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D5829-EB35-C64A-9B51-B5B2B7E4B0E7}" v="5" dt="2023-06-23T06:02:11.159"/>
    <p1510:client id="{65A43D85-CA4C-44C8-998E-60147FD1F2BF}" v="2" dt="2023-06-23T08:37:20.822"/>
    <p1510:client id="{FEAF9394-95B8-22F4-CCA9-EC024BF6C34A}" v="6" dt="2023-06-23T08:28:1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6/30/2023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6/30/2023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6/30/2023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6/30/2023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8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6/30/2023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6/30/2023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6/30/2023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5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90DB1-CBA5-1BF5-976C-F0C5E5FC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9" r="-1" b="665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5" name="Freeform: Shape 29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6E81-17DE-6123-8752-F89D5701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75" y="442913"/>
            <a:ext cx="8391967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Modelling a DRL agent to play the game of Rock Paper and Scissors</a:t>
            </a:r>
          </a:p>
        </p:txBody>
      </p:sp>
      <p:sp>
        <p:nvSpPr>
          <p:cNvPr id="27" name="Freeform: Shape 31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A3CFE-5D61-ED4F-90C2-5A191AFD4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– 08 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Sathvik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Sushma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Panchami</a:t>
            </a:r>
          </a:p>
        </p:txBody>
      </p:sp>
    </p:spTree>
    <p:extLst>
      <p:ext uri="{BB962C8B-B14F-4D97-AF65-F5344CB8AC3E}">
        <p14:creationId xmlns:p14="http://schemas.microsoft.com/office/powerpoint/2010/main" val="38840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E60D-A9A2-7D40-AF18-49788E7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63B4-4645-F941-3091-47E9B196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DQN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RL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010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3489-D0E5-DAF9-3365-1FEEA41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0D38-A417-3893-02ED-D37A263C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design and create a RL agent to play the game of rock, paper and scissor against a human in real time.</a:t>
            </a:r>
          </a:p>
          <a:p>
            <a:r>
              <a:rPr lang="en-US"/>
              <a:t>This RL agent tries to identify the pattern with which the opponent player is playing and tries to beat the opponent.</a:t>
            </a:r>
          </a:p>
        </p:txBody>
      </p:sp>
    </p:spTree>
    <p:extLst>
      <p:ext uri="{BB962C8B-B14F-4D97-AF65-F5344CB8AC3E}">
        <p14:creationId xmlns:p14="http://schemas.microsoft.com/office/powerpoint/2010/main" val="9999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185-3603-0B2E-5A4C-CED05488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 Formulation</a:t>
            </a:r>
          </a:p>
        </p:txBody>
      </p:sp>
      <p:pic>
        <p:nvPicPr>
          <p:cNvPr id="4" name="Content Placeholder 3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947CD7B6-D712-85CB-CDF0-54E13E85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2285593"/>
            <a:ext cx="6936681" cy="4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0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6BA-9036-0673-69E9-6DF5389A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DQN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B8A1-E601-5173-43CA-A584EC7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DADBE-6986-6137-A46B-D1D5C17F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"/>
          <a:stretch/>
        </p:blipFill>
        <p:spPr bwMode="auto">
          <a:xfrm>
            <a:off x="2010239" y="1941859"/>
            <a:ext cx="7075179" cy="4159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6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7C8-51A3-00FD-68F0-6C8B6659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0E51C-6FBA-FB9D-14C7-D686BA463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3"/>
          <a:stretch/>
        </p:blipFill>
        <p:spPr bwMode="auto">
          <a:xfrm>
            <a:off x="1920240" y="2312276"/>
            <a:ext cx="5008833" cy="4400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884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176C-E3D0-0379-74CB-64D09AFE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E0D23-E75D-C156-C53B-F5E9E373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33" y="2309059"/>
            <a:ext cx="5806596" cy="42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747A-5B08-E490-31B1-474D3C23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6794B1C-C4EF-B80E-7BE5-5CA2710D8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3" y="2357614"/>
            <a:ext cx="4956531" cy="36515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7E694-A5A2-4FFB-2FDC-D31B1F80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25" y="2515734"/>
            <a:ext cx="4955919" cy="3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9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FAC8-17FB-5D48-AF2B-238ED76B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FCE5-51D4-877F-0F81-F5D714F5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err="1"/>
              <a:t>Daeyol</a:t>
            </a:r>
            <a:r>
              <a:rPr lang="en-US"/>
              <a:t> Lee, Benjamin </a:t>
            </a:r>
            <a:r>
              <a:rPr lang="en-US" err="1"/>
              <a:t>P.McGreevy</a:t>
            </a:r>
            <a:r>
              <a:rPr lang="en-US"/>
              <a:t>, Dominic </a:t>
            </a:r>
            <a:r>
              <a:rPr lang="en-US" err="1"/>
              <a:t>J.Barraclough</a:t>
            </a:r>
            <a:r>
              <a:rPr lang="en-US"/>
              <a:t> , “Learning and           decision making in monkeys during a rock–paper–scissors game”, sciencedirect,2005.</a:t>
            </a:r>
          </a:p>
          <a:p>
            <a:r>
              <a:rPr lang="en-US"/>
              <a:t>Franco </a:t>
            </a:r>
            <a:r>
              <a:rPr lang="en-US" err="1"/>
              <a:t>Salvetti,Paolo</a:t>
            </a:r>
            <a:r>
              <a:rPr lang="en-US"/>
              <a:t> </a:t>
            </a:r>
            <a:r>
              <a:rPr lang="en-US" err="1"/>
              <a:t>Patelli,Simone</a:t>
            </a:r>
            <a:r>
              <a:rPr lang="en-US"/>
              <a:t> Nicolo, “ Chaotic time series prediction for the game, Rock-Paper-Scissors”,Sciencedirect,2006.</a:t>
            </a:r>
          </a:p>
          <a:p>
            <a:r>
              <a:rPr lang="en-US"/>
              <a:t>David S. </a:t>
            </a:r>
            <a:r>
              <a:rPr lang="en-US" err="1"/>
              <a:t>Leslie,E.J.Collins</a:t>
            </a:r>
            <a:r>
              <a:rPr lang="en-US"/>
              <a:t>, “CONVERGENT MULTIPLE-TIMESCALES REINFORCEMENT LEARNING ALGORITHMS IN NORMAL FORM GAMES”, 2003,Vol.13,No.4,1231-1251.</a:t>
            </a:r>
          </a:p>
          <a:p>
            <a:r>
              <a:rPr lang="en-US"/>
              <a:t>Gregory </a:t>
            </a:r>
            <a:r>
              <a:rPr lang="en-US" err="1"/>
              <a:t>Chernov</a:t>
            </a:r>
            <a:r>
              <a:rPr lang="en-US"/>
              <a:t>, “How to Learn to Defeat Noisy Robot in Rock-Paper-Scissors Game: An Exploratory Study”,2020 HSE Economic Journal.</a:t>
            </a:r>
          </a:p>
        </p:txBody>
      </p:sp>
    </p:spTree>
    <p:extLst>
      <p:ext uri="{BB962C8B-B14F-4D97-AF65-F5344CB8AC3E}">
        <p14:creationId xmlns:p14="http://schemas.microsoft.com/office/powerpoint/2010/main" val="27197560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SketchLinesVTI</vt:lpstr>
      <vt:lpstr>Modelling a DRL agent to play the game of Rock Paper and Scissors</vt:lpstr>
      <vt:lpstr>Index</vt:lpstr>
      <vt:lpstr>Problem Statement</vt:lpstr>
      <vt:lpstr>RL Formulation</vt:lpstr>
      <vt:lpstr>DQN Architecture</vt:lpstr>
      <vt:lpstr>System Architecture</vt:lpstr>
      <vt:lpstr>Implementation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Jammula Durga Bala Sathvik</dc:creator>
  <cp:lastModifiedBy>sushma n</cp:lastModifiedBy>
  <cp:revision>3</cp:revision>
  <dcterms:created xsi:type="dcterms:W3CDTF">2023-06-23T05:21:23Z</dcterms:created>
  <dcterms:modified xsi:type="dcterms:W3CDTF">2023-06-30T10:26:12Z</dcterms:modified>
</cp:coreProperties>
</file>