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7" r:id="rId3"/>
    <p:sldId id="275" r:id="rId4"/>
    <p:sldId id="257" r:id="rId5"/>
    <p:sldId id="277" r:id="rId6"/>
    <p:sldId id="280" r:id="rId7"/>
    <p:sldId id="279" r:id="rId8"/>
    <p:sldId id="281" r:id="rId9"/>
    <p:sldId id="276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F068-1F42-46B7-8E03-E3D93974D478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98DD-2B63-4F10-A61C-73504999B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47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55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18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7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96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2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99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05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40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7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4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0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9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7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0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3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82C45A-3345-4199-A11E-F37BA1E473B0}" type="datetimeFigureOut">
              <a:rPr lang="pl-PL" smtClean="0"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65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Podsumowanie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1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Zarys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 smtClean="0"/>
              <a:t>Prototyp gry RTS oparty o nieskomplikowane reguły</a:t>
            </a:r>
          </a:p>
          <a:p>
            <a:r>
              <a:rPr lang="pl-PL" sz="2400" dirty="0" smtClean="0"/>
              <a:t>Sztuczna inteligencja dla przeciwnika</a:t>
            </a:r>
          </a:p>
          <a:p>
            <a:pPr lvl="1"/>
            <a:r>
              <a:rPr lang="pl-PL" sz="2200" dirty="0"/>
              <a:t>Zachowania ekonomiczne</a:t>
            </a:r>
          </a:p>
          <a:p>
            <a:pPr lvl="1"/>
            <a:r>
              <a:rPr lang="pl-PL" sz="2200" dirty="0"/>
              <a:t>Zachowania </a:t>
            </a:r>
            <a:r>
              <a:rPr lang="pl-PL" sz="2200" dirty="0" smtClean="0"/>
              <a:t>taktyczne</a:t>
            </a:r>
          </a:p>
          <a:p>
            <a:pPr lvl="1"/>
            <a:r>
              <a:rPr lang="pl-PL" sz="2200" dirty="0" smtClean="0"/>
              <a:t>Nieuczące się AI</a:t>
            </a:r>
            <a:endParaRPr lang="pl-PL" sz="2000" dirty="0" smtClean="0"/>
          </a:p>
          <a:p>
            <a:r>
              <a:rPr lang="pl-PL" sz="2400" dirty="0" smtClean="0"/>
              <a:t>Testowanie skuteczności sztucznej inteligencji</a:t>
            </a:r>
          </a:p>
          <a:p>
            <a:pPr lvl="1"/>
            <a:r>
              <a:rPr lang="pl-PL" sz="2400" dirty="0" smtClean="0"/>
              <a:t>Ustawienie </a:t>
            </a:r>
            <a:r>
              <a:rPr lang="pl-PL" sz="2400" dirty="0"/>
              <a:t>różnie </a:t>
            </a:r>
            <a:r>
              <a:rPr lang="pl-PL" sz="2400" dirty="0" smtClean="0"/>
              <a:t>skonfigurowanych </a:t>
            </a:r>
            <a:r>
              <a:rPr lang="pl-PL" sz="2400" dirty="0"/>
              <a:t>AI na </a:t>
            </a:r>
            <a:r>
              <a:rPr lang="pl-PL" sz="2400" dirty="0" smtClean="0"/>
              <a:t>planszy </a:t>
            </a:r>
            <a:r>
              <a:rPr lang="pl-PL" sz="2400" dirty="0"/>
              <a:t>przeciwko </a:t>
            </a:r>
            <a:r>
              <a:rPr lang="pl-PL" sz="2400" dirty="0" smtClean="0"/>
              <a:t>sobie</a:t>
            </a:r>
          </a:p>
          <a:p>
            <a:r>
              <a:rPr lang="pl-PL" sz="2600" dirty="0"/>
              <a:t>Wnioski na podstawie obserwacji przebiegu </a:t>
            </a:r>
            <a:r>
              <a:rPr lang="pl-PL" sz="2600" dirty="0" smtClean="0"/>
              <a:t>rozgrywki</a:t>
            </a:r>
            <a:endParaRPr lang="pl-PL" sz="2400" dirty="0"/>
          </a:p>
          <a:p>
            <a:pPr lvl="1"/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5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2831218"/>
            <a:ext cx="8195733" cy="1312480"/>
          </a:xfrm>
        </p:spPr>
        <p:txBody>
          <a:bodyPr>
            <a:noAutofit/>
          </a:bodyPr>
          <a:lstStyle/>
          <a:p>
            <a:pPr algn="ctr"/>
            <a:r>
              <a:rPr lang="pl-PL" sz="4800" dirty="0" smtClean="0"/>
              <a:t>Do zrobienia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209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62" y="1861457"/>
            <a:ext cx="4853109" cy="4452257"/>
          </a:xfrm>
        </p:spPr>
        <p:txBody>
          <a:bodyPr anchor="t">
            <a:normAutofit/>
          </a:bodyPr>
          <a:lstStyle/>
          <a:p>
            <a:r>
              <a:rPr lang="pl-PL" dirty="0"/>
              <a:t>Wartość Statystyk</a:t>
            </a:r>
          </a:p>
          <a:p>
            <a:r>
              <a:rPr lang="pl-PL" dirty="0" smtClean="0"/>
              <a:t>Refactoring rozkazów</a:t>
            </a:r>
          </a:p>
          <a:p>
            <a:r>
              <a:rPr lang="pl-PL" dirty="0" smtClean="0"/>
              <a:t>Mgła Wojny</a:t>
            </a:r>
          </a:p>
          <a:p>
            <a:r>
              <a:rPr lang="pl-PL" dirty="0" smtClean="0"/>
              <a:t>Optymalne przeszukiwanie ścieżek</a:t>
            </a:r>
          </a:p>
          <a:p>
            <a:r>
              <a:rPr lang="pl-PL" dirty="0" smtClean="0"/>
              <a:t>Sztuczna Inteligencja</a:t>
            </a:r>
            <a:endParaRPr lang="pl-PL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0372" y="589227"/>
            <a:ext cx="8011885" cy="84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 smtClean="0"/>
              <a:t>Sławomir:					Natalia:</a:t>
            </a:r>
            <a:endParaRPr lang="pl-PL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29633" y="1861457"/>
            <a:ext cx="4853109" cy="341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Wartość </a:t>
            </a:r>
            <a:r>
              <a:rPr lang="pl-PL" dirty="0"/>
              <a:t>Statystyk</a:t>
            </a:r>
          </a:p>
          <a:p>
            <a:r>
              <a:rPr lang="pl-PL" dirty="0"/>
              <a:t>Level Design [Modele </a:t>
            </a:r>
            <a:r>
              <a:rPr lang="pl-PL" dirty="0" smtClean="0"/>
              <a:t>Przeszkód]</a:t>
            </a:r>
            <a:endParaRPr lang="pl-PL" dirty="0"/>
          </a:p>
          <a:p>
            <a:r>
              <a:rPr lang="pl-PL" dirty="0"/>
              <a:t>Efekty wizualne ataku [Particle]</a:t>
            </a:r>
          </a:p>
          <a:p>
            <a:r>
              <a:rPr lang="pl-PL" dirty="0" smtClean="0"/>
              <a:t>Tło </a:t>
            </a:r>
            <a:r>
              <a:rPr lang="pl-PL" dirty="0"/>
              <a:t>Głównego Menu</a:t>
            </a:r>
          </a:p>
          <a:p>
            <a:r>
              <a:rPr lang="pl-PL" dirty="0" smtClean="0"/>
              <a:t>Interface </a:t>
            </a:r>
            <a:r>
              <a:rPr lang="pl-PL" dirty="0"/>
              <a:t>Ingame [Przyciski &amp; kolejka budowania]</a:t>
            </a:r>
          </a:p>
          <a:p>
            <a:r>
              <a:rPr lang="pl-PL" dirty="0" smtClean="0"/>
              <a:t>Hotkeys</a:t>
            </a:r>
            <a:endParaRPr lang="pl-PL" dirty="0"/>
          </a:p>
          <a:p>
            <a:r>
              <a:rPr lang="pl-PL" dirty="0"/>
              <a:t>Pozostawianie śladów przez jednostki</a:t>
            </a:r>
          </a:p>
        </p:txBody>
      </p:sp>
    </p:spTree>
    <p:extLst>
      <p:ext uri="{BB962C8B-B14F-4D97-AF65-F5344CB8AC3E}">
        <p14:creationId xmlns:p14="http://schemas.microsoft.com/office/powerpoint/2010/main" val="15558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2831218"/>
            <a:ext cx="8195733" cy="1312480"/>
          </a:xfrm>
        </p:spPr>
        <p:txBody>
          <a:bodyPr>
            <a:noAutofit/>
          </a:bodyPr>
          <a:lstStyle/>
          <a:p>
            <a:pPr algn="ctr"/>
            <a:r>
              <a:rPr lang="pl-PL" sz="4800" dirty="0" smtClean="0"/>
              <a:t>Oprogramowanie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1091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6" y="300792"/>
            <a:ext cx="8609401" cy="6557208"/>
          </a:xfrm>
        </p:spPr>
        <p:txBody>
          <a:bodyPr anchor="t">
            <a:normAutofit/>
          </a:bodyPr>
          <a:lstStyle/>
          <a:p>
            <a:r>
              <a:rPr lang="pl-PL" sz="2400" dirty="0" smtClean="0"/>
              <a:t>Spectator &gt; Player</a:t>
            </a:r>
          </a:p>
          <a:p>
            <a:pPr lvl="1"/>
            <a:r>
              <a:rPr lang="pl-PL" sz="2200" dirty="0" smtClean="0"/>
              <a:t>InputController</a:t>
            </a:r>
          </a:p>
          <a:p>
            <a:pPr lvl="2"/>
            <a:r>
              <a:rPr lang="pl-PL" sz="1600" dirty="0" smtClean="0"/>
              <a:t>Hover, Selection, MouseState, CarriedOrderAction, BuildingShadow</a:t>
            </a:r>
          </a:p>
          <a:p>
            <a:r>
              <a:rPr lang="pl-PL" sz="2400" dirty="0" smtClean="0"/>
              <a:t>AI &gt; Player</a:t>
            </a:r>
          </a:p>
          <a:p>
            <a:r>
              <a:rPr lang="pl-PL" sz="2400" dirty="0" smtClean="0"/>
              <a:t>Player &gt; Army</a:t>
            </a:r>
          </a:p>
          <a:p>
            <a:r>
              <a:rPr lang="pl-PL" sz="2400" dirty="0" smtClean="0"/>
              <a:t>Army</a:t>
            </a:r>
          </a:p>
          <a:p>
            <a:pPr lvl="1"/>
            <a:r>
              <a:rPr lang="pl-PL" sz="2200" dirty="0" smtClean="0"/>
              <a:t>List&lt;MapElement&gt;</a:t>
            </a:r>
          </a:p>
          <a:p>
            <a:pPr lvl="1"/>
            <a:r>
              <a:rPr lang="pl-PL" sz="2200" dirty="0" smtClean="0"/>
              <a:t>Name, resources, TechnologyController</a:t>
            </a:r>
          </a:p>
          <a:p>
            <a:r>
              <a:rPr lang="pl-PL" sz="2400" dirty="0" smtClean="0"/>
              <a:t>Globals</a:t>
            </a:r>
            <a:r>
              <a:rPr lang="pl-PL" sz="2200" dirty="0"/>
              <a:t> </a:t>
            </a:r>
            <a:r>
              <a:rPr lang="pl-PL" sz="2200" dirty="0" smtClean="0"/>
              <a:t>&gt; Instance</a:t>
            </a:r>
          </a:p>
          <a:p>
            <a:pPr lvl="1"/>
            <a:r>
              <a:rPr lang="pl-PL" sz="2200" dirty="0" smtClean="0"/>
              <a:t>MapSettings, Constants</a:t>
            </a:r>
          </a:p>
          <a:p>
            <a:pPr lvl="1"/>
            <a:r>
              <a:rPr lang="pl-PL" sz="2200" dirty="0" smtClean="0"/>
              <a:t>WallNeighbourhoods</a:t>
            </a:r>
          </a:p>
          <a:p>
            <a:pPr lvl="1"/>
            <a:r>
              <a:rPr lang="pl-PL" sz="2200" dirty="0" smtClean="0"/>
              <a:t>FieldReservationMap</a:t>
            </a:r>
          </a:p>
        </p:txBody>
      </p:sp>
    </p:spTree>
    <p:extLst>
      <p:ext uri="{BB962C8B-B14F-4D97-AF65-F5344CB8AC3E}">
        <p14:creationId xmlns:p14="http://schemas.microsoft.com/office/powerpoint/2010/main" val="10298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6" y="300792"/>
            <a:ext cx="8609401" cy="6557208"/>
          </a:xfrm>
        </p:spPr>
        <p:txBody>
          <a:bodyPr anchor="t">
            <a:normAutofit/>
          </a:bodyPr>
          <a:lstStyle/>
          <a:p>
            <a:r>
              <a:rPr lang="pl-PL" sz="2400" dirty="0" smtClean="0"/>
              <a:t>MapElement</a:t>
            </a:r>
          </a:p>
          <a:p>
            <a:pPr lvl="1"/>
            <a:r>
              <a:rPr lang="pl-PL" sz="2000" dirty="0" smtClean="0"/>
              <a:t>Derived: Unit, Building, Resource</a:t>
            </a:r>
          </a:p>
          <a:p>
            <a:pPr lvl="1"/>
            <a:r>
              <a:rPr lang="pl-PL" sz="2000" dirty="0" smtClean="0"/>
              <a:t>Properties: Id, Army, Coords, Rotation, Shape, Stats, </a:t>
            </a:r>
          </a:p>
          <a:p>
            <a:pPr lvl="2"/>
            <a:r>
              <a:rPr lang="pl-PL" sz="1800" dirty="0" smtClean="0"/>
              <a:t>OrderExecutor – kolejka rozkazów</a:t>
            </a:r>
          </a:p>
          <a:p>
            <a:pPr lvl="1"/>
            <a:r>
              <a:rPr lang="pl-PL" sz="2000" dirty="0" smtClean="0"/>
              <a:t>Methods:</a:t>
            </a:r>
          </a:p>
          <a:p>
            <a:pPr lvl="2"/>
            <a:r>
              <a:rPr lang="pl-PL" sz="1800" dirty="0" smtClean="0"/>
              <a:t>OnStart()</a:t>
            </a:r>
          </a:p>
          <a:p>
            <a:pPr lvl="2"/>
            <a:r>
              <a:rPr lang="pl-PL" sz="1800" dirty="0" smtClean="0"/>
              <a:t>OnUpdate()</a:t>
            </a:r>
          </a:p>
          <a:p>
            <a:pPr lvl="2"/>
            <a:r>
              <a:rPr lang="pl-PL" sz="1800" dirty="0" smtClean="0"/>
              <a:t>OnLifeEnd()</a:t>
            </a:r>
          </a:p>
          <a:p>
            <a:pPr lvl="2"/>
            <a:r>
              <a:rPr lang="pl-PL" sz="1800" dirty="0" smtClean="0"/>
              <a:t>OnDestroy()</a:t>
            </a:r>
          </a:p>
          <a:p>
            <a:r>
              <a:rPr lang="pl-PL" sz="2200" dirty="0" smtClean="0"/>
              <a:t>Order</a:t>
            </a:r>
          </a:p>
          <a:p>
            <a:pPr lvl="1"/>
            <a:r>
              <a:rPr lang="pl-PL" sz="2000" dirty="0" smtClean="0"/>
              <a:t>State &gt; BrandNew, Started, Finished, Stopping, Stopped, Terminated</a:t>
            </a:r>
          </a:p>
          <a:p>
            <a:pPr lvl="1"/>
            <a:r>
              <a:rPr lang="pl-PL" sz="2000" dirty="0" smtClean="0"/>
              <a:t>Result</a:t>
            </a:r>
          </a:p>
          <a:p>
            <a:pPr lvl="1"/>
            <a:r>
              <a:rPr lang="pl-PL" sz="2000" dirty="0" smtClean="0"/>
              <a:t>Atomic (SingleMove, SingleAttack)</a:t>
            </a:r>
            <a:endParaRPr lang="pl-PL" sz="2000" dirty="0" smtClean="0"/>
          </a:p>
          <a:p>
            <a:pPr lvl="1"/>
            <a:r>
              <a:rPr lang="pl-PL" sz="2000" dirty="0" smtClean="0"/>
              <a:t>Methods: Start(), Update(), Stop(), Finish(), Terminate()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931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827314"/>
            <a:ext cx="4417488" cy="5600782"/>
          </a:xfrm>
        </p:spPr>
        <p:txBody>
          <a:bodyPr anchor="t">
            <a:normAutofit/>
          </a:bodyPr>
          <a:lstStyle/>
          <a:p>
            <a:r>
              <a:rPr lang="pl-PL" sz="2400" dirty="0"/>
              <a:t>ComplexOrder</a:t>
            </a:r>
          </a:p>
          <a:p>
            <a:pPr lvl="1"/>
            <a:r>
              <a:rPr lang="pl-PL" sz="2000" dirty="0"/>
              <a:t>SubOrder</a:t>
            </a:r>
          </a:p>
          <a:p>
            <a:pPr lvl="2"/>
            <a:r>
              <a:rPr lang="pl-PL" sz="1800" dirty="0"/>
              <a:t>NextSubOrder</a:t>
            </a:r>
          </a:p>
          <a:p>
            <a:pPr lvl="2"/>
            <a:r>
              <a:rPr lang="pl-PL" sz="1800" dirty="0"/>
              <a:t>Advance()</a:t>
            </a:r>
          </a:p>
          <a:p>
            <a:pPr lvl="1"/>
            <a:r>
              <a:rPr lang="pl-PL" sz="2000" dirty="0"/>
              <a:t>OnSubOrder...</a:t>
            </a:r>
          </a:p>
          <a:p>
            <a:pPr lvl="2"/>
            <a:r>
              <a:rPr lang="pl-PL" sz="1800" dirty="0"/>
              <a:t>Starting()</a:t>
            </a:r>
          </a:p>
          <a:p>
            <a:pPr lvl="2"/>
            <a:r>
              <a:rPr lang="pl-PL" sz="1800" dirty="0"/>
              <a:t>Started()</a:t>
            </a:r>
          </a:p>
          <a:p>
            <a:pPr lvl="2"/>
            <a:r>
              <a:rPr lang="pl-PL" sz="1800" dirty="0"/>
              <a:t>Updating()</a:t>
            </a:r>
          </a:p>
          <a:p>
            <a:pPr lvl="2"/>
            <a:r>
              <a:rPr lang="pl-PL" sz="1800" dirty="0"/>
              <a:t>Updated()</a:t>
            </a:r>
          </a:p>
          <a:p>
            <a:pPr lvl="2"/>
            <a:r>
              <a:rPr lang="pl-PL" sz="1800" dirty="0"/>
              <a:t>Finished()</a:t>
            </a:r>
          </a:p>
          <a:p>
            <a:pPr lvl="2"/>
            <a:r>
              <a:rPr lang="pl-PL" sz="1800" dirty="0"/>
              <a:t>Stopped()</a:t>
            </a:r>
          </a:p>
          <a:p>
            <a:pPr lvl="2"/>
            <a:r>
              <a:rPr lang="pl-PL" sz="1800" dirty="0"/>
              <a:t>Terminated()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58604" y="827314"/>
            <a:ext cx="3955900" cy="341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sz="2200" dirty="0"/>
              <a:t>GUI</a:t>
            </a:r>
          </a:p>
          <a:p>
            <a:pPr lvl="1"/>
            <a:r>
              <a:rPr lang="pl-PL" sz="2000" dirty="0"/>
              <a:t>MainMenu</a:t>
            </a:r>
          </a:p>
          <a:p>
            <a:pPr lvl="1"/>
            <a:r>
              <a:rPr lang="pl-PL" sz="2000" dirty="0"/>
              <a:t>StatusDisplay</a:t>
            </a:r>
          </a:p>
          <a:p>
            <a:pPr lvl="1"/>
            <a:r>
              <a:rPr lang="pl-PL" sz="2000" dirty="0" smtClean="0"/>
              <a:t>Minimap</a:t>
            </a:r>
          </a:p>
          <a:p>
            <a:pPr lvl="1"/>
            <a:r>
              <a:rPr lang="pl-PL" sz="2000" dirty="0" smtClean="0"/>
              <a:t>ResourceCounter</a:t>
            </a:r>
            <a:endParaRPr lang="pl-PL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8604" y="3854517"/>
            <a:ext cx="3955900" cy="1768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sz="2200" dirty="0" smtClean="0"/>
              <a:t>Pozostałe</a:t>
            </a:r>
            <a:endParaRPr lang="pl-PL" sz="2200" dirty="0"/>
          </a:p>
          <a:p>
            <a:pPr lvl="1"/>
            <a:r>
              <a:rPr lang="pl-PL" sz="2000" dirty="0" smtClean="0"/>
              <a:t>Day &amp; Night</a:t>
            </a:r>
          </a:p>
          <a:p>
            <a:pPr lvl="1"/>
            <a:r>
              <a:rPr lang="pl-PL" sz="2000" dirty="0" smtClean="0"/>
              <a:t>Particle (budynki)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6482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Zarys, plan pracy, prezentacja postępów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319</TotalTime>
  <Words>265</Words>
  <Application>Microsoft Office PowerPoint</Application>
  <PresentationFormat>On-screen Show (4:3)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Sztuczna inteligencja w prototypie gry RTS</vt:lpstr>
      <vt:lpstr>Zarys</vt:lpstr>
      <vt:lpstr>Do zrobienia</vt:lpstr>
      <vt:lpstr>PowerPoint Presentation</vt:lpstr>
      <vt:lpstr>Oprogramowanie</vt:lpstr>
      <vt:lpstr>PowerPoint Presentation</vt:lpstr>
      <vt:lpstr>PowerPoint Presentation</vt:lpstr>
      <vt:lpstr>PowerPoint Presentation</vt:lpstr>
      <vt:lpstr>Sztuczna inteligencja w prototypie gry 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 w prototypie gry RTS</dc:title>
  <dc:creator>Sushi</dc:creator>
  <cp:lastModifiedBy>Sushi</cp:lastModifiedBy>
  <cp:revision>27</cp:revision>
  <dcterms:created xsi:type="dcterms:W3CDTF">2016-04-26T02:41:35Z</dcterms:created>
  <dcterms:modified xsi:type="dcterms:W3CDTF">2016-06-07T14:46:09Z</dcterms:modified>
</cp:coreProperties>
</file>