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7" r:id="rId3"/>
    <p:sldId id="275" r:id="rId4"/>
    <p:sldId id="257" r:id="rId5"/>
    <p:sldId id="276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F068-1F42-46B7-8E03-E3D93974D478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98DD-2B63-4F10-A61C-73504999BF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47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755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498DD-2B63-4F10-A61C-73504999BF6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18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30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7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396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2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99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051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40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7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4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20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98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69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578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0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3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682C45A-3345-4199-A11E-F37BA1E473B0}" type="datetimeFigureOut">
              <a:rPr lang="pl-PL" smtClean="0"/>
              <a:t>2016-06-06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30AF48-6B2F-45B6-8E16-756E78809B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65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Podsumowanie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1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/>
              <a:t>Zarys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17" y="1890756"/>
            <a:ext cx="8297332" cy="4041162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 smtClean="0"/>
              <a:t>Prototyp gry RTS oparty o nieskomplikowane reguły</a:t>
            </a:r>
          </a:p>
          <a:p>
            <a:r>
              <a:rPr lang="pl-PL" sz="2400" dirty="0" smtClean="0"/>
              <a:t>Sztuczna inteligencja dla przeciwnika</a:t>
            </a:r>
          </a:p>
          <a:p>
            <a:pPr lvl="1"/>
            <a:r>
              <a:rPr lang="pl-PL" sz="2200" dirty="0"/>
              <a:t>Zachowania ekonomiczne</a:t>
            </a:r>
          </a:p>
          <a:p>
            <a:pPr lvl="1"/>
            <a:r>
              <a:rPr lang="pl-PL" sz="2200" dirty="0"/>
              <a:t>Zachowania </a:t>
            </a:r>
            <a:r>
              <a:rPr lang="pl-PL" sz="2200" dirty="0" smtClean="0"/>
              <a:t>taktyczne</a:t>
            </a:r>
          </a:p>
          <a:p>
            <a:pPr lvl="1"/>
            <a:r>
              <a:rPr lang="pl-PL" sz="2200" dirty="0" smtClean="0"/>
              <a:t>Nieuczące się AI</a:t>
            </a:r>
            <a:endParaRPr lang="pl-PL" sz="2000" dirty="0" smtClean="0"/>
          </a:p>
          <a:p>
            <a:r>
              <a:rPr lang="pl-PL" sz="2400" dirty="0" smtClean="0"/>
              <a:t>Testowanie skuteczności sztucznej inteligencji</a:t>
            </a:r>
          </a:p>
          <a:p>
            <a:pPr lvl="1"/>
            <a:r>
              <a:rPr lang="pl-PL" sz="2400" dirty="0" smtClean="0"/>
              <a:t>Ustawienie </a:t>
            </a:r>
            <a:r>
              <a:rPr lang="pl-PL" sz="2400" dirty="0"/>
              <a:t>różnie </a:t>
            </a:r>
            <a:r>
              <a:rPr lang="pl-PL" sz="2400" dirty="0" smtClean="0"/>
              <a:t>skonfigurowanych </a:t>
            </a:r>
            <a:r>
              <a:rPr lang="pl-PL" sz="2400" dirty="0"/>
              <a:t>AI na </a:t>
            </a:r>
            <a:r>
              <a:rPr lang="pl-PL" sz="2400" dirty="0" smtClean="0"/>
              <a:t>planszy </a:t>
            </a:r>
            <a:r>
              <a:rPr lang="pl-PL" sz="2400" dirty="0"/>
              <a:t>przeciwko </a:t>
            </a:r>
            <a:r>
              <a:rPr lang="pl-PL" sz="2400" dirty="0" smtClean="0"/>
              <a:t>sobie</a:t>
            </a:r>
          </a:p>
          <a:p>
            <a:r>
              <a:rPr lang="pl-PL" sz="2600" dirty="0"/>
              <a:t>Wnioski na podstawie obserwacji przebiegu </a:t>
            </a:r>
            <a:r>
              <a:rPr lang="pl-PL" sz="2600" dirty="0" smtClean="0"/>
              <a:t>rozgrywki</a:t>
            </a:r>
            <a:endParaRPr lang="pl-PL" sz="2400" dirty="0"/>
          </a:p>
          <a:p>
            <a:pPr lvl="1"/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5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267" y="2831218"/>
            <a:ext cx="8195733" cy="1312480"/>
          </a:xfrm>
        </p:spPr>
        <p:txBody>
          <a:bodyPr>
            <a:noAutofit/>
          </a:bodyPr>
          <a:lstStyle/>
          <a:p>
            <a:pPr algn="ctr"/>
            <a:r>
              <a:rPr lang="pl-PL" sz="4800" dirty="0" smtClean="0"/>
              <a:t>Do zrobienia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22095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62" y="1861457"/>
            <a:ext cx="4853109" cy="4452257"/>
          </a:xfrm>
        </p:spPr>
        <p:txBody>
          <a:bodyPr anchor="t">
            <a:normAutofit/>
          </a:bodyPr>
          <a:lstStyle/>
          <a:p>
            <a:r>
              <a:rPr lang="pl-PL" dirty="0"/>
              <a:t>Wartość Statystyk</a:t>
            </a:r>
          </a:p>
          <a:p>
            <a:r>
              <a:rPr lang="pl-PL" dirty="0" smtClean="0"/>
              <a:t>Refactoring rozkazów</a:t>
            </a:r>
          </a:p>
          <a:p>
            <a:r>
              <a:rPr lang="pl-PL" dirty="0" smtClean="0"/>
              <a:t>Mgła Wojny</a:t>
            </a:r>
          </a:p>
          <a:p>
            <a:r>
              <a:rPr lang="pl-PL" dirty="0" smtClean="0"/>
              <a:t>Optymalne przeszukiwanie ścieżek</a:t>
            </a:r>
          </a:p>
          <a:p>
            <a:r>
              <a:rPr lang="pl-PL" dirty="0" smtClean="0"/>
              <a:t>Sztuczna Inteligencja</a:t>
            </a:r>
            <a:endParaRPr lang="pl-PL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0372" y="589227"/>
            <a:ext cx="8011885" cy="840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 smtClean="0"/>
              <a:t>Sławomir:					Natalia:</a:t>
            </a:r>
            <a:endParaRPr lang="pl-PL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29633" y="1861457"/>
            <a:ext cx="4853109" cy="341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Wartość </a:t>
            </a:r>
            <a:r>
              <a:rPr lang="pl-PL" dirty="0"/>
              <a:t>Statystyk</a:t>
            </a:r>
          </a:p>
          <a:p>
            <a:r>
              <a:rPr lang="pl-PL" dirty="0"/>
              <a:t>Level </a:t>
            </a:r>
            <a:r>
              <a:rPr lang="pl-PL" dirty="0"/>
              <a:t>Design [Modele </a:t>
            </a:r>
            <a:r>
              <a:rPr lang="pl-PL" dirty="0" smtClean="0"/>
              <a:t>Przeszkód]</a:t>
            </a:r>
            <a:endParaRPr lang="pl-PL" dirty="0"/>
          </a:p>
          <a:p>
            <a:r>
              <a:rPr lang="pl-PL" dirty="0"/>
              <a:t>Efekty wizualne ataku [Particle]</a:t>
            </a:r>
          </a:p>
          <a:p>
            <a:r>
              <a:rPr lang="pl-PL" dirty="0" smtClean="0"/>
              <a:t>Tło </a:t>
            </a:r>
            <a:r>
              <a:rPr lang="pl-PL" dirty="0"/>
              <a:t>Głównego Menu</a:t>
            </a:r>
          </a:p>
          <a:p>
            <a:r>
              <a:rPr lang="pl-PL" dirty="0" smtClean="0"/>
              <a:t>Interface </a:t>
            </a:r>
            <a:r>
              <a:rPr lang="pl-PL" dirty="0"/>
              <a:t>Ingame [Przyciski &amp; kolejka budowania]</a:t>
            </a:r>
          </a:p>
          <a:p>
            <a:r>
              <a:rPr lang="pl-PL" dirty="0" smtClean="0"/>
              <a:t>Hotkeys</a:t>
            </a:r>
            <a:endParaRPr lang="pl-PL" dirty="0"/>
          </a:p>
          <a:p>
            <a:r>
              <a:rPr lang="pl-PL" dirty="0"/>
              <a:t>Pozostawianie śladów przez jednostki</a:t>
            </a:r>
          </a:p>
        </p:txBody>
      </p:sp>
    </p:spTree>
    <p:extLst>
      <p:ext uri="{BB962C8B-B14F-4D97-AF65-F5344CB8AC3E}">
        <p14:creationId xmlns:p14="http://schemas.microsoft.com/office/powerpoint/2010/main" val="15558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Sztuczna inteligencja w prototypie gry RTS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Zarys, plan pracy, prezentacja postępów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08510" y="5792169"/>
            <a:ext cx="2521844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Sławomir Tomaszewski</a:t>
            </a:r>
          </a:p>
          <a:p>
            <a:pPr algn="r"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Natalia Zmysłowska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8780" y="5792169"/>
            <a:ext cx="3196709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Produkcja Gier Wideo</a:t>
            </a:r>
          </a:p>
          <a:p>
            <a:pPr defTabSz="457200">
              <a:spcBef>
                <a:spcPct val="20000"/>
              </a:spcBef>
              <a:buClr>
                <a:schemeClr val="tx1"/>
              </a:buClr>
              <a:buSzPct val="130000"/>
            </a:pPr>
            <a:r>
              <a:rPr lang="pl-PL" cap="small" dirty="0" smtClean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Animacja i Modelowanie 3D</a:t>
            </a:r>
            <a:endParaRPr lang="pl-PL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40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22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244</TotalTime>
  <Words>126</Words>
  <Application>Microsoft Office PowerPoint</Application>
  <PresentationFormat>On-screen Show (4:3)</PresentationFormat>
  <Paragraphs>37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Mesh</vt:lpstr>
      <vt:lpstr>Sztuczna inteligencja w prototypie gry RTS</vt:lpstr>
      <vt:lpstr>Zarys</vt:lpstr>
      <vt:lpstr>Do zrobienia</vt:lpstr>
      <vt:lpstr>PowerPoint Presentation</vt:lpstr>
      <vt:lpstr>Sztuczna inteligencja w prototypie gry RTS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 w prototypie gry RTS</dc:title>
  <dc:creator>Sushi</dc:creator>
  <cp:lastModifiedBy>Dolores</cp:lastModifiedBy>
  <cp:revision>19</cp:revision>
  <dcterms:created xsi:type="dcterms:W3CDTF">2016-04-26T02:41:35Z</dcterms:created>
  <dcterms:modified xsi:type="dcterms:W3CDTF">2016-06-06T18:47:58Z</dcterms:modified>
</cp:coreProperties>
</file>