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7" r:id="rId3"/>
    <p:sldId id="275" r:id="rId4"/>
    <p:sldId id="257" r:id="rId5"/>
    <p:sldId id="276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068-1F42-46B7-8E03-E3D93974D478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98DD-2B63-4F10-A61C-73504999B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55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1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9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9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0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7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6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Podsumowanie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Zarys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Prototyp gry </a:t>
            </a:r>
            <a:r>
              <a:rPr lang="pl-PL" sz="2400" dirty="0" smtClean="0"/>
              <a:t>RTS oparty o nieskomplikowane reguły</a:t>
            </a:r>
            <a:endParaRPr lang="pl-PL" sz="2400" dirty="0" smtClean="0"/>
          </a:p>
          <a:p>
            <a:r>
              <a:rPr lang="pl-PL" sz="2400" dirty="0" smtClean="0"/>
              <a:t>Sztuczna </a:t>
            </a:r>
            <a:r>
              <a:rPr lang="pl-PL" sz="2400" dirty="0" smtClean="0"/>
              <a:t>inteligencja dla </a:t>
            </a:r>
            <a:r>
              <a:rPr lang="pl-PL" sz="2400" dirty="0" smtClean="0"/>
              <a:t>przeciwnika</a:t>
            </a:r>
          </a:p>
          <a:p>
            <a:pPr lvl="1"/>
            <a:r>
              <a:rPr lang="pl-PL" sz="2200" dirty="0"/>
              <a:t>Zachowania ekonomiczne</a:t>
            </a:r>
          </a:p>
          <a:p>
            <a:pPr lvl="1"/>
            <a:r>
              <a:rPr lang="pl-PL" sz="2200" dirty="0"/>
              <a:t>Zachowania </a:t>
            </a:r>
            <a:r>
              <a:rPr lang="pl-PL" sz="2200" dirty="0" smtClean="0"/>
              <a:t>taktyczne</a:t>
            </a:r>
          </a:p>
          <a:p>
            <a:pPr lvl="1"/>
            <a:r>
              <a:rPr lang="pl-PL" sz="2200" dirty="0" smtClean="0"/>
              <a:t>Nieuczące się AI</a:t>
            </a:r>
            <a:endParaRPr lang="pl-PL" sz="2000" dirty="0" smtClean="0"/>
          </a:p>
          <a:p>
            <a:r>
              <a:rPr lang="pl-PL" sz="2400" dirty="0" smtClean="0"/>
              <a:t>Testowanie </a:t>
            </a:r>
            <a:r>
              <a:rPr lang="pl-PL" sz="2400" dirty="0" smtClean="0"/>
              <a:t>skuteczności sztucznej </a:t>
            </a:r>
            <a:r>
              <a:rPr lang="pl-PL" sz="2400" dirty="0" smtClean="0"/>
              <a:t>inteligencji</a:t>
            </a:r>
          </a:p>
          <a:p>
            <a:pPr lvl="1"/>
            <a:r>
              <a:rPr lang="pl-PL" sz="2400" dirty="0" smtClean="0"/>
              <a:t>Ustawienie </a:t>
            </a:r>
            <a:r>
              <a:rPr lang="pl-PL" sz="2400" dirty="0"/>
              <a:t>różnie </a:t>
            </a:r>
            <a:r>
              <a:rPr lang="pl-PL" sz="2400" dirty="0" smtClean="0"/>
              <a:t>skonfigurowanych </a:t>
            </a:r>
            <a:r>
              <a:rPr lang="pl-PL" sz="2400" dirty="0"/>
              <a:t>AI na </a:t>
            </a:r>
            <a:r>
              <a:rPr lang="pl-PL" sz="2400" dirty="0" smtClean="0"/>
              <a:t>planszy </a:t>
            </a:r>
            <a:r>
              <a:rPr lang="pl-PL" sz="2400" dirty="0"/>
              <a:t>przeciwko </a:t>
            </a:r>
            <a:r>
              <a:rPr lang="pl-PL" sz="2400" dirty="0" smtClean="0"/>
              <a:t>sobie</a:t>
            </a:r>
          </a:p>
          <a:p>
            <a:r>
              <a:rPr lang="pl-PL" sz="2600" dirty="0"/>
              <a:t>Wnioski na podstawie obserwacji przebiegu </a:t>
            </a:r>
            <a:r>
              <a:rPr lang="pl-PL" sz="2600" dirty="0" smtClean="0"/>
              <a:t>rozgrywki</a:t>
            </a:r>
            <a:endParaRPr lang="pl-PL" sz="2400" dirty="0"/>
          </a:p>
          <a:p>
            <a:pPr lvl="1"/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5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Do zrobienia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209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62" y="1861457"/>
            <a:ext cx="4853109" cy="4452257"/>
          </a:xfrm>
        </p:spPr>
        <p:txBody>
          <a:bodyPr anchor="t">
            <a:normAutofit/>
          </a:bodyPr>
          <a:lstStyle/>
          <a:p>
            <a:r>
              <a:rPr lang="pl-PL" dirty="0"/>
              <a:t>Wartość Statystyk</a:t>
            </a:r>
          </a:p>
          <a:p>
            <a:r>
              <a:rPr lang="pl-PL" dirty="0" smtClean="0"/>
              <a:t>Refactoring rozkazów</a:t>
            </a:r>
          </a:p>
          <a:p>
            <a:r>
              <a:rPr lang="pl-PL" dirty="0" smtClean="0"/>
              <a:t>Mgła Wojny</a:t>
            </a:r>
          </a:p>
          <a:p>
            <a:r>
              <a:rPr lang="pl-PL" dirty="0" smtClean="0"/>
              <a:t>Optymalne przeszukiwanie ścieżek</a:t>
            </a:r>
          </a:p>
          <a:p>
            <a:r>
              <a:rPr lang="pl-PL" dirty="0" smtClean="0"/>
              <a:t>Sztuczna Inteligencja</a:t>
            </a:r>
            <a:endParaRPr lang="pl-PL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0372" y="589227"/>
            <a:ext cx="8011885" cy="84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Sławomir:					Natalia:</a:t>
            </a:r>
            <a:endParaRPr lang="pl-P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9633" y="1861457"/>
            <a:ext cx="4853109" cy="4789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Wartość </a:t>
            </a:r>
            <a:r>
              <a:rPr lang="pl-PL" dirty="0"/>
              <a:t>Statystyk</a:t>
            </a:r>
          </a:p>
          <a:p>
            <a:r>
              <a:rPr lang="pl-PL" dirty="0"/>
              <a:t>Level Design</a:t>
            </a:r>
          </a:p>
          <a:p>
            <a:r>
              <a:rPr lang="pl-PL" dirty="0"/>
              <a:t>Efekty wizualne ataku [Particle]</a:t>
            </a:r>
          </a:p>
          <a:p>
            <a:r>
              <a:rPr lang="pl-PL" dirty="0" smtClean="0"/>
              <a:t>Modele jednostek [czołg &amp; Wyrzutnia Rakiet]</a:t>
            </a:r>
          </a:p>
          <a:p>
            <a:r>
              <a:rPr lang="pl-PL" dirty="0" smtClean="0"/>
              <a:t>Modele </a:t>
            </a:r>
            <a:r>
              <a:rPr lang="pl-PL" dirty="0"/>
              <a:t>Przeszkód</a:t>
            </a:r>
          </a:p>
          <a:p>
            <a:r>
              <a:rPr lang="pl-PL" dirty="0"/>
              <a:t>Tło Głównego Menu</a:t>
            </a:r>
          </a:p>
          <a:p>
            <a:r>
              <a:rPr lang="pl-PL" dirty="0" smtClean="0"/>
              <a:t>Interface </a:t>
            </a:r>
            <a:r>
              <a:rPr lang="pl-PL" dirty="0"/>
              <a:t>Ingame [Przyciski &amp; kolejka budowania]</a:t>
            </a:r>
          </a:p>
          <a:p>
            <a:r>
              <a:rPr lang="pl-PL" dirty="0" smtClean="0"/>
              <a:t>Hotkeys</a:t>
            </a:r>
            <a:endParaRPr lang="pl-PL" dirty="0"/>
          </a:p>
          <a:p>
            <a:r>
              <a:rPr lang="pl-PL" dirty="0"/>
              <a:t>Pozostawianie śladów przez jednostki</a:t>
            </a:r>
          </a:p>
        </p:txBody>
      </p:sp>
    </p:spTree>
    <p:extLst>
      <p:ext uri="{BB962C8B-B14F-4D97-AF65-F5344CB8AC3E}">
        <p14:creationId xmlns:p14="http://schemas.microsoft.com/office/powerpoint/2010/main" val="1555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241</TotalTime>
  <Words>132</Words>
  <Application>Microsoft Office PowerPoint</Application>
  <PresentationFormat>On-screen Show (4:3)</PresentationFormat>
  <Paragraphs>39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Sztuczna inteligencja w prototypie gry RTS</vt:lpstr>
      <vt:lpstr>Zarys</vt:lpstr>
      <vt:lpstr>Do zrobienia</vt:lpstr>
      <vt:lpstr>PowerPoint Presentation</vt:lpstr>
      <vt:lpstr>Sztuczna inteligencja w prototypie gry 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w prototypie gry RTS</dc:title>
  <dc:creator>Sushi</dc:creator>
  <cp:lastModifiedBy>Dolores</cp:lastModifiedBy>
  <cp:revision>17</cp:revision>
  <dcterms:created xsi:type="dcterms:W3CDTF">2016-04-26T02:41:35Z</dcterms:created>
  <dcterms:modified xsi:type="dcterms:W3CDTF">2016-06-06T09:42:37Z</dcterms:modified>
</cp:coreProperties>
</file>