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330" r:id="rId4"/>
    <p:sldId id="257" r:id="rId5"/>
    <p:sldId id="331" r:id="rId6"/>
    <p:sldId id="332" r:id="rId7"/>
    <p:sldId id="333" r:id="rId8"/>
    <p:sldId id="334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A7"/>
    <a:srgbClr val="741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B25D9-11D5-4E09-A94D-815AE6ED26D4}" type="datetimeFigureOut">
              <a:rPr lang="pl-PL" smtClean="0"/>
              <a:t>2016-03-15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B86D1-192E-4B99-8954-2B7892C7D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474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86D1-192E-4B99-8954-2B7892C7DC1B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1891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86D1-192E-4B99-8954-2B7892C7DC1B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0733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86D1-192E-4B99-8954-2B7892C7DC1B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4598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86D1-192E-4B99-8954-2B7892C7DC1B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8319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86D1-192E-4B99-8954-2B7892C7DC1B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6704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86D1-192E-4B99-8954-2B7892C7DC1B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483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defRPr>
            </a:lvl1pPr>
          </a:lstStyle>
          <a:p>
            <a:fld id="{FAD188E1-C8A4-46F4-9706-921B6DACF373}" type="datetime1">
              <a:rPr lang="pl-PL" smtClean="0"/>
              <a:pPr/>
              <a:t>2016-03-15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858-DEFC-4D0C-AF54-4F84B49AD4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616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FC67-3B15-493C-B4B7-84D84C8BCFDB}" type="datetime1">
              <a:rPr lang="pl-PL" smtClean="0"/>
              <a:t>2016-03-15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858-DEFC-4D0C-AF54-4F84B49AD4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6540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C322-FE23-45E9-833C-3B4BC8A971BF}" type="datetime1">
              <a:rPr lang="pl-PL" smtClean="0"/>
              <a:t>2016-03-15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858-DEFC-4D0C-AF54-4F84B49AD4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6354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defRPr>
            </a:lvl1pPr>
          </a:lstStyle>
          <a:p>
            <a:fld id="{D54C9426-8237-4786-93AD-395670BE9109}" type="datetime1">
              <a:rPr lang="pl-PL" smtClean="0"/>
              <a:pPr/>
              <a:t>2016-03-15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defRPr>
            </a:lvl1pPr>
          </a:lstStyle>
          <a:p>
            <a:fld id="{AC700858-DEFC-4D0C-AF54-4F84B49AD453}" type="slidenum">
              <a:rPr lang="pl-PL" smtClean="0"/>
              <a:pPr/>
              <a:t>‹#›</a:t>
            </a:fld>
            <a:r>
              <a:rPr lang="pl-PL" dirty="0" smtClean="0"/>
              <a:t> of ???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982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7552-8C01-498C-9164-D3693B41833E}" type="datetime1">
              <a:rPr lang="pl-PL" smtClean="0"/>
              <a:t>2016-03-15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858-DEFC-4D0C-AF54-4F84B49AD4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307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3BBF-E65C-4005-B218-9D624F65AF86}" type="datetime1">
              <a:rPr lang="pl-PL" smtClean="0"/>
              <a:t>2016-03-15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858-DEFC-4D0C-AF54-4F84B49AD4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5274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7BB1-7D3D-4F39-A777-F8E8CC53369D}" type="datetime1">
              <a:rPr lang="pl-PL" smtClean="0"/>
              <a:t>2016-03-15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858-DEFC-4D0C-AF54-4F84B49AD4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7232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ADE4-F5C8-4C4D-9F86-90C90BCCB863}" type="datetime1">
              <a:rPr lang="pl-PL" smtClean="0"/>
              <a:t>2016-03-15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858-DEFC-4D0C-AF54-4F84B49AD4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2007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5457-E5DE-43A3-855F-B2724CAF62D2}" type="datetime1">
              <a:rPr lang="pl-PL" smtClean="0"/>
              <a:t>2016-03-15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858-DEFC-4D0C-AF54-4F84B49AD4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1461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1CF3-C4EE-4930-AC54-31C67306E3B9}" type="datetime1">
              <a:rPr lang="pl-PL" smtClean="0"/>
              <a:t>2016-03-15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858-DEFC-4D0C-AF54-4F84B49AD4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8503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7890-9FC5-4C01-B758-917E2541EAC0}" type="datetime1">
              <a:rPr lang="pl-PL" smtClean="0"/>
              <a:t>2016-03-15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858-DEFC-4D0C-AF54-4F84B49AD4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716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defRPr>
            </a:lvl1pPr>
          </a:lstStyle>
          <a:p>
            <a:fld id="{14E8111F-9A76-4319-BB09-F4BF847D6E70}" type="datetime1">
              <a:rPr lang="pl-PL" smtClean="0"/>
              <a:pPr/>
              <a:t>2016-03-15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defRPr>
            </a:lvl1pPr>
          </a:lstStyle>
          <a:p>
            <a:fld id="{AC700858-DEFC-4D0C-AF54-4F84B49AD453}" type="slidenum">
              <a:rPr lang="pl-PL" smtClean="0"/>
              <a:pPr/>
              <a:t>‹#›</a:t>
            </a:fld>
            <a:r>
              <a:rPr lang="pl-PL" dirty="0" smtClean="0"/>
              <a:t> / ???</a:t>
            </a:r>
          </a:p>
        </p:txBody>
      </p:sp>
    </p:spTree>
    <p:extLst>
      <p:ext uri="{BB962C8B-B14F-4D97-AF65-F5344CB8AC3E}">
        <p14:creationId xmlns:p14="http://schemas.microsoft.com/office/powerpoint/2010/main" val="64930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23504"/>
            <a:ext cx="9144000" cy="1240590"/>
          </a:xfrm>
          <a:effectLst>
            <a:outerShdw blurRad="50800" dist="50800" dir="2700000" algn="tl" rotWithShape="0">
              <a:prstClr val="black">
                <a:alpha val="73000"/>
              </a:prstClr>
            </a:outerShdw>
            <a:reflection stA="57000" endPos="24000" dir="5400000" sy="-100000" algn="bl" rotWithShape="0"/>
          </a:effectLst>
        </p:spPr>
        <p:txBody>
          <a:bodyPr anchor="b">
            <a:normAutofit/>
          </a:bodyPr>
          <a:lstStyle/>
          <a:p>
            <a:r>
              <a:rPr lang="pl-PL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Prototyp gry strategicznej czasu rzeczywistego.</a:t>
            </a:r>
            <a:br>
              <a:rPr lang="pl-PL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pl-PL" sz="1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 </a:t>
            </a:r>
            <a:r>
              <a:rPr lang="pl-PL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/>
            </a:r>
            <a:br>
              <a:rPr lang="pl-PL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pl-PL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Badania sztucznej inteligencji przeciwników.</a:t>
            </a:r>
            <a:endParaRPr lang="pl-PL" sz="32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334268" y="6356350"/>
            <a:ext cx="3086100" cy="365125"/>
          </a:xfrm>
        </p:spPr>
        <p:txBody>
          <a:bodyPr/>
          <a:lstStyle/>
          <a:p>
            <a:r>
              <a:rPr lang="pl-PL" dirty="0" smtClean="0"/>
              <a:t>Sławomir Tomaszewski</a:t>
            </a:r>
          </a:p>
          <a:p>
            <a:r>
              <a:rPr lang="pl-PL" dirty="0" smtClean="0"/>
              <a:t>Natalia Zmysłowska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AED1-06B5-414A-8CAD-297C2D8F594D}" type="datetime1">
              <a:rPr lang="pl-PL" smtClean="0"/>
              <a:t>2016-03-15</a:t>
            </a:fld>
            <a:endParaRPr lang="pl-PL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268" y="5008048"/>
            <a:ext cx="3606084" cy="504348"/>
          </a:xfrm>
          <a:prstGeom prst="rect">
            <a:avLst/>
          </a:prstGeom>
          <a:effectLst>
            <a:outerShdw blurRad="50800" dist="50800" dir="2700000" algn="tl" rotWithShape="0">
              <a:prstClr val="black">
                <a:alpha val="73000"/>
              </a:prstClr>
            </a:outerShdw>
            <a:reflection stA="57000" endPos="44000" dir="5400000" sy="-100000" algn="bl" rotWithShape="0"/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Promotor: </a:t>
            </a:r>
            <a:r>
              <a:rPr lang="pl-PL" sz="2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Jan Argasiński</a:t>
            </a:r>
            <a:endParaRPr lang="pl-PL" sz="2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71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7008"/>
            <a:ext cx="7886700" cy="1325563"/>
          </a:xfrm>
          <a:effectLst>
            <a:outerShdw blurRad="50800" dist="50800" dir="2700000" algn="tl" rotWithShape="0">
              <a:prstClr val="black">
                <a:alpha val="73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l-PL" sz="4000" dirty="0" smtClean="0">
                <a:solidFill>
                  <a:prstClr val="white"/>
                </a:solidFill>
                <a:latin typeface="Cambria" panose="02040503050406030204" pitchFamily="18" charset="0"/>
              </a:rPr>
              <a:t>Cele pracy magisterskiej</a:t>
            </a:r>
            <a:endParaRPr lang="pl-PL" sz="4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16109"/>
            <a:ext cx="7886700" cy="1928133"/>
          </a:xfrm>
        </p:spPr>
        <p:txBody>
          <a:bodyPr>
            <a:normAutofit/>
          </a:bodyPr>
          <a:lstStyle/>
          <a:p>
            <a:r>
              <a:rPr lang="pl-P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Napisanie gry RTS o prostych regułach</a:t>
            </a:r>
          </a:p>
          <a:p>
            <a:r>
              <a:rPr lang="pl-P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Nienaganna grafika </a:t>
            </a:r>
            <a:r>
              <a:rPr lang="pl-P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Wingdings" panose="05000000000000000000" pitchFamily="2" charset="2"/>
              </a:rPr>
              <a:t></a:t>
            </a:r>
          </a:p>
          <a:p>
            <a:r>
              <a:rPr lang="pl-P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Wingdings" panose="05000000000000000000" pitchFamily="2" charset="2"/>
              </a:rPr>
              <a:t>Napisanie kilku AI dla przeciwników</a:t>
            </a:r>
          </a:p>
          <a:p>
            <a:r>
              <a:rPr lang="pl-P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Wingdings" panose="05000000000000000000" pitchFamily="2" charset="2"/>
              </a:rPr>
              <a:t>Badania skuteczności tych AI</a:t>
            </a:r>
          </a:p>
          <a:p>
            <a:endParaRPr lang="pl-PL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pl-PL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858-DEFC-4D0C-AF54-4F84B49AD453}" type="slidenum">
              <a:rPr lang="pl-PL" smtClean="0"/>
              <a:t>2</a:t>
            </a:fld>
            <a:endParaRPr lang="pl-PL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744242"/>
            <a:ext cx="7886700" cy="1325563"/>
          </a:xfrm>
          <a:prstGeom prst="rect">
            <a:avLst/>
          </a:prstGeom>
          <a:effectLst>
            <a:outerShdw blurRad="50800" dist="50800" dir="2700000" algn="tl" rotWithShape="0">
              <a:prstClr val="black">
                <a:alpha val="73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 smtClean="0">
                <a:solidFill>
                  <a:prstClr val="white"/>
                </a:solidFill>
                <a:latin typeface="Cambria" panose="02040503050406030204" pitchFamily="18" charset="0"/>
              </a:rPr>
              <a:t>Motywacja</a:t>
            </a:r>
            <a:endParaRPr lang="pl-PL" sz="4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4793343"/>
            <a:ext cx="7886700" cy="1928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Wingdings" panose="05000000000000000000" pitchFamily="2" charset="2"/>
              </a:rPr>
              <a:t>Wyzwanie stworzenia własnego prototypu gry</a:t>
            </a:r>
          </a:p>
          <a:p>
            <a:r>
              <a:rPr lang="pl-P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Wingdings" panose="05000000000000000000" pitchFamily="2" charset="2"/>
              </a:rPr>
              <a:t>AI „myślące” </a:t>
            </a:r>
            <a:r>
              <a:rPr lang="pl-PL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Wingdings" panose="05000000000000000000" pitchFamily="2" charset="2"/>
              </a:rPr>
              <a:t>bardziej </a:t>
            </a:r>
            <a:r>
              <a:rPr lang="pl-P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Wingdings" panose="05000000000000000000" pitchFamily="2" charset="2"/>
              </a:rPr>
              <a:t>taktyczno-strategicznie</a:t>
            </a:r>
            <a:endParaRPr lang="pl-PL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374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7008"/>
            <a:ext cx="7886700" cy="1325563"/>
          </a:xfrm>
          <a:effectLst>
            <a:outerShdw blurRad="50800" dist="50800" dir="2700000" algn="tl" rotWithShape="0">
              <a:prstClr val="black">
                <a:alpha val="73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l-PL" sz="4000" dirty="0" smtClean="0">
                <a:solidFill>
                  <a:prstClr val="white"/>
                </a:solidFill>
                <a:latin typeface="Cambria" panose="02040503050406030204" pitchFamily="18" charset="0"/>
              </a:rPr>
              <a:t>Technologie</a:t>
            </a:r>
            <a:endParaRPr lang="pl-PL" sz="4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746"/>
            <a:ext cx="7886700" cy="2318009"/>
          </a:xfrm>
        </p:spPr>
        <p:txBody>
          <a:bodyPr>
            <a:normAutofit/>
          </a:bodyPr>
          <a:lstStyle/>
          <a:p>
            <a:r>
              <a:rPr lang="pl-P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Unity 3D</a:t>
            </a:r>
          </a:p>
          <a:p>
            <a:r>
              <a:rPr lang="pl-P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Wingdings" panose="05000000000000000000" pitchFamily="2" charset="2"/>
              </a:rPr>
              <a:t>Visual C#</a:t>
            </a:r>
          </a:p>
          <a:p>
            <a:r>
              <a:rPr lang="pl-P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Wingdings" panose="05000000000000000000" pitchFamily="2" charset="2"/>
              </a:rPr>
              <a:t>3D Studio Max</a:t>
            </a:r>
          </a:p>
          <a:p>
            <a:r>
              <a:rPr lang="pl-P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Wingdings" panose="05000000000000000000" pitchFamily="2" charset="2"/>
              </a:rPr>
              <a:t>Photoshop</a:t>
            </a:r>
          </a:p>
          <a:p>
            <a:r>
              <a:rPr lang="pl-P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Wingdings" panose="05000000000000000000" pitchFamily="2" charset="2"/>
              </a:rPr>
              <a:t>Trello</a:t>
            </a:r>
          </a:p>
          <a:p>
            <a:pPr marL="0" indent="0">
              <a:buNone/>
            </a:pPr>
            <a:endParaRPr lang="pl-PL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pl-PL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858-DEFC-4D0C-AF54-4F84B49AD453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31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  <a:effectLst>
            <a:outerShdw blurRad="50800" dist="50800" dir="2700000" algn="tl" rotWithShape="0">
              <a:prstClr val="black">
                <a:alpha val="73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l-PL" dirty="0" smtClean="0">
                <a:solidFill>
                  <a:prstClr val="white"/>
                </a:solidFill>
                <a:latin typeface="Cambria" panose="02040503050406030204" pitchFamily="18" charset="0"/>
              </a:rPr>
              <a:t>Prototyp gry RTS</a:t>
            </a:r>
            <a:endParaRPr lang="pl-PL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25953" cy="4351338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RTS = </a:t>
            </a:r>
            <a:r>
              <a:rPr lang="pl-PL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real-time strategy </a:t>
            </a:r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– czas rzeczywisty</a:t>
            </a:r>
          </a:p>
          <a:p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Budynki – baza</a:t>
            </a:r>
          </a:p>
          <a:p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Jednostki – obrona + atak</a:t>
            </a:r>
          </a:p>
          <a:p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Zasób – rozbudowa bazy, produkcja jednostek</a:t>
            </a:r>
          </a:p>
          <a:p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Mapa, przeszkody terenowe – walory strategiczne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858-DEFC-4D0C-AF54-4F84B49AD453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765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  <a:effectLst>
            <a:outerShdw blurRad="50800" dist="50800" dir="2700000" algn="tl" rotWithShape="0">
              <a:prstClr val="black">
                <a:alpha val="73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l-PL" dirty="0" smtClean="0">
                <a:solidFill>
                  <a:prstClr val="white"/>
                </a:solidFill>
                <a:latin typeface="Cambria" panose="02040503050406030204" pitchFamily="18" charset="0"/>
              </a:rPr>
              <a:t>Sztuczna inteligencja</a:t>
            </a:r>
            <a:endParaRPr lang="pl-PL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742" y="1825626"/>
            <a:ext cx="4587295" cy="2463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AI jednostek (rozkazy):</a:t>
            </a:r>
          </a:p>
          <a:p>
            <a:r>
              <a:rPr lang="pl-PL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Przemieszczanie się</a:t>
            </a:r>
          </a:p>
          <a:p>
            <a:r>
              <a:rPr lang="pl-PL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Patrolowanie</a:t>
            </a:r>
          </a:p>
          <a:p>
            <a:r>
              <a:rPr lang="pl-PL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Auto-atak</a:t>
            </a:r>
          </a:p>
          <a:p>
            <a:r>
              <a:rPr lang="pl-PL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Zbieranie zasobów</a:t>
            </a:r>
          </a:p>
          <a:p>
            <a:pPr lvl="1"/>
            <a:endParaRPr lang="pl-PL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858-DEFC-4D0C-AF54-4F84B49AD453}" type="slidenum">
              <a:rPr lang="pl-PL" smtClean="0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58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  <a:effectLst>
            <a:outerShdw blurRad="50800" dist="50800" dir="2700000" algn="tl" rotWithShape="0">
              <a:prstClr val="black">
                <a:alpha val="73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l-PL" dirty="0" smtClean="0">
                <a:solidFill>
                  <a:prstClr val="white"/>
                </a:solidFill>
                <a:latin typeface="Cambria" panose="02040503050406030204" pitchFamily="18" charset="0"/>
              </a:rPr>
              <a:t>Sztuczna inteligencja</a:t>
            </a:r>
            <a:endParaRPr lang="pl-PL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744" y="1825625"/>
            <a:ext cx="6841096" cy="3776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AI graczy:</a:t>
            </a:r>
          </a:p>
          <a:p>
            <a:r>
              <a:rPr lang="pl-PL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Rozbudowa bazy, produkcja jednostek</a:t>
            </a:r>
          </a:p>
          <a:p>
            <a:r>
              <a:rPr lang="pl-PL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Zbieranie informacji – </a:t>
            </a:r>
            <a:r>
              <a:rPr lang="pl-PL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zwiady</a:t>
            </a:r>
          </a:p>
          <a:p>
            <a:r>
              <a:rPr lang="pl-PL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Formowanie </a:t>
            </a:r>
            <a:r>
              <a:rPr lang="pl-PL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obrony, przewidywanie ataków</a:t>
            </a:r>
          </a:p>
          <a:p>
            <a:r>
              <a:rPr lang="pl-PL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Ataki: wybieranie optymalnej trasy, synchronizacja</a:t>
            </a:r>
            <a:endParaRPr lang="pl-PL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  <a:p>
            <a:r>
              <a:rPr lang="pl-PL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Pilnowanie miejsc </a:t>
            </a:r>
            <a:r>
              <a:rPr lang="pl-PL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istotnych </a:t>
            </a:r>
            <a:r>
              <a:rPr lang="pl-PL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strategicznie</a:t>
            </a:r>
            <a:endParaRPr lang="pl-PL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  <a:p>
            <a:r>
              <a:rPr lang="pl-PL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Zasadzki</a:t>
            </a:r>
          </a:p>
          <a:p>
            <a:r>
              <a:rPr lang="pl-PL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Priorytetyzowanie celów </a:t>
            </a:r>
            <a:r>
              <a:rPr lang="pl-PL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ataku</a:t>
            </a:r>
            <a:endParaRPr lang="pl-PL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858-DEFC-4D0C-AF54-4F84B49AD453}" type="slidenum">
              <a:rPr lang="pl-PL" smtClean="0"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204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  <a:effectLst>
            <a:outerShdw blurRad="50800" dist="50800" dir="2700000" algn="tl" rotWithShape="0">
              <a:prstClr val="black">
                <a:alpha val="73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l-PL" dirty="0" smtClean="0">
                <a:solidFill>
                  <a:prstClr val="white"/>
                </a:solidFill>
                <a:latin typeface="Cambria" panose="02040503050406030204" pitchFamily="18" charset="0"/>
              </a:rPr>
              <a:t>Badania skuteczności AI</a:t>
            </a:r>
            <a:endParaRPr lang="pl-PL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611" y="1825625"/>
            <a:ext cx="7729739" cy="424032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Obserwacja </a:t>
            </a:r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rozgrywki AI vs. AI</a:t>
            </a:r>
            <a:endParaRPr lang="pl-P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  <a:p>
            <a:pPr lvl="1"/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Czy „lepsze” AI wygrało z „gorszym” AI?</a:t>
            </a:r>
          </a:p>
          <a:p>
            <a:pPr lvl="1"/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Czy rozwiązania, które posiada mu w tym pomogły?</a:t>
            </a:r>
          </a:p>
          <a:p>
            <a:pPr lvl="1"/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Jakie rozwiązania się sprawdziły? Dlaczego</a:t>
            </a:r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?</a:t>
            </a:r>
            <a:b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</a:br>
            <a:r>
              <a:rPr lang="pl-PL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</a:p>
          <a:p>
            <a:r>
              <a:rPr lang="pl-PL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Ewentualnie</a:t>
            </a:r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też: ludzie vs. AI</a:t>
            </a:r>
            <a:endParaRPr lang="pl-P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  <a:p>
            <a:pPr lvl="1"/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Losowi ludzie rozegrają partię</a:t>
            </a:r>
          </a:p>
          <a:p>
            <a:pPr lvl="1"/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Wypełnią wcześniej przygotowaną ankietę</a:t>
            </a:r>
          </a:p>
          <a:p>
            <a:pPr lvl="1"/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Oni ocenią skuteczność </a:t>
            </a:r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AI</a:t>
            </a:r>
          </a:p>
          <a:p>
            <a:pPr lvl="1"/>
            <a:endParaRPr lang="pl-PL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858-DEFC-4D0C-AF54-4F84B49AD453}" type="slidenum">
              <a:rPr lang="pl-PL" smtClean="0"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428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23504"/>
            <a:ext cx="9144000" cy="1240590"/>
          </a:xfrm>
          <a:effectLst>
            <a:outerShdw blurRad="50800" dist="50800" dir="2700000" algn="tl" rotWithShape="0">
              <a:prstClr val="black">
                <a:alpha val="73000"/>
              </a:prstClr>
            </a:outerShdw>
            <a:reflection stA="57000" endPos="24000" dir="5400000" sy="-100000" algn="bl" rotWithShape="0"/>
          </a:effectLst>
        </p:spPr>
        <p:txBody>
          <a:bodyPr anchor="b">
            <a:normAutofit/>
          </a:bodyPr>
          <a:lstStyle/>
          <a:p>
            <a:r>
              <a:rPr lang="pl-PL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Prototyp gry strategicznej czasu rzeczywistego.</a:t>
            </a:r>
            <a:br>
              <a:rPr lang="pl-PL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pl-PL" sz="1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 </a:t>
            </a:r>
            <a:r>
              <a:rPr lang="pl-PL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/>
            </a:r>
            <a:br>
              <a:rPr lang="pl-PL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pl-PL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Badania sztucznej inteligencji przeciwników.</a:t>
            </a:r>
            <a:endParaRPr lang="pl-PL" sz="32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334268" y="6356350"/>
            <a:ext cx="3086100" cy="365125"/>
          </a:xfrm>
        </p:spPr>
        <p:txBody>
          <a:bodyPr/>
          <a:lstStyle/>
          <a:p>
            <a:r>
              <a:rPr lang="pl-PL" dirty="0" smtClean="0"/>
              <a:t>Sławomir Tomaszewski</a:t>
            </a:r>
          </a:p>
          <a:p>
            <a:r>
              <a:rPr lang="pl-PL" dirty="0" smtClean="0"/>
              <a:t>Natalia Zmysłowska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AED1-06B5-414A-8CAD-297C2D8F594D}" type="datetime1">
              <a:rPr lang="pl-PL" smtClean="0"/>
              <a:t>2016-03-15</a:t>
            </a:fld>
            <a:endParaRPr lang="pl-PL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268" y="5008048"/>
            <a:ext cx="3606084" cy="504348"/>
          </a:xfrm>
          <a:prstGeom prst="rect">
            <a:avLst/>
          </a:prstGeom>
          <a:effectLst>
            <a:outerShdw blurRad="50800" dist="50800" dir="2700000" algn="tl" rotWithShape="0">
              <a:prstClr val="black">
                <a:alpha val="73000"/>
              </a:prstClr>
            </a:outerShdw>
            <a:reflection stA="57000" endPos="44000" dir="5400000" sy="-100000" algn="bl" rotWithShape="0"/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Promotor: </a:t>
            </a:r>
            <a:r>
              <a:rPr lang="pl-PL" sz="2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Jan Argasiński</a:t>
            </a:r>
            <a:endParaRPr lang="pl-PL" sz="2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1301</TotalTime>
  <Words>203</Words>
  <Application>Microsoft Office PowerPoint</Application>
  <PresentationFormat>On-screen Show (4:3)</PresentationFormat>
  <Paragraphs>66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Wingdings</vt:lpstr>
      <vt:lpstr>Office Theme</vt:lpstr>
      <vt:lpstr>Prototyp gry strategicznej czasu rzeczywistego.    Badania sztucznej inteligencji przeciwników.</vt:lpstr>
      <vt:lpstr>Cele pracy magisterskiej</vt:lpstr>
      <vt:lpstr>Technologie</vt:lpstr>
      <vt:lpstr>Prototyp gry RTS</vt:lpstr>
      <vt:lpstr>Sztuczna inteligencja</vt:lpstr>
      <vt:lpstr>Sztuczna inteligencja</vt:lpstr>
      <vt:lpstr>Badania skuteczności AI</vt:lpstr>
      <vt:lpstr>Prototyp gry strategicznej czasu rzeczywistego.    Badania sztucznej inteligencji przeciwników.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Strategiczne AI w RTS</dc:title>
  <dc:creator>Sushi</dc:creator>
  <cp:lastModifiedBy>Sushi</cp:lastModifiedBy>
  <cp:revision>35</cp:revision>
  <dcterms:created xsi:type="dcterms:W3CDTF">2015-10-21T15:05:52Z</dcterms:created>
  <dcterms:modified xsi:type="dcterms:W3CDTF">2016-03-15T19:16:32Z</dcterms:modified>
</cp:coreProperties>
</file>