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7" r:id="rId3"/>
    <p:sldId id="268" r:id="rId4"/>
    <p:sldId id="269" r:id="rId5"/>
    <p:sldId id="271" r:id="rId6"/>
    <p:sldId id="272" r:id="rId7"/>
    <p:sldId id="275" r:id="rId8"/>
    <p:sldId id="257" r:id="rId9"/>
    <p:sldId id="266" r:id="rId10"/>
    <p:sldId id="258" r:id="rId11"/>
    <p:sldId id="259" r:id="rId12"/>
    <p:sldId id="260" r:id="rId13"/>
    <p:sldId id="261" r:id="rId14"/>
    <p:sldId id="263" r:id="rId15"/>
    <p:sldId id="262" r:id="rId16"/>
    <p:sldId id="264" r:id="rId17"/>
    <p:sldId id="265" r:id="rId18"/>
    <p:sldId id="273" r:id="rId19"/>
    <p:sldId id="276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2F068-1F42-46B7-8E03-E3D93974D478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98DD-2B63-4F10-A61C-73504999B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47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98DD-2B63-4F10-A61C-73504999BF6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755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98DD-2B63-4F10-A61C-73504999BF6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18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30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7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96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2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199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05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40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7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4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0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69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78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00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3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82C45A-3345-4199-A11E-F37BA1E473B0}" type="datetimeFigureOut">
              <a:rPr lang="pl-PL" smtClean="0"/>
              <a:t>2016-04-26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65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Sztuczna inteligencja w prototypie gry RTS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Zarys, plan pracy, prezentacja postępów</a:t>
            </a:r>
            <a:endParaRPr lang="pl-P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08510" y="5792169"/>
            <a:ext cx="252184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Sławomir Tomaszewski</a:t>
            </a:r>
          </a:p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Natalia Zmysłowska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780" y="5792169"/>
            <a:ext cx="31967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Produkcja Gier Wideo</a:t>
            </a:r>
          </a:p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Animacja i Modelowanie 3D</a:t>
            </a:r>
            <a:endParaRPr lang="pl-PL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11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Mapy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715491"/>
              </p:ext>
            </p:extLst>
          </p:nvPr>
        </p:nvGraphicFramePr>
        <p:xfrm>
          <a:off x="818347" y="2653241"/>
          <a:ext cx="7512051" cy="285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017"/>
                <a:gridCol w="2504017"/>
                <a:gridCol w="2504017"/>
              </a:tblGrid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Dział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Ukończonych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Pełna liczba zadań</a:t>
                      </a:r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Ogólne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Jednostki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10 (9)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38 (15)</a:t>
                      </a:r>
                      <a:endParaRPr lang="pl-PL" dirty="0"/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Budynki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21 (14)</a:t>
                      </a:r>
                      <a:endParaRPr lang="pl-PL" dirty="0"/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Zasoby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4+</a:t>
                      </a:r>
                      <a:endParaRPr lang="pl-PL" dirty="0"/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Przeszkody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1+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Mapy - ogólne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742839"/>
              </p:ext>
            </p:extLst>
          </p:nvPr>
        </p:nvGraphicFramePr>
        <p:xfrm>
          <a:off x="818347" y="2653241"/>
          <a:ext cx="7326586" cy="332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293"/>
                <a:gridCol w="3663293"/>
              </a:tblGrid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Dział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</a:t>
                      </a:r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Położenie na planszy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Wielokratkowe położenie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Podświetlanie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Zaznaczanie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Statystyki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 trakcie</a:t>
                      </a:r>
                      <a:endParaRPr lang="pl-PL" dirty="0"/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Ataki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 trakcie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Mapy - Jednostki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334122"/>
              </p:ext>
            </p:extLst>
          </p:nvPr>
        </p:nvGraphicFramePr>
        <p:xfrm>
          <a:off x="649012" y="1756098"/>
          <a:ext cx="7868453" cy="467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655"/>
                <a:gridCol w="3309798"/>
              </a:tblGrid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Dział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</a:t>
                      </a:r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Zaznaczanie wielu</a:t>
                      </a:r>
                      <a:r>
                        <a:rPr lang="pl-PL" baseline="0" dirty="0" smtClean="0"/>
                        <a:t> na raz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Rozkazy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Poszukiwanie ścieżek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 trakcie (nieoptymalne)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Rozkaz</a:t>
                      </a:r>
                      <a:r>
                        <a:rPr lang="pl-PL" baseline="0" dirty="0" smtClean="0"/>
                        <a:t> – </a:t>
                      </a:r>
                      <a:r>
                        <a:rPr lang="pl-PL" dirty="0" smtClean="0"/>
                        <a:t>Poruszanie się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Rozkaz</a:t>
                      </a:r>
                      <a:r>
                        <a:rPr lang="pl-PL" baseline="0" dirty="0" smtClean="0"/>
                        <a:t> – </a:t>
                      </a:r>
                      <a:r>
                        <a:rPr lang="pl-PL" dirty="0" smtClean="0"/>
                        <a:t>Atak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Rozkaz</a:t>
                      </a:r>
                      <a:r>
                        <a:rPr lang="pl-PL" baseline="0" dirty="0" smtClean="0"/>
                        <a:t> – </a:t>
                      </a:r>
                      <a:r>
                        <a:rPr lang="pl-PL" dirty="0" smtClean="0"/>
                        <a:t>Zbieranie</a:t>
                      </a:r>
                      <a:r>
                        <a:rPr lang="pl-PL" baseline="0" dirty="0" smtClean="0"/>
                        <a:t> zasobów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Rozkaz</a:t>
                      </a:r>
                      <a:r>
                        <a:rPr lang="pl-PL" baseline="0" dirty="0" smtClean="0"/>
                        <a:t> – </a:t>
                      </a:r>
                      <a:r>
                        <a:rPr lang="pl-PL" dirty="0" smtClean="0"/>
                        <a:t>Bezczynność (z autoatakiem)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Rozkaz</a:t>
                      </a:r>
                      <a:r>
                        <a:rPr lang="pl-PL" baseline="0" dirty="0" smtClean="0"/>
                        <a:t> – </a:t>
                      </a:r>
                      <a:r>
                        <a:rPr lang="pl-PL" dirty="0" smtClean="0"/>
                        <a:t>Eskorta</a:t>
                      </a:r>
                      <a:r>
                        <a:rPr lang="pl-PL" baseline="0" dirty="0" smtClean="0"/>
                        <a:t> (z autoatakiem)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Efekty wizualne</a:t>
                      </a:r>
                      <a:r>
                        <a:rPr lang="pl-PL" baseline="0" dirty="0" smtClean="0"/>
                        <a:t> ataku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Modele jednostek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4/6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Animacje jednostek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1/23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Mapy – Budynki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876205"/>
              </p:ext>
            </p:extLst>
          </p:nvPr>
        </p:nvGraphicFramePr>
        <p:xfrm>
          <a:off x="818347" y="1908498"/>
          <a:ext cx="7326586" cy="389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1653"/>
                <a:gridCol w="3064933"/>
              </a:tblGrid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Dział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</a:t>
                      </a:r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Rozkaz – produkcja budynków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Rozkaz – produkcja</a:t>
                      </a:r>
                      <a:r>
                        <a:rPr lang="pl-PL" baseline="0" dirty="0" smtClean="0"/>
                        <a:t> jednostek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Rozkaz – rozwój technologii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Rozkaz – atak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Wymagania – odnośnie budynku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Wymagania – odnośnie jednostek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Wymagania – odnośnie technologii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Modele budynków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2/7</a:t>
                      </a:r>
                      <a:endParaRPr lang="pl-PL" dirty="0"/>
                    </a:p>
                  </a:txBody>
                  <a:tcPr/>
                </a:tc>
              </a:tr>
              <a:tr h="389493">
                <a:tc>
                  <a:txBody>
                    <a:bodyPr/>
                    <a:lstStyle/>
                    <a:p>
                      <a:r>
                        <a:rPr lang="pl-PL" dirty="0" smtClean="0"/>
                        <a:t>Animacje budynków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0/7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9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Mapy – Pozostałe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880876"/>
              </p:ext>
            </p:extLst>
          </p:nvPr>
        </p:nvGraphicFramePr>
        <p:xfrm>
          <a:off x="818347" y="2540002"/>
          <a:ext cx="7326586" cy="361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586"/>
                <a:gridCol w="2794000"/>
              </a:tblGrid>
              <a:tr h="595903">
                <a:tc>
                  <a:txBody>
                    <a:bodyPr/>
                    <a:lstStyle/>
                    <a:p>
                      <a:r>
                        <a:rPr lang="pl-PL" dirty="0" smtClean="0"/>
                        <a:t>Dział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</a:t>
                      </a:r>
                    </a:p>
                  </a:txBody>
                  <a:tcPr/>
                </a:tc>
              </a:tr>
              <a:tr h="595903">
                <a:tc>
                  <a:txBody>
                    <a:bodyPr/>
                    <a:lstStyle/>
                    <a:p>
                      <a:r>
                        <a:rPr lang="pl-PL" dirty="0" smtClean="0"/>
                        <a:t>Zasoby - wartość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595903">
                <a:tc>
                  <a:txBody>
                    <a:bodyPr/>
                    <a:lstStyle/>
                    <a:p>
                      <a:r>
                        <a:rPr lang="pl-PL" dirty="0" smtClean="0"/>
                        <a:t>Generacja zasobów ze zniszczonych jednostek</a:t>
                      </a:r>
                      <a:r>
                        <a:rPr lang="pl-PL" baseline="0" dirty="0" smtClean="0"/>
                        <a:t> i budynków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595903">
                <a:tc>
                  <a:txBody>
                    <a:bodyPr/>
                    <a:lstStyle/>
                    <a:p>
                      <a:r>
                        <a:rPr lang="pl-PL" dirty="0" smtClean="0"/>
                        <a:t>Modele zasobów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2/</a:t>
                      </a:r>
                      <a:r>
                        <a:rPr lang="pl-PL" baseline="0" dirty="0" smtClean="0"/>
                        <a:t>?</a:t>
                      </a:r>
                      <a:endParaRPr lang="pl-PL" dirty="0"/>
                    </a:p>
                  </a:txBody>
                  <a:tcPr/>
                </a:tc>
              </a:tr>
              <a:tr h="595903">
                <a:tc>
                  <a:txBody>
                    <a:bodyPr/>
                    <a:lstStyle/>
                    <a:p>
                      <a:r>
                        <a:rPr lang="pl-PL" dirty="0" smtClean="0"/>
                        <a:t>Przeszkody (zaprogramowanie)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595903">
                <a:tc>
                  <a:txBody>
                    <a:bodyPr/>
                    <a:lstStyle/>
                    <a:p>
                      <a:r>
                        <a:rPr lang="pl-PL" dirty="0" smtClean="0"/>
                        <a:t>Modele</a:t>
                      </a:r>
                      <a:r>
                        <a:rPr lang="pl-PL" baseline="0" dirty="0" smtClean="0"/>
                        <a:t> przeszkód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0/?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2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Armie i gracze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63793"/>
              </p:ext>
            </p:extLst>
          </p:nvPr>
        </p:nvGraphicFramePr>
        <p:xfrm>
          <a:off x="818347" y="2687432"/>
          <a:ext cx="7326586" cy="282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1653"/>
                <a:gridCol w="3064933"/>
              </a:tblGrid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Dział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</a:t>
                      </a:r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Liczba zebranych zasobów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Lista jednostek i budynków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Przypisanie gracza do armii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SZTUCZNA INTELIGENCJA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0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GUI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471511"/>
              </p:ext>
            </p:extLst>
          </p:nvPr>
        </p:nvGraphicFramePr>
        <p:xfrm>
          <a:off x="818347" y="2687432"/>
          <a:ext cx="7326586" cy="338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1653"/>
                <a:gridCol w="3064933"/>
              </a:tblGrid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Dział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</a:t>
                      </a:r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Main menu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 trakcie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In game – budowanie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 trakcie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In game – rozkazy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In game – wizualizacja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 trakcie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In game – hotkeys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Nadprogramowe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981327"/>
              </p:ext>
            </p:extLst>
          </p:nvPr>
        </p:nvGraphicFramePr>
        <p:xfrm>
          <a:off x="818347" y="2247166"/>
          <a:ext cx="7326586" cy="39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186"/>
                <a:gridCol w="2692400"/>
              </a:tblGrid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Dział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</a:t>
                      </a:r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Technologia – harvest</a:t>
                      </a:r>
                      <a:r>
                        <a:rPr lang="pl-PL" baseline="0" dirty="0" smtClean="0"/>
                        <a:t> speed x2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Pozostawianie śladów przez jednostki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Pozostawianie „dymu” za jednostkami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Przyroda (trawy, krzaczki, crittery)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Formacje jednostek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564276">
                <a:tc>
                  <a:txBody>
                    <a:bodyPr/>
                    <a:lstStyle/>
                    <a:p>
                      <a:r>
                        <a:rPr lang="pl-PL" dirty="0" smtClean="0"/>
                        <a:t>Cykl dnia i nocy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1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267" y="2831218"/>
            <a:ext cx="8195733" cy="1312480"/>
          </a:xfrm>
        </p:spPr>
        <p:txBody>
          <a:bodyPr>
            <a:noAutofit/>
          </a:bodyPr>
          <a:lstStyle/>
          <a:p>
            <a:pPr algn="ctr"/>
            <a:r>
              <a:rPr lang="pl-PL" sz="4800" dirty="0" smtClean="0"/>
              <a:t>Prezentacja postępów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33114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Sztuczna inteligencja w prototypie gry RTS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Zarys, plan pracy, prezentacja postępów</a:t>
            </a:r>
            <a:endParaRPr lang="pl-P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08510" y="5792169"/>
            <a:ext cx="252184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Sławomir Tomaszewski</a:t>
            </a:r>
          </a:p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Natalia Zmysłowska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780" y="5792169"/>
            <a:ext cx="31967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Produkcja Gier Wideo</a:t>
            </a:r>
          </a:p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Animacja i Modelowanie 3D</a:t>
            </a:r>
            <a:endParaRPr lang="pl-PL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2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Zarys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890756"/>
            <a:ext cx="8297332" cy="4041162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Prototyp gry </a:t>
            </a:r>
            <a:r>
              <a:rPr lang="pl-PL" sz="2000" dirty="0" smtClean="0"/>
              <a:t>RTS</a:t>
            </a:r>
          </a:p>
          <a:p>
            <a:pPr lvl="1"/>
            <a:r>
              <a:rPr lang="pl-PL" sz="2000" dirty="0" smtClean="0"/>
              <a:t>(Dune 2, Warcraft, Starcraft, Supreme Commander)</a:t>
            </a:r>
          </a:p>
          <a:p>
            <a:r>
              <a:rPr lang="pl-PL" sz="2400" dirty="0" smtClean="0"/>
              <a:t>Sztuczna inteligencja dla przeciwnika</a:t>
            </a:r>
          </a:p>
          <a:p>
            <a:r>
              <a:rPr lang="pl-PL" sz="2400" dirty="0" smtClean="0"/>
              <a:t>Testowanie skuteczności sztucznej inteligencji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Prototyp gry RTS - założenia	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890756"/>
            <a:ext cx="8297332" cy="4041162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Proste reguły</a:t>
            </a:r>
          </a:p>
          <a:p>
            <a:r>
              <a:rPr lang="pl-PL" sz="2400" dirty="0" smtClean="0"/>
              <a:t>Kilka rodzajów jednostek, kilka rodzajów budynków</a:t>
            </a:r>
          </a:p>
          <a:p>
            <a:r>
              <a:rPr lang="pl-PL" sz="2400" dirty="0" smtClean="0"/>
              <a:t>Rozbudowa bazy, obrona i atak – zniszczenie wroga</a:t>
            </a:r>
          </a:p>
          <a:p>
            <a:r>
              <a:rPr lang="pl-PL" sz="2400" dirty="0" smtClean="0"/>
              <a:t>Jeden zasób</a:t>
            </a:r>
          </a:p>
          <a:p>
            <a:r>
              <a:rPr lang="pl-PL" sz="2400" dirty="0" smtClean="0"/>
              <a:t>Tylko dwóch graczy na planszy</a:t>
            </a:r>
          </a:p>
          <a:p>
            <a:r>
              <a:rPr lang="pl-PL" sz="2400" dirty="0" smtClean="0"/>
              <a:t>Symetryczna, płaska plansza – równe szanse</a:t>
            </a:r>
          </a:p>
          <a:p>
            <a:r>
              <a:rPr lang="pl-PL" sz="2400" dirty="0" smtClean="0"/>
              <a:t>Mgła wojny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0160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55751"/>
            <a:ext cx="7511473" cy="1312480"/>
          </a:xfrm>
        </p:spPr>
        <p:txBody>
          <a:bodyPr>
            <a:normAutofit/>
          </a:bodyPr>
          <a:lstStyle/>
          <a:p>
            <a:r>
              <a:rPr lang="pl-PL" sz="3600" dirty="0" smtClean="0"/>
              <a:t>Sztuczna inteligencja	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202267"/>
            <a:ext cx="8297332" cy="5469465"/>
          </a:xfrm>
        </p:spPr>
        <p:txBody>
          <a:bodyPr>
            <a:normAutofit fontScale="92500" lnSpcReduction="10000"/>
          </a:bodyPr>
          <a:lstStyle/>
          <a:p>
            <a:r>
              <a:rPr lang="pl-PL" sz="2400" dirty="0" smtClean="0"/>
              <a:t>Zachowania ekonomiczne</a:t>
            </a:r>
          </a:p>
          <a:p>
            <a:pPr lvl="1"/>
            <a:r>
              <a:rPr lang="pl-PL" sz="2200" dirty="0" smtClean="0"/>
              <a:t>Zbieranie zasobów</a:t>
            </a:r>
          </a:p>
          <a:p>
            <a:pPr lvl="1"/>
            <a:r>
              <a:rPr lang="pl-PL" sz="2200" dirty="0" smtClean="0"/>
              <a:t>Wznoszenie budynków</a:t>
            </a:r>
          </a:p>
          <a:p>
            <a:pPr lvl="1"/>
            <a:r>
              <a:rPr lang="pl-PL" sz="2200" dirty="0" smtClean="0"/>
              <a:t>Produkcja jednostek</a:t>
            </a:r>
          </a:p>
          <a:p>
            <a:r>
              <a:rPr lang="pl-PL" sz="2400" dirty="0" smtClean="0"/>
              <a:t>Zachowania taktyczne</a:t>
            </a:r>
          </a:p>
          <a:p>
            <a:pPr lvl="1"/>
            <a:r>
              <a:rPr lang="pl-PL" sz="2200" dirty="0" smtClean="0"/>
              <a:t>Zwiady (informacja)</a:t>
            </a:r>
          </a:p>
          <a:p>
            <a:pPr lvl="1"/>
            <a:r>
              <a:rPr lang="pl-PL" sz="2200" dirty="0" smtClean="0"/>
              <a:t>Obrona (adekwatna do sił wroga)</a:t>
            </a:r>
          </a:p>
          <a:p>
            <a:pPr lvl="1"/>
            <a:r>
              <a:rPr lang="pl-PL" sz="2200" dirty="0" smtClean="0"/>
              <a:t>Przewidywanie ataków wroga</a:t>
            </a:r>
          </a:p>
          <a:p>
            <a:pPr lvl="1"/>
            <a:r>
              <a:rPr lang="pl-PL" sz="2200" dirty="0" smtClean="0"/>
              <a:t>Wybieranie mniej uczęszczanych ścieżek</a:t>
            </a:r>
          </a:p>
          <a:p>
            <a:pPr lvl="1"/>
            <a:r>
              <a:rPr lang="pl-PL" sz="2200" dirty="0" smtClean="0"/>
              <a:t>Synchronizacja własnych ataków</a:t>
            </a:r>
          </a:p>
          <a:p>
            <a:pPr lvl="1"/>
            <a:r>
              <a:rPr lang="pl-PL" sz="2200" dirty="0" smtClean="0"/>
              <a:t>Wojna terytorialna</a:t>
            </a:r>
          </a:p>
          <a:p>
            <a:pPr lvl="1"/>
            <a:r>
              <a:rPr lang="pl-PL" sz="2200" dirty="0" smtClean="0"/>
              <a:t>Zasadzki</a:t>
            </a:r>
          </a:p>
          <a:p>
            <a:pPr lvl="1"/>
            <a:r>
              <a:rPr lang="pl-PL" sz="2200" dirty="0" smtClean="0"/>
              <a:t>Priorytety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3430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Sztuczna inteligencja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890756"/>
            <a:ext cx="8297332" cy="4041162"/>
          </a:xfrm>
        </p:spPr>
        <p:txBody>
          <a:bodyPr>
            <a:normAutofit/>
          </a:bodyPr>
          <a:lstStyle/>
          <a:p>
            <a:r>
              <a:rPr lang="pl-PL" sz="2400" dirty="0" smtClean="0"/>
              <a:t>Środki do osiągnięcia celów</a:t>
            </a:r>
          </a:p>
          <a:p>
            <a:pPr lvl="1"/>
            <a:r>
              <a:rPr lang="pl-PL" sz="2200" dirty="0" smtClean="0"/>
              <a:t>Baza wiedzy (np. pola potencjałów)</a:t>
            </a:r>
          </a:p>
          <a:p>
            <a:pPr lvl="1"/>
            <a:r>
              <a:rPr lang="pl-PL" sz="2200" dirty="0" smtClean="0"/>
              <a:t>Maszyny stanów</a:t>
            </a:r>
          </a:p>
          <a:p>
            <a:pPr lvl="1"/>
            <a:r>
              <a:rPr lang="pl-PL" sz="2200" dirty="0" smtClean="0"/>
              <a:t>Heurystyki</a:t>
            </a:r>
          </a:p>
          <a:p>
            <a:r>
              <a:rPr lang="pl-PL" sz="2800" dirty="0" smtClean="0"/>
              <a:t>Nie robimy uczącej się AI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420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Badania skuteczności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890756"/>
            <a:ext cx="8297332" cy="4041162"/>
          </a:xfrm>
        </p:spPr>
        <p:txBody>
          <a:bodyPr>
            <a:normAutofit/>
          </a:bodyPr>
          <a:lstStyle/>
          <a:p>
            <a:r>
              <a:rPr lang="pl-PL" sz="2800" dirty="0" smtClean="0"/>
              <a:t>AI z włączanymi/wyłączanymi zachowaniami</a:t>
            </a:r>
          </a:p>
          <a:p>
            <a:r>
              <a:rPr lang="pl-PL" sz="2800" dirty="0" smtClean="0"/>
              <a:t>Ustawić różnie skonfigurowane AI na arenie przeciwko sobie</a:t>
            </a:r>
          </a:p>
          <a:p>
            <a:r>
              <a:rPr lang="pl-PL" sz="2800" dirty="0" smtClean="0"/>
              <a:t>Wnioski na podstawie obserwacji przebiegu rozgrywki</a:t>
            </a:r>
          </a:p>
          <a:p>
            <a:r>
              <a:rPr lang="pl-PL" sz="2800" dirty="0" smtClean="0"/>
              <a:t>OPCJONALNIE: ankiety, badania na ludziach </a:t>
            </a:r>
            <a:r>
              <a:rPr lang="pl-PL" sz="2800" dirty="0" smtClean="0">
                <a:sym typeface="Wingdings" panose="05000000000000000000" pitchFamily="2" charset="2"/>
              </a:rPr>
              <a:t>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0282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267" y="2831218"/>
            <a:ext cx="8195733" cy="1312480"/>
          </a:xfrm>
        </p:spPr>
        <p:txBody>
          <a:bodyPr>
            <a:noAutofit/>
          </a:bodyPr>
          <a:lstStyle/>
          <a:p>
            <a:pPr algn="ctr"/>
            <a:r>
              <a:rPr lang="pl-PL" sz="4800" dirty="0" smtClean="0"/>
              <a:t>Plan pracy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2209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projektu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867648"/>
              </p:ext>
            </p:extLst>
          </p:nvPr>
        </p:nvGraphicFramePr>
        <p:xfrm>
          <a:off x="818347" y="2636308"/>
          <a:ext cx="751205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017"/>
                <a:gridCol w="2504017"/>
                <a:gridCol w="2504017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Dział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Ukończonych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Pełna liczba zadań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Plansza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Elementy mapy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23 (22)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69+ (39+)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Armie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Gracze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GUI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Praca pisemna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Nadprogramowe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Plansza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152453"/>
              </p:ext>
            </p:extLst>
          </p:nvPr>
        </p:nvGraphicFramePr>
        <p:xfrm>
          <a:off x="818347" y="2924174"/>
          <a:ext cx="7326586" cy="190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293"/>
                <a:gridCol w="3663293"/>
              </a:tblGrid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Dział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</a:t>
                      </a:r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Zaprogramowanie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Ukończone</a:t>
                      </a:r>
                      <a:endParaRPr lang="pl-PL" dirty="0"/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Level design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  <a:tr h="475015">
                <a:tc>
                  <a:txBody>
                    <a:bodyPr/>
                    <a:lstStyle/>
                    <a:p>
                      <a:r>
                        <a:rPr lang="pl-PL" dirty="0" smtClean="0"/>
                        <a:t>Mgła wojny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Nierozpoczęte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2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78</TotalTime>
  <Words>533</Words>
  <Application>Microsoft Office PowerPoint</Application>
  <PresentationFormat>On-screen Show (4:3)</PresentationFormat>
  <Paragraphs>220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Mesh</vt:lpstr>
      <vt:lpstr>Sztuczna inteligencja w prototypie gry RTS</vt:lpstr>
      <vt:lpstr>Zarys</vt:lpstr>
      <vt:lpstr>Prototyp gry RTS - założenia </vt:lpstr>
      <vt:lpstr>Sztuczna inteligencja </vt:lpstr>
      <vt:lpstr>Sztuczna inteligencja</vt:lpstr>
      <vt:lpstr>Badania skuteczności</vt:lpstr>
      <vt:lpstr>Plan pracy</vt:lpstr>
      <vt:lpstr>Plan projektu</vt:lpstr>
      <vt:lpstr>Plansza</vt:lpstr>
      <vt:lpstr>Elementy Mapy</vt:lpstr>
      <vt:lpstr>Elementy Mapy - ogólne</vt:lpstr>
      <vt:lpstr>Elementy Mapy - Jednostki</vt:lpstr>
      <vt:lpstr>Elementy Mapy – Budynki</vt:lpstr>
      <vt:lpstr>Elementy Mapy – Pozostałe</vt:lpstr>
      <vt:lpstr>Armie i gracze</vt:lpstr>
      <vt:lpstr>GUI</vt:lpstr>
      <vt:lpstr>Nadprogramowe</vt:lpstr>
      <vt:lpstr>Prezentacja postępów</vt:lpstr>
      <vt:lpstr>Sztuczna inteligencja w prototypie gry 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Sztuczna inteligencja w prototypie gry RTS</dc:title>
  <dc:creator>Sushi</dc:creator>
  <cp:lastModifiedBy>Sushi</cp:lastModifiedBy>
  <cp:revision>9</cp:revision>
  <dcterms:created xsi:type="dcterms:W3CDTF">2016-04-26T02:41:35Z</dcterms:created>
  <dcterms:modified xsi:type="dcterms:W3CDTF">2016-04-26T04:00:09Z</dcterms:modified>
</cp:coreProperties>
</file>