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1" r:id="rId6"/>
    <p:sldId id="272" r:id="rId7"/>
    <p:sldId id="275" r:id="rId8"/>
    <p:sldId id="257" r:id="rId9"/>
    <p:sldId id="276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F068-1F42-46B7-8E03-E3D93974D478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98DD-2B63-4F10-A61C-73504999B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47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55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18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7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96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2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99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05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40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7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4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0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9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7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0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3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82C45A-3345-4199-A11E-F37BA1E473B0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65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Podsumowanie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1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Zarys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Prototyp gry </a:t>
            </a:r>
            <a:r>
              <a:rPr lang="pl-PL" sz="2000" dirty="0" smtClean="0"/>
              <a:t>RTS</a:t>
            </a:r>
          </a:p>
          <a:p>
            <a:pPr lvl="1"/>
            <a:r>
              <a:rPr lang="pl-PL" sz="2000" dirty="0" smtClean="0"/>
              <a:t>(Dune 2, Warcraft, Starcraft, Supreme Commander)</a:t>
            </a:r>
          </a:p>
          <a:p>
            <a:r>
              <a:rPr lang="pl-PL" sz="2400" dirty="0" smtClean="0"/>
              <a:t>Sztuczna inteligencja dla przeciwnika</a:t>
            </a:r>
          </a:p>
          <a:p>
            <a:r>
              <a:rPr lang="pl-PL" sz="2400" dirty="0" smtClean="0"/>
              <a:t>Testowanie skuteczności sztucznej inteligencji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Prototyp gry RTS - założenia	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Proste reguły</a:t>
            </a:r>
          </a:p>
          <a:p>
            <a:r>
              <a:rPr lang="pl-PL" sz="2400" dirty="0" smtClean="0"/>
              <a:t>Kilka rodzajów jednostek, kilka rodzajów budynków</a:t>
            </a:r>
          </a:p>
          <a:p>
            <a:r>
              <a:rPr lang="pl-PL" sz="2400" dirty="0" smtClean="0"/>
              <a:t>Rozbudowa bazy, obrona i atak – zniszczenie wroga</a:t>
            </a:r>
          </a:p>
          <a:p>
            <a:r>
              <a:rPr lang="pl-PL" sz="2400" dirty="0" smtClean="0"/>
              <a:t>Jeden zasób</a:t>
            </a:r>
          </a:p>
          <a:p>
            <a:r>
              <a:rPr lang="pl-PL" sz="2400" dirty="0" smtClean="0"/>
              <a:t>Tylko dwóch graczy na planszy</a:t>
            </a:r>
          </a:p>
          <a:p>
            <a:r>
              <a:rPr lang="pl-PL" sz="2400" dirty="0" smtClean="0"/>
              <a:t>Symetryczna, płaska plansza – równe szanse</a:t>
            </a:r>
          </a:p>
          <a:p>
            <a:r>
              <a:rPr lang="pl-PL" sz="2400" dirty="0" smtClean="0"/>
              <a:t>Mgła wojny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0160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55751"/>
            <a:ext cx="7511473" cy="1312480"/>
          </a:xfrm>
        </p:spPr>
        <p:txBody>
          <a:bodyPr>
            <a:normAutofit/>
          </a:bodyPr>
          <a:lstStyle/>
          <a:p>
            <a:r>
              <a:rPr lang="pl-PL" sz="3600" dirty="0" smtClean="0"/>
              <a:t>Sztuczna inteligencja	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202267"/>
            <a:ext cx="8297332" cy="5469465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 smtClean="0"/>
              <a:t>Zachowania ekonomiczne</a:t>
            </a:r>
          </a:p>
          <a:p>
            <a:pPr lvl="1"/>
            <a:r>
              <a:rPr lang="pl-PL" sz="2200" dirty="0" smtClean="0"/>
              <a:t>Zbieranie zasobów</a:t>
            </a:r>
          </a:p>
          <a:p>
            <a:pPr lvl="1"/>
            <a:r>
              <a:rPr lang="pl-PL" sz="2200" dirty="0" smtClean="0"/>
              <a:t>Wznoszenie budynków</a:t>
            </a:r>
          </a:p>
          <a:p>
            <a:pPr lvl="1"/>
            <a:r>
              <a:rPr lang="pl-PL" sz="2200" dirty="0" smtClean="0"/>
              <a:t>Produkcja jednostek</a:t>
            </a:r>
          </a:p>
          <a:p>
            <a:r>
              <a:rPr lang="pl-PL" sz="2400" dirty="0" smtClean="0"/>
              <a:t>Zachowania taktyczne</a:t>
            </a:r>
          </a:p>
          <a:p>
            <a:pPr lvl="1"/>
            <a:r>
              <a:rPr lang="pl-PL" sz="2200" dirty="0" smtClean="0"/>
              <a:t>Zwiady (informacja)</a:t>
            </a:r>
          </a:p>
          <a:p>
            <a:pPr lvl="1"/>
            <a:r>
              <a:rPr lang="pl-PL" sz="2200" dirty="0" smtClean="0"/>
              <a:t>Obrona (adekwatna do sił wroga)</a:t>
            </a:r>
          </a:p>
          <a:p>
            <a:pPr lvl="1"/>
            <a:r>
              <a:rPr lang="pl-PL" sz="2200" dirty="0" smtClean="0"/>
              <a:t>Przewidywanie ataków wroga</a:t>
            </a:r>
          </a:p>
          <a:p>
            <a:pPr lvl="1"/>
            <a:r>
              <a:rPr lang="pl-PL" sz="2200" dirty="0" smtClean="0"/>
              <a:t>Wybieranie mniej uczęszczanych ścieżek</a:t>
            </a:r>
          </a:p>
          <a:p>
            <a:pPr lvl="1"/>
            <a:r>
              <a:rPr lang="pl-PL" sz="2200" dirty="0" smtClean="0"/>
              <a:t>Synchronizacja własnych ataków</a:t>
            </a:r>
          </a:p>
          <a:p>
            <a:pPr lvl="1"/>
            <a:r>
              <a:rPr lang="pl-PL" sz="2200" dirty="0" smtClean="0"/>
              <a:t>Wojna terytorialna</a:t>
            </a:r>
          </a:p>
          <a:p>
            <a:pPr lvl="1"/>
            <a:r>
              <a:rPr lang="pl-PL" sz="2200" dirty="0" smtClean="0"/>
              <a:t>Zasadzki</a:t>
            </a:r>
          </a:p>
          <a:p>
            <a:pPr lvl="1"/>
            <a:r>
              <a:rPr lang="pl-PL" sz="2200" dirty="0" smtClean="0"/>
              <a:t>Priorytety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3430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Sztuczna inteligencja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/>
          </a:bodyPr>
          <a:lstStyle/>
          <a:p>
            <a:r>
              <a:rPr lang="pl-PL" sz="2400" dirty="0" smtClean="0"/>
              <a:t>Środki do osiągnięcia celów</a:t>
            </a:r>
          </a:p>
          <a:p>
            <a:pPr lvl="1"/>
            <a:r>
              <a:rPr lang="pl-PL" sz="2200" dirty="0" smtClean="0"/>
              <a:t>Baza wiedzy (np. pola potencjałów)</a:t>
            </a:r>
          </a:p>
          <a:p>
            <a:pPr lvl="1"/>
            <a:r>
              <a:rPr lang="pl-PL" sz="2200" dirty="0" smtClean="0"/>
              <a:t>Maszyny stanów</a:t>
            </a:r>
          </a:p>
          <a:p>
            <a:pPr lvl="1"/>
            <a:r>
              <a:rPr lang="pl-PL" sz="2200" dirty="0" smtClean="0"/>
              <a:t>Heurystyki</a:t>
            </a:r>
          </a:p>
          <a:p>
            <a:r>
              <a:rPr lang="pl-PL" sz="2800" dirty="0" smtClean="0"/>
              <a:t>Nie robimy </a:t>
            </a:r>
            <a:r>
              <a:rPr lang="pl-PL" sz="2800" dirty="0" smtClean="0"/>
              <a:t>uczącego </a:t>
            </a:r>
            <a:r>
              <a:rPr lang="pl-PL" sz="2800" dirty="0" smtClean="0"/>
              <a:t>się AI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420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Badania skuteczności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/>
          </a:bodyPr>
          <a:lstStyle/>
          <a:p>
            <a:r>
              <a:rPr lang="pl-PL" sz="2800" dirty="0" smtClean="0"/>
              <a:t>AI z włączanymi/wyłączanymi zachowaniami</a:t>
            </a:r>
          </a:p>
          <a:p>
            <a:r>
              <a:rPr lang="pl-PL" sz="2800" dirty="0" smtClean="0"/>
              <a:t>Ustawić różnie skonfigurowane AI na arenie przeciwko sobie</a:t>
            </a:r>
          </a:p>
          <a:p>
            <a:r>
              <a:rPr lang="pl-PL" sz="2800" dirty="0" smtClean="0"/>
              <a:t>Wnioski na podstawie obserwacji przebiegu rozgrywki</a:t>
            </a:r>
          </a:p>
          <a:p>
            <a:r>
              <a:rPr lang="pl-PL" sz="2800" dirty="0" smtClean="0"/>
              <a:t>OPCJONALNIE: ankiety, badania na ludziach </a:t>
            </a:r>
            <a:r>
              <a:rPr lang="pl-PL" sz="2800" dirty="0" smtClean="0">
                <a:sym typeface="Wingdings" panose="05000000000000000000" pitchFamily="2" charset="2"/>
              </a:rPr>
              <a:t>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0282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2831218"/>
            <a:ext cx="8195733" cy="1312480"/>
          </a:xfrm>
        </p:spPr>
        <p:txBody>
          <a:bodyPr>
            <a:noAutofit/>
          </a:bodyPr>
          <a:lstStyle/>
          <a:p>
            <a:pPr algn="ctr"/>
            <a:r>
              <a:rPr lang="pl-PL" sz="4800" dirty="0" smtClean="0"/>
              <a:t>Do zrobienia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209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62" y="1861457"/>
            <a:ext cx="4853109" cy="4452257"/>
          </a:xfrm>
        </p:spPr>
        <p:txBody>
          <a:bodyPr anchor="t">
            <a:normAutofit/>
          </a:bodyPr>
          <a:lstStyle/>
          <a:p>
            <a:r>
              <a:rPr lang="pl-PL" dirty="0"/>
              <a:t>Wartość Statystyk</a:t>
            </a:r>
          </a:p>
          <a:p>
            <a:r>
              <a:rPr lang="pl-PL" dirty="0" smtClean="0"/>
              <a:t>Refactoring rozkazów</a:t>
            </a:r>
          </a:p>
          <a:p>
            <a:r>
              <a:rPr lang="pl-PL" dirty="0" smtClean="0"/>
              <a:t>Mgła Wojny</a:t>
            </a:r>
          </a:p>
          <a:p>
            <a:r>
              <a:rPr lang="pl-PL" dirty="0" smtClean="0"/>
              <a:t>Optymalne przeszukiwanie ścieżek</a:t>
            </a:r>
          </a:p>
          <a:p>
            <a:r>
              <a:rPr lang="pl-PL" dirty="0" smtClean="0"/>
              <a:t>Sztuczna Inteligencja</a:t>
            </a:r>
            <a:endParaRPr lang="pl-PL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0372" y="589227"/>
            <a:ext cx="8011885" cy="84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 smtClean="0"/>
              <a:t>Sławomir:					Natalia:</a:t>
            </a:r>
            <a:endParaRPr lang="pl-PL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29633" y="1861457"/>
            <a:ext cx="4853109" cy="4789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Wartość </a:t>
            </a:r>
            <a:r>
              <a:rPr lang="pl-PL" dirty="0"/>
              <a:t>Statystyk</a:t>
            </a:r>
          </a:p>
          <a:p>
            <a:r>
              <a:rPr lang="pl-PL" dirty="0"/>
              <a:t>Level Design</a:t>
            </a:r>
          </a:p>
          <a:p>
            <a:r>
              <a:rPr lang="pl-PL" dirty="0"/>
              <a:t>Efekty wizualne ataku [Particle]</a:t>
            </a:r>
          </a:p>
          <a:p>
            <a:r>
              <a:rPr lang="pl-PL" dirty="0" smtClean="0"/>
              <a:t>Modele jednostek [czołg &amp; Wyrzutnia Rakiet]</a:t>
            </a:r>
          </a:p>
          <a:p>
            <a:r>
              <a:rPr lang="pl-PL" dirty="0" smtClean="0"/>
              <a:t>Modele Budynków [Laboratorium &amp; Const Yard]</a:t>
            </a:r>
          </a:p>
          <a:p>
            <a:r>
              <a:rPr lang="pl-PL" dirty="0" smtClean="0"/>
              <a:t>Modele </a:t>
            </a:r>
            <a:r>
              <a:rPr lang="pl-PL" dirty="0"/>
              <a:t>Przeszkód</a:t>
            </a:r>
          </a:p>
          <a:p>
            <a:r>
              <a:rPr lang="pl-PL" dirty="0"/>
              <a:t>Tło Głównego Menu</a:t>
            </a:r>
          </a:p>
          <a:p>
            <a:r>
              <a:rPr lang="pl-PL" dirty="0" smtClean="0"/>
              <a:t>Interface </a:t>
            </a:r>
            <a:r>
              <a:rPr lang="pl-PL" dirty="0"/>
              <a:t>Ingame [Przyciski &amp; kolejka budowania]</a:t>
            </a:r>
          </a:p>
          <a:p>
            <a:r>
              <a:rPr lang="pl-PL" dirty="0" smtClean="0"/>
              <a:t>Hotkeys</a:t>
            </a:r>
            <a:endParaRPr lang="pl-PL" dirty="0"/>
          </a:p>
          <a:p>
            <a:r>
              <a:rPr lang="pl-PL" dirty="0"/>
              <a:t>Pozostawianie śladów przez jednostki</a:t>
            </a:r>
          </a:p>
        </p:txBody>
      </p:sp>
    </p:spTree>
    <p:extLst>
      <p:ext uri="{BB962C8B-B14F-4D97-AF65-F5344CB8AC3E}">
        <p14:creationId xmlns:p14="http://schemas.microsoft.com/office/powerpoint/2010/main" val="15558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Zarys, plan pracy, prezentacja postępów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113</TotalTime>
  <Words>252</Words>
  <Application>Microsoft Office PowerPoint</Application>
  <PresentationFormat>On-screen Show (4:3)</PresentationFormat>
  <Paragraphs>69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Sztuczna inteligencja w prototypie gry RTS</vt:lpstr>
      <vt:lpstr>Zarys</vt:lpstr>
      <vt:lpstr>Prototyp gry RTS - założenia </vt:lpstr>
      <vt:lpstr>Sztuczna inteligencja </vt:lpstr>
      <vt:lpstr>Sztuczna inteligencja</vt:lpstr>
      <vt:lpstr>Badania skuteczności</vt:lpstr>
      <vt:lpstr>Do zrobienia</vt:lpstr>
      <vt:lpstr>PowerPoint Presentation</vt:lpstr>
      <vt:lpstr>Sztuczna inteligencja w prototypie gry RTS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 w prototypie gry RTS</dc:title>
  <dc:creator>Sushi</dc:creator>
  <cp:lastModifiedBy>Dolores</cp:lastModifiedBy>
  <cp:revision>14</cp:revision>
  <dcterms:created xsi:type="dcterms:W3CDTF">2016-04-26T02:41:35Z</dcterms:created>
  <dcterms:modified xsi:type="dcterms:W3CDTF">2016-06-04T12:04:04Z</dcterms:modified>
</cp:coreProperties>
</file>