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69" r:id="rId6"/>
    <p:sldId id="257" r:id="rId7"/>
    <p:sldId id="258" r:id="rId8"/>
    <p:sldId id="260" r:id="rId9"/>
    <p:sldId id="266" r:id="rId10"/>
    <p:sldId id="271" r:id="rId11"/>
    <p:sldId id="270" r:id="rId12"/>
    <p:sldId id="279" r:id="rId13"/>
    <p:sldId id="280" r:id="rId14"/>
    <p:sldId id="281" r:id="rId15"/>
    <p:sldId id="273" r:id="rId16"/>
    <p:sldId id="274" r:id="rId17"/>
    <p:sldId id="278" r:id="rId18"/>
    <p:sldId id="263" r:id="rId19"/>
    <p:sldId id="282" r:id="rId20"/>
    <p:sldId id="276" r:id="rId21"/>
    <p:sldId id="268" r:id="rId22"/>
    <p:sldId id="277" r:id="rId23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5FA41CE-8611-4DBF-8BA7-496EF053335B}">
          <p14:sldIdLst>
            <p14:sldId id="256"/>
            <p14:sldId id="269"/>
            <p14:sldId id="257"/>
            <p14:sldId id="258"/>
            <p14:sldId id="260"/>
            <p14:sldId id="266"/>
            <p14:sldId id="271"/>
            <p14:sldId id="270"/>
            <p14:sldId id="279"/>
            <p14:sldId id="280"/>
            <p14:sldId id="281"/>
            <p14:sldId id="273"/>
            <p14:sldId id="274"/>
            <p14:sldId id="278"/>
            <p14:sldId id="263"/>
            <p14:sldId id="282"/>
            <p14:sldId id="276"/>
            <p14:sldId id="268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eu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5EE"/>
    <a:srgbClr val="0068FF"/>
    <a:srgbClr val="1C70ED"/>
    <a:srgbClr val="1466E0"/>
    <a:srgbClr val="296ED6"/>
    <a:srgbClr val="4277C7"/>
    <a:srgbClr val="00286C"/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9FB42C-D70B-49AD-88AA-8D94F5EC3100}" v="1" dt="2023-07-07T07:27:17.651"/>
    <p1510:client id="{0F5FD24B-556C-45AC-A391-E3F8EB6EF6C0}" v="609" dt="2023-07-04T17:36:32.960"/>
    <p1510:client id="{1C0A879A-E987-4500-8422-A0A872178707}" v="38" dt="2023-07-06T09:36:05.496"/>
    <p1510:client id="{231E98E8-6152-4207-8326-3EC5C53B9E83}" v="133" dt="2023-07-06T12:52:15.670"/>
    <p1510:client id="{52C14806-1EE5-43E6-9963-D70D6577E666}" v="338" dt="2023-07-04T18:00:42.677"/>
    <p1510:client id="{6CBBDCAB-7E92-4D36-B135-ED9B68373D71}" v="40" dt="2023-07-06T13:05:04.722"/>
    <p1510:client id="{6F2B46F0-6101-46B2-B69E-A13B039F3274}" v="62" dt="2023-07-04T17:16:06.222"/>
    <p1510:client id="{8B8FAAA9-C97D-4D74-B6B4-D5213F213810}" v="372" dt="2023-07-06T09:15:21.121"/>
    <p1510:client id="{97672D33-4EE1-474B-BFDC-66DF4D880985}" v="124" dt="2023-07-04T16:43:30.329"/>
    <p1510:client id="{A4178E6C-2B4E-43B6-99FF-260A4276965F}" v="5" dt="2023-07-06T09:54:57.274"/>
    <p1510:client id="{E0A44A31-09C6-4FCE-8B4B-A4A632C68D51}" v="642" dt="2023-07-06T07:48:43.787"/>
    <p1510:client id="{F2C45BD7-3357-4789-87B5-06B4E6CE8597}" v="7" dt="2023-07-04T17:52:23.875"/>
    <p1510:client id="{F6C9120A-C948-49ED-B89A-28A94097AEB2}" v="16" dt="2023-07-06T08:26:32.444"/>
    <p1510:client id="{F8C0188D-0D28-4E4F-9AD3-AC31699D669B}" v="315" dt="2023-07-06T09:42:04.4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tilisateur invité" providerId="Windows Live" clId="Web-{231E98E8-6152-4207-8326-3EC5C53B9E83}"/>
    <pc:docChg chg="addSld modSld modSection">
      <pc:chgData name="Utilisateur invité" userId="" providerId="Windows Live" clId="Web-{231E98E8-6152-4207-8326-3EC5C53B9E83}" dt="2023-07-06T12:52:13.466" v="124" actId="20577"/>
      <pc:docMkLst>
        <pc:docMk/>
      </pc:docMkLst>
      <pc:sldChg chg="modSp">
        <pc:chgData name="Utilisateur invité" userId="" providerId="Windows Live" clId="Web-{231E98E8-6152-4207-8326-3EC5C53B9E83}" dt="2023-07-06T12:51:29.152" v="123" actId="20577"/>
        <pc:sldMkLst>
          <pc:docMk/>
          <pc:sldMk cId="3482754350" sldId="260"/>
        </pc:sldMkLst>
        <pc:spChg chg="mod">
          <ac:chgData name="Utilisateur invité" userId="" providerId="Windows Live" clId="Web-{231E98E8-6152-4207-8326-3EC5C53B9E83}" dt="2023-07-06T12:51:29.152" v="123" actId="20577"/>
          <ac:spMkLst>
            <pc:docMk/>
            <pc:sldMk cId="3482754350" sldId="260"/>
            <ac:spMk id="17" creationId="{070226DA-6559-1230-EEA0-9618C22538ED}"/>
          </ac:spMkLst>
        </pc:spChg>
      </pc:sldChg>
      <pc:sldChg chg="addSp delSp modSp">
        <pc:chgData name="Utilisateur invité" userId="" providerId="Windows Live" clId="Web-{231E98E8-6152-4207-8326-3EC5C53B9E83}" dt="2023-07-06T12:30:01.148" v="29"/>
        <pc:sldMkLst>
          <pc:docMk/>
          <pc:sldMk cId="1042025698" sldId="263"/>
        </pc:sldMkLst>
        <pc:spChg chg="del">
          <ac:chgData name="Utilisateur invité" userId="" providerId="Windows Live" clId="Web-{231E98E8-6152-4207-8326-3EC5C53B9E83}" dt="2023-07-06T12:29:58.022" v="28"/>
          <ac:spMkLst>
            <pc:docMk/>
            <pc:sldMk cId="1042025698" sldId="263"/>
            <ac:spMk id="2" creationId="{D394ED3F-A3CC-8AC5-A5E6-61A8ED45F4F9}"/>
          </ac:spMkLst>
        </pc:spChg>
        <pc:spChg chg="del">
          <ac:chgData name="Utilisateur invité" userId="" providerId="Windows Live" clId="Web-{231E98E8-6152-4207-8326-3EC5C53B9E83}" dt="2023-07-06T12:29:14.224" v="17"/>
          <ac:spMkLst>
            <pc:docMk/>
            <pc:sldMk cId="1042025698" sldId="263"/>
            <ac:spMk id="3" creationId="{296E2C27-676E-A04A-CE91-F54574DBC972}"/>
          </ac:spMkLst>
        </pc:spChg>
        <pc:spChg chg="add del">
          <ac:chgData name="Utilisateur invité" userId="" providerId="Windows Live" clId="Web-{231E98E8-6152-4207-8326-3EC5C53B9E83}" dt="2023-07-06T12:29:17.286" v="19"/>
          <ac:spMkLst>
            <pc:docMk/>
            <pc:sldMk cId="1042025698" sldId="263"/>
            <ac:spMk id="4" creationId="{960822AD-CC55-B0C4-314A-9B32B30A5ABE}"/>
          </ac:spMkLst>
        </pc:spChg>
        <pc:spChg chg="add mod">
          <ac:chgData name="Utilisateur invité" userId="" providerId="Windows Live" clId="Web-{231E98E8-6152-4207-8326-3EC5C53B9E83}" dt="2023-07-06T12:29:39.615" v="27" actId="20577"/>
          <ac:spMkLst>
            <pc:docMk/>
            <pc:sldMk cId="1042025698" sldId="263"/>
            <ac:spMk id="8" creationId="{3D5ED0CD-ADED-6E97-174B-D6CC1B9915CB}"/>
          </ac:spMkLst>
        </pc:spChg>
        <pc:spChg chg="add del mod">
          <ac:chgData name="Utilisateur invité" userId="" providerId="Windows Live" clId="Web-{231E98E8-6152-4207-8326-3EC5C53B9E83}" dt="2023-07-06T12:30:01.148" v="29"/>
          <ac:spMkLst>
            <pc:docMk/>
            <pc:sldMk cId="1042025698" sldId="263"/>
            <ac:spMk id="10" creationId="{DF671447-B219-A38C-9788-9E41A8AF4503}"/>
          </ac:spMkLst>
        </pc:spChg>
      </pc:sldChg>
      <pc:sldChg chg="addSp delSp modSp">
        <pc:chgData name="Utilisateur invité" userId="" providerId="Windows Live" clId="Web-{231E98E8-6152-4207-8326-3EC5C53B9E83}" dt="2023-07-06T12:28:13.393" v="15"/>
        <pc:sldMkLst>
          <pc:docMk/>
          <pc:sldMk cId="1502530549" sldId="266"/>
        </pc:sldMkLst>
        <pc:spChg chg="del">
          <ac:chgData name="Utilisateur invité" userId="" providerId="Windows Live" clId="Web-{231E98E8-6152-4207-8326-3EC5C53B9E83}" dt="2023-07-06T12:28:09.393" v="14"/>
          <ac:spMkLst>
            <pc:docMk/>
            <pc:sldMk cId="1502530549" sldId="266"/>
            <ac:spMk id="2" creationId="{A8574AD9-5622-0C6D-8F10-E922E7C9384C}"/>
          </ac:spMkLst>
        </pc:spChg>
        <pc:spChg chg="add mod">
          <ac:chgData name="Utilisateur invité" userId="" providerId="Windows Live" clId="Web-{231E98E8-6152-4207-8326-3EC5C53B9E83}" dt="2023-07-06T12:28:06.643" v="13" actId="20577"/>
          <ac:spMkLst>
            <pc:docMk/>
            <pc:sldMk cId="1502530549" sldId="266"/>
            <ac:spMk id="5" creationId="{AAB2C4AB-84AB-0A0B-851A-5945561106A2}"/>
          </ac:spMkLst>
        </pc:spChg>
        <pc:spChg chg="add del mod">
          <ac:chgData name="Utilisateur invité" userId="" providerId="Windows Live" clId="Web-{231E98E8-6152-4207-8326-3EC5C53B9E83}" dt="2023-07-06T12:28:13.393" v="15"/>
          <ac:spMkLst>
            <pc:docMk/>
            <pc:sldMk cId="1502530549" sldId="266"/>
            <ac:spMk id="8" creationId="{EE35D054-DC7D-09B8-A4DA-B43769424C1B}"/>
          </ac:spMkLst>
        </pc:spChg>
      </pc:sldChg>
      <pc:sldChg chg="modSp">
        <pc:chgData name="Utilisateur invité" userId="" providerId="Windows Live" clId="Web-{231E98E8-6152-4207-8326-3EC5C53B9E83}" dt="2023-07-06T12:49:51.820" v="120" actId="20577"/>
        <pc:sldMkLst>
          <pc:docMk/>
          <pc:sldMk cId="3752527148" sldId="268"/>
        </pc:sldMkLst>
        <pc:spChg chg="mod">
          <ac:chgData name="Utilisateur invité" userId="" providerId="Windows Live" clId="Web-{231E98E8-6152-4207-8326-3EC5C53B9E83}" dt="2023-07-06T12:49:51.820" v="120" actId="20577"/>
          <ac:spMkLst>
            <pc:docMk/>
            <pc:sldMk cId="3752527148" sldId="268"/>
            <ac:spMk id="3" creationId="{699DE71B-0775-1BBF-2E50-FF6B2B37DED9}"/>
          </ac:spMkLst>
        </pc:spChg>
      </pc:sldChg>
      <pc:sldChg chg="delSp modSp">
        <pc:chgData name="Utilisateur invité" userId="" providerId="Windows Live" clId="Web-{231E98E8-6152-4207-8326-3EC5C53B9E83}" dt="2023-07-06T12:27:48.017" v="3" actId="1076"/>
        <pc:sldMkLst>
          <pc:docMk/>
          <pc:sldMk cId="1755005018" sldId="269"/>
        </pc:sldMkLst>
        <pc:spChg chg="mod">
          <ac:chgData name="Utilisateur invité" userId="" providerId="Windows Live" clId="Web-{231E98E8-6152-4207-8326-3EC5C53B9E83}" dt="2023-07-06T12:27:48.017" v="3" actId="1076"/>
          <ac:spMkLst>
            <pc:docMk/>
            <pc:sldMk cId="1755005018" sldId="269"/>
            <ac:spMk id="2" creationId="{7AE24643-0CAF-973A-167B-ABAB13F96648}"/>
          </ac:spMkLst>
        </pc:spChg>
        <pc:spChg chg="del">
          <ac:chgData name="Utilisateur invité" userId="" providerId="Windows Live" clId="Web-{231E98E8-6152-4207-8326-3EC5C53B9E83}" dt="2023-07-06T12:27:34.439" v="0"/>
          <ac:spMkLst>
            <pc:docMk/>
            <pc:sldMk cId="1755005018" sldId="269"/>
            <ac:spMk id="3" creationId="{23BDA6A3-E367-BAEA-90DC-5A041A588C66}"/>
          </ac:spMkLst>
        </pc:spChg>
      </pc:sldChg>
      <pc:sldChg chg="delSp modSp">
        <pc:chgData name="Utilisateur invité" userId="" providerId="Windows Live" clId="Web-{231E98E8-6152-4207-8326-3EC5C53B9E83}" dt="2023-07-06T12:40:05.187" v="94" actId="1076"/>
        <pc:sldMkLst>
          <pc:docMk/>
          <pc:sldMk cId="3277691141" sldId="270"/>
        </pc:sldMkLst>
        <pc:spChg chg="mod">
          <ac:chgData name="Utilisateur invité" userId="" providerId="Windows Live" clId="Web-{231E98E8-6152-4207-8326-3EC5C53B9E83}" dt="2023-07-06T12:39:53.968" v="92" actId="20577"/>
          <ac:spMkLst>
            <pc:docMk/>
            <pc:sldMk cId="3277691141" sldId="270"/>
            <ac:spMk id="3" creationId="{7E6BBD2A-EBAA-69DF-8ED9-DEE7A64E00AF}"/>
          </ac:spMkLst>
        </pc:spChg>
        <pc:spChg chg="del">
          <ac:chgData name="Utilisateur invité" userId="" providerId="Windows Live" clId="Web-{231E98E8-6152-4207-8326-3EC5C53B9E83}" dt="2023-07-06T12:39:58.968" v="93"/>
          <ac:spMkLst>
            <pc:docMk/>
            <pc:sldMk cId="3277691141" sldId="270"/>
            <ac:spMk id="5" creationId="{21E54671-B77B-D192-2DFC-A1AC25F88ACC}"/>
          </ac:spMkLst>
        </pc:spChg>
        <pc:spChg chg="mod">
          <ac:chgData name="Utilisateur invité" userId="" providerId="Windows Live" clId="Web-{231E98E8-6152-4207-8326-3EC5C53B9E83}" dt="2023-07-06T12:40:05.187" v="94" actId="1076"/>
          <ac:spMkLst>
            <pc:docMk/>
            <pc:sldMk cId="3277691141" sldId="270"/>
            <ac:spMk id="10" creationId="{1DE08928-9835-EECB-BD37-6B1B03A22001}"/>
          </ac:spMkLst>
        </pc:spChg>
        <pc:picChg chg="mod">
          <ac:chgData name="Utilisateur invité" userId="" providerId="Windows Live" clId="Web-{231E98E8-6152-4207-8326-3EC5C53B9E83}" dt="2023-07-06T12:32:39.591" v="35" actId="14100"/>
          <ac:picMkLst>
            <pc:docMk/>
            <pc:sldMk cId="3277691141" sldId="270"/>
            <ac:picMk id="8" creationId="{1B24A1F7-012B-1BE1-AB17-5CBB1B5A29C4}"/>
          </ac:picMkLst>
        </pc:picChg>
      </pc:sldChg>
      <pc:sldChg chg="modSp">
        <pc:chgData name="Utilisateur invité" userId="" providerId="Windows Live" clId="Web-{231E98E8-6152-4207-8326-3EC5C53B9E83}" dt="2023-07-06T12:52:13.466" v="124" actId="20577"/>
        <pc:sldMkLst>
          <pc:docMk/>
          <pc:sldMk cId="3835714840" sldId="271"/>
        </pc:sldMkLst>
        <pc:spChg chg="mod">
          <ac:chgData name="Utilisateur invité" userId="" providerId="Windows Live" clId="Web-{231E98E8-6152-4207-8326-3EC5C53B9E83}" dt="2023-07-06T12:52:13.466" v="124" actId="20577"/>
          <ac:spMkLst>
            <pc:docMk/>
            <pc:sldMk cId="3835714840" sldId="271"/>
            <ac:spMk id="8" creationId="{D30D97A9-67FC-B5D6-B540-3A824918D620}"/>
          </ac:spMkLst>
        </pc:spChg>
      </pc:sldChg>
      <pc:sldChg chg="delSp modSp">
        <pc:chgData name="Utilisateur invité" userId="" providerId="Windows Live" clId="Web-{231E98E8-6152-4207-8326-3EC5C53B9E83}" dt="2023-07-06T12:40:18.797" v="95"/>
        <pc:sldMkLst>
          <pc:docMk/>
          <pc:sldMk cId="1133877386" sldId="273"/>
        </pc:sldMkLst>
        <pc:spChg chg="del">
          <ac:chgData name="Utilisateur invité" userId="" providerId="Windows Live" clId="Web-{231E98E8-6152-4207-8326-3EC5C53B9E83}" dt="2023-07-06T12:40:18.797" v="95"/>
          <ac:spMkLst>
            <pc:docMk/>
            <pc:sldMk cId="1133877386" sldId="273"/>
            <ac:spMk id="5" creationId="{C72834D6-65F6-B520-75A9-FA946523FB3C}"/>
          </ac:spMkLst>
        </pc:spChg>
        <pc:spChg chg="mod">
          <ac:chgData name="Utilisateur invité" userId="" providerId="Windows Live" clId="Web-{231E98E8-6152-4207-8326-3EC5C53B9E83}" dt="2023-07-06T12:34:53.940" v="42" actId="1076"/>
          <ac:spMkLst>
            <pc:docMk/>
            <pc:sldMk cId="1133877386" sldId="273"/>
            <ac:spMk id="12" creationId="{F8138A51-77FA-32E0-8BE4-EA5EBE3E135B}"/>
          </ac:spMkLst>
        </pc:spChg>
        <pc:picChg chg="mod">
          <ac:chgData name="Utilisateur invité" userId="" providerId="Windows Live" clId="Web-{231E98E8-6152-4207-8326-3EC5C53B9E83}" dt="2023-07-06T12:34:53.940" v="41" actId="1076"/>
          <ac:picMkLst>
            <pc:docMk/>
            <pc:sldMk cId="1133877386" sldId="273"/>
            <ac:picMk id="7" creationId="{86D3B237-B049-8804-D29A-E6DC5EB9B434}"/>
          </ac:picMkLst>
        </pc:picChg>
      </pc:sldChg>
      <pc:sldChg chg="addSp delSp modSp">
        <pc:chgData name="Utilisateur invité" userId="" providerId="Windows Live" clId="Web-{231E98E8-6152-4207-8326-3EC5C53B9E83}" dt="2023-07-06T12:38:18.870" v="81" actId="20577"/>
        <pc:sldMkLst>
          <pc:docMk/>
          <pc:sldMk cId="2859516062" sldId="274"/>
        </pc:sldMkLst>
        <pc:spChg chg="mod">
          <ac:chgData name="Utilisateur invité" userId="" providerId="Windows Live" clId="Web-{231E98E8-6152-4207-8326-3EC5C53B9E83}" dt="2023-07-06T12:35:58.646" v="48" actId="20577"/>
          <ac:spMkLst>
            <pc:docMk/>
            <pc:sldMk cId="2859516062" sldId="274"/>
            <ac:spMk id="3" creationId="{967751DC-D17E-0A72-9E29-99B2C60ECA2E}"/>
          </ac:spMkLst>
        </pc:spChg>
        <pc:spChg chg="del">
          <ac:chgData name="Utilisateur invité" userId="" providerId="Windows Live" clId="Web-{231E98E8-6152-4207-8326-3EC5C53B9E83}" dt="2023-07-06T12:36:43.835" v="54"/>
          <ac:spMkLst>
            <pc:docMk/>
            <pc:sldMk cId="2859516062" sldId="274"/>
            <ac:spMk id="5" creationId="{F59BB34E-1F5A-DC05-DAFB-F4A5286328A8}"/>
          </ac:spMkLst>
        </pc:spChg>
        <pc:spChg chg="add mod">
          <ac:chgData name="Utilisateur invité" userId="" providerId="Windows Live" clId="Web-{231E98E8-6152-4207-8326-3EC5C53B9E83}" dt="2023-07-06T12:38:18.870" v="81" actId="20577"/>
          <ac:spMkLst>
            <pc:docMk/>
            <pc:sldMk cId="2859516062" sldId="274"/>
            <ac:spMk id="9" creationId="{DF4133FD-75CC-87B8-8770-CB6866369BF6}"/>
          </ac:spMkLst>
        </pc:spChg>
        <pc:picChg chg="mod ord">
          <ac:chgData name="Utilisateur invité" userId="" providerId="Windows Live" clId="Web-{231E98E8-6152-4207-8326-3EC5C53B9E83}" dt="2023-07-06T12:38:09.120" v="79" actId="14100"/>
          <ac:picMkLst>
            <pc:docMk/>
            <pc:sldMk cId="2859516062" sldId="274"/>
            <ac:picMk id="7" creationId="{5F9DF73C-05E2-8FDA-4A03-CBF197A2BE60}"/>
          </ac:picMkLst>
        </pc:picChg>
      </pc:sldChg>
      <pc:sldChg chg="modSp">
        <pc:chgData name="Utilisateur invité" userId="" providerId="Windows Live" clId="Web-{231E98E8-6152-4207-8326-3EC5C53B9E83}" dt="2023-07-06T12:38:54.638" v="87" actId="20577"/>
        <pc:sldMkLst>
          <pc:docMk/>
          <pc:sldMk cId="1471861739" sldId="278"/>
        </pc:sldMkLst>
        <pc:spChg chg="mod">
          <ac:chgData name="Utilisateur invité" userId="" providerId="Windows Live" clId="Web-{231E98E8-6152-4207-8326-3EC5C53B9E83}" dt="2023-07-06T12:38:54.638" v="87" actId="20577"/>
          <ac:spMkLst>
            <pc:docMk/>
            <pc:sldMk cId="1471861739" sldId="278"/>
            <ac:spMk id="3" creationId="{967751DC-D17E-0A72-9E29-99B2C60ECA2E}"/>
          </ac:spMkLst>
        </pc:spChg>
      </pc:sldChg>
      <pc:sldChg chg="modSp">
        <pc:chgData name="Utilisateur invité" userId="" providerId="Windows Live" clId="Web-{231E98E8-6152-4207-8326-3EC5C53B9E83}" dt="2023-07-06T12:34:09.454" v="39" actId="20577"/>
        <pc:sldMkLst>
          <pc:docMk/>
          <pc:sldMk cId="1906254777" sldId="279"/>
        </pc:sldMkLst>
        <pc:spChg chg="mod">
          <ac:chgData name="Utilisateur invité" userId="" providerId="Windows Live" clId="Web-{231E98E8-6152-4207-8326-3EC5C53B9E83}" dt="2023-07-06T12:34:09.454" v="39" actId="20577"/>
          <ac:spMkLst>
            <pc:docMk/>
            <pc:sldMk cId="1906254777" sldId="279"/>
            <ac:spMk id="40" creationId="{9F601360-61D7-3767-D9B4-9D462ED56CFA}"/>
          </ac:spMkLst>
        </pc:spChg>
      </pc:sldChg>
      <pc:sldChg chg="addSp delSp modSp add replId">
        <pc:chgData name="Utilisateur invité" userId="" providerId="Windows Live" clId="Web-{231E98E8-6152-4207-8326-3EC5C53B9E83}" dt="2023-07-06T12:30:18.398" v="30"/>
        <pc:sldMkLst>
          <pc:docMk/>
          <pc:sldMk cId="127387426" sldId="282"/>
        </pc:sldMkLst>
        <pc:spChg chg="del">
          <ac:chgData name="Utilisateur invité" userId="" providerId="Windows Live" clId="Web-{231E98E8-6152-4207-8326-3EC5C53B9E83}" dt="2023-07-06T12:30:18.398" v="30"/>
          <ac:spMkLst>
            <pc:docMk/>
            <pc:sldMk cId="127387426" sldId="282"/>
            <ac:spMk id="2" creationId="{D394ED3F-A3CC-8AC5-A5E6-61A8ED45F4F9}"/>
          </ac:spMkLst>
        </pc:spChg>
        <pc:spChg chg="add mod">
          <ac:chgData name="Utilisateur invité" userId="" providerId="Windows Live" clId="Web-{231E98E8-6152-4207-8326-3EC5C53B9E83}" dt="2023-07-06T12:30:18.398" v="30"/>
          <ac:spMkLst>
            <pc:docMk/>
            <pc:sldMk cId="127387426" sldId="282"/>
            <ac:spMk id="7" creationId="{3B078FEB-5ECD-071E-551D-DD1A3A213861}"/>
          </ac:spMkLst>
        </pc:spChg>
      </pc:sldChg>
    </pc:docChg>
  </pc:docChgLst>
  <pc:docChgLst>
    <pc:chgData name="Utilisateur invité" providerId="Windows Live" clId="Web-{1C0A879A-E987-4500-8422-A0A872178707}"/>
    <pc:docChg chg="addSld delSld modSld modSection">
      <pc:chgData name="Utilisateur invité" userId="" providerId="Windows Live" clId="Web-{1C0A879A-E987-4500-8422-A0A872178707}" dt="2023-07-06T09:36:05.496" v="35" actId="20577"/>
      <pc:docMkLst>
        <pc:docMk/>
      </pc:docMkLst>
      <pc:sldChg chg="modSp">
        <pc:chgData name="Utilisateur invité" userId="" providerId="Windows Live" clId="Web-{1C0A879A-E987-4500-8422-A0A872178707}" dt="2023-07-06T09:32:18.209" v="21" actId="1076"/>
        <pc:sldMkLst>
          <pc:docMk/>
          <pc:sldMk cId="1137578533" sldId="261"/>
        </pc:sldMkLst>
        <pc:spChg chg="mod">
          <ac:chgData name="Utilisateur invité" userId="" providerId="Windows Live" clId="Web-{1C0A879A-E987-4500-8422-A0A872178707}" dt="2023-07-06T09:32:18.209" v="21" actId="1076"/>
          <ac:spMkLst>
            <pc:docMk/>
            <pc:sldMk cId="1137578533" sldId="261"/>
            <ac:spMk id="2" creationId="{C77253ED-6607-6655-0B58-B956457373A7}"/>
          </ac:spMkLst>
        </pc:spChg>
      </pc:sldChg>
      <pc:sldChg chg="del">
        <pc:chgData name="Utilisateur invité" userId="" providerId="Windows Live" clId="Web-{1C0A879A-E987-4500-8422-A0A872178707}" dt="2023-07-06T09:32:00.912" v="20"/>
        <pc:sldMkLst>
          <pc:docMk/>
          <pc:sldMk cId="1182201902" sldId="264"/>
        </pc:sldMkLst>
      </pc:sldChg>
      <pc:sldChg chg="modSp">
        <pc:chgData name="Utilisateur invité" userId="" providerId="Windows Live" clId="Web-{1C0A879A-E987-4500-8422-A0A872178707}" dt="2023-07-06T09:32:46.225" v="22" actId="14100"/>
        <pc:sldMkLst>
          <pc:docMk/>
          <pc:sldMk cId="3752527148" sldId="268"/>
        </pc:sldMkLst>
        <pc:spChg chg="mod">
          <ac:chgData name="Utilisateur invité" userId="" providerId="Windows Live" clId="Web-{1C0A879A-E987-4500-8422-A0A872178707}" dt="2023-07-06T09:32:46.225" v="22" actId="14100"/>
          <ac:spMkLst>
            <pc:docMk/>
            <pc:sldMk cId="3752527148" sldId="268"/>
            <ac:spMk id="32" creationId="{F7634589-CB3B-4010-3C6C-1E5F440F0DAA}"/>
          </ac:spMkLst>
        </pc:spChg>
      </pc:sldChg>
      <pc:sldChg chg="addSp modSp">
        <pc:chgData name="Utilisateur invité" userId="" providerId="Windows Live" clId="Web-{1C0A879A-E987-4500-8422-A0A872178707}" dt="2023-07-06T09:31:06.395" v="19" actId="1076"/>
        <pc:sldMkLst>
          <pc:docMk/>
          <pc:sldMk cId="2859516062" sldId="274"/>
        </pc:sldMkLst>
        <pc:spChg chg="mod">
          <ac:chgData name="Utilisateur invité" userId="" providerId="Windows Live" clId="Web-{1C0A879A-E987-4500-8422-A0A872178707}" dt="2023-07-06T09:29:16.751" v="6" actId="1076"/>
          <ac:spMkLst>
            <pc:docMk/>
            <pc:sldMk cId="2859516062" sldId="274"/>
            <ac:spMk id="2" creationId="{848F632B-2E97-2C30-2A6A-D2917370DA50}"/>
          </ac:spMkLst>
        </pc:spChg>
        <pc:spChg chg="mod">
          <ac:chgData name="Utilisateur invité" userId="" providerId="Windows Live" clId="Web-{1C0A879A-E987-4500-8422-A0A872178707}" dt="2023-07-06T09:31:00.066" v="16" actId="20577"/>
          <ac:spMkLst>
            <pc:docMk/>
            <pc:sldMk cId="2859516062" sldId="274"/>
            <ac:spMk id="3" creationId="{967751DC-D17E-0A72-9E29-99B2C60ECA2E}"/>
          </ac:spMkLst>
        </pc:spChg>
        <pc:picChg chg="add mod">
          <ac:chgData name="Utilisateur invité" userId="" providerId="Windows Live" clId="Web-{1C0A879A-E987-4500-8422-A0A872178707}" dt="2023-07-06T09:31:06.395" v="19" actId="1076"/>
          <ac:picMkLst>
            <pc:docMk/>
            <pc:sldMk cId="2859516062" sldId="274"/>
            <ac:picMk id="7" creationId="{5F9DF73C-05E2-8FDA-4A03-CBF197A2BE60}"/>
          </ac:picMkLst>
        </pc:picChg>
      </pc:sldChg>
      <pc:sldChg chg="del">
        <pc:chgData name="Utilisateur invité" userId="" providerId="Windows Live" clId="Web-{1C0A879A-E987-4500-8422-A0A872178707}" dt="2023-07-06T09:21:59.114" v="0"/>
        <pc:sldMkLst>
          <pc:docMk/>
          <pc:sldMk cId="1088589399" sldId="275"/>
        </pc:sldMkLst>
      </pc:sldChg>
      <pc:sldChg chg="modSp">
        <pc:chgData name="Utilisateur invité" userId="" providerId="Windows Live" clId="Web-{1C0A879A-E987-4500-8422-A0A872178707}" dt="2023-07-06T09:36:05.496" v="35" actId="20577"/>
        <pc:sldMkLst>
          <pc:docMk/>
          <pc:sldMk cId="156247868" sldId="277"/>
        </pc:sldMkLst>
        <pc:spChg chg="mod">
          <ac:chgData name="Utilisateur invité" userId="" providerId="Windows Live" clId="Web-{1C0A879A-E987-4500-8422-A0A872178707}" dt="2023-07-06T09:36:05.496" v="35" actId="20577"/>
          <ac:spMkLst>
            <pc:docMk/>
            <pc:sldMk cId="156247868" sldId="277"/>
            <ac:spMk id="3" creationId="{8CEBE557-97D0-ADBB-2C79-ED3C7CE784B5}"/>
          </ac:spMkLst>
        </pc:spChg>
      </pc:sldChg>
      <pc:sldChg chg="delSp modSp add replId">
        <pc:chgData name="Utilisateur invité" userId="" providerId="Windows Live" clId="Web-{1C0A879A-E987-4500-8422-A0A872178707}" dt="2023-07-06T09:33:48.852" v="26" actId="1076"/>
        <pc:sldMkLst>
          <pc:docMk/>
          <pc:sldMk cId="1471861739" sldId="278"/>
        </pc:sldMkLst>
        <pc:spChg chg="mod">
          <ac:chgData name="Utilisateur invité" userId="" providerId="Windows Live" clId="Web-{1C0A879A-E987-4500-8422-A0A872178707}" dt="2023-07-06T09:33:48.852" v="26" actId="1076"/>
          <ac:spMkLst>
            <pc:docMk/>
            <pc:sldMk cId="1471861739" sldId="278"/>
            <ac:spMk id="3" creationId="{967751DC-D17E-0A72-9E29-99B2C60ECA2E}"/>
          </ac:spMkLst>
        </pc:spChg>
        <pc:picChg chg="del">
          <ac:chgData name="Utilisateur invité" userId="" providerId="Windows Live" clId="Web-{1C0A879A-E987-4500-8422-A0A872178707}" dt="2023-07-06T09:30:54.800" v="12"/>
          <ac:picMkLst>
            <pc:docMk/>
            <pc:sldMk cId="1471861739" sldId="278"/>
            <ac:picMk id="7" creationId="{5F9DF73C-05E2-8FDA-4A03-CBF197A2BE60}"/>
          </ac:picMkLst>
        </pc:picChg>
      </pc:sldChg>
    </pc:docChg>
  </pc:docChgLst>
  <pc:docChgLst>
    <pc:chgData name="Sam PEGEOT" userId="380b3d26f69f1f8c" providerId="Windows Live" clId="Web-{0A9FB42C-D70B-49AD-88AA-8D94F5EC3100}"/>
    <pc:docChg chg="modSld">
      <pc:chgData name="Sam PEGEOT" userId="380b3d26f69f1f8c" providerId="Windows Live" clId="Web-{0A9FB42C-D70B-49AD-88AA-8D94F5EC3100}" dt="2023-07-07T07:27:17.651" v="0"/>
      <pc:docMkLst>
        <pc:docMk/>
      </pc:docMkLst>
      <pc:sldChg chg="modAnim">
        <pc:chgData name="Sam PEGEOT" userId="380b3d26f69f1f8c" providerId="Windows Live" clId="Web-{0A9FB42C-D70B-49AD-88AA-8D94F5EC3100}" dt="2023-07-07T07:27:17.651" v="0"/>
        <pc:sldMkLst>
          <pc:docMk/>
          <pc:sldMk cId="1857601971" sldId="257"/>
        </pc:sldMkLst>
      </pc:sldChg>
    </pc:docChg>
  </pc:docChgLst>
  <pc:docChgLst>
    <pc:chgData name="Utilisateur invité" providerId="Windows Live" clId="Web-{6F2B46F0-6101-46B2-B69E-A13B039F3274}"/>
    <pc:docChg chg="addSld modSld sldOrd addSection delSection">
      <pc:chgData name="Utilisateur invité" userId="" providerId="Windows Live" clId="Web-{6F2B46F0-6101-46B2-B69E-A13B039F3274}" dt="2023-07-04T17:16:06.222" v="58" actId="1076"/>
      <pc:docMkLst>
        <pc:docMk/>
      </pc:docMkLst>
      <pc:sldChg chg="addSp delSp modSp new ord">
        <pc:chgData name="Utilisateur invité" userId="" providerId="Windows Live" clId="Web-{6F2B46F0-6101-46B2-B69E-A13B039F3274}" dt="2023-07-04T17:16:06.222" v="58" actId="1076"/>
        <pc:sldMkLst>
          <pc:docMk/>
          <pc:sldMk cId="1547442626" sldId="259"/>
        </pc:sldMkLst>
        <pc:spChg chg="del">
          <ac:chgData name="Utilisateur invité" userId="" providerId="Windows Live" clId="Web-{6F2B46F0-6101-46B2-B69E-A13B039F3274}" dt="2023-07-04T17:12:51.794" v="4"/>
          <ac:spMkLst>
            <pc:docMk/>
            <pc:sldMk cId="1547442626" sldId="259"/>
            <ac:spMk id="3" creationId="{29ADC7FD-8BA3-9916-52FE-DAB48D307493}"/>
          </ac:spMkLst>
        </pc:spChg>
        <pc:spChg chg="mod">
          <ac:chgData name="Utilisateur invité" userId="" providerId="Windows Live" clId="Web-{6F2B46F0-6101-46B2-B69E-A13B039F3274}" dt="2023-07-04T17:15:00.220" v="51" actId="1076"/>
          <ac:spMkLst>
            <pc:docMk/>
            <pc:sldMk cId="1547442626" sldId="259"/>
            <ac:spMk id="5" creationId="{1E5A3E16-4818-A5E5-FB8F-BDEA9D7D2757}"/>
          </ac:spMkLst>
        </pc:spChg>
        <pc:picChg chg="add mod ord">
          <ac:chgData name="Utilisateur invité" userId="" providerId="Windows Live" clId="Web-{6F2B46F0-6101-46B2-B69E-A13B039F3274}" dt="2023-07-04T17:15:16.033" v="55" actId="1076"/>
          <ac:picMkLst>
            <pc:docMk/>
            <pc:sldMk cId="1547442626" sldId="259"/>
            <ac:picMk id="7" creationId="{8E0EB625-4492-8610-9044-FF65E43DA283}"/>
          </ac:picMkLst>
        </pc:picChg>
        <pc:picChg chg="add mod">
          <ac:chgData name="Utilisateur invité" userId="" providerId="Windows Live" clId="Web-{6F2B46F0-6101-46B2-B69E-A13B039F3274}" dt="2023-07-04T17:15:00.251" v="52" actId="1076"/>
          <ac:picMkLst>
            <pc:docMk/>
            <pc:sldMk cId="1547442626" sldId="259"/>
            <ac:picMk id="8" creationId="{2F88A855-7FD6-9B37-7DC5-D59A674E452F}"/>
          </ac:picMkLst>
        </pc:picChg>
        <pc:picChg chg="add mod">
          <ac:chgData name="Utilisateur invité" userId="" providerId="Windows Live" clId="Web-{6F2B46F0-6101-46B2-B69E-A13B039F3274}" dt="2023-07-04T17:16:06.222" v="58" actId="1076"/>
          <ac:picMkLst>
            <pc:docMk/>
            <pc:sldMk cId="1547442626" sldId="259"/>
            <ac:picMk id="9" creationId="{7C32EE88-4579-DFEC-2CD1-42B6C885AA47}"/>
          </ac:picMkLst>
        </pc:picChg>
      </pc:sldChg>
    </pc:docChg>
  </pc:docChgLst>
  <pc:docChgLst>
    <pc:chgData name="Sam PEGEOT" userId="380b3d26f69f1f8c" providerId="Windows Live" clId="Web-{0F5FD24B-556C-45AC-A391-E3F8EB6EF6C0}"/>
    <pc:docChg chg="addSld delSld modSld">
      <pc:chgData name="Sam PEGEOT" userId="380b3d26f69f1f8c" providerId="Windows Live" clId="Web-{0F5FD24B-556C-45AC-A391-E3F8EB6EF6C0}" dt="2023-07-04T17:36:32.960" v="467" actId="1076"/>
      <pc:docMkLst>
        <pc:docMk/>
      </pc:docMkLst>
      <pc:sldChg chg="addSp delSp modSp addAnim delAnim">
        <pc:chgData name="Sam PEGEOT" userId="380b3d26f69f1f8c" providerId="Windows Live" clId="Web-{0F5FD24B-556C-45AC-A391-E3F8EB6EF6C0}" dt="2023-07-04T17:20:50.105" v="354" actId="1076"/>
        <pc:sldMkLst>
          <pc:docMk/>
          <pc:sldMk cId="1857601971" sldId="257"/>
        </pc:sldMkLst>
        <pc:spChg chg="mod">
          <ac:chgData name="Sam PEGEOT" userId="380b3d26f69f1f8c" providerId="Windows Live" clId="Web-{0F5FD24B-556C-45AC-A391-E3F8EB6EF6C0}" dt="2023-07-04T17:18:26.445" v="340" actId="1076"/>
          <ac:spMkLst>
            <pc:docMk/>
            <pc:sldMk cId="1857601971" sldId="257"/>
            <ac:spMk id="2" creationId="{303AC8F8-DB96-C375-F3A0-0ACF2BD53AFA}"/>
          </ac:spMkLst>
        </pc:spChg>
        <pc:spChg chg="add mod">
          <ac:chgData name="Sam PEGEOT" userId="380b3d26f69f1f8c" providerId="Windows Live" clId="Web-{0F5FD24B-556C-45AC-A391-E3F8EB6EF6C0}" dt="2023-07-04T17:18:50.211" v="341" actId="1076"/>
          <ac:spMkLst>
            <pc:docMk/>
            <pc:sldMk cId="1857601971" sldId="257"/>
            <ac:spMk id="3" creationId="{54B4FACB-DB23-85A1-038C-2CA42B241B02}"/>
          </ac:spMkLst>
        </pc:spChg>
        <pc:spChg chg="add del">
          <ac:chgData name="Sam PEGEOT" userId="380b3d26f69f1f8c" providerId="Windows Live" clId="Web-{0F5FD24B-556C-45AC-A391-E3F8EB6EF6C0}" dt="2023-07-04T16:47:01.721" v="44"/>
          <ac:spMkLst>
            <pc:docMk/>
            <pc:sldMk cId="1857601971" sldId="257"/>
            <ac:spMk id="7" creationId="{B68C2F89-49B2-100E-5E42-3F8F152E8584}"/>
          </ac:spMkLst>
        </pc:spChg>
        <pc:spChg chg="mod">
          <ac:chgData name="Sam PEGEOT" userId="380b3d26f69f1f8c" providerId="Windows Live" clId="Web-{0F5FD24B-556C-45AC-A391-E3F8EB6EF6C0}" dt="2023-07-04T17:20:49.965" v="346" actId="1076"/>
          <ac:spMkLst>
            <pc:docMk/>
            <pc:sldMk cId="1857601971" sldId="257"/>
            <ac:spMk id="8" creationId="{FC61824B-3C56-94B9-A29A-E51D45CCC157}"/>
          </ac:spMkLst>
        </pc:spChg>
        <pc:spChg chg="mod">
          <ac:chgData name="Sam PEGEOT" userId="380b3d26f69f1f8c" providerId="Windows Live" clId="Web-{0F5FD24B-556C-45AC-A391-E3F8EB6EF6C0}" dt="2023-07-04T17:20:50.012" v="348" actId="1076"/>
          <ac:spMkLst>
            <pc:docMk/>
            <pc:sldMk cId="1857601971" sldId="257"/>
            <ac:spMk id="10" creationId="{434D49FD-7D74-A9E8-811E-79451F910E66}"/>
          </ac:spMkLst>
        </pc:spChg>
        <pc:spChg chg="mod">
          <ac:chgData name="Sam PEGEOT" userId="380b3d26f69f1f8c" providerId="Windows Live" clId="Web-{0F5FD24B-556C-45AC-A391-E3F8EB6EF6C0}" dt="2023-07-04T17:20:50.027" v="349" actId="1076"/>
          <ac:spMkLst>
            <pc:docMk/>
            <pc:sldMk cId="1857601971" sldId="257"/>
            <ac:spMk id="11" creationId="{DCD2CCDE-591B-BC2E-4C2C-B0B2DA679A37}"/>
          </ac:spMkLst>
        </pc:spChg>
        <pc:spChg chg="mod">
          <ac:chgData name="Sam PEGEOT" userId="380b3d26f69f1f8c" providerId="Windows Live" clId="Web-{0F5FD24B-556C-45AC-A391-E3F8EB6EF6C0}" dt="2023-07-04T17:20:50.043" v="350" actId="1076"/>
          <ac:spMkLst>
            <pc:docMk/>
            <pc:sldMk cId="1857601971" sldId="257"/>
            <ac:spMk id="12" creationId="{DA5004DE-C583-EA6A-8064-17DB41064415}"/>
          </ac:spMkLst>
        </pc:spChg>
        <pc:spChg chg="mod">
          <ac:chgData name="Sam PEGEOT" userId="380b3d26f69f1f8c" providerId="Windows Live" clId="Web-{0F5FD24B-556C-45AC-A391-E3F8EB6EF6C0}" dt="2023-07-04T17:20:50.058" v="351" actId="1076"/>
          <ac:spMkLst>
            <pc:docMk/>
            <pc:sldMk cId="1857601971" sldId="257"/>
            <ac:spMk id="13" creationId="{46E5EC14-CB83-E4D4-25D9-AB7D453E317D}"/>
          </ac:spMkLst>
        </pc:spChg>
        <pc:spChg chg="mod">
          <ac:chgData name="Sam PEGEOT" userId="380b3d26f69f1f8c" providerId="Windows Live" clId="Web-{0F5FD24B-556C-45AC-A391-E3F8EB6EF6C0}" dt="2023-07-04T17:20:50.074" v="352" actId="1076"/>
          <ac:spMkLst>
            <pc:docMk/>
            <pc:sldMk cId="1857601971" sldId="257"/>
            <ac:spMk id="14" creationId="{F4B026AE-70D9-FFC9-6DFA-73A48BCA9C3C}"/>
          </ac:spMkLst>
        </pc:spChg>
        <pc:spChg chg="add del">
          <ac:chgData name="Sam PEGEOT" userId="380b3d26f69f1f8c" providerId="Windows Live" clId="Web-{0F5FD24B-556C-45AC-A391-E3F8EB6EF6C0}" dt="2023-07-04T16:47:26.190" v="46"/>
          <ac:spMkLst>
            <pc:docMk/>
            <pc:sldMk cId="1857601971" sldId="257"/>
            <ac:spMk id="15" creationId="{9959C33E-CE80-490E-FEE8-373DFB69DA5C}"/>
          </ac:spMkLst>
        </pc:spChg>
        <pc:spChg chg="mod">
          <ac:chgData name="Sam PEGEOT" userId="380b3d26f69f1f8c" providerId="Windows Live" clId="Web-{0F5FD24B-556C-45AC-A391-E3F8EB6EF6C0}" dt="2023-07-04T16:44:50.170" v="3"/>
          <ac:spMkLst>
            <pc:docMk/>
            <pc:sldMk cId="1857601971" sldId="257"/>
            <ac:spMk id="16" creationId="{2487CA97-ED19-45D5-B511-154994AB9B9E}"/>
          </ac:spMkLst>
        </pc:spChg>
        <pc:spChg chg="add mod">
          <ac:chgData name="Sam PEGEOT" userId="380b3d26f69f1f8c" providerId="Windows Live" clId="Web-{0F5FD24B-556C-45AC-A391-E3F8EB6EF6C0}" dt="2023-07-04T16:48:15.707" v="57"/>
          <ac:spMkLst>
            <pc:docMk/>
            <pc:sldMk cId="1857601971" sldId="257"/>
            <ac:spMk id="17" creationId="{AC270923-EA64-84E3-02BD-8C9BE9C592AE}"/>
          </ac:spMkLst>
        </pc:spChg>
        <pc:spChg chg="add mod">
          <ac:chgData name="Sam PEGEOT" userId="380b3d26f69f1f8c" providerId="Windows Live" clId="Web-{0F5FD24B-556C-45AC-A391-E3F8EB6EF6C0}" dt="2023-07-04T17:16:33.583" v="330" actId="1076"/>
          <ac:spMkLst>
            <pc:docMk/>
            <pc:sldMk cId="1857601971" sldId="257"/>
            <ac:spMk id="18" creationId="{B94C2CA9-133C-2176-BAEE-0A9DD6FBD267}"/>
          </ac:spMkLst>
        </pc:spChg>
        <pc:grpChg chg="add mod">
          <ac:chgData name="Sam PEGEOT" userId="380b3d26f69f1f8c" providerId="Windows Live" clId="Web-{0F5FD24B-556C-45AC-A391-E3F8EB6EF6C0}" dt="2023-07-04T17:20:50.105" v="354" actId="1076"/>
          <ac:grpSpMkLst>
            <pc:docMk/>
            <pc:sldMk cId="1857601971" sldId="257"/>
            <ac:grpSpMk id="19" creationId="{80CD3196-883C-3B69-F314-C5C414819AA2}"/>
          </ac:grpSpMkLst>
        </pc:grpChg>
        <pc:grpChg chg="add mod">
          <ac:chgData name="Sam PEGEOT" userId="380b3d26f69f1f8c" providerId="Windows Live" clId="Web-{0F5FD24B-556C-45AC-A391-E3F8EB6EF6C0}" dt="2023-07-04T17:20:50.090" v="353" actId="1076"/>
          <ac:grpSpMkLst>
            <pc:docMk/>
            <pc:sldMk cId="1857601971" sldId="257"/>
            <ac:grpSpMk id="20" creationId="{3C5CE1B0-48B4-BF4E-F738-EC6CA684FF74}"/>
          </ac:grpSpMkLst>
        </pc:grpChg>
        <pc:picChg chg="mod">
          <ac:chgData name="Sam PEGEOT" userId="380b3d26f69f1f8c" providerId="Windows Live" clId="Web-{0F5FD24B-556C-45AC-A391-E3F8EB6EF6C0}" dt="2023-07-04T17:20:50.012" v="347" actId="1076"/>
          <ac:picMkLst>
            <pc:docMk/>
            <pc:sldMk cId="1857601971" sldId="257"/>
            <ac:picMk id="9" creationId="{C93976ED-9CFE-A736-1F6B-117B58B2A27D}"/>
          </ac:picMkLst>
        </pc:picChg>
      </pc:sldChg>
      <pc:sldChg chg="addSp delSp modSp add replId addAnim delAnim">
        <pc:chgData name="Sam PEGEOT" userId="380b3d26f69f1f8c" providerId="Windows Live" clId="Web-{0F5FD24B-556C-45AC-A391-E3F8EB6EF6C0}" dt="2023-07-04T17:18:17.507" v="339" actId="1076"/>
        <pc:sldMkLst>
          <pc:docMk/>
          <pc:sldMk cId="3463099973" sldId="258"/>
        </pc:sldMkLst>
        <pc:spChg chg="mod">
          <ac:chgData name="Sam PEGEOT" userId="380b3d26f69f1f8c" providerId="Windows Live" clId="Web-{0F5FD24B-556C-45AC-A391-E3F8EB6EF6C0}" dt="2023-07-04T17:18:17.507" v="338" actId="1076"/>
          <ac:spMkLst>
            <pc:docMk/>
            <pc:sldMk cId="3463099973" sldId="258"/>
            <ac:spMk id="2" creationId="{303AC8F8-DB96-C375-F3A0-0ACF2BD53AFA}"/>
          </ac:spMkLst>
        </pc:spChg>
        <pc:spChg chg="mod">
          <ac:chgData name="Sam PEGEOT" userId="380b3d26f69f1f8c" providerId="Windows Live" clId="Web-{0F5FD24B-556C-45AC-A391-E3F8EB6EF6C0}" dt="2023-07-04T16:59:16.851" v="159" actId="20577"/>
          <ac:spMkLst>
            <pc:docMk/>
            <pc:sldMk cId="3463099973" sldId="258"/>
            <ac:spMk id="3" creationId="{54B4FACB-DB23-85A1-038C-2CA42B241B02}"/>
          </ac:spMkLst>
        </pc:spChg>
        <pc:spChg chg="del">
          <ac:chgData name="Sam PEGEOT" userId="380b3d26f69f1f8c" providerId="Windows Live" clId="Web-{0F5FD24B-556C-45AC-A391-E3F8EB6EF6C0}" dt="2023-07-04T16:59:12.694" v="157"/>
          <ac:spMkLst>
            <pc:docMk/>
            <pc:sldMk cId="3463099973" sldId="258"/>
            <ac:spMk id="8" creationId="{FC61824B-3C56-94B9-A29A-E51D45CCC157}"/>
          </ac:spMkLst>
        </pc:spChg>
        <pc:spChg chg="del">
          <ac:chgData name="Sam PEGEOT" userId="380b3d26f69f1f8c" providerId="Windows Live" clId="Web-{0F5FD24B-556C-45AC-A391-E3F8EB6EF6C0}" dt="2023-07-04T16:59:12.694" v="156"/>
          <ac:spMkLst>
            <pc:docMk/>
            <pc:sldMk cId="3463099973" sldId="258"/>
            <ac:spMk id="10" creationId="{434D49FD-7D74-A9E8-811E-79451F910E66}"/>
          </ac:spMkLst>
        </pc:spChg>
        <pc:spChg chg="del">
          <ac:chgData name="Sam PEGEOT" userId="380b3d26f69f1f8c" providerId="Windows Live" clId="Web-{0F5FD24B-556C-45AC-A391-E3F8EB6EF6C0}" dt="2023-07-04T16:59:12.694" v="155"/>
          <ac:spMkLst>
            <pc:docMk/>
            <pc:sldMk cId="3463099973" sldId="258"/>
            <ac:spMk id="11" creationId="{DCD2CCDE-591B-BC2E-4C2C-B0B2DA679A37}"/>
          </ac:spMkLst>
        </pc:spChg>
        <pc:spChg chg="del">
          <ac:chgData name="Sam PEGEOT" userId="380b3d26f69f1f8c" providerId="Windows Live" clId="Web-{0F5FD24B-556C-45AC-A391-E3F8EB6EF6C0}" dt="2023-07-04T16:59:31.961" v="166"/>
          <ac:spMkLst>
            <pc:docMk/>
            <pc:sldMk cId="3463099973" sldId="258"/>
            <ac:spMk id="12" creationId="{DA5004DE-C583-EA6A-8064-17DB41064415}"/>
          </ac:spMkLst>
        </pc:spChg>
        <pc:spChg chg="del">
          <ac:chgData name="Sam PEGEOT" userId="380b3d26f69f1f8c" providerId="Windows Live" clId="Web-{0F5FD24B-556C-45AC-A391-E3F8EB6EF6C0}" dt="2023-07-04T16:59:30.304" v="165"/>
          <ac:spMkLst>
            <pc:docMk/>
            <pc:sldMk cId="3463099973" sldId="258"/>
            <ac:spMk id="13" creationId="{46E5EC14-CB83-E4D4-25D9-AB7D453E317D}"/>
          </ac:spMkLst>
        </pc:spChg>
        <pc:spChg chg="del">
          <ac:chgData name="Sam PEGEOT" userId="380b3d26f69f1f8c" providerId="Windows Live" clId="Web-{0F5FD24B-556C-45AC-A391-E3F8EB6EF6C0}" dt="2023-07-04T16:59:12.694" v="154"/>
          <ac:spMkLst>
            <pc:docMk/>
            <pc:sldMk cId="3463099973" sldId="258"/>
            <ac:spMk id="14" creationId="{F4B026AE-70D9-FFC9-6DFA-73A48BCA9C3C}"/>
          </ac:spMkLst>
        </pc:spChg>
        <pc:spChg chg="add del mod">
          <ac:chgData name="Sam PEGEOT" userId="380b3d26f69f1f8c" providerId="Windows Live" clId="Web-{0F5FD24B-556C-45AC-A391-E3F8EB6EF6C0}" dt="2023-07-04T16:59:21.960" v="161"/>
          <ac:spMkLst>
            <pc:docMk/>
            <pc:sldMk cId="3463099973" sldId="258"/>
            <ac:spMk id="22" creationId="{615299C6-2E93-C478-0338-34813C31C5F7}"/>
          </ac:spMkLst>
        </pc:spChg>
        <pc:spChg chg="add mod topLvl">
          <ac:chgData name="Sam PEGEOT" userId="380b3d26f69f1f8c" providerId="Windows Live" clId="Web-{0F5FD24B-556C-45AC-A391-E3F8EB6EF6C0}" dt="2023-07-04T17:11:16.855" v="298"/>
          <ac:spMkLst>
            <pc:docMk/>
            <pc:sldMk cId="3463099973" sldId="258"/>
            <ac:spMk id="24" creationId="{BF4637F3-12CF-8F41-E8D0-16828955B1DD}"/>
          </ac:spMkLst>
        </pc:spChg>
        <pc:spChg chg="add mod topLvl">
          <ac:chgData name="Sam PEGEOT" userId="380b3d26f69f1f8c" providerId="Windows Live" clId="Web-{0F5FD24B-556C-45AC-A391-E3F8EB6EF6C0}" dt="2023-07-04T17:11:16.855" v="298"/>
          <ac:spMkLst>
            <pc:docMk/>
            <pc:sldMk cId="3463099973" sldId="258"/>
            <ac:spMk id="25" creationId="{EEC54367-117C-A462-461A-46605B957AC7}"/>
          </ac:spMkLst>
        </pc:spChg>
        <pc:spChg chg="add mod topLvl">
          <ac:chgData name="Sam PEGEOT" userId="380b3d26f69f1f8c" providerId="Windows Live" clId="Web-{0F5FD24B-556C-45AC-A391-E3F8EB6EF6C0}" dt="2023-07-04T17:11:16.855" v="298"/>
          <ac:spMkLst>
            <pc:docMk/>
            <pc:sldMk cId="3463099973" sldId="258"/>
            <ac:spMk id="26" creationId="{4C02F0D5-1DB1-4D1B-A935-E3C0F9168CBA}"/>
          </ac:spMkLst>
        </pc:spChg>
        <pc:spChg chg="add mod topLvl">
          <ac:chgData name="Sam PEGEOT" userId="380b3d26f69f1f8c" providerId="Windows Live" clId="Web-{0F5FD24B-556C-45AC-A391-E3F8EB6EF6C0}" dt="2023-07-04T17:12:25.294" v="302" actId="1076"/>
          <ac:spMkLst>
            <pc:docMk/>
            <pc:sldMk cId="3463099973" sldId="258"/>
            <ac:spMk id="27" creationId="{C58EB9C9-367E-7FC1-89BB-DE9A861F5A3B}"/>
          </ac:spMkLst>
        </pc:spChg>
        <pc:spChg chg="add mod">
          <ac:chgData name="Sam PEGEOT" userId="380b3d26f69f1f8c" providerId="Windows Live" clId="Web-{0F5FD24B-556C-45AC-A391-E3F8EB6EF6C0}" dt="2023-07-04T17:10:22.619" v="290" actId="14100"/>
          <ac:spMkLst>
            <pc:docMk/>
            <pc:sldMk cId="3463099973" sldId="258"/>
            <ac:spMk id="30" creationId="{746202EE-67CF-178B-CA15-99045FEA29F0}"/>
          </ac:spMkLst>
        </pc:spChg>
        <pc:grpChg chg="del mod">
          <ac:chgData name="Sam PEGEOT" userId="380b3d26f69f1f8c" providerId="Windows Live" clId="Web-{0F5FD24B-556C-45AC-A391-E3F8EB6EF6C0}" dt="2023-07-04T16:59:24.476" v="163"/>
          <ac:grpSpMkLst>
            <pc:docMk/>
            <pc:sldMk cId="3463099973" sldId="258"/>
            <ac:grpSpMk id="19" creationId="{80CD3196-883C-3B69-F314-C5C414819AA2}"/>
          </ac:grpSpMkLst>
        </pc:grpChg>
        <pc:grpChg chg="del">
          <ac:chgData name="Sam PEGEOT" userId="380b3d26f69f1f8c" providerId="Windows Live" clId="Web-{0F5FD24B-556C-45AC-A391-E3F8EB6EF6C0}" dt="2023-07-04T16:59:28.460" v="164"/>
          <ac:grpSpMkLst>
            <pc:docMk/>
            <pc:sldMk cId="3463099973" sldId="258"/>
            <ac:grpSpMk id="20" creationId="{3C5CE1B0-48B4-BF4E-F738-EC6CA684FF74}"/>
          </ac:grpSpMkLst>
        </pc:grpChg>
        <pc:grpChg chg="add del mod">
          <ac:chgData name="Sam PEGEOT" userId="380b3d26f69f1f8c" providerId="Windows Live" clId="Web-{0F5FD24B-556C-45AC-A391-E3F8EB6EF6C0}" dt="2023-07-04T17:11:16.855" v="298"/>
          <ac:grpSpMkLst>
            <pc:docMk/>
            <pc:sldMk cId="3463099973" sldId="258"/>
            <ac:grpSpMk id="29" creationId="{EA2658E6-25EC-B516-D8AC-91FB7C853BD5}"/>
          </ac:grpSpMkLst>
        </pc:grpChg>
        <pc:grpChg chg="add mod">
          <ac:chgData name="Sam PEGEOT" userId="380b3d26f69f1f8c" providerId="Windows Live" clId="Web-{0F5FD24B-556C-45AC-A391-E3F8EB6EF6C0}" dt="2023-07-04T17:17:59.335" v="334" actId="1076"/>
          <ac:grpSpMkLst>
            <pc:docMk/>
            <pc:sldMk cId="3463099973" sldId="258"/>
            <ac:grpSpMk id="31" creationId="{2CCCD0F7-15CD-BFE2-DAF4-3BC1E703F201}"/>
          </ac:grpSpMkLst>
        </pc:grpChg>
        <pc:picChg chg="del">
          <ac:chgData name="Sam PEGEOT" userId="380b3d26f69f1f8c" providerId="Windows Live" clId="Web-{0F5FD24B-556C-45AC-A391-E3F8EB6EF6C0}" dt="2023-07-04T16:59:17.882" v="160"/>
          <ac:picMkLst>
            <pc:docMk/>
            <pc:sldMk cId="3463099973" sldId="258"/>
            <ac:picMk id="9" creationId="{C93976ED-9CFE-A736-1F6B-117B58B2A27D}"/>
          </ac:picMkLst>
        </pc:picChg>
        <pc:picChg chg="add mod">
          <ac:chgData name="Sam PEGEOT" userId="380b3d26f69f1f8c" providerId="Windows Live" clId="Web-{0F5FD24B-556C-45AC-A391-E3F8EB6EF6C0}" dt="2023-07-04T17:18:17.507" v="339" actId="1076"/>
          <ac:picMkLst>
            <pc:docMk/>
            <pc:sldMk cId="3463099973" sldId="258"/>
            <ac:picMk id="15" creationId="{5AA8F2BB-0373-44D6-4723-006A5627602C}"/>
          </ac:picMkLst>
        </pc:picChg>
        <pc:picChg chg="add mod topLvl">
          <ac:chgData name="Sam PEGEOT" userId="380b3d26f69f1f8c" providerId="Windows Live" clId="Web-{0F5FD24B-556C-45AC-A391-E3F8EB6EF6C0}" dt="2023-07-04T17:17:59.304" v="333" actId="1076"/>
          <ac:picMkLst>
            <pc:docMk/>
            <pc:sldMk cId="3463099973" sldId="258"/>
            <ac:picMk id="23" creationId="{E6D4499A-010B-1CEC-5501-192EB1F81016}"/>
          </ac:picMkLst>
        </pc:picChg>
        <pc:picChg chg="add mod">
          <ac:chgData name="Sam PEGEOT" userId="380b3d26f69f1f8c" providerId="Windows Live" clId="Web-{0F5FD24B-556C-45AC-A391-E3F8EB6EF6C0}" dt="2023-07-04T17:10:28.619" v="292" actId="14100"/>
          <ac:picMkLst>
            <pc:docMk/>
            <pc:sldMk cId="3463099973" sldId="258"/>
            <ac:picMk id="28" creationId="{C383CD30-F2CE-BE11-7306-85070AB87944}"/>
          </ac:picMkLst>
        </pc:picChg>
        <pc:picChg chg="add mod">
          <ac:chgData name="Sam PEGEOT" userId="380b3d26f69f1f8c" providerId="Windows Live" clId="Web-{0F5FD24B-556C-45AC-A391-E3F8EB6EF6C0}" dt="2023-07-04T17:18:09.163" v="337" actId="1076"/>
          <ac:picMkLst>
            <pc:docMk/>
            <pc:sldMk cId="3463099973" sldId="258"/>
            <ac:picMk id="32" creationId="{36AB718E-94F9-5ACF-92B5-AEAF0D34E4C1}"/>
          </ac:picMkLst>
        </pc:picChg>
      </pc:sldChg>
      <pc:sldChg chg="addSp delSp modSp new addAnim">
        <pc:chgData name="Sam PEGEOT" userId="380b3d26f69f1f8c" providerId="Windows Live" clId="Web-{0F5FD24B-556C-45AC-A391-E3F8EB6EF6C0}" dt="2023-07-04T17:36:32.960" v="467" actId="1076"/>
        <pc:sldMkLst>
          <pc:docMk/>
          <pc:sldMk cId="3482754350" sldId="260"/>
        </pc:sldMkLst>
        <pc:spChg chg="del">
          <ac:chgData name="Sam PEGEOT" userId="380b3d26f69f1f8c" providerId="Windows Live" clId="Web-{0F5FD24B-556C-45AC-A391-E3F8EB6EF6C0}" dt="2023-07-04T17:14:39.611" v="317"/>
          <ac:spMkLst>
            <pc:docMk/>
            <pc:sldMk cId="3482754350" sldId="260"/>
            <ac:spMk id="2" creationId="{325F913F-0F12-79EF-FC6E-93BD33938CC4}"/>
          </ac:spMkLst>
        </pc:spChg>
        <pc:spChg chg="del">
          <ac:chgData name="Sam PEGEOT" userId="380b3d26f69f1f8c" providerId="Windows Live" clId="Web-{0F5FD24B-556C-45AC-A391-E3F8EB6EF6C0}" dt="2023-07-04T17:14:35.079" v="314"/>
          <ac:spMkLst>
            <pc:docMk/>
            <pc:sldMk cId="3482754350" sldId="260"/>
            <ac:spMk id="3" creationId="{A2F3AFE9-0F2B-66A6-E222-11253F76F835}"/>
          </ac:spMkLst>
        </pc:spChg>
        <pc:spChg chg="del">
          <ac:chgData name="Sam PEGEOT" userId="380b3d26f69f1f8c" providerId="Windows Live" clId="Web-{0F5FD24B-556C-45AC-A391-E3F8EB6EF6C0}" dt="2023-07-04T17:14:30.157" v="312"/>
          <ac:spMkLst>
            <pc:docMk/>
            <pc:sldMk cId="3482754350" sldId="260"/>
            <ac:spMk id="6" creationId="{CA3D3050-E3C4-5595-F364-8F969E1EC290}"/>
          </ac:spMkLst>
        </pc:spChg>
        <pc:spChg chg="del">
          <ac:chgData name="Sam PEGEOT" userId="380b3d26f69f1f8c" providerId="Windows Live" clId="Web-{0F5FD24B-556C-45AC-A391-E3F8EB6EF6C0}" dt="2023-07-04T17:14:33.876" v="313"/>
          <ac:spMkLst>
            <pc:docMk/>
            <pc:sldMk cId="3482754350" sldId="260"/>
            <ac:spMk id="7" creationId="{FD594B60-A308-A8BA-652E-ED26D8738A3A}"/>
          </ac:spMkLst>
        </pc:spChg>
        <pc:spChg chg="del">
          <ac:chgData name="Sam PEGEOT" userId="380b3d26f69f1f8c" providerId="Windows Live" clId="Web-{0F5FD24B-556C-45AC-A391-E3F8EB6EF6C0}" dt="2023-07-04T17:14:30.157" v="311"/>
          <ac:spMkLst>
            <pc:docMk/>
            <pc:sldMk cId="3482754350" sldId="260"/>
            <ac:spMk id="8" creationId="{4B01B97B-DD0D-B400-9AC5-66D77A548B00}"/>
          </ac:spMkLst>
        </pc:spChg>
        <pc:spChg chg="del">
          <ac:chgData name="Sam PEGEOT" userId="380b3d26f69f1f8c" providerId="Windows Live" clId="Web-{0F5FD24B-556C-45AC-A391-E3F8EB6EF6C0}" dt="2023-07-04T17:14:38.173" v="316"/>
          <ac:spMkLst>
            <pc:docMk/>
            <pc:sldMk cId="3482754350" sldId="260"/>
            <ac:spMk id="9" creationId="{17615414-774A-C78A-60B6-D30ACCC09385}"/>
          </ac:spMkLst>
        </pc:spChg>
        <pc:spChg chg="del">
          <ac:chgData name="Sam PEGEOT" userId="380b3d26f69f1f8c" providerId="Windows Live" clId="Web-{0F5FD24B-556C-45AC-A391-E3F8EB6EF6C0}" dt="2023-07-04T17:14:36.704" v="315"/>
          <ac:spMkLst>
            <pc:docMk/>
            <pc:sldMk cId="3482754350" sldId="260"/>
            <ac:spMk id="10" creationId="{4AF622FF-2AE5-9E9C-C93F-523E353D528F}"/>
          </ac:spMkLst>
        </pc:spChg>
        <pc:spChg chg="add mod">
          <ac:chgData name="Sam PEGEOT" userId="380b3d26f69f1f8c" providerId="Windows Live" clId="Web-{0F5FD24B-556C-45AC-A391-E3F8EB6EF6C0}" dt="2023-07-04T17:20:58.527" v="369" actId="20577"/>
          <ac:spMkLst>
            <pc:docMk/>
            <pc:sldMk cId="3482754350" sldId="260"/>
            <ac:spMk id="15" creationId="{C52BE807-4379-9E2E-E699-833C415C6990}"/>
          </ac:spMkLst>
        </pc:spChg>
        <pc:spChg chg="add mod">
          <ac:chgData name="Sam PEGEOT" userId="380b3d26f69f1f8c" providerId="Windows Live" clId="Web-{0F5FD24B-556C-45AC-A391-E3F8EB6EF6C0}" dt="2023-07-04T17:35:50.255" v="458" actId="1076"/>
          <ac:spMkLst>
            <pc:docMk/>
            <pc:sldMk cId="3482754350" sldId="260"/>
            <ac:spMk id="17" creationId="{070226DA-6559-1230-EEA0-9618C22538ED}"/>
          </ac:spMkLst>
        </pc:spChg>
        <pc:picChg chg="add mod">
          <ac:chgData name="Sam PEGEOT" userId="380b3d26f69f1f8c" providerId="Windows Live" clId="Web-{0F5FD24B-556C-45AC-A391-E3F8EB6EF6C0}" dt="2023-07-04T17:36:32.960" v="467" actId="1076"/>
          <ac:picMkLst>
            <pc:docMk/>
            <pc:sldMk cId="3482754350" sldId="260"/>
            <ac:picMk id="12" creationId="{59972BDB-B0FF-B59E-A70A-A86F92116A45}"/>
          </ac:picMkLst>
        </pc:picChg>
        <pc:picChg chg="add del mod">
          <ac:chgData name="Sam PEGEOT" userId="380b3d26f69f1f8c" providerId="Windows Live" clId="Web-{0F5FD24B-556C-45AC-A391-E3F8EB6EF6C0}" dt="2023-07-04T17:20:16.214" v="344"/>
          <ac:picMkLst>
            <pc:docMk/>
            <pc:sldMk cId="3482754350" sldId="260"/>
            <ac:picMk id="13" creationId="{E080747E-6DA1-D7F6-E376-F87C1D04D635}"/>
          </ac:picMkLst>
        </pc:picChg>
        <pc:picChg chg="add mod">
          <ac:chgData name="Sam PEGEOT" userId="380b3d26f69f1f8c" providerId="Windows Live" clId="Web-{0F5FD24B-556C-45AC-A391-E3F8EB6EF6C0}" dt="2023-07-04T17:36:28.272" v="465" actId="1076"/>
          <ac:picMkLst>
            <pc:docMk/>
            <pc:sldMk cId="3482754350" sldId="260"/>
            <ac:picMk id="19" creationId="{C802AEE8-A9E8-D043-97B2-E6F63D30590F}"/>
          </ac:picMkLst>
        </pc:picChg>
      </pc:sldChg>
      <pc:sldChg chg="add del replId">
        <pc:chgData name="Sam PEGEOT" userId="380b3d26f69f1f8c" providerId="Windows Live" clId="Web-{0F5FD24B-556C-45AC-A391-E3F8EB6EF6C0}" dt="2023-07-04T17:15:55.488" v="319"/>
        <pc:sldMkLst>
          <pc:docMk/>
          <pc:sldMk cId="3613602137" sldId="261"/>
        </pc:sldMkLst>
      </pc:sldChg>
    </pc:docChg>
  </pc:docChgLst>
  <pc:docChgLst>
    <pc:chgData name="Utilisateur invité" providerId="Windows Live" clId="Web-{E0A44A31-09C6-4FCE-8B4B-A4A632C68D51}"/>
    <pc:docChg chg="addSld modSld sldOrd modSection">
      <pc:chgData name="Utilisateur invité" userId="" providerId="Windows Live" clId="Web-{E0A44A31-09C6-4FCE-8B4B-A4A632C68D51}" dt="2023-07-06T07:48:43.506" v="606" actId="20577"/>
      <pc:docMkLst>
        <pc:docMk/>
      </pc:docMkLst>
      <pc:sldChg chg="modSp">
        <pc:chgData name="Utilisateur invité" userId="" providerId="Windows Live" clId="Web-{E0A44A31-09C6-4FCE-8B4B-A4A632C68D51}" dt="2023-07-06T07:18:19.714" v="38" actId="20577"/>
        <pc:sldMkLst>
          <pc:docMk/>
          <pc:sldMk cId="1042025698" sldId="263"/>
        </pc:sldMkLst>
        <pc:spChg chg="mod">
          <ac:chgData name="Utilisateur invité" userId="" providerId="Windows Live" clId="Web-{E0A44A31-09C6-4FCE-8B4B-A4A632C68D51}" dt="2023-07-06T07:18:19.714" v="38" actId="20577"/>
          <ac:spMkLst>
            <pc:docMk/>
            <pc:sldMk cId="1042025698" sldId="263"/>
            <ac:spMk id="3" creationId="{296E2C27-676E-A04A-CE91-F54574DBC972}"/>
          </ac:spMkLst>
        </pc:spChg>
      </pc:sldChg>
      <pc:sldChg chg="modSp">
        <pc:chgData name="Utilisateur invité" userId="" providerId="Windows Live" clId="Web-{E0A44A31-09C6-4FCE-8B4B-A4A632C68D51}" dt="2023-07-06T07:16:37.976" v="17" actId="20577"/>
        <pc:sldMkLst>
          <pc:docMk/>
          <pc:sldMk cId="1502530549" sldId="266"/>
        </pc:sldMkLst>
        <pc:spChg chg="mod">
          <ac:chgData name="Utilisateur invité" userId="" providerId="Windows Live" clId="Web-{E0A44A31-09C6-4FCE-8B4B-A4A632C68D51}" dt="2023-07-06T07:16:37.976" v="17" actId="20577"/>
          <ac:spMkLst>
            <pc:docMk/>
            <pc:sldMk cId="1502530549" sldId="266"/>
            <ac:spMk id="2" creationId="{A8574AD9-5622-0C6D-8F10-E922E7C9384C}"/>
          </ac:spMkLst>
        </pc:spChg>
      </pc:sldChg>
      <pc:sldChg chg="modSp new">
        <pc:chgData name="Utilisateur invité" userId="" providerId="Windows Live" clId="Web-{E0A44A31-09C6-4FCE-8B4B-A4A632C68D51}" dt="2023-07-06T07:16:14.913" v="12" actId="14100"/>
        <pc:sldMkLst>
          <pc:docMk/>
          <pc:sldMk cId="1755005018" sldId="269"/>
        </pc:sldMkLst>
        <pc:spChg chg="mod">
          <ac:chgData name="Utilisateur invité" userId="" providerId="Windows Live" clId="Web-{E0A44A31-09C6-4FCE-8B4B-A4A632C68D51}" dt="2023-07-06T07:16:14.913" v="12" actId="14100"/>
          <ac:spMkLst>
            <pc:docMk/>
            <pc:sldMk cId="1755005018" sldId="269"/>
            <ac:spMk id="2" creationId="{7AE24643-0CAF-973A-167B-ABAB13F96648}"/>
          </ac:spMkLst>
        </pc:spChg>
      </pc:sldChg>
      <pc:sldChg chg="addSp modSp new">
        <pc:chgData name="Utilisateur invité" userId="" providerId="Windows Live" clId="Web-{E0A44A31-09C6-4FCE-8B4B-A4A632C68D51}" dt="2023-07-06T07:29:01.406" v="261" actId="14100"/>
        <pc:sldMkLst>
          <pc:docMk/>
          <pc:sldMk cId="3277691141" sldId="270"/>
        </pc:sldMkLst>
        <pc:spChg chg="mod">
          <ac:chgData name="Utilisateur invité" userId="" providerId="Windows Live" clId="Web-{E0A44A31-09C6-4FCE-8B4B-A4A632C68D51}" dt="2023-07-06T07:28:34.108" v="255" actId="1076"/>
          <ac:spMkLst>
            <pc:docMk/>
            <pc:sldMk cId="3277691141" sldId="270"/>
            <ac:spMk id="2" creationId="{50DAF43B-F8E7-586C-AE14-03DD4EAE6DBF}"/>
          </ac:spMkLst>
        </pc:spChg>
        <pc:spChg chg="mod">
          <ac:chgData name="Utilisateur invité" userId="" providerId="Windows Live" clId="Web-{E0A44A31-09C6-4FCE-8B4B-A4A632C68D51}" dt="2023-07-06T07:28:37.155" v="256" actId="1076"/>
          <ac:spMkLst>
            <pc:docMk/>
            <pc:sldMk cId="3277691141" sldId="270"/>
            <ac:spMk id="3" creationId="{7E6BBD2A-EBAA-69DF-8ED9-DEE7A64E00AF}"/>
          </ac:spMkLst>
        </pc:spChg>
        <pc:picChg chg="add mod ord">
          <ac:chgData name="Utilisateur invité" userId="" providerId="Windows Live" clId="Web-{E0A44A31-09C6-4FCE-8B4B-A4A632C68D51}" dt="2023-07-06T07:29:01.406" v="261" actId="14100"/>
          <ac:picMkLst>
            <pc:docMk/>
            <pc:sldMk cId="3277691141" sldId="270"/>
            <ac:picMk id="7" creationId="{203F11D9-73F1-C6AF-25B7-CD48E20D02D7}"/>
          </ac:picMkLst>
        </pc:picChg>
      </pc:sldChg>
      <pc:sldChg chg="addSp modSp add ord replId">
        <pc:chgData name="Utilisateur invité" userId="" providerId="Windows Live" clId="Web-{E0A44A31-09C6-4FCE-8B4B-A4A632C68D51}" dt="2023-07-06T07:28:13.779" v="253" actId="1076"/>
        <pc:sldMkLst>
          <pc:docMk/>
          <pc:sldMk cId="3835714840" sldId="271"/>
        </pc:sldMkLst>
        <pc:spChg chg="mod">
          <ac:chgData name="Utilisateur invité" userId="" providerId="Windows Live" clId="Web-{E0A44A31-09C6-4FCE-8B4B-A4A632C68D51}" dt="2023-07-06T07:27:58.247" v="249" actId="1076"/>
          <ac:spMkLst>
            <pc:docMk/>
            <pc:sldMk cId="3835714840" sldId="271"/>
            <ac:spMk id="2" creationId="{50DAF43B-F8E7-586C-AE14-03DD4EAE6DBF}"/>
          </ac:spMkLst>
        </pc:spChg>
        <pc:spChg chg="mod">
          <ac:chgData name="Utilisateur invité" userId="" providerId="Windows Live" clId="Web-{E0A44A31-09C6-4FCE-8B4B-A4A632C68D51}" dt="2023-07-06T07:28:13.764" v="252" actId="1076"/>
          <ac:spMkLst>
            <pc:docMk/>
            <pc:sldMk cId="3835714840" sldId="271"/>
            <ac:spMk id="3" creationId="{7E6BBD2A-EBAA-69DF-8ED9-DEE7A64E00AF}"/>
          </ac:spMkLst>
        </pc:spChg>
        <pc:spChg chg="add mod">
          <ac:chgData name="Utilisateur invité" userId="" providerId="Windows Live" clId="Web-{E0A44A31-09C6-4FCE-8B4B-A4A632C68D51}" dt="2023-07-06T07:28:13.779" v="253" actId="1076"/>
          <ac:spMkLst>
            <pc:docMk/>
            <pc:sldMk cId="3835714840" sldId="271"/>
            <ac:spMk id="8" creationId="{D30D97A9-67FC-B5D6-B540-3A824918D620}"/>
          </ac:spMkLst>
        </pc:spChg>
      </pc:sldChg>
      <pc:sldChg chg="addSp modSp new">
        <pc:chgData name="Utilisateur invité" userId="" providerId="Windows Live" clId="Web-{E0A44A31-09C6-4FCE-8B4B-A4A632C68D51}" dt="2023-07-06T07:31:37.082" v="323" actId="1076"/>
        <pc:sldMkLst>
          <pc:docMk/>
          <pc:sldMk cId="381529232" sldId="272"/>
        </pc:sldMkLst>
        <pc:spChg chg="mod">
          <ac:chgData name="Utilisateur invité" userId="" providerId="Windows Live" clId="Web-{E0A44A31-09C6-4FCE-8B4B-A4A632C68D51}" dt="2023-07-06T07:31:37.082" v="323" actId="1076"/>
          <ac:spMkLst>
            <pc:docMk/>
            <pc:sldMk cId="381529232" sldId="272"/>
            <ac:spMk id="2" creationId="{B60B0328-2CC0-76FC-FD90-0B36E613437A}"/>
          </ac:spMkLst>
        </pc:spChg>
        <pc:spChg chg="mod">
          <ac:chgData name="Utilisateur invité" userId="" providerId="Windows Live" clId="Web-{E0A44A31-09C6-4FCE-8B4B-A4A632C68D51}" dt="2023-07-06T07:30:34.080" v="309" actId="20577"/>
          <ac:spMkLst>
            <pc:docMk/>
            <pc:sldMk cId="381529232" sldId="272"/>
            <ac:spMk id="3" creationId="{5BABA38A-0CA9-FDD9-E15D-59626054DBA1}"/>
          </ac:spMkLst>
        </pc:spChg>
        <pc:spChg chg="add mod">
          <ac:chgData name="Utilisateur invité" userId="" providerId="Windows Live" clId="Web-{E0A44A31-09C6-4FCE-8B4B-A4A632C68D51}" dt="2023-07-06T07:31:27.723" v="322"/>
          <ac:spMkLst>
            <pc:docMk/>
            <pc:sldMk cId="381529232" sldId="272"/>
            <ac:spMk id="7" creationId="{49962F3C-6C7E-1886-7774-BD176646A187}"/>
          </ac:spMkLst>
        </pc:spChg>
      </pc:sldChg>
      <pc:sldChg chg="modSp new">
        <pc:chgData name="Utilisateur invité" userId="" providerId="Windows Live" clId="Web-{E0A44A31-09C6-4FCE-8B4B-A4A632C68D51}" dt="2023-07-06T07:45:20.218" v="421" actId="20577"/>
        <pc:sldMkLst>
          <pc:docMk/>
          <pc:sldMk cId="1133877386" sldId="273"/>
        </pc:sldMkLst>
        <pc:spChg chg="mod">
          <ac:chgData name="Utilisateur invité" userId="" providerId="Windows Live" clId="Web-{E0A44A31-09C6-4FCE-8B4B-A4A632C68D51}" dt="2023-07-06T07:32:24.896" v="349" actId="1076"/>
          <ac:spMkLst>
            <pc:docMk/>
            <pc:sldMk cId="1133877386" sldId="273"/>
            <ac:spMk id="2" creationId="{5ABF7538-6231-C161-730C-F3AE5315B747}"/>
          </ac:spMkLst>
        </pc:spChg>
        <pc:spChg chg="mod">
          <ac:chgData name="Utilisateur invité" userId="" providerId="Windows Live" clId="Web-{E0A44A31-09C6-4FCE-8B4B-A4A632C68D51}" dt="2023-07-06T07:45:20.218" v="421" actId="20577"/>
          <ac:spMkLst>
            <pc:docMk/>
            <pc:sldMk cId="1133877386" sldId="273"/>
            <ac:spMk id="3" creationId="{8E4A5D46-B0F2-B53B-8FD6-ACD5F10442A6}"/>
          </ac:spMkLst>
        </pc:spChg>
      </pc:sldChg>
      <pc:sldChg chg="modSp new">
        <pc:chgData name="Utilisateur invité" userId="" providerId="Windows Live" clId="Web-{E0A44A31-09C6-4FCE-8B4B-A4A632C68D51}" dt="2023-07-06T07:48:36.427" v="603" actId="14100"/>
        <pc:sldMkLst>
          <pc:docMk/>
          <pc:sldMk cId="2859516062" sldId="274"/>
        </pc:sldMkLst>
        <pc:spChg chg="mod">
          <ac:chgData name="Utilisateur invité" userId="" providerId="Windows Live" clId="Web-{E0A44A31-09C6-4FCE-8B4B-A4A632C68D51}" dt="2023-07-06T07:46:09.251" v="428" actId="20577"/>
          <ac:spMkLst>
            <pc:docMk/>
            <pc:sldMk cId="2859516062" sldId="274"/>
            <ac:spMk id="2" creationId="{848F632B-2E97-2C30-2A6A-D2917370DA50}"/>
          </ac:spMkLst>
        </pc:spChg>
        <pc:spChg chg="mod">
          <ac:chgData name="Utilisateur invité" userId="" providerId="Windows Live" clId="Web-{E0A44A31-09C6-4FCE-8B4B-A4A632C68D51}" dt="2023-07-06T07:48:36.427" v="603" actId="14100"/>
          <ac:spMkLst>
            <pc:docMk/>
            <pc:sldMk cId="2859516062" sldId="274"/>
            <ac:spMk id="3" creationId="{967751DC-D17E-0A72-9E29-99B2C60ECA2E}"/>
          </ac:spMkLst>
        </pc:spChg>
      </pc:sldChg>
      <pc:sldChg chg="modSp add replId">
        <pc:chgData name="Utilisateur invité" userId="" providerId="Windows Live" clId="Web-{E0A44A31-09C6-4FCE-8B4B-A4A632C68D51}" dt="2023-07-06T07:48:43.506" v="606" actId="20577"/>
        <pc:sldMkLst>
          <pc:docMk/>
          <pc:sldMk cId="1088589399" sldId="275"/>
        </pc:sldMkLst>
        <pc:spChg chg="mod">
          <ac:chgData name="Utilisateur invité" userId="" providerId="Windows Live" clId="Web-{E0A44A31-09C6-4FCE-8B4B-A4A632C68D51}" dt="2023-07-06T07:48:43.506" v="606" actId="20577"/>
          <ac:spMkLst>
            <pc:docMk/>
            <pc:sldMk cId="1088589399" sldId="275"/>
            <ac:spMk id="3" creationId="{967751DC-D17E-0A72-9E29-99B2C60ECA2E}"/>
          </ac:spMkLst>
        </pc:spChg>
      </pc:sldChg>
    </pc:docChg>
  </pc:docChgLst>
  <pc:docChgLst>
    <pc:chgData name="Utilisateur invité" providerId="Windows Live" clId="Web-{F6C9120A-C948-49ED-B89A-28A94097AEB2}"/>
    <pc:docChg chg="addSld modSld sldOrd modSection">
      <pc:chgData name="Utilisateur invité" userId="" providerId="Windows Live" clId="Web-{F6C9120A-C948-49ED-B89A-28A94097AEB2}" dt="2023-07-06T08:26:32.444" v="12"/>
      <pc:docMkLst>
        <pc:docMk/>
      </pc:docMkLst>
      <pc:sldChg chg="modSp">
        <pc:chgData name="Utilisateur invité" userId="" providerId="Windows Live" clId="Web-{F6C9120A-C948-49ED-B89A-28A94097AEB2}" dt="2023-07-06T08:26:32.413" v="11" actId="20577"/>
        <pc:sldMkLst>
          <pc:docMk/>
          <pc:sldMk cId="3752527148" sldId="268"/>
        </pc:sldMkLst>
        <pc:spChg chg="mod">
          <ac:chgData name="Utilisateur invité" userId="" providerId="Windows Live" clId="Web-{F6C9120A-C948-49ED-B89A-28A94097AEB2}" dt="2023-07-06T08:26:32.413" v="11" actId="20577"/>
          <ac:spMkLst>
            <pc:docMk/>
            <pc:sldMk cId="3752527148" sldId="268"/>
            <ac:spMk id="32" creationId="{F7634589-CB3B-4010-3C6C-1E5F440F0DAA}"/>
          </ac:spMkLst>
        </pc:spChg>
      </pc:sldChg>
      <pc:sldChg chg="addSp delSp modSp new ord">
        <pc:chgData name="Utilisateur invité" userId="" providerId="Windows Live" clId="Web-{F6C9120A-C948-49ED-B89A-28A94097AEB2}" dt="2023-07-06T08:26:32.444" v="12"/>
        <pc:sldMkLst>
          <pc:docMk/>
          <pc:sldMk cId="1742377863" sldId="276"/>
        </pc:sldMkLst>
        <pc:spChg chg="mod">
          <ac:chgData name="Utilisateur invité" userId="" providerId="Windows Live" clId="Web-{F6C9120A-C948-49ED-B89A-28A94097AEB2}" dt="2023-07-06T08:25:38.068" v="3" actId="20577"/>
          <ac:spMkLst>
            <pc:docMk/>
            <pc:sldMk cId="1742377863" sldId="276"/>
            <ac:spMk id="2" creationId="{79E738B3-EA10-47DE-470C-262792FB1ABB}"/>
          </ac:spMkLst>
        </pc:spChg>
        <pc:spChg chg="del">
          <ac:chgData name="Utilisateur invité" userId="" providerId="Windows Live" clId="Web-{F6C9120A-C948-49ED-B89A-28A94097AEB2}" dt="2023-07-06T08:25:20.849" v="1"/>
          <ac:spMkLst>
            <pc:docMk/>
            <pc:sldMk cId="1742377863" sldId="276"/>
            <ac:spMk id="3" creationId="{92C90F35-A03C-BDAF-DA97-379093034D33}"/>
          </ac:spMkLst>
        </pc:spChg>
        <pc:picChg chg="add mod ord">
          <ac:chgData name="Utilisateur invité" userId="" providerId="Windows Live" clId="Web-{F6C9120A-C948-49ED-B89A-28A94097AEB2}" dt="2023-07-06T08:26:32.226" v="5" actId="1076"/>
          <ac:picMkLst>
            <pc:docMk/>
            <pc:sldMk cId="1742377863" sldId="276"/>
            <ac:picMk id="7" creationId="{D249353F-EFF9-E0E2-1C57-DBBD7A208F00}"/>
          </ac:picMkLst>
        </pc:picChg>
      </pc:sldChg>
    </pc:docChg>
  </pc:docChgLst>
  <pc:docChgLst>
    <pc:chgData name="Utilisateur invité" providerId="Windows Live" clId="Web-{8B8FAAA9-C97D-4D74-B6B4-D5213F213810}"/>
    <pc:docChg chg="delSld modSld sldOrd modSection">
      <pc:chgData name="Utilisateur invité" userId="" providerId="Windows Live" clId="Web-{8B8FAAA9-C97D-4D74-B6B4-D5213F213810}" dt="2023-07-06T09:15:21.121" v="361"/>
      <pc:docMkLst>
        <pc:docMk/>
      </pc:docMkLst>
      <pc:sldChg chg="addSp modSp">
        <pc:chgData name="Utilisateur invité" userId="" providerId="Windows Live" clId="Web-{8B8FAAA9-C97D-4D74-B6B4-D5213F213810}" dt="2023-07-06T08:36:16.562" v="303" actId="1076"/>
        <pc:sldMkLst>
          <pc:docMk/>
          <pc:sldMk cId="4115024284" sldId="256"/>
        </pc:sldMkLst>
        <pc:spChg chg="add mod">
          <ac:chgData name="Utilisateur invité" userId="" providerId="Windows Live" clId="Web-{8B8FAAA9-C97D-4D74-B6B4-D5213F213810}" dt="2023-07-06T08:36:16.562" v="303" actId="1076"/>
          <ac:spMkLst>
            <pc:docMk/>
            <pc:sldMk cId="4115024284" sldId="256"/>
            <ac:spMk id="8" creationId="{2BDCC4F1-3D21-E48C-178D-6F57700528DA}"/>
          </ac:spMkLst>
        </pc:spChg>
      </pc:sldChg>
      <pc:sldChg chg="modSp">
        <pc:chgData name="Utilisateur invité" userId="" providerId="Windows Live" clId="Web-{8B8FAAA9-C97D-4D74-B6B4-D5213F213810}" dt="2023-07-06T09:11:07.844" v="360" actId="20577"/>
        <pc:sldMkLst>
          <pc:docMk/>
          <pc:sldMk cId="1137578533" sldId="261"/>
        </pc:sldMkLst>
        <pc:spChg chg="mod">
          <ac:chgData name="Utilisateur invité" userId="" providerId="Windows Live" clId="Web-{8B8FAAA9-C97D-4D74-B6B4-D5213F213810}" dt="2023-07-06T09:11:07.844" v="360" actId="20577"/>
          <ac:spMkLst>
            <pc:docMk/>
            <pc:sldMk cId="1137578533" sldId="261"/>
            <ac:spMk id="40" creationId="{9F601360-61D7-3767-D9B4-9D462ED56CFA}"/>
          </ac:spMkLst>
        </pc:spChg>
      </pc:sldChg>
      <pc:sldChg chg="ord">
        <pc:chgData name="Utilisateur invité" userId="" providerId="Windows Live" clId="Web-{8B8FAAA9-C97D-4D74-B6B4-D5213F213810}" dt="2023-07-06T09:15:21.121" v="361"/>
        <pc:sldMkLst>
          <pc:docMk/>
          <pc:sldMk cId="3184321768" sldId="267"/>
        </pc:sldMkLst>
      </pc:sldChg>
      <pc:sldChg chg="addSp modSp">
        <pc:chgData name="Utilisateur invité" userId="" providerId="Windows Live" clId="Web-{8B8FAAA9-C97D-4D74-B6B4-D5213F213810}" dt="2023-07-06T09:04:25.279" v="326" actId="1076"/>
        <pc:sldMkLst>
          <pc:docMk/>
          <pc:sldMk cId="3277691141" sldId="270"/>
        </pc:sldMkLst>
        <pc:spChg chg="mod">
          <ac:chgData name="Utilisateur invité" userId="" providerId="Windows Live" clId="Web-{8B8FAAA9-C97D-4D74-B6B4-D5213F213810}" dt="2023-07-06T08:23:07.277" v="243" actId="20577"/>
          <ac:spMkLst>
            <pc:docMk/>
            <pc:sldMk cId="3277691141" sldId="270"/>
            <ac:spMk id="2" creationId="{50DAF43B-F8E7-586C-AE14-03DD4EAE6DBF}"/>
          </ac:spMkLst>
        </pc:spChg>
        <pc:spChg chg="mod">
          <ac:chgData name="Utilisateur invité" userId="" providerId="Windows Live" clId="Web-{8B8FAAA9-C97D-4D74-B6B4-D5213F213810}" dt="2023-07-06T09:04:24.326" v="325" actId="1076"/>
          <ac:spMkLst>
            <pc:docMk/>
            <pc:sldMk cId="3277691141" sldId="270"/>
            <ac:spMk id="3" creationId="{7E6BBD2A-EBAA-69DF-8ED9-DEE7A64E00AF}"/>
          </ac:spMkLst>
        </pc:spChg>
        <pc:spChg chg="add mod">
          <ac:chgData name="Utilisateur invité" userId="" providerId="Windows Live" clId="Web-{8B8FAAA9-C97D-4D74-B6B4-D5213F213810}" dt="2023-07-06T09:04:25.279" v="326" actId="1076"/>
          <ac:spMkLst>
            <pc:docMk/>
            <pc:sldMk cId="3277691141" sldId="270"/>
            <ac:spMk id="10" creationId="{1DE08928-9835-EECB-BD37-6B1B03A22001}"/>
          </ac:spMkLst>
        </pc:spChg>
        <pc:picChg chg="mod">
          <ac:chgData name="Utilisateur invité" userId="" providerId="Windows Live" clId="Web-{8B8FAAA9-C97D-4D74-B6B4-D5213F213810}" dt="2023-07-06T08:22:48.808" v="239" actId="1076"/>
          <ac:picMkLst>
            <pc:docMk/>
            <pc:sldMk cId="3277691141" sldId="270"/>
            <ac:picMk id="7" creationId="{203F11D9-73F1-C6AF-25B7-CD48E20D02D7}"/>
          </ac:picMkLst>
        </pc:picChg>
        <pc:picChg chg="add mod">
          <ac:chgData name="Utilisateur invité" userId="" providerId="Windows Live" clId="Web-{8B8FAAA9-C97D-4D74-B6B4-D5213F213810}" dt="2023-07-06T08:30:46.063" v="255" actId="14100"/>
          <ac:picMkLst>
            <pc:docMk/>
            <pc:sldMk cId="3277691141" sldId="270"/>
            <ac:picMk id="8" creationId="{1B24A1F7-012B-1BE1-AB17-5CBB1B5A29C4}"/>
          </ac:picMkLst>
        </pc:picChg>
      </pc:sldChg>
      <pc:sldChg chg="addSp modSp">
        <pc:chgData name="Utilisateur invité" userId="" providerId="Windows Live" clId="Web-{8B8FAAA9-C97D-4D74-B6B4-D5213F213810}" dt="2023-07-06T08:37:41.519" v="309" actId="20577"/>
        <pc:sldMkLst>
          <pc:docMk/>
          <pc:sldMk cId="3835714840" sldId="271"/>
        </pc:sldMkLst>
        <pc:spChg chg="mod">
          <ac:chgData name="Utilisateur invité" userId="" providerId="Windows Live" clId="Web-{8B8FAAA9-C97D-4D74-B6B4-D5213F213810}" dt="2023-07-06T08:12:20.670" v="28" actId="20577"/>
          <ac:spMkLst>
            <pc:docMk/>
            <pc:sldMk cId="3835714840" sldId="271"/>
            <ac:spMk id="3" creationId="{7E6BBD2A-EBAA-69DF-8ED9-DEE7A64E00AF}"/>
          </ac:spMkLst>
        </pc:spChg>
        <pc:spChg chg="mod">
          <ac:chgData name="Utilisateur invité" userId="" providerId="Windows Live" clId="Web-{8B8FAAA9-C97D-4D74-B6B4-D5213F213810}" dt="2023-07-06T08:37:41.519" v="309" actId="20577"/>
          <ac:spMkLst>
            <pc:docMk/>
            <pc:sldMk cId="3835714840" sldId="271"/>
            <ac:spMk id="8" creationId="{D30D97A9-67FC-B5D6-B540-3A824918D620}"/>
          </ac:spMkLst>
        </pc:spChg>
        <pc:picChg chg="add mod">
          <ac:chgData name="Utilisateur invité" userId="" providerId="Windows Live" clId="Web-{8B8FAAA9-C97D-4D74-B6B4-D5213F213810}" dt="2023-07-06T08:12:27.952" v="29" actId="1076"/>
          <ac:picMkLst>
            <pc:docMk/>
            <pc:sldMk cId="3835714840" sldId="271"/>
            <ac:picMk id="7" creationId="{4F8455FD-7DDF-B094-C2F3-618DAB5192D0}"/>
          </ac:picMkLst>
        </pc:picChg>
        <pc:picChg chg="add mod">
          <ac:chgData name="Utilisateur invité" userId="" providerId="Windows Live" clId="Web-{8B8FAAA9-C97D-4D74-B6B4-D5213F213810}" dt="2023-07-06T08:12:27.952" v="30" actId="1076"/>
          <ac:picMkLst>
            <pc:docMk/>
            <pc:sldMk cId="3835714840" sldId="271"/>
            <ac:picMk id="9" creationId="{D9B08132-554B-DD1A-3215-9B74D98CF54A}"/>
          </ac:picMkLst>
        </pc:picChg>
        <pc:picChg chg="add mod">
          <ac:chgData name="Utilisateur invité" userId="" providerId="Windows Live" clId="Web-{8B8FAAA9-C97D-4D74-B6B4-D5213F213810}" dt="2023-07-06T08:12:27.983" v="31" actId="1076"/>
          <ac:picMkLst>
            <pc:docMk/>
            <pc:sldMk cId="3835714840" sldId="271"/>
            <ac:picMk id="10" creationId="{554B626E-E9EF-F860-D0E2-4435C6A92A71}"/>
          </ac:picMkLst>
        </pc:picChg>
      </pc:sldChg>
      <pc:sldChg chg="del">
        <pc:chgData name="Utilisateur invité" userId="" providerId="Windows Live" clId="Web-{8B8FAAA9-C97D-4D74-B6B4-D5213F213810}" dt="2023-07-06T08:23:17.887" v="244"/>
        <pc:sldMkLst>
          <pc:docMk/>
          <pc:sldMk cId="381529232" sldId="272"/>
        </pc:sldMkLst>
      </pc:sldChg>
      <pc:sldChg chg="addSp modSp ord">
        <pc:chgData name="Utilisateur invité" userId="" providerId="Windows Live" clId="Web-{8B8FAAA9-C97D-4D74-B6B4-D5213F213810}" dt="2023-07-06T09:09:16.995" v="352"/>
        <pc:sldMkLst>
          <pc:docMk/>
          <pc:sldMk cId="1133877386" sldId="273"/>
        </pc:sldMkLst>
        <pc:spChg chg="mod">
          <ac:chgData name="Utilisateur invité" userId="" providerId="Windows Live" clId="Web-{8B8FAAA9-C97D-4D74-B6B4-D5213F213810}" dt="2023-07-06T08:16:50.026" v="48" actId="20577"/>
          <ac:spMkLst>
            <pc:docMk/>
            <pc:sldMk cId="1133877386" sldId="273"/>
            <ac:spMk id="3" creationId="{8E4A5D46-B0F2-B53B-8FD6-ACD5F10442A6}"/>
          </ac:spMkLst>
        </pc:spChg>
        <pc:spChg chg="add mod">
          <ac:chgData name="Utilisateur invité" userId="" providerId="Windows Live" clId="Web-{8B8FAAA9-C97D-4D74-B6B4-D5213F213810}" dt="2023-07-06T08:18:28.968" v="55" actId="14100"/>
          <ac:spMkLst>
            <pc:docMk/>
            <pc:sldMk cId="1133877386" sldId="273"/>
            <ac:spMk id="9" creationId="{568350FE-9BEA-B9C7-B13F-5C4BAB3E5613}"/>
          </ac:spMkLst>
        </pc:spChg>
        <pc:spChg chg="add mod">
          <ac:chgData name="Utilisateur invité" userId="" providerId="Windows Live" clId="Web-{8B8FAAA9-C97D-4D74-B6B4-D5213F213810}" dt="2023-07-06T08:18:48.922" v="60" actId="1076"/>
          <ac:spMkLst>
            <pc:docMk/>
            <pc:sldMk cId="1133877386" sldId="273"/>
            <ac:spMk id="10" creationId="{2B34CBF6-64F9-01A9-E896-B03D57F48263}"/>
          </ac:spMkLst>
        </pc:spChg>
        <pc:spChg chg="add mod">
          <ac:chgData name="Utilisateur invité" userId="" providerId="Windows Live" clId="Web-{8B8FAAA9-C97D-4D74-B6B4-D5213F213810}" dt="2023-07-06T08:20:18.520" v="125" actId="1076"/>
          <ac:spMkLst>
            <pc:docMk/>
            <pc:sldMk cId="1133877386" sldId="273"/>
            <ac:spMk id="12" creationId="{F8138A51-77FA-32E0-8BE4-EA5EBE3E135B}"/>
          </ac:spMkLst>
        </pc:spChg>
        <pc:picChg chg="add mod">
          <ac:chgData name="Utilisateur invité" userId="" providerId="Windows Live" clId="Web-{8B8FAAA9-C97D-4D74-B6B4-D5213F213810}" dt="2023-07-06T08:18:50.922" v="61" actId="1076"/>
          <ac:picMkLst>
            <pc:docMk/>
            <pc:sldMk cId="1133877386" sldId="273"/>
            <ac:picMk id="7" creationId="{86D3B237-B049-8804-D29A-E6DC5EB9B434}"/>
          </ac:picMkLst>
        </pc:picChg>
      </pc:sldChg>
      <pc:sldChg chg="modSp">
        <pc:chgData name="Utilisateur invité" userId="" providerId="Windows Live" clId="Web-{8B8FAAA9-C97D-4D74-B6B4-D5213F213810}" dt="2023-07-06T09:08:18.274" v="351" actId="20577"/>
        <pc:sldMkLst>
          <pc:docMk/>
          <pc:sldMk cId="2859516062" sldId="274"/>
        </pc:sldMkLst>
        <pc:spChg chg="mod">
          <ac:chgData name="Utilisateur invité" userId="" providerId="Windows Live" clId="Web-{8B8FAAA9-C97D-4D74-B6B4-D5213F213810}" dt="2023-07-06T09:08:18.274" v="351" actId="20577"/>
          <ac:spMkLst>
            <pc:docMk/>
            <pc:sldMk cId="2859516062" sldId="274"/>
            <ac:spMk id="3" creationId="{967751DC-D17E-0A72-9E29-99B2C60ECA2E}"/>
          </ac:spMkLst>
        </pc:spChg>
      </pc:sldChg>
      <pc:sldChg chg="modSp">
        <pc:chgData name="Utilisateur invité" userId="" providerId="Windows Live" clId="Web-{8B8FAAA9-C97D-4D74-B6B4-D5213F213810}" dt="2023-07-06T09:06:30.206" v="328" actId="20577"/>
        <pc:sldMkLst>
          <pc:docMk/>
          <pc:sldMk cId="1088589399" sldId="275"/>
        </pc:sldMkLst>
        <pc:spChg chg="mod">
          <ac:chgData name="Utilisateur invité" userId="" providerId="Windows Live" clId="Web-{8B8FAAA9-C97D-4D74-B6B4-D5213F213810}" dt="2023-07-06T09:06:30.206" v="328" actId="20577"/>
          <ac:spMkLst>
            <pc:docMk/>
            <pc:sldMk cId="1088589399" sldId="275"/>
            <ac:spMk id="3" creationId="{967751DC-D17E-0A72-9E29-99B2C60ECA2E}"/>
          </ac:spMkLst>
        </pc:spChg>
      </pc:sldChg>
    </pc:docChg>
  </pc:docChgLst>
  <pc:docChgLst>
    <pc:chgData name="Sam PEGEOT" userId="380b3d26f69f1f8c" providerId="Windows Live" clId="Web-{97672D33-4EE1-474B-BFDC-66DF4D880985}"/>
    <pc:docChg chg="addSld modSld">
      <pc:chgData name="Sam PEGEOT" userId="380b3d26f69f1f8c" providerId="Windows Live" clId="Web-{97672D33-4EE1-474B-BFDC-66DF4D880985}" dt="2023-07-04T16:43:30.329" v="116"/>
      <pc:docMkLst>
        <pc:docMk/>
      </pc:docMkLst>
      <pc:sldChg chg="addSp modSp">
        <pc:chgData name="Sam PEGEOT" userId="380b3d26f69f1f8c" providerId="Windows Live" clId="Web-{97672D33-4EE1-474B-BFDC-66DF4D880985}" dt="2023-07-04T16:21:38.048" v="5" actId="1076"/>
        <pc:sldMkLst>
          <pc:docMk/>
          <pc:sldMk cId="4115024284" sldId="256"/>
        </pc:sldMkLst>
        <pc:picChg chg="add mod">
          <ac:chgData name="Sam PEGEOT" userId="380b3d26f69f1f8c" providerId="Windows Live" clId="Web-{97672D33-4EE1-474B-BFDC-66DF4D880985}" dt="2023-07-04T16:21:12.548" v="2" actId="1076"/>
          <ac:picMkLst>
            <pc:docMk/>
            <pc:sldMk cId="4115024284" sldId="256"/>
            <ac:picMk id="4" creationId="{BF3988AB-5F06-1E9C-8F30-7BD4E38C9FDE}"/>
          </ac:picMkLst>
        </pc:picChg>
        <pc:picChg chg="add mod">
          <ac:chgData name="Sam PEGEOT" userId="380b3d26f69f1f8c" providerId="Windows Live" clId="Web-{97672D33-4EE1-474B-BFDC-66DF4D880985}" dt="2023-07-04T16:21:38.048" v="5" actId="1076"/>
          <ac:picMkLst>
            <pc:docMk/>
            <pc:sldMk cId="4115024284" sldId="256"/>
            <ac:picMk id="5" creationId="{2D07555C-936E-10C5-3233-0D0FC2BDB738}"/>
          </ac:picMkLst>
        </pc:picChg>
      </pc:sldChg>
      <pc:sldChg chg="addSp delSp modSp new">
        <pc:chgData name="Sam PEGEOT" userId="380b3d26f69f1f8c" providerId="Windows Live" clId="Web-{97672D33-4EE1-474B-BFDC-66DF4D880985}" dt="2023-07-04T16:43:30.329" v="116"/>
        <pc:sldMkLst>
          <pc:docMk/>
          <pc:sldMk cId="1857601971" sldId="257"/>
        </pc:sldMkLst>
        <pc:spChg chg="mod">
          <ac:chgData name="Sam PEGEOT" userId="380b3d26f69f1f8c" providerId="Windows Live" clId="Web-{97672D33-4EE1-474B-BFDC-66DF4D880985}" dt="2023-07-04T16:33:42.168" v="25" actId="1076"/>
          <ac:spMkLst>
            <pc:docMk/>
            <pc:sldMk cId="1857601971" sldId="257"/>
            <ac:spMk id="2" creationId="{303AC8F8-DB96-C375-F3A0-0ACF2BD53AFA}"/>
          </ac:spMkLst>
        </pc:spChg>
        <pc:spChg chg="del">
          <ac:chgData name="Sam PEGEOT" userId="380b3d26f69f1f8c" providerId="Windows Live" clId="Web-{97672D33-4EE1-474B-BFDC-66DF4D880985}" dt="2023-07-04T16:33:14.198" v="13"/>
          <ac:spMkLst>
            <pc:docMk/>
            <pc:sldMk cId="1857601971" sldId="257"/>
            <ac:spMk id="3" creationId="{7E68546C-A128-8F58-28B5-D0F6704EB5E3}"/>
          </ac:spMkLst>
        </pc:spChg>
        <pc:spChg chg="add del mod">
          <ac:chgData name="Sam PEGEOT" userId="380b3d26f69f1f8c" providerId="Windows Live" clId="Web-{97672D33-4EE1-474B-BFDC-66DF4D880985}" dt="2023-07-04T16:31:21.647" v="10"/>
          <ac:spMkLst>
            <pc:docMk/>
            <pc:sldMk cId="1857601971" sldId="257"/>
            <ac:spMk id="7" creationId="{BD367AFF-AC6F-3DD1-EE77-79F5DF4D90D0}"/>
          </ac:spMkLst>
        </pc:spChg>
        <pc:spChg chg="add mod">
          <ac:chgData name="Sam PEGEOT" userId="380b3d26f69f1f8c" providerId="Windows Live" clId="Web-{97672D33-4EE1-474B-BFDC-66DF4D880985}" dt="2023-07-04T16:31:21.678" v="12"/>
          <ac:spMkLst>
            <pc:docMk/>
            <pc:sldMk cId="1857601971" sldId="257"/>
            <ac:spMk id="8" creationId="{FC61824B-3C56-94B9-A29A-E51D45CCC157}"/>
          </ac:spMkLst>
        </pc:spChg>
        <pc:spChg chg="add mod">
          <ac:chgData name="Sam PEGEOT" userId="380b3d26f69f1f8c" providerId="Windows Live" clId="Web-{97672D33-4EE1-474B-BFDC-66DF4D880985}" dt="2023-07-04T16:40:46.901" v="104"/>
          <ac:spMkLst>
            <pc:docMk/>
            <pc:sldMk cId="1857601971" sldId="257"/>
            <ac:spMk id="10" creationId="{434D49FD-7D74-A9E8-811E-79451F910E66}"/>
          </ac:spMkLst>
        </pc:spChg>
        <pc:spChg chg="add mod">
          <ac:chgData name="Sam PEGEOT" userId="380b3d26f69f1f8c" providerId="Windows Live" clId="Web-{97672D33-4EE1-474B-BFDC-66DF4D880985}" dt="2023-07-04T16:40:51.558" v="105"/>
          <ac:spMkLst>
            <pc:docMk/>
            <pc:sldMk cId="1857601971" sldId="257"/>
            <ac:spMk id="11" creationId="{DCD2CCDE-591B-BC2E-4C2C-B0B2DA679A37}"/>
          </ac:spMkLst>
        </pc:spChg>
        <pc:spChg chg="add mod">
          <ac:chgData name="Sam PEGEOT" userId="380b3d26f69f1f8c" providerId="Windows Live" clId="Web-{97672D33-4EE1-474B-BFDC-66DF4D880985}" dt="2023-07-04T16:39:23.367" v="98" actId="1076"/>
          <ac:spMkLst>
            <pc:docMk/>
            <pc:sldMk cId="1857601971" sldId="257"/>
            <ac:spMk id="12" creationId="{DA5004DE-C583-EA6A-8064-17DB41064415}"/>
          </ac:spMkLst>
        </pc:spChg>
        <pc:spChg chg="add mod">
          <ac:chgData name="Sam PEGEOT" userId="380b3d26f69f1f8c" providerId="Windows Live" clId="Web-{97672D33-4EE1-474B-BFDC-66DF4D880985}" dt="2023-07-04T16:39:32.352" v="102" actId="1076"/>
          <ac:spMkLst>
            <pc:docMk/>
            <pc:sldMk cId="1857601971" sldId="257"/>
            <ac:spMk id="13" creationId="{46E5EC14-CB83-E4D4-25D9-AB7D453E317D}"/>
          </ac:spMkLst>
        </pc:spChg>
        <pc:spChg chg="add">
          <ac:chgData name="Sam PEGEOT" userId="380b3d26f69f1f8c" providerId="Windows Live" clId="Web-{97672D33-4EE1-474B-BFDC-66DF4D880985}" dt="2023-07-04T16:39:30.930" v="101"/>
          <ac:spMkLst>
            <pc:docMk/>
            <pc:sldMk cId="1857601971" sldId="257"/>
            <ac:spMk id="14" creationId="{F4B026AE-70D9-FFC9-6DFA-73A48BCA9C3C}"/>
          </ac:spMkLst>
        </pc:spChg>
        <pc:spChg chg="add del mod">
          <ac:chgData name="Sam PEGEOT" userId="380b3d26f69f1f8c" providerId="Windows Live" clId="Web-{97672D33-4EE1-474B-BFDC-66DF4D880985}" dt="2023-07-04T16:41:46.169" v="109"/>
          <ac:spMkLst>
            <pc:docMk/>
            <pc:sldMk cId="1857601971" sldId="257"/>
            <ac:spMk id="15" creationId="{76089071-D866-3A37-FC72-25B163D452AE}"/>
          </ac:spMkLst>
        </pc:spChg>
        <pc:spChg chg="add mod">
          <ac:chgData name="Sam PEGEOT" userId="380b3d26f69f1f8c" providerId="Windows Live" clId="Web-{97672D33-4EE1-474B-BFDC-66DF4D880985}" dt="2023-07-04T16:43:30.329" v="116"/>
          <ac:spMkLst>
            <pc:docMk/>
            <pc:sldMk cId="1857601971" sldId="257"/>
            <ac:spMk id="16" creationId="{2487CA97-ED19-45D5-B511-154994AB9B9E}"/>
          </ac:spMkLst>
        </pc:spChg>
        <pc:picChg chg="add mod ord modCrop">
          <ac:chgData name="Sam PEGEOT" userId="380b3d26f69f1f8c" providerId="Windows Live" clId="Web-{97672D33-4EE1-474B-BFDC-66DF4D880985}" dt="2023-07-04T16:36:04.235" v="36"/>
          <ac:picMkLst>
            <pc:docMk/>
            <pc:sldMk cId="1857601971" sldId="257"/>
            <ac:picMk id="9" creationId="{C93976ED-9CFE-A736-1F6B-117B58B2A27D}"/>
          </ac:picMkLst>
        </pc:picChg>
      </pc:sldChg>
    </pc:docChg>
  </pc:docChgLst>
  <pc:docChgLst>
    <pc:chgData name="Jules Royer" userId="56530c4728c2fadd" providerId="LiveId" clId="{57CFB65C-73D8-4C2E-B41D-9B28FC3CB077}"/>
    <pc:docChg chg="undo custSel addSld delSld modSld sldOrd">
      <pc:chgData name="Jules Royer" userId="56530c4728c2fadd" providerId="LiveId" clId="{57CFB65C-73D8-4C2E-B41D-9B28FC3CB077}" dt="2023-07-04T17:55:19.706" v="934" actId="1076"/>
      <pc:docMkLst>
        <pc:docMk/>
      </pc:docMkLst>
      <pc:sldChg chg="addSp delSp modSp new mod">
        <pc:chgData name="Jules Royer" userId="56530c4728c2fadd" providerId="LiveId" clId="{57CFB65C-73D8-4C2E-B41D-9B28FC3CB077}" dt="2023-07-04T17:20:02.391" v="194" actId="1076"/>
        <pc:sldMkLst>
          <pc:docMk/>
          <pc:sldMk cId="1137578533" sldId="257"/>
        </pc:sldMkLst>
        <pc:spChg chg="mod">
          <ac:chgData name="Jules Royer" userId="56530c4728c2fadd" providerId="LiveId" clId="{57CFB65C-73D8-4C2E-B41D-9B28FC3CB077}" dt="2023-07-04T17:10:46.830" v="162" actId="1076"/>
          <ac:spMkLst>
            <pc:docMk/>
            <pc:sldMk cId="1137578533" sldId="257"/>
            <ac:spMk id="2" creationId="{C77253ED-6607-6655-0B58-B956457373A7}"/>
          </ac:spMkLst>
        </pc:spChg>
        <pc:spChg chg="del mod">
          <ac:chgData name="Jules Royer" userId="56530c4728c2fadd" providerId="LiveId" clId="{57CFB65C-73D8-4C2E-B41D-9B28FC3CB077}" dt="2023-07-04T17:03:42.889" v="26" actId="478"/>
          <ac:spMkLst>
            <pc:docMk/>
            <pc:sldMk cId="1137578533" sldId="257"/>
            <ac:spMk id="3" creationId="{BF9E966D-0CEB-58AA-2643-D3A535B95CFE}"/>
          </ac:spMkLst>
        </pc:spChg>
        <pc:spChg chg="add mod">
          <ac:chgData name="Jules Royer" userId="56530c4728c2fadd" providerId="LiveId" clId="{57CFB65C-73D8-4C2E-B41D-9B28FC3CB077}" dt="2023-07-04T17:04:54.918" v="54" actId="14100"/>
          <ac:spMkLst>
            <pc:docMk/>
            <pc:sldMk cId="1137578533" sldId="257"/>
            <ac:spMk id="7" creationId="{CE66CA5A-B0CE-0013-7028-76B17169647C}"/>
          </ac:spMkLst>
        </pc:spChg>
        <pc:spChg chg="add mod">
          <ac:chgData name="Jules Royer" userId="56530c4728c2fadd" providerId="LiveId" clId="{57CFB65C-73D8-4C2E-B41D-9B28FC3CB077}" dt="2023-07-04T17:05:28.050" v="71" actId="14100"/>
          <ac:spMkLst>
            <pc:docMk/>
            <pc:sldMk cId="1137578533" sldId="257"/>
            <ac:spMk id="11" creationId="{2A22F821-29E9-36C9-C0D4-9302B280CB3B}"/>
          </ac:spMkLst>
        </pc:spChg>
        <pc:spChg chg="add del">
          <ac:chgData name="Jules Royer" userId="56530c4728c2fadd" providerId="LiveId" clId="{57CFB65C-73D8-4C2E-B41D-9B28FC3CB077}" dt="2023-07-04T17:05:54.072" v="74" actId="11529"/>
          <ac:spMkLst>
            <pc:docMk/>
            <pc:sldMk cId="1137578533" sldId="257"/>
            <ac:spMk id="14" creationId="{A155C010-0B7B-555E-672A-27D9593C284A}"/>
          </ac:spMkLst>
        </pc:spChg>
        <pc:spChg chg="add del">
          <ac:chgData name="Jules Royer" userId="56530c4728c2fadd" providerId="LiveId" clId="{57CFB65C-73D8-4C2E-B41D-9B28FC3CB077}" dt="2023-07-04T17:06:04.615" v="77" actId="22"/>
          <ac:spMkLst>
            <pc:docMk/>
            <pc:sldMk cId="1137578533" sldId="257"/>
            <ac:spMk id="17" creationId="{C155514A-8082-A546-F079-33AC3C10E3A6}"/>
          </ac:spMkLst>
        </pc:spChg>
        <pc:spChg chg="add mod">
          <ac:chgData name="Jules Royer" userId="56530c4728c2fadd" providerId="LiveId" clId="{57CFB65C-73D8-4C2E-B41D-9B28FC3CB077}" dt="2023-07-04T17:06:25.281" v="96" actId="20577"/>
          <ac:spMkLst>
            <pc:docMk/>
            <pc:sldMk cId="1137578533" sldId="257"/>
            <ac:spMk id="18" creationId="{E4D32F3A-292C-688F-2F20-B393C3B17DF1}"/>
          </ac:spMkLst>
        </pc:spChg>
        <pc:spChg chg="add mod">
          <ac:chgData name="Jules Royer" userId="56530c4728c2fadd" providerId="LiveId" clId="{57CFB65C-73D8-4C2E-B41D-9B28FC3CB077}" dt="2023-07-04T17:08:33.054" v="130" actId="1076"/>
          <ac:spMkLst>
            <pc:docMk/>
            <pc:sldMk cId="1137578533" sldId="257"/>
            <ac:spMk id="22" creationId="{E1035DD9-E854-13AA-2FD8-EE46DFAEE4AA}"/>
          </ac:spMkLst>
        </pc:spChg>
        <pc:spChg chg="add mod">
          <ac:chgData name="Jules Royer" userId="56530c4728c2fadd" providerId="LiveId" clId="{57CFB65C-73D8-4C2E-B41D-9B28FC3CB077}" dt="2023-07-04T17:19:53.389" v="193" actId="1076"/>
          <ac:spMkLst>
            <pc:docMk/>
            <pc:sldMk cId="1137578533" sldId="257"/>
            <ac:spMk id="33" creationId="{E9EB5C6D-46D3-A94D-3C4D-C234FFE6063E}"/>
          </ac:spMkLst>
        </pc:spChg>
        <pc:spChg chg="add mod">
          <ac:chgData name="Jules Royer" userId="56530c4728c2fadd" providerId="LiveId" clId="{57CFB65C-73D8-4C2E-B41D-9B28FC3CB077}" dt="2023-07-04T17:09:41.247" v="158" actId="1076"/>
          <ac:spMkLst>
            <pc:docMk/>
            <pc:sldMk cId="1137578533" sldId="257"/>
            <ac:spMk id="37" creationId="{C05D8AD6-C201-E2A8-ED48-A43B2D6240CE}"/>
          </ac:spMkLst>
        </pc:spChg>
        <pc:spChg chg="add mod">
          <ac:chgData name="Jules Royer" userId="56530c4728c2fadd" providerId="LiveId" clId="{57CFB65C-73D8-4C2E-B41D-9B28FC3CB077}" dt="2023-07-04T17:20:02.391" v="194" actId="1076"/>
          <ac:spMkLst>
            <pc:docMk/>
            <pc:sldMk cId="1137578533" sldId="257"/>
            <ac:spMk id="43" creationId="{0723ED55-2669-D377-0B46-D9830EAB8353}"/>
          </ac:spMkLst>
        </pc:spChg>
        <pc:cxnChg chg="add mod">
          <ac:chgData name="Jules Royer" userId="56530c4728c2fadd" providerId="LiveId" clId="{57CFB65C-73D8-4C2E-B41D-9B28FC3CB077}" dt="2023-07-04T17:04:54.918" v="54" actId="14100"/>
          <ac:cxnSpMkLst>
            <pc:docMk/>
            <pc:sldMk cId="1137578533" sldId="257"/>
            <ac:cxnSpMk id="9" creationId="{9648CE70-6656-F355-9287-6B928D6EF5FC}"/>
          </ac:cxnSpMkLst>
        </pc:cxnChg>
        <pc:cxnChg chg="add mod">
          <ac:chgData name="Jules Royer" userId="56530c4728c2fadd" providerId="LiveId" clId="{57CFB65C-73D8-4C2E-B41D-9B28FC3CB077}" dt="2023-07-04T17:09:08.778" v="150" actId="14100"/>
          <ac:cxnSpMkLst>
            <pc:docMk/>
            <pc:sldMk cId="1137578533" sldId="257"/>
            <ac:cxnSpMk id="13" creationId="{59916962-64EB-49B4-5AAF-0DE7E372DAC0}"/>
          </ac:cxnSpMkLst>
        </pc:cxnChg>
        <pc:cxnChg chg="add mod">
          <ac:chgData name="Jules Royer" userId="56530c4728c2fadd" providerId="LiveId" clId="{57CFB65C-73D8-4C2E-B41D-9B28FC3CB077}" dt="2023-07-04T17:08:33.054" v="130" actId="1076"/>
          <ac:cxnSpMkLst>
            <pc:docMk/>
            <pc:sldMk cId="1137578533" sldId="257"/>
            <ac:cxnSpMk id="20" creationId="{00A7D7DA-F118-6B42-2E3D-0F14D82B17F7}"/>
          </ac:cxnSpMkLst>
        </pc:cxnChg>
        <pc:cxnChg chg="add del mod">
          <ac:chgData name="Jules Royer" userId="56530c4728c2fadd" providerId="LiveId" clId="{57CFB65C-73D8-4C2E-B41D-9B28FC3CB077}" dt="2023-07-04T17:08:15.756" v="128" actId="478"/>
          <ac:cxnSpMkLst>
            <pc:docMk/>
            <pc:sldMk cId="1137578533" sldId="257"/>
            <ac:cxnSpMk id="24" creationId="{04598AC8-7676-7BE0-F5B7-CCDE898DE5DA}"/>
          </ac:cxnSpMkLst>
        </pc:cxnChg>
        <pc:cxnChg chg="add del mod">
          <ac:chgData name="Jules Royer" userId="56530c4728c2fadd" providerId="LiveId" clId="{57CFB65C-73D8-4C2E-B41D-9B28FC3CB077}" dt="2023-07-04T17:08:34.787" v="131" actId="478"/>
          <ac:cxnSpMkLst>
            <pc:docMk/>
            <pc:sldMk cId="1137578533" sldId="257"/>
            <ac:cxnSpMk id="29" creationId="{17994152-02FE-D5AC-2C9D-932E58137D8B}"/>
          </ac:cxnSpMkLst>
        </pc:cxnChg>
        <pc:cxnChg chg="add mod">
          <ac:chgData name="Jules Royer" userId="56530c4728c2fadd" providerId="LiveId" clId="{57CFB65C-73D8-4C2E-B41D-9B28FC3CB077}" dt="2023-07-04T17:19:53.389" v="193" actId="1076"/>
          <ac:cxnSpMkLst>
            <pc:docMk/>
            <pc:sldMk cId="1137578533" sldId="257"/>
            <ac:cxnSpMk id="32" creationId="{B104B751-D742-31F4-4550-443F636E5569}"/>
          </ac:cxnSpMkLst>
        </pc:cxnChg>
        <pc:cxnChg chg="add mod">
          <ac:chgData name="Jules Royer" userId="56530c4728c2fadd" providerId="LiveId" clId="{57CFB65C-73D8-4C2E-B41D-9B28FC3CB077}" dt="2023-07-04T17:09:41.247" v="158" actId="1076"/>
          <ac:cxnSpMkLst>
            <pc:docMk/>
            <pc:sldMk cId="1137578533" sldId="257"/>
            <ac:cxnSpMk id="39" creationId="{47DAA083-ED15-9C98-33DF-38D7DCBEC0BD}"/>
          </ac:cxnSpMkLst>
        </pc:cxnChg>
        <pc:cxnChg chg="add mod">
          <ac:chgData name="Jules Royer" userId="56530c4728c2fadd" providerId="LiveId" clId="{57CFB65C-73D8-4C2E-B41D-9B28FC3CB077}" dt="2023-07-04T17:20:02.391" v="194" actId="1076"/>
          <ac:cxnSpMkLst>
            <pc:docMk/>
            <pc:sldMk cId="1137578533" sldId="257"/>
            <ac:cxnSpMk id="45" creationId="{2021B658-FE2F-D1BE-4718-A97F656BDDC9}"/>
          </ac:cxnSpMkLst>
        </pc:cxnChg>
      </pc:sldChg>
      <pc:sldChg chg="modSp mod">
        <pc:chgData name="Jules Royer" userId="56530c4728c2fadd" providerId="LiveId" clId="{57CFB65C-73D8-4C2E-B41D-9B28FC3CB077}" dt="2023-07-04T17:36:49.647" v="494" actId="1076"/>
        <pc:sldMkLst>
          <pc:docMk/>
          <pc:sldMk cId="1547442626" sldId="259"/>
        </pc:sldMkLst>
        <pc:spChg chg="mod">
          <ac:chgData name="Jules Royer" userId="56530c4728c2fadd" providerId="LiveId" clId="{57CFB65C-73D8-4C2E-B41D-9B28FC3CB077}" dt="2023-07-04T17:36:49.647" v="494" actId="1076"/>
          <ac:spMkLst>
            <pc:docMk/>
            <pc:sldMk cId="1547442626" sldId="259"/>
            <ac:spMk id="2" creationId="{5B299D43-1D5D-D690-9315-208EA6E06B8D}"/>
          </ac:spMkLst>
        </pc:spChg>
      </pc:sldChg>
      <pc:sldChg chg="addSp delSp modSp mod modClrScheme chgLayout">
        <pc:chgData name="Jules Royer" userId="56530c4728c2fadd" providerId="LiveId" clId="{57CFB65C-73D8-4C2E-B41D-9B28FC3CB077}" dt="2023-07-04T17:54:44.421" v="930" actId="20577"/>
        <pc:sldMkLst>
          <pc:docMk/>
          <pc:sldMk cId="1137578533" sldId="261"/>
        </pc:sldMkLst>
        <pc:spChg chg="mod ord">
          <ac:chgData name="Jules Royer" userId="56530c4728c2fadd" providerId="LiveId" clId="{57CFB65C-73D8-4C2E-B41D-9B28FC3CB077}" dt="2023-07-04T17:54:44.421" v="930" actId="20577"/>
          <ac:spMkLst>
            <pc:docMk/>
            <pc:sldMk cId="1137578533" sldId="261"/>
            <ac:spMk id="2" creationId="{C77253ED-6607-6655-0B58-B956457373A7}"/>
          </ac:spMkLst>
        </pc:spChg>
        <pc:spChg chg="mod ord">
          <ac:chgData name="Jules Royer" userId="56530c4728c2fadd" providerId="LiveId" clId="{57CFB65C-73D8-4C2E-B41D-9B28FC3CB077}" dt="2023-07-04T17:54:33.618" v="914" actId="700"/>
          <ac:spMkLst>
            <pc:docMk/>
            <pc:sldMk cId="1137578533" sldId="261"/>
            <ac:spMk id="4" creationId="{F0493468-2979-C2CC-FE23-24354A771289}"/>
          </ac:spMkLst>
        </pc:spChg>
        <pc:spChg chg="mod ord">
          <ac:chgData name="Jules Royer" userId="56530c4728c2fadd" providerId="LiveId" clId="{57CFB65C-73D8-4C2E-B41D-9B28FC3CB077}" dt="2023-07-04T17:54:33.618" v="914" actId="700"/>
          <ac:spMkLst>
            <pc:docMk/>
            <pc:sldMk cId="1137578533" sldId="261"/>
            <ac:spMk id="5" creationId="{C097BF2C-DC1D-AB5B-27DB-23560299F9E9}"/>
          </ac:spMkLst>
        </pc:spChg>
        <pc:spChg chg="mod ord">
          <ac:chgData name="Jules Royer" userId="56530c4728c2fadd" providerId="LiveId" clId="{57CFB65C-73D8-4C2E-B41D-9B28FC3CB077}" dt="2023-07-04T17:54:33.618" v="914" actId="700"/>
          <ac:spMkLst>
            <pc:docMk/>
            <pc:sldMk cId="1137578533" sldId="261"/>
            <ac:spMk id="6" creationId="{5782BCED-2E0F-986E-9F03-DFEA2893C1DC}"/>
          </ac:spMkLst>
        </pc:spChg>
        <pc:spChg chg="mod">
          <ac:chgData name="Jules Royer" userId="56530c4728c2fadd" providerId="LiveId" clId="{57CFB65C-73D8-4C2E-B41D-9B28FC3CB077}" dt="2023-07-04T17:20:31.036" v="199" actId="1076"/>
          <ac:spMkLst>
            <pc:docMk/>
            <pc:sldMk cId="1137578533" sldId="261"/>
            <ac:spMk id="11" creationId="{2A22F821-29E9-36C9-C0D4-9302B280CB3B}"/>
          </ac:spMkLst>
        </pc:spChg>
        <pc:spChg chg="mod">
          <ac:chgData name="Jules Royer" userId="56530c4728c2fadd" providerId="LiveId" clId="{57CFB65C-73D8-4C2E-B41D-9B28FC3CB077}" dt="2023-07-04T17:45:30.795" v="742" actId="1076"/>
          <ac:spMkLst>
            <pc:docMk/>
            <pc:sldMk cId="1137578533" sldId="261"/>
            <ac:spMk id="18" creationId="{E4D32F3A-292C-688F-2F20-B393C3B17DF1}"/>
          </ac:spMkLst>
        </pc:spChg>
        <pc:spChg chg="mod">
          <ac:chgData name="Jules Royer" userId="56530c4728c2fadd" providerId="LiveId" clId="{57CFB65C-73D8-4C2E-B41D-9B28FC3CB077}" dt="2023-07-04T17:46:03.956" v="751" actId="1076"/>
          <ac:spMkLst>
            <pc:docMk/>
            <pc:sldMk cId="1137578533" sldId="261"/>
            <ac:spMk id="22" creationId="{E1035DD9-E854-13AA-2FD8-EE46DFAEE4AA}"/>
          </ac:spMkLst>
        </pc:spChg>
        <pc:spChg chg="mod">
          <ac:chgData name="Jules Royer" userId="56530c4728c2fadd" providerId="LiveId" clId="{57CFB65C-73D8-4C2E-B41D-9B28FC3CB077}" dt="2023-07-04T17:46:11.249" v="752" actId="1076"/>
          <ac:spMkLst>
            <pc:docMk/>
            <pc:sldMk cId="1137578533" sldId="261"/>
            <ac:spMk id="33" creationId="{E9EB5C6D-46D3-A94D-3C4D-C234FFE6063E}"/>
          </ac:spMkLst>
        </pc:spChg>
        <pc:spChg chg="mod">
          <ac:chgData name="Jules Royer" userId="56530c4728c2fadd" providerId="LiveId" clId="{57CFB65C-73D8-4C2E-B41D-9B28FC3CB077}" dt="2023-07-04T17:45:28.466" v="741" actId="1076"/>
          <ac:spMkLst>
            <pc:docMk/>
            <pc:sldMk cId="1137578533" sldId="261"/>
            <ac:spMk id="43" creationId="{0723ED55-2669-D377-0B46-D9830EAB8353}"/>
          </ac:spMkLst>
        </pc:spChg>
        <pc:spChg chg="add del mod ord">
          <ac:chgData name="Jules Royer" userId="56530c4728c2fadd" providerId="LiveId" clId="{57CFB65C-73D8-4C2E-B41D-9B28FC3CB077}" dt="2023-07-04T17:54:33.618" v="914" actId="700"/>
          <ac:spMkLst>
            <pc:docMk/>
            <pc:sldMk cId="1137578533" sldId="261"/>
            <ac:spMk id="88" creationId="{82DFC5C7-F9AD-B1D5-1A6F-B18C5CF73390}"/>
          </ac:spMkLst>
        </pc:spChg>
        <pc:cxnChg chg="mod">
          <ac:chgData name="Jules Royer" userId="56530c4728c2fadd" providerId="LiveId" clId="{57CFB65C-73D8-4C2E-B41D-9B28FC3CB077}" dt="2023-07-04T17:20:31.036" v="199" actId="1076"/>
          <ac:cxnSpMkLst>
            <pc:docMk/>
            <pc:sldMk cId="1137578533" sldId="261"/>
            <ac:cxnSpMk id="9" creationId="{9648CE70-6656-F355-9287-6B928D6EF5FC}"/>
          </ac:cxnSpMkLst>
        </pc:cxnChg>
        <pc:cxnChg chg="mod">
          <ac:chgData name="Jules Royer" userId="56530c4728c2fadd" providerId="LiveId" clId="{57CFB65C-73D8-4C2E-B41D-9B28FC3CB077}" dt="2023-07-04T17:45:30.795" v="742" actId="1076"/>
          <ac:cxnSpMkLst>
            <pc:docMk/>
            <pc:sldMk cId="1137578533" sldId="261"/>
            <ac:cxnSpMk id="13" creationId="{59916962-64EB-49B4-5AAF-0DE7E372DAC0}"/>
          </ac:cxnSpMkLst>
        </pc:cxnChg>
        <pc:cxnChg chg="mod">
          <ac:chgData name="Jules Royer" userId="56530c4728c2fadd" providerId="LiveId" clId="{57CFB65C-73D8-4C2E-B41D-9B28FC3CB077}" dt="2023-07-04T17:46:03.956" v="751" actId="1076"/>
          <ac:cxnSpMkLst>
            <pc:docMk/>
            <pc:sldMk cId="1137578533" sldId="261"/>
            <ac:cxnSpMk id="20" creationId="{00A7D7DA-F118-6B42-2E3D-0F14D82B17F7}"/>
          </ac:cxnSpMkLst>
        </pc:cxnChg>
        <pc:cxnChg chg="mod">
          <ac:chgData name="Jules Royer" userId="56530c4728c2fadd" providerId="LiveId" clId="{57CFB65C-73D8-4C2E-B41D-9B28FC3CB077}" dt="2023-07-04T17:46:11.249" v="752" actId="1076"/>
          <ac:cxnSpMkLst>
            <pc:docMk/>
            <pc:sldMk cId="1137578533" sldId="261"/>
            <ac:cxnSpMk id="32" creationId="{B104B751-D742-31F4-4550-443F636E5569}"/>
          </ac:cxnSpMkLst>
        </pc:cxnChg>
        <pc:cxnChg chg="mod">
          <ac:chgData name="Jules Royer" userId="56530c4728c2fadd" providerId="LiveId" clId="{57CFB65C-73D8-4C2E-B41D-9B28FC3CB077}" dt="2023-07-04T17:46:03.956" v="751" actId="1076"/>
          <ac:cxnSpMkLst>
            <pc:docMk/>
            <pc:sldMk cId="1137578533" sldId="261"/>
            <ac:cxnSpMk id="39" creationId="{47DAA083-ED15-9C98-33DF-38D7DCBEC0BD}"/>
          </ac:cxnSpMkLst>
        </pc:cxnChg>
        <pc:cxnChg chg="mod">
          <ac:chgData name="Jules Royer" userId="56530c4728c2fadd" providerId="LiveId" clId="{57CFB65C-73D8-4C2E-B41D-9B28FC3CB077}" dt="2023-07-04T17:46:03.956" v="751" actId="1076"/>
          <ac:cxnSpMkLst>
            <pc:docMk/>
            <pc:sldMk cId="1137578533" sldId="261"/>
            <ac:cxnSpMk id="45" creationId="{2021B658-FE2F-D1BE-4718-A97F656BDDC9}"/>
          </ac:cxnSpMkLst>
        </pc:cxnChg>
      </pc:sldChg>
      <pc:sldChg chg="addSp delSp modSp new mod modClrScheme chgLayout">
        <pc:chgData name="Jules Royer" userId="56530c4728c2fadd" providerId="LiveId" clId="{57CFB65C-73D8-4C2E-B41D-9B28FC3CB077}" dt="2023-07-04T17:54:24.599" v="912" actId="700"/>
        <pc:sldMkLst>
          <pc:docMk/>
          <pc:sldMk cId="1019910240" sldId="262"/>
        </pc:sldMkLst>
        <pc:spChg chg="mod ord">
          <ac:chgData name="Jules Royer" userId="56530c4728c2fadd" providerId="LiveId" clId="{57CFB65C-73D8-4C2E-B41D-9B28FC3CB077}" dt="2023-07-04T17:54:24.599" v="912" actId="700"/>
          <ac:spMkLst>
            <pc:docMk/>
            <pc:sldMk cId="1019910240" sldId="262"/>
            <ac:spMk id="2" creationId="{D394ED3F-A3CC-8AC5-A5E6-61A8ED45F4F9}"/>
          </ac:spMkLst>
        </pc:spChg>
        <pc:spChg chg="del mod">
          <ac:chgData name="Jules Royer" userId="56530c4728c2fadd" providerId="LiveId" clId="{57CFB65C-73D8-4C2E-B41D-9B28FC3CB077}" dt="2023-07-04T17:22:53.303" v="330" actId="478"/>
          <ac:spMkLst>
            <pc:docMk/>
            <pc:sldMk cId="1019910240" sldId="262"/>
            <ac:spMk id="3" creationId="{69984D8D-CB06-4553-164A-E75E96B577C0}"/>
          </ac:spMkLst>
        </pc:spChg>
        <pc:spChg chg="del">
          <ac:chgData name="Jules Royer" userId="56530c4728c2fadd" providerId="LiveId" clId="{57CFB65C-73D8-4C2E-B41D-9B28FC3CB077}" dt="2023-07-04T17:23:14.451" v="332" actId="478"/>
          <ac:spMkLst>
            <pc:docMk/>
            <pc:sldMk cId="1019910240" sldId="262"/>
            <ac:spMk id="4" creationId="{0A36930B-59F6-C5C9-0510-10E72999B133}"/>
          </ac:spMkLst>
        </pc:spChg>
        <pc:spChg chg="mod ord">
          <ac:chgData name="Jules Royer" userId="56530c4728c2fadd" providerId="LiveId" clId="{57CFB65C-73D8-4C2E-B41D-9B28FC3CB077}" dt="2023-07-04T17:54:24.599" v="912" actId="700"/>
          <ac:spMkLst>
            <pc:docMk/>
            <pc:sldMk cId="1019910240" sldId="262"/>
            <ac:spMk id="5" creationId="{2436197D-0A37-7337-6AE2-27809F101B7F}"/>
          </ac:spMkLst>
        </pc:spChg>
        <pc:spChg chg="mod ord">
          <ac:chgData name="Jules Royer" userId="56530c4728c2fadd" providerId="LiveId" clId="{57CFB65C-73D8-4C2E-B41D-9B28FC3CB077}" dt="2023-07-04T17:54:24.599" v="912" actId="700"/>
          <ac:spMkLst>
            <pc:docMk/>
            <pc:sldMk cId="1019910240" sldId="262"/>
            <ac:spMk id="6" creationId="{61CD0C98-1481-1C27-D3B6-1DA9F89D4D73}"/>
          </ac:spMkLst>
        </pc:spChg>
        <pc:spChg chg="add del mod">
          <ac:chgData name="Jules Royer" userId="56530c4728c2fadd" providerId="LiveId" clId="{57CFB65C-73D8-4C2E-B41D-9B28FC3CB077}" dt="2023-07-04T17:23:01.053" v="331" actId="478"/>
          <ac:spMkLst>
            <pc:docMk/>
            <pc:sldMk cId="1019910240" sldId="262"/>
            <ac:spMk id="8" creationId="{0C445FC9-1FB2-8739-6A76-9501FBF52A81}"/>
          </ac:spMkLst>
        </pc:spChg>
        <pc:spChg chg="add mod">
          <ac:chgData name="Jules Royer" userId="56530c4728c2fadd" providerId="LiveId" clId="{57CFB65C-73D8-4C2E-B41D-9B28FC3CB077}" dt="2023-07-04T17:34:42.815" v="459" actId="20577"/>
          <ac:spMkLst>
            <pc:docMk/>
            <pc:sldMk cId="1019910240" sldId="262"/>
            <ac:spMk id="9" creationId="{7E8115AA-1800-47C6-32A7-11E281E39A3A}"/>
          </ac:spMkLst>
        </pc:spChg>
        <pc:spChg chg="add mod">
          <ac:chgData name="Jules Royer" userId="56530c4728c2fadd" providerId="LiveId" clId="{57CFB65C-73D8-4C2E-B41D-9B28FC3CB077}" dt="2023-07-04T17:38:50.455" v="562" actId="1076"/>
          <ac:spMkLst>
            <pc:docMk/>
            <pc:sldMk cId="1019910240" sldId="262"/>
            <ac:spMk id="13" creationId="{45875A7E-AE56-C110-91A3-5D3A696F0390}"/>
          </ac:spMkLst>
        </pc:spChg>
        <pc:spChg chg="add mod">
          <ac:chgData name="Jules Royer" userId="56530c4728c2fadd" providerId="LiveId" clId="{57CFB65C-73D8-4C2E-B41D-9B28FC3CB077}" dt="2023-07-04T17:34:51.629" v="464" actId="20577"/>
          <ac:spMkLst>
            <pc:docMk/>
            <pc:sldMk cId="1019910240" sldId="262"/>
            <ac:spMk id="18" creationId="{02A5F8C0-8A84-F9D7-0FD7-5C5F5B58AA44}"/>
          </ac:spMkLst>
        </pc:spChg>
        <pc:spChg chg="add mod">
          <ac:chgData name="Jules Royer" userId="56530c4728c2fadd" providerId="LiveId" clId="{57CFB65C-73D8-4C2E-B41D-9B28FC3CB077}" dt="2023-07-04T17:36:15.970" v="493" actId="20577"/>
          <ac:spMkLst>
            <pc:docMk/>
            <pc:sldMk cId="1019910240" sldId="262"/>
            <ac:spMk id="33" creationId="{F657DAC2-C823-9696-627A-ACAE19D000A2}"/>
          </ac:spMkLst>
        </pc:spChg>
        <pc:spChg chg="add mod">
          <ac:chgData name="Jules Royer" userId="56530c4728c2fadd" providerId="LiveId" clId="{57CFB65C-73D8-4C2E-B41D-9B28FC3CB077}" dt="2023-07-04T17:38:43.735" v="561" actId="20577"/>
          <ac:spMkLst>
            <pc:docMk/>
            <pc:sldMk cId="1019910240" sldId="262"/>
            <ac:spMk id="37" creationId="{9B6E106E-82F1-9DA2-16ED-23667EF12217}"/>
          </ac:spMkLst>
        </pc:spChg>
        <pc:spChg chg="add del mod ord">
          <ac:chgData name="Jules Royer" userId="56530c4728c2fadd" providerId="LiveId" clId="{57CFB65C-73D8-4C2E-B41D-9B28FC3CB077}" dt="2023-07-04T17:54:24.599" v="912" actId="700"/>
          <ac:spMkLst>
            <pc:docMk/>
            <pc:sldMk cId="1019910240" sldId="262"/>
            <ac:spMk id="47" creationId="{2786D2FD-8CB9-ECFB-9C9F-674F626A8364}"/>
          </ac:spMkLst>
        </pc:spChg>
        <pc:grpChg chg="add mod">
          <ac:chgData name="Jules Royer" userId="56530c4728c2fadd" providerId="LiveId" clId="{57CFB65C-73D8-4C2E-B41D-9B28FC3CB077}" dt="2023-07-04T17:35:26.691" v="466" actId="164"/>
          <ac:grpSpMkLst>
            <pc:docMk/>
            <pc:sldMk cId="1019910240" sldId="262"/>
            <ac:grpSpMk id="26" creationId="{77613667-C551-A0D1-0E70-6E70C874F80E}"/>
          </ac:grpSpMkLst>
        </pc:grpChg>
        <pc:grpChg chg="add mod">
          <ac:chgData name="Jules Royer" userId="56530c4728c2fadd" providerId="LiveId" clId="{57CFB65C-73D8-4C2E-B41D-9B28FC3CB077}" dt="2023-07-04T17:35:26.691" v="466" actId="164"/>
          <ac:grpSpMkLst>
            <pc:docMk/>
            <pc:sldMk cId="1019910240" sldId="262"/>
            <ac:grpSpMk id="30" creationId="{CEC8F812-85AA-17C3-4079-B74949A07FCA}"/>
          </ac:grpSpMkLst>
        </pc:grpChg>
        <pc:cxnChg chg="add mod">
          <ac:chgData name="Jules Royer" userId="56530c4728c2fadd" providerId="LiveId" clId="{57CFB65C-73D8-4C2E-B41D-9B28FC3CB077}" dt="2023-07-04T17:38:50.455" v="562" actId="1076"/>
          <ac:cxnSpMkLst>
            <pc:docMk/>
            <pc:sldMk cId="1019910240" sldId="262"/>
            <ac:cxnSpMk id="11" creationId="{8A4A9669-42AB-46AE-03F5-3D6A75CD1DC8}"/>
          </ac:cxnSpMkLst>
        </pc:cxnChg>
        <pc:cxnChg chg="add mod">
          <ac:chgData name="Jules Royer" userId="56530c4728c2fadd" providerId="LiveId" clId="{57CFB65C-73D8-4C2E-B41D-9B28FC3CB077}" dt="2023-07-04T17:38:50.455" v="562" actId="1076"/>
          <ac:cxnSpMkLst>
            <pc:docMk/>
            <pc:sldMk cId="1019910240" sldId="262"/>
            <ac:cxnSpMk id="20" creationId="{46E52951-9EDE-8C6A-CA54-7980C801B329}"/>
          </ac:cxnSpMkLst>
        </pc:cxnChg>
        <pc:cxnChg chg="add mod">
          <ac:chgData name="Jules Royer" userId="56530c4728c2fadd" providerId="LiveId" clId="{57CFB65C-73D8-4C2E-B41D-9B28FC3CB077}" dt="2023-07-04T17:38:17.333" v="559" actId="1076"/>
          <ac:cxnSpMkLst>
            <pc:docMk/>
            <pc:sldMk cId="1019910240" sldId="262"/>
            <ac:cxnSpMk id="22" creationId="{2CB85F9A-CEA2-065C-F855-EF196FDA284A}"/>
          </ac:cxnSpMkLst>
        </pc:cxnChg>
        <pc:cxnChg chg="add mod">
          <ac:chgData name="Jules Royer" userId="56530c4728c2fadd" providerId="LiveId" clId="{57CFB65C-73D8-4C2E-B41D-9B28FC3CB077}" dt="2023-07-04T17:46:27.370" v="753" actId="1076"/>
          <ac:cxnSpMkLst>
            <pc:docMk/>
            <pc:sldMk cId="1019910240" sldId="262"/>
            <ac:cxnSpMk id="23" creationId="{9F6C3650-10BB-EAA3-B1FD-D9B901C41F0B}"/>
          </ac:cxnSpMkLst>
        </pc:cxnChg>
        <pc:cxnChg chg="add mod">
          <ac:chgData name="Jules Royer" userId="56530c4728c2fadd" providerId="LiveId" clId="{57CFB65C-73D8-4C2E-B41D-9B28FC3CB077}" dt="2023-07-04T17:38:50.455" v="562" actId="1076"/>
          <ac:cxnSpMkLst>
            <pc:docMk/>
            <pc:sldMk cId="1019910240" sldId="262"/>
            <ac:cxnSpMk id="32" creationId="{19F86212-4546-9855-2A5C-F032920182EF}"/>
          </ac:cxnSpMkLst>
        </pc:cxnChg>
        <pc:cxnChg chg="add mod">
          <ac:chgData name="Jules Royer" userId="56530c4728c2fadd" providerId="LiveId" clId="{57CFB65C-73D8-4C2E-B41D-9B28FC3CB077}" dt="2023-07-04T17:38:07.276" v="557" actId="1076"/>
          <ac:cxnSpMkLst>
            <pc:docMk/>
            <pc:sldMk cId="1019910240" sldId="262"/>
            <ac:cxnSpMk id="36" creationId="{01C5D3CA-078F-FEA3-EB41-47820C52C994}"/>
          </ac:cxnSpMkLst>
        </pc:cxnChg>
      </pc:sldChg>
      <pc:sldChg chg="ord">
        <pc:chgData name="Jules Royer" userId="56530c4728c2fadd" providerId="LiveId" clId="{57CFB65C-73D8-4C2E-B41D-9B28FC3CB077}" dt="2023-07-04T17:55:01.438" v="932"/>
        <pc:sldMkLst>
          <pc:docMk/>
          <pc:sldMk cId="1042025698" sldId="263"/>
        </pc:sldMkLst>
      </pc:sldChg>
      <pc:sldChg chg="addSp delSp modSp new mod">
        <pc:chgData name="Jules Royer" userId="56530c4728c2fadd" providerId="LiveId" clId="{57CFB65C-73D8-4C2E-B41D-9B28FC3CB077}" dt="2023-07-04T17:52:41.247" v="884" actId="1076"/>
        <pc:sldMkLst>
          <pc:docMk/>
          <pc:sldMk cId="3184321768" sldId="263"/>
        </pc:sldMkLst>
        <pc:spChg chg="mod">
          <ac:chgData name="Jules Royer" userId="56530c4728c2fadd" providerId="LiveId" clId="{57CFB65C-73D8-4C2E-B41D-9B28FC3CB077}" dt="2023-07-04T17:44:59.428" v="736" actId="1076"/>
          <ac:spMkLst>
            <pc:docMk/>
            <pc:sldMk cId="3184321768" sldId="263"/>
            <ac:spMk id="2" creationId="{823D1EC9-A586-D50D-77A1-08424B64202C}"/>
          </ac:spMkLst>
        </pc:spChg>
        <pc:spChg chg="del">
          <ac:chgData name="Jules Royer" userId="56530c4728c2fadd" providerId="LiveId" clId="{57CFB65C-73D8-4C2E-B41D-9B28FC3CB077}" dt="2023-07-04T17:39:13.322" v="578" actId="478"/>
          <ac:spMkLst>
            <pc:docMk/>
            <pc:sldMk cId="3184321768" sldId="263"/>
            <ac:spMk id="3" creationId="{1D664FF2-4658-3F07-18C5-8ED8FBDBC6F2}"/>
          </ac:spMkLst>
        </pc:spChg>
        <pc:spChg chg="add mod">
          <ac:chgData name="Jules Royer" userId="56530c4728c2fadd" providerId="LiveId" clId="{57CFB65C-73D8-4C2E-B41D-9B28FC3CB077}" dt="2023-07-04T17:46:36.433" v="754" actId="1076"/>
          <ac:spMkLst>
            <pc:docMk/>
            <pc:sldMk cId="3184321768" sldId="263"/>
            <ac:spMk id="7" creationId="{EB3AA09C-0426-85F4-2774-AE909E077C6F}"/>
          </ac:spMkLst>
        </pc:spChg>
        <pc:spChg chg="add mod">
          <ac:chgData name="Jules Royer" userId="56530c4728c2fadd" providerId="LiveId" clId="{57CFB65C-73D8-4C2E-B41D-9B28FC3CB077}" dt="2023-07-04T17:52:25.953" v="868" actId="1076"/>
          <ac:spMkLst>
            <pc:docMk/>
            <pc:sldMk cId="3184321768" sldId="263"/>
            <ac:spMk id="14" creationId="{F62DD8FF-569B-E7A1-5913-CB87142A76FB}"/>
          </ac:spMkLst>
        </pc:spChg>
        <pc:spChg chg="add mod">
          <ac:chgData name="Jules Royer" userId="56530c4728c2fadd" providerId="LiveId" clId="{57CFB65C-73D8-4C2E-B41D-9B28FC3CB077}" dt="2023-07-04T17:43:06.346" v="694" actId="1076"/>
          <ac:spMkLst>
            <pc:docMk/>
            <pc:sldMk cId="3184321768" sldId="263"/>
            <ac:spMk id="15" creationId="{78308B5B-BE6A-60DE-8243-37583307A36C}"/>
          </ac:spMkLst>
        </pc:spChg>
        <pc:spChg chg="add mod">
          <ac:chgData name="Jules Royer" userId="56530c4728c2fadd" providerId="LiveId" clId="{57CFB65C-73D8-4C2E-B41D-9B28FC3CB077}" dt="2023-07-04T17:41:07.411" v="647" actId="1076"/>
          <ac:spMkLst>
            <pc:docMk/>
            <pc:sldMk cId="3184321768" sldId="263"/>
            <ac:spMk id="16" creationId="{AFAA8B0A-AB82-E423-9EF3-48EE766EB977}"/>
          </ac:spMkLst>
        </pc:spChg>
        <pc:spChg chg="add mod">
          <ac:chgData name="Jules Royer" userId="56530c4728c2fadd" providerId="LiveId" clId="{57CFB65C-73D8-4C2E-B41D-9B28FC3CB077}" dt="2023-07-04T17:42:40.851" v="692" actId="20577"/>
          <ac:spMkLst>
            <pc:docMk/>
            <pc:sldMk cId="3184321768" sldId="263"/>
            <ac:spMk id="24" creationId="{825C99CE-978D-695B-73AB-F8AF29356E2B}"/>
          </ac:spMkLst>
        </pc:spChg>
        <pc:spChg chg="add mod">
          <ac:chgData name="Jules Royer" userId="56530c4728c2fadd" providerId="LiveId" clId="{57CFB65C-73D8-4C2E-B41D-9B28FC3CB077}" dt="2023-07-04T17:45:02.314" v="737" actId="1076"/>
          <ac:spMkLst>
            <pc:docMk/>
            <pc:sldMk cId="3184321768" sldId="263"/>
            <ac:spMk id="29" creationId="{50EE6921-7D8B-F7B3-063C-CE38E1C5804F}"/>
          </ac:spMkLst>
        </pc:spChg>
        <pc:spChg chg="add mod">
          <ac:chgData name="Jules Royer" userId="56530c4728c2fadd" providerId="LiveId" clId="{57CFB65C-73D8-4C2E-B41D-9B28FC3CB077}" dt="2023-07-04T17:45:06.988" v="738" actId="1076"/>
          <ac:spMkLst>
            <pc:docMk/>
            <pc:sldMk cId="3184321768" sldId="263"/>
            <ac:spMk id="47" creationId="{99E13CB7-6C49-9259-E6E9-37404F913B9C}"/>
          </ac:spMkLst>
        </pc:spChg>
        <pc:spChg chg="add mod">
          <ac:chgData name="Jules Royer" userId="56530c4728c2fadd" providerId="LiveId" clId="{57CFB65C-73D8-4C2E-B41D-9B28FC3CB077}" dt="2023-07-04T17:52:41.247" v="884" actId="1076"/>
          <ac:spMkLst>
            <pc:docMk/>
            <pc:sldMk cId="3184321768" sldId="263"/>
            <ac:spMk id="64" creationId="{F0B832D8-7EB8-6232-C200-1EF9E36C307C}"/>
          </ac:spMkLst>
        </pc:spChg>
        <pc:cxnChg chg="add mod">
          <ac:chgData name="Jules Royer" userId="56530c4728c2fadd" providerId="LiveId" clId="{57CFB65C-73D8-4C2E-B41D-9B28FC3CB077}" dt="2023-07-04T17:46:36.433" v="754" actId="1076"/>
          <ac:cxnSpMkLst>
            <pc:docMk/>
            <pc:sldMk cId="3184321768" sldId="263"/>
            <ac:cxnSpMk id="9" creationId="{49FADAD1-8E69-0CE4-6489-B3BF197EA3ED}"/>
          </ac:cxnSpMkLst>
        </pc:cxnChg>
        <pc:cxnChg chg="add mod">
          <ac:chgData name="Jules Royer" userId="56530c4728c2fadd" providerId="LiveId" clId="{57CFB65C-73D8-4C2E-B41D-9B28FC3CB077}" dt="2023-07-04T17:52:25.953" v="868" actId="1076"/>
          <ac:cxnSpMkLst>
            <pc:docMk/>
            <pc:sldMk cId="3184321768" sldId="263"/>
            <ac:cxnSpMk id="11" creationId="{4CFFC186-7B1E-76EB-D0CE-D861B2795173}"/>
          </ac:cxnSpMkLst>
        </pc:cxnChg>
        <pc:cxnChg chg="add mod">
          <ac:chgData name="Jules Royer" userId="56530c4728c2fadd" providerId="LiveId" clId="{57CFB65C-73D8-4C2E-B41D-9B28FC3CB077}" dt="2023-07-04T17:46:36.433" v="754" actId="1076"/>
          <ac:cxnSpMkLst>
            <pc:docMk/>
            <pc:sldMk cId="3184321768" sldId="263"/>
            <ac:cxnSpMk id="13" creationId="{8AB8686D-CFC6-88F8-5081-CBCD6DF5A891}"/>
          </ac:cxnSpMkLst>
        </pc:cxnChg>
        <pc:cxnChg chg="add mod">
          <ac:chgData name="Jules Royer" userId="56530c4728c2fadd" providerId="LiveId" clId="{57CFB65C-73D8-4C2E-B41D-9B28FC3CB077}" dt="2023-07-04T17:42:13.555" v="678" actId="1076"/>
          <ac:cxnSpMkLst>
            <pc:docMk/>
            <pc:sldMk cId="3184321768" sldId="263"/>
            <ac:cxnSpMk id="22" creationId="{1F8A4C12-4694-7BCE-C398-DDACCC991F59}"/>
          </ac:cxnSpMkLst>
        </pc:cxnChg>
        <pc:cxnChg chg="add mod">
          <ac:chgData name="Jules Royer" userId="56530c4728c2fadd" providerId="LiveId" clId="{57CFB65C-73D8-4C2E-B41D-9B28FC3CB077}" dt="2023-07-04T17:52:25.953" v="868" actId="1076"/>
          <ac:cxnSpMkLst>
            <pc:docMk/>
            <pc:sldMk cId="3184321768" sldId="263"/>
            <ac:cxnSpMk id="31" creationId="{6B96F805-54F2-D735-8E51-AB60D39537C4}"/>
          </ac:cxnSpMkLst>
        </pc:cxnChg>
        <pc:cxnChg chg="add mod">
          <ac:chgData name="Jules Royer" userId="56530c4728c2fadd" providerId="LiveId" clId="{57CFB65C-73D8-4C2E-B41D-9B28FC3CB077}" dt="2023-07-04T17:45:02.314" v="737" actId="1076"/>
          <ac:cxnSpMkLst>
            <pc:docMk/>
            <pc:sldMk cId="3184321768" sldId="263"/>
            <ac:cxnSpMk id="33" creationId="{5765176A-FD69-0AEB-6F29-98AEEC8A265B}"/>
          </ac:cxnSpMkLst>
        </pc:cxnChg>
        <pc:cxnChg chg="add mod">
          <ac:chgData name="Jules Royer" userId="56530c4728c2fadd" providerId="LiveId" clId="{57CFB65C-73D8-4C2E-B41D-9B28FC3CB077}" dt="2023-07-04T17:45:02.314" v="737" actId="1076"/>
          <ac:cxnSpMkLst>
            <pc:docMk/>
            <pc:sldMk cId="3184321768" sldId="263"/>
            <ac:cxnSpMk id="35" creationId="{46E11CD3-EC27-B893-EE6A-1564D89955FB}"/>
          </ac:cxnSpMkLst>
        </pc:cxnChg>
        <pc:cxnChg chg="add mod">
          <ac:chgData name="Jules Royer" userId="56530c4728c2fadd" providerId="LiveId" clId="{57CFB65C-73D8-4C2E-B41D-9B28FC3CB077}" dt="2023-07-04T17:45:06.988" v="738" actId="1076"/>
          <ac:cxnSpMkLst>
            <pc:docMk/>
            <pc:sldMk cId="3184321768" sldId="263"/>
            <ac:cxnSpMk id="46" creationId="{EA41498E-796A-FDED-4DC1-9C7B27DB615B}"/>
          </ac:cxnSpMkLst>
        </pc:cxnChg>
      </pc:sldChg>
      <pc:sldChg chg="addSp delSp modSp new mod">
        <pc:chgData name="Jules Royer" userId="56530c4728c2fadd" providerId="LiveId" clId="{57CFB65C-73D8-4C2E-B41D-9B28FC3CB077}" dt="2023-07-04T17:55:19.706" v="934" actId="1076"/>
        <pc:sldMkLst>
          <pc:docMk/>
          <pc:sldMk cId="1182201902" sldId="264"/>
        </pc:sldMkLst>
        <pc:spChg chg="mod">
          <ac:chgData name="Jules Royer" userId="56530c4728c2fadd" providerId="LiveId" clId="{57CFB65C-73D8-4C2E-B41D-9B28FC3CB077}" dt="2023-07-04T17:55:19.706" v="934" actId="1076"/>
          <ac:spMkLst>
            <pc:docMk/>
            <pc:sldMk cId="1182201902" sldId="264"/>
            <ac:spMk id="2" creationId="{8D59B647-2939-8B4D-A920-0457AEFB49A5}"/>
          </ac:spMkLst>
        </pc:spChg>
        <pc:spChg chg="del">
          <ac:chgData name="Jules Royer" userId="56530c4728c2fadd" providerId="LiveId" clId="{57CFB65C-73D8-4C2E-B41D-9B28FC3CB077}" dt="2023-07-04T17:46:49.516" v="770" actId="478"/>
          <ac:spMkLst>
            <pc:docMk/>
            <pc:sldMk cId="1182201902" sldId="264"/>
            <ac:spMk id="3" creationId="{8C86354D-CF49-F99D-6FEB-B5AAB6153012}"/>
          </ac:spMkLst>
        </pc:spChg>
        <pc:spChg chg="add mod">
          <ac:chgData name="Jules Royer" userId="56530c4728c2fadd" providerId="LiveId" clId="{57CFB65C-73D8-4C2E-B41D-9B28FC3CB077}" dt="2023-07-04T17:49:42.829" v="822" actId="1076"/>
          <ac:spMkLst>
            <pc:docMk/>
            <pc:sldMk cId="1182201902" sldId="264"/>
            <ac:spMk id="7" creationId="{24E74E9C-90E8-9DF1-1436-1F8291A5A6C8}"/>
          </ac:spMkLst>
        </pc:spChg>
        <pc:spChg chg="add mod">
          <ac:chgData name="Jules Royer" userId="56530c4728c2fadd" providerId="LiveId" clId="{57CFB65C-73D8-4C2E-B41D-9B28FC3CB077}" dt="2023-07-04T17:51:10.463" v="859" actId="1076"/>
          <ac:spMkLst>
            <pc:docMk/>
            <pc:sldMk cId="1182201902" sldId="264"/>
            <ac:spMk id="10" creationId="{A78847EC-843A-9496-CEA3-114DB74127B5}"/>
          </ac:spMkLst>
        </pc:spChg>
        <pc:spChg chg="add mod">
          <ac:chgData name="Jules Royer" userId="56530c4728c2fadd" providerId="LiveId" clId="{57CFB65C-73D8-4C2E-B41D-9B28FC3CB077}" dt="2023-07-04T17:51:30.303" v="865" actId="1076"/>
          <ac:spMkLst>
            <pc:docMk/>
            <pc:sldMk cId="1182201902" sldId="264"/>
            <ac:spMk id="11" creationId="{3681941E-FF03-8B03-F54E-918885C634A8}"/>
          </ac:spMkLst>
        </pc:spChg>
        <pc:spChg chg="add mod">
          <ac:chgData name="Jules Royer" userId="56530c4728c2fadd" providerId="LiveId" clId="{57CFB65C-73D8-4C2E-B41D-9B28FC3CB077}" dt="2023-07-04T17:51:34.586" v="866" actId="1076"/>
          <ac:spMkLst>
            <pc:docMk/>
            <pc:sldMk cId="1182201902" sldId="264"/>
            <ac:spMk id="12" creationId="{F6AE8D66-AAB1-536A-40FF-17D284980993}"/>
          </ac:spMkLst>
        </pc:spChg>
        <pc:spChg chg="add mod">
          <ac:chgData name="Jules Royer" userId="56530c4728c2fadd" providerId="LiveId" clId="{57CFB65C-73D8-4C2E-B41D-9B28FC3CB077}" dt="2023-07-04T17:51:38.459" v="867" actId="1076"/>
          <ac:spMkLst>
            <pc:docMk/>
            <pc:sldMk cId="1182201902" sldId="264"/>
            <ac:spMk id="13" creationId="{9013E525-D3BB-5713-44F8-6156E14495EB}"/>
          </ac:spMkLst>
        </pc:spChg>
        <pc:spChg chg="add mod">
          <ac:chgData name="Jules Royer" userId="56530c4728c2fadd" providerId="LiveId" clId="{57CFB65C-73D8-4C2E-B41D-9B28FC3CB077}" dt="2023-07-04T17:51:07.420" v="858" actId="1076"/>
          <ac:spMkLst>
            <pc:docMk/>
            <pc:sldMk cId="1182201902" sldId="264"/>
            <ac:spMk id="14" creationId="{E1DD892A-9C2E-A809-5A4C-C6A370E59A6E}"/>
          </ac:spMkLst>
        </pc:spChg>
        <pc:cxnChg chg="add mod">
          <ac:chgData name="Jules Royer" userId="56530c4728c2fadd" providerId="LiveId" clId="{57CFB65C-73D8-4C2E-B41D-9B28FC3CB077}" dt="2023-07-04T17:51:10.463" v="859" actId="1076"/>
          <ac:cxnSpMkLst>
            <pc:docMk/>
            <pc:sldMk cId="1182201902" sldId="264"/>
            <ac:cxnSpMk id="9" creationId="{E401B022-1657-8981-46C3-7A096D8D6F6D}"/>
          </ac:cxnSpMkLst>
        </pc:cxnChg>
        <pc:cxnChg chg="add mod">
          <ac:chgData name="Jules Royer" userId="56530c4728c2fadd" providerId="LiveId" clId="{57CFB65C-73D8-4C2E-B41D-9B28FC3CB077}" dt="2023-07-04T17:51:30.303" v="865" actId="1076"/>
          <ac:cxnSpMkLst>
            <pc:docMk/>
            <pc:sldMk cId="1182201902" sldId="264"/>
            <ac:cxnSpMk id="17" creationId="{87972564-D1A9-F3A8-E2F6-6768DA86AB80}"/>
          </ac:cxnSpMkLst>
        </pc:cxnChg>
        <pc:cxnChg chg="add mod">
          <ac:chgData name="Jules Royer" userId="56530c4728c2fadd" providerId="LiveId" clId="{57CFB65C-73D8-4C2E-B41D-9B28FC3CB077}" dt="2023-07-04T17:51:34.586" v="866" actId="1076"/>
          <ac:cxnSpMkLst>
            <pc:docMk/>
            <pc:sldMk cId="1182201902" sldId="264"/>
            <ac:cxnSpMk id="19" creationId="{F786CC61-DC45-186D-7D3D-B0832BCF7DDF}"/>
          </ac:cxnSpMkLst>
        </pc:cxnChg>
        <pc:cxnChg chg="add mod">
          <ac:chgData name="Jules Royer" userId="56530c4728c2fadd" providerId="LiveId" clId="{57CFB65C-73D8-4C2E-B41D-9B28FC3CB077}" dt="2023-07-04T17:51:38.459" v="867" actId="1076"/>
          <ac:cxnSpMkLst>
            <pc:docMk/>
            <pc:sldMk cId="1182201902" sldId="264"/>
            <ac:cxnSpMk id="21" creationId="{4F1F0B4A-D52D-BF57-2B45-944938E48F55}"/>
          </ac:cxnSpMkLst>
        </pc:cxnChg>
        <pc:cxnChg chg="add mod">
          <ac:chgData name="Jules Royer" userId="56530c4728c2fadd" providerId="LiveId" clId="{57CFB65C-73D8-4C2E-B41D-9B28FC3CB077}" dt="2023-07-04T17:51:38.459" v="867" actId="1076"/>
          <ac:cxnSpMkLst>
            <pc:docMk/>
            <pc:sldMk cId="1182201902" sldId="264"/>
            <ac:cxnSpMk id="23" creationId="{265DFB45-8821-5BED-5B5C-82130A83C252}"/>
          </ac:cxnSpMkLst>
        </pc:cxnChg>
      </pc:sldChg>
      <pc:sldChg chg="modSp new mod">
        <pc:chgData name="Jules Royer" userId="56530c4728c2fadd" providerId="LiveId" clId="{57CFB65C-73D8-4C2E-B41D-9B28FC3CB077}" dt="2023-07-04T17:53:38.933" v="899" actId="20577"/>
        <pc:sldMkLst>
          <pc:docMk/>
          <pc:sldMk cId="1502530549" sldId="265"/>
        </pc:sldMkLst>
        <pc:spChg chg="mod">
          <ac:chgData name="Jules Royer" userId="56530c4728c2fadd" providerId="LiveId" clId="{57CFB65C-73D8-4C2E-B41D-9B28FC3CB077}" dt="2023-07-04T17:53:38.933" v="899" actId="20577"/>
          <ac:spMkLst>
            <pc:docMk/>
            <pc:sldMk cId="1502530549" sldId="265"/>
            <ac:spMk id="2" creationId="{A8574AD9-5622-0C6D-8F10-E922E7C9384C}"/>
          </ac:spMkLst>
        </pc:spChg>
      </pc:sldChg>
      <pc:sldChg chg="new del">
        <pc:chgData name="Jules Royer" userId="56530c4728c2fadd" providerId="LiveId" clId="{57CFB65C-73D8-4C2E-B41D-9B28FC3CB077}" dt="2023-07-04T17:53:22.120" v="886" actId="47"/>
        <pc:sldMkLst>
          <pc:docMk/>
          <pc:sldMk cId="1892659344" sldId="265"/>
        </pc:sldMkLst>
      </pc:sldChg>
      <pc:sldChg chg="del">
        <pc:chgData name="Jules Royer" userId="56530c4728c2fadd" providerId="LiveId" clId="{57CFB65C-73D8-4C2E-B41D-9B28FC3CB077}" dt="2023-07-04T17:55:09.607" v="933" actId="47"/>
        <pc:sldMkLst>
          <pc:docMk/>
          <pc:sldMk cId="3184321768" sldId="265"/>
        </pc:sldMkLst>
      </pc:sldChg>
    </pc:docChg>
  </pc:docChgLst>
  <pc:docChgLst>
    <pc:chgData name="Utilisateur invité" providerId="Windows Live" clId="Web-{6CBBDCAB-7E92-4D36-B135-ED9B68373D71}"/>
    <pc:docChg chg="modSld">
      <pc:chgData name="Utilisateur invité" userId="" providerId="Windows Live" clId="Web-{6CBBDCAB-7E92-4D36-B135-ED9B68373D71}" dt="2023-07-06T13:05:04.488" v="33"/>
      <pc:docMkLst>
        <pc:docMk/>
      </pc:docMkLst>
      <pc:sldChg chg="addSp">
        <pc:chgData name="Utilisateur invité" userId="" providerId="Windows Live" clId="Web-{6CBBDCAB-7E92-4D36-B135-ED9B68373D71}" dt="2023-07-06T12:58:21.368" v="5"/>
        <pc:sldMkLst>
          <pc:docMk/>
          <pc:sldMk cId="1857601971" sldId="257"/>
        </pc:sldMkLst>
        <pc:spChg chg="add">
          <ac:chgData name="Utilisateur invité" userId="" providerId="Windows Live" clId="Web-{6CBBDCAB-7E92-4D36-B135-ED9B68373D71}" dt="2023-07-06T12:58:21.368" v="5"/>
          <ac:spMkLst>
            <pc:docMk/>
            <pc:sldMk cId="1857601971" sldId="257"/>
            <ac:spMk id="7" creationId="{EEF51772-8A6E-DD7A-397E-DC0219BF282D}"/>
          </ac:spMkLst>
        </pc:spChg>
      </pc:sldChg>
      <pc:sldChg chg="addSp delSp modSp">
        <pc:chgData name="Utilisateur invité" userId="" providerId="Windows Live" clId="Web-{6CBBDCAB-7E92-4D36-B135-ED9B68373D71}" dt="2023-07-06T13:05:04.488" v="33"/>
        <pc:sldMkLst>
          <pc:docMk/>
          <pc:sldMk cId="3463099973" sldId="258"/>
        </pc:sldMkLst>
        <pc:spChg chg="add del">
          <ac:chgData name="Utilisateur invité" userId="" providerId="Windows Live" clId="Web-{6CBBDCAB-7E92-4D36-B135-ED9B68373D71}" dt="2023-07-06T13:00:46.246" v="23"/>
          <ac:spMkLst>
            <pc:docMk/>
            <pc:sldMk cId="3463099973" sldId="258"/>
            <ac:spMk id="3" creationId="{218DCC45-65B3-D64C-8DC5-6719FD956123}"/>
          </ac:spMkLst>
        </pc:spChg>
        <pc:spChg chg="add mod">
          <ac:chgData name="Utilisateur invité" userId="" providerId="Windows Live" clId="Web-{6CBBDCAB-7E92-4D36-B135-ED9B68373D71}" dt="2023-07-06T13:05:04.488" v="33"/>
          <ac:spMkLst>
            <pc:docMk/>
            <pc:sldMk cId="3463099973" sldId="258"/>
            <ac:spMk id="7" creationId="{7C7B5936-16BD-0BB6-919A-6E262B18AD5F}"/>
          </ac:spMkLst>
        </pc:spChg>
      </pc:sldChg>
      <pc:sldChg chg="addSp modSp">
        <pc:chgData name="Utilisateur invité" userId="" providerId="Windows Live" clId="Web-{6CBBDCAB-7E92-4D36-B135-ED9B68373D71}" dt="2023-07-06T13:04:07.330" v="31"/>
        <pc:sldMkLst>
          <pc:docMk/>
          <pc:sldMk cId="3482754350" sldId="260"/>
        </pc:sldMkLst>
        <pc:spChg chg="add mod">
          <ac:chgData name="Utilisateur invité" userId="" providerId="Windows Live" clId="Web-{6CBBDCAB-7E92-4D36-B135-ED9B68373D71}" dt="2023-07-06T13:04:07.330" v="31"/>
          <ac:spMkLst>
            <pc:docMk/>
            <pc:sldMk cId="3482754350" sldId="260"/>
            <ac:spMk id="3" creationId="{0165D8D7-BB17-764A-59B7-45983560F36F}"/>
          </ac:spMkLst>
        </pc:spChg>
      </pc:sldChg>
      <pc:sldChg chg="delSp">
        <pc:chgData name="Utilisateur invité" userId="" providerId="Windows Live" clId="Web-{6CBBDCAB-7E92-4D36-B135-ED9B68373D71}" dt="2023-07-06T12:59:00.963" v="13"/>
        <pc:sldMkLst>
          <pc:docMk/>
          <pc:sldMk cId="1042025698" sldId="263"/>
        </pc:sldMkLst>
        <pc:spChg chg="del">
          <ac:chgData name="Utilisateur invité" userId="" providerId="Windows Live" clId="Web-{6CBBDCAB-7E92-4D36-B135-ED9B68373D71}" dt="2023-07-06T12:59:00.963" v="13"/>
          <ac:spMkLst>
            <pc:docMk/>
            <pc:sldMk cId="1042025698" sldId="263"/>
            <ac:spMk id="5" creationId="{2436197D-0A37-7337-6AE2-27809F101B7F}"/>
          </ac:spMkLst>
        </pc:spChg>
      </pc:sldChg>
      <pc:sldChg chg="addSp">
        <pc:chgData name="Utilisateur invité" userId="" providerId="Windows Live" clId="Web-{6CBBDCAB-7E92-4D36-B135-ED9B68373D71}" dt="2023-07-06T12:58:25.852" v="6"/>
        <pc:sldMkLst>
          <pc:docMk/>
          <pc:sldMk cId="1502530549" sldId="266"/>
        </pc:sldMkLst>
        <pc:spChg chg="add">
          <ac:chgData name="Utilisateur invité" userId="" providerId="Windows Live" clId="Web-{6CBBDCAB-7E92-4D36-B135-ED9B68373D71}" dt="2023-07-06T12:58:25.852" v="6"/>
          <ac:spMkLst>
            <pc:docMk/>
            <pc:sldMk cId="1502530549" sldId="266"/>
            <ac:spMk id="3" creationId="{854C68E7-B61A-12B7-5E1A-BEC0054F710E}"/>
          </ac:spMkLst>
        </pc:spChg>
      </pc:sldChg>
      <pc:sldChg chg="addSp modSp">
        <pc:chgData name="Utilisateur invité" userId="" providerId="Windows Live" clId="Web-{6CBBDCAB-7E92-4D36-B135-ED9B68373D71}" dt="2023-07-06T13:00:06.870" v="19"/>
        <pc:sldMkLst>
          <pc:docMk/>
          <pc:sldMk cId="3752527148" sldId="268"/>
        </pc:sldMkLst>
        <pc:spChg chg="add ord">
          <ac:chgData name="Utilisateur invité" userId="" providerId="Windows Live" clId="Web-{6CBBDCAB-7E92-4D36-B135-ED9B68373D71}" dt="2023-07-06T13:00:06.870" v="19"/>
          <ac:spMkLst>
            <pc:docMk/>
            <pc:sldMk cId="3752527148" sldId="268"/>
            <ac:spMk id="5" creationId="{F1A10EDB-AF4B-E584-A48B-9A30AFB04A09}"/>
          </ac:spMkLst>
        </pc:spChg>
      </pc:sldChg>
      <pc:sldChg chg="addSp modSp">
        <pc:chgData name="Utilisateur invité" userId="" providerId="Windows Live" clId="Web-{6CBBDCAB-7E92-4D36-B135-ED9B68373D71}" dt="2023-07-06T12:58:13.586" v="4"/>
        <pc:sldMkLst>
          <pc:docMk/>
          <pc:sldMk cId="1755005018" sldId="269"/>
        </pc:sldMkLst>
        <pc:spChg chg="add mod">
          <ac:chgData name="Utilisateur invité" userId="" providerId="Windows Live" clId="Web-{6CBBDCAB-7E92-4D36-B135-ED9B68373D71}" dt="2023-07-06T12:58:13.586" v="4"/>
          <ac:spMkLst>
            <pc:docMk/>
            <pc:sldMk cId="1755005018" sldId="269"/>
            <ac:spMk id="3" creationId="{BC4A24CB-52CF-C5AD-704B-C15A6D4ABE7C}"/>
          </ac:spMkLst>
        </pc:spChg>
      </pc:sldChg>
      <pc:sldChg chg="addSp">
        <pc:chgData name="Utilisateur invité" userId="" providerId="Windows Live" clId="Web-{6CBBDCAB-7E92-4D36-B135-ED9B68373D71}" dt="2023-07-06T12:58:28.477" v="8"/>
        <pc:sldMkLst>
          <pc:docMk/>
          <pc:sldMk cId="3277691141" sldId="270"/>
        </pc:sldMkLst>
        <pc:spChg chg="add">
          <ac:chgData name="Utilisateur invité" userId="" providerId="Windows Live" clId="Web-{6CBBDCAB-7E92-4D36-B135-ED9B68373D71}" dt="2023-07-06T12:58:28.477" v="8"/>
          <ac:spMkLst>
            <pc:docMk/>
            <pc:sldMk cId="3277691141" sldId="270"/>
            <ac:spMk id="9" creationId="{B28D2533-1562-C779-660E-A80C2FD1E789}"/>
          </ac:spMkLst>
        </pc:spChg>
      </pc:sldChg>
      <pc:sldChg chg="addSp delSp">
        <pc:chgData name="Utilisateur invité" userId="" providerId="Windows Live" clId="Web-{6CBBDCAB-7E92-4D36-B135-ED9B68373D71}" dt="2023-07-06T13:00:34.418" v="21"/>
        <pc:sldMkLst>
          <pc:docMk/>
          <pc:sldMk cId="3835714840" sldId="271"/>
        </pc:sldMkLst>
        <pc:spChg chg="del">
          <ac:chgData name="Utilisateur invité" userId="" providerId="Windows Live" clId="Web-{6CBBDCAB-7E92-4D36-B135-ED9B68373D71}" dt="2023-07-06T13:00:34.418" v="21"/>
          <ac:spMkLst>
            <pc:docMk/>
            <pc:sldMk cId="3835714840" sldId="271"/>
            <ac:spMk id="5" creationId="{21E54671-B77B-D192-2DFC-A1AC25F88ACC}"/>
          </ac:spMkLst>
        </pc:spChg>
        <pc:spChg chg="add">
          <ac:chgData name="Utilisateur invité" userId="" providerId="Windows Live" clId="Web-{6CBBDCAB-7E92-4D36-B135-ED9B68373D71}" dt="2023-07-06T12:58:26.587" v="7"/>
          <ac:spMkLst>
            <pc:docMk/>
            <pc:sldMk cId="3835714840" sldId="271"/>
            <ac:spMk id="12" creationId="{90A9C9E4-4C9A-942C-43FE-D7C2A8C98352}"/>
          </ac:spMkLst>
        </pc:spChg>
      </pc:sldChg>
      <pc:sldChg chg="addSp">
        <pc:chgData name="Utilisateur invité" userId="" providerId="Windows Live" clId="Web-{6CBBDCAB-7E92-4D36-B135-ED9B68373D71}" dt="2023-07-06T12:58:31.384" v="9"/>
        <pc:sldMkLst>
          <pc:docMk/>
          <pc:sldMk cId="1133877386" sldId="273"/>
        </pc:sldMkLst>
        <pc:spChg chg="add">
          <ac:chgData name="Utilisateur invité" userId="" providerId="Windows Live" clId="Web-{6CBBDCAB-7E92-4D36-B135-ED9B68373D71}" dt="2023-07-06T12:58:31.384" v="9"/>
          <ac:spMkLst>
            <pc:docMk/>
            <pc:sldMk cId="1133877386" sldId="273"/>
            <ac:spMk id="8" creationId="{F7ACFF67-0203-72C1-160A-9ECCD51F9BFE}"/>
          </ac:spMkLst>
        </pc:spChg>
      </pc:sldChg>
      <pc:sldChg chg="addSp modSp">
        <pc:chgData name="Utilisateur invité" userId="" providerId="Windows Live" clId="Web-{6CBBDCAB-7E92-4D36-B135-ED9B68373D71}" dt="2023-07-06T12:58:49.790" v="11" actId="14100"/>
        <pc:sldMkLst>
          <pc:docMk/>
          <pc:sldMk cId="2859516062" sldId="274"/>
        </pc:sldMkLst>
        <pc:spChg chg="add mod">
          <ac:chgData name="Utilisateur invité" userId="" providerId="Windows Live" clId="Web-{6CBBDCAB-7E92-4D36-B135-ED9B68373D71}" dt="2023-07-06T12:58:49.790" v="11" actId="14100"/>
          <ac:spMkLst>
            <pc:docMk/>
            <pc:sldMk cId="2859516062" sldId="274"/>
            <ac:spMk id="8" creationId="{9754F5D3-71EB-CEE5-5FC0-0627B7355447}"/>
          </ac:spMkLst>
        </pc:spChg>
      </pc:sldChg>
      <pc:sldChg chg="addSp delSp">
        <pc:chgData name="Utilisateur invité" userId="" providerId="Windows Live" clId="Web-{6CBBDCAB-7E92-4D36-B135-ED9B68373D71}" dt="2023-07-06T13:00:17.136" v="20"/>
        <pc:sldMkLst>
          <pc:docMk/>
          <pc:sldMk cId="1742377863" sldId="276"/>
        </pc:sldMkLst>
        <pc:spChg chg="del">
          <ac:chgData name="Utilisateur invité" userId="" providerId="Windows Live" clId="Web-{6CBBDCAB-7E92-4D36-B135-ED9B68373D71}" dt="2023-07-06T13:00:17.136" v="20"/>
          <ac:spMkLst>
            <pc:docMk/>
            <pc:sldMk cId="1742377863" sldId="276"/>
            <ac:spMk id="5" creationId="{6D8FDE49-8942-11C7-93F8-96F3989F11FA}"/>
          </ac:spMkLst>
        </pc:spChg>
        <pc:spChg chg="add">
          <ac:chgData name="Utilisateur invité" userId="" providerId="Windows Live" clId="Web-{6CBBDCAB-7E92-4D36-B135-ED9B68373D71}" dt="2023-07-06T12:59:55.886" v="17"/>
          <ac:spMkLst>
            <pc:docMk/>
            <pc:sldMk cId="1742377863" sldId="276"/>
            <ac:spMk id="8" creationId="{BE32DC8B-F730-231A-5A61-FD6247437D1A}"/>
          </ac:spMkLst>
        </pc:spChg>
      </pc:sldChg>
      <pc:sldChg chg="addSp delSp">
        <pc:chgData name="Utilisateur invité" userId="" providerId="Windows Live" clId="Web-{6CBBDCAB-7E92-4D36-B135-ED9B68373D71}" dt="2023-07-06T12:59:45.714" v="16"/>
        <pc:sldMkLst>
          <pc:docMk/>
          <pc:sldMk cId="1471861739" sldId="278"/>
        </pc:sldMkLst>
        <pc:spChg chg="del">
          <ac:chgData name="Utilisateur invité" userId="" providerId="Windows Live" clId="Web-{6CBBDCAB-7E92-4D36-B135-ED9B68373D71}" dt="2023-07-06T12:59:45.714" v="16"/>
          <ac:spMkLst>
            <pc:docMk/>
            <pc:sldMk cId="1471861739" sldId="278"/>
            <ac:spMk id="5" creationId="{F59BB34E-1F5A-DC05-DAFB-F4A5286328A8}"/>
          </ac:spMkLst>
        </pc:spChg>
        <pc:spChg chg="add">
          <ac:chgData name="Utilisateur invité" userId="" providerId="Windows Live" clId="Web-{6CBBDCAB-7E92-4D36-B135-ED9B68373D71}" dt="2023-07-06T12:58:54.415" v="12"/>
          <ac:spMkLst>
            <pc:docMk/>
            <pc:sldMk cId="1471861739" sldId="278"/>
            <ac:spMk id="8" creationId="{27B96632-6BD1-4791-93A2-F9DD7D5B6C89}"/>
          </ac:spMkLst>
        </pc:spChg>
      </pc:sldChg>
      <pc:sldChg chg="delSp">
        <pc:chgData name="Utilisateur invité" userId="" providerId="Windows Live" clId="Web-{6CBBDCAB-7E92-4D36-B135-ED9B68373D71}" dt="2023-07-06T12:59:40.760" v="15"/>
        <pc:sldMkLst>
          <pc:docMk/>
          <pc:sldMk cId="127387426" sldId="282"/>
        </pc:sldMkLst>
        <pc:spChg chg="del">
          <ac:chgData name="Utilisateur invité" userId="" providerId="Windows Live" clId="Web-{6CBBDCAB-7E92-4D36-B135-ED9B68373D71}" dt="2023-07-06T12:59:38.776" v="14"/>
          <ac:spMkLst>
            <pc:docMk/>
            <pc:sldMk cId="127387426" sldId="282"/>
            <ac:spMk id="5" creationId="{2436197D-0A37-7337-6AE2-27809F101B7F}"/>
          </ac:spMkLst>
        </pc:spChg>
        <pc:spChg chg="del">
          <ac:chgData name="Utilisateur invité" userId="" providerId="Windows Live" clId="Web-{6CBBDCAB-7E92-4D36-B135-ED9B68373D71}" dt="2023-07-06T12:59:40.760" v="15"/>
          <ac:spMkLst>
            <pc:docMk/>
            <pc:sldMk cId="127387426" sldId="282"/>
            <ac:spMk id="7" creationId="{3B078FEB-5ECD-071E-551D-DD1A3A213861}"/>
          </ac:spMkLst>
        </pc:spChg>
      </pc:sldChg>
    </pc:docChg>
  </pc:docChgLst>
  <pc:docChgLst>
    <pc:chgData name="Utilisateur invité" providerId="Windows Live" clId="Web-{52C14806-1EE5-43E6-9963-D70D6577E666}"/>
    <pc:docChg chg="modSld sldOrd">
      <pc:chgData name="Utilisateur invité" userId="" providerId="Windows Live" clId="Web-{52C14806-1EE5-43E6-9963-D70D6577E666}" dt="2023-07-04T18:00:41.427" v="191" actId="20577"/>
      <pc:docMkLst>
        <pc:docMk/>
      </pc:docMkLst>
      <pc:sldChg chg="addSp delSp modSp ord">
        <pc:chgData name="Utilisateur invité" userId="" providerId="Windows Live" clId="Web-{52C14806-1EE5-43E6-9963-D70D6577E666}" dt="2023-07-04T18:00:41.427" v="191" actId="20577"/>
        <pc:sldMkLst>
          <pc:docMk/>
          <pc:sldMk cId="1042025698" sldId="263"/>
        </pc:sldMkLst>
        <pc:spChg chg="mod">
          <ac:chgData name="Utilisateur invité" userId="" providerId="Windows Live" clId="Web-{52C14806-1EE5-43E6-9963-D70D6577E666}" dt="2023-07-04T17:53:20.037" v="31" actId="20577"/>
          <ac:spMkLst>
            <pc:docMk/>
            <pc:sldMk cId="1042025698" sldId="263"/>
            <ac:spMk id="2" creationId="{D394ED3F-A3CC-8AC5-A5E6-61A8ED45F4F9}"/>
          </ac:spMkLst>
        </pc:spChg>
        <pc:spChg chg="add mod">
          <ac:chgData name="Utilisateur invité" userId="" providerId="Windows Live" clId="Web-{52C14806-1EE5-43E6-9963-D70D6577E666}" dt="2023-07-04T18:00:41.427" v="191" actId="20577"/>
          <ac:spMkLst>
            <pc:docMk/>
            <pc:sldMk cId="1042025698" sldId="263"/>
            <ac:spMk id="3" creationId="{296E2C27-676E-A04A-CE91-F54574DBC972}"/>
          </ac:spMkLst>
        </pc:spChg>
        <pc:spChg chg="del">
          <ac:chgData name="Utilisateur invité" userId="" providerId="Windows Live" clId="Web-{52C14806-1EE5-43E6-9963-D70D6577E666}" dt="2023-07-04T17:52:54.379" v="2"/>
          <ac:spMkLst>
            <pc:docMk/>
            <pc:sldMk cId="1042025698" sldId="263"/>
            <ac:spMk id="9" creationId="{7E8115AA-1800-47C6-32A7-11E281E39A3A}"/>
          </ac:spMkLst>
        </pc:spChg>
        <pc:spChg chg="del">
          <ac:chgData name="Utilisateur invité" userId="" providerId="Windows Live" clId="Web-{52C14806-1EE5-43E6-9963-D70D6577E666}" dt="2023-07-04T17:52:58.645" v="4"/>
          <ac:spMkLst>
            <pc:docMk/>
            <pc:sldMk cId="1042025698" sldId="263"/>
            <ac:spMk id="13" creationId="{45875A7E-AE56-C110-91A3-5D3A696F0390}"/>
          </ac:spMkLst>
        </pc:spChg>
        <pc:spChg chg="del">
          <ac:chgData name="Utilisateur invité" userId="" providerId="Windows Live" clId="Web-{52C14806-1EE5-43E6-9963-D70D6577E666}" dt="2023-07-04T17:52:56.739" v="3"/>
          <ac:spMkLst>
            <pc:docMk/>
            <pc:sldMk cId="1042025698" sldId="263"/>
            <ac:spMk id="18" creationId="{02A5F8C0-8A84-F9D7-0FD7-5C5F5B58AA44}"/>
          </ac:spMkLst>
        </pc:spChg>
        <pc:spChg chg="del">
          <ac:chgData name="Utilisateur invité" userId="" providerId="Windows Live" clId="Web-{52C14806-1EE5-43E6-9963-D70D6577E666}" dt="2023-07-04T17:53:00.333" v="5"/>
          <ac:spMkLst>
            <pc:docMk/>
            <pc:sldMk cId="1042025698" sldId="263"/>
            <ac:spMk id="33" creationId="{F657DAC2-C823-9696-627A-ACAE19D000A2}"/>
          </ac:spMkLst>
        </pc:spChg>
        <pc:spChg chg="del mod">
          <ac:chgData name="Utilisateur invité" userId="" providerId="Windows Live" clId="Web-{52C14806-1EE5-43E6-9963-D70D6577E666}" dt="2023-07-04T17:52:49.660" v="1"/>
          <ac:spMkLst>
            <pc:docMk/>
            <pc:sldMk cId="1042025698" sldId="263"/>
            <ac:spMk id="37" creationId="{9B6E106E-82F1-9DA2-16ED-23667EF12217}"/>
          </ac:spMkLst>
        </pc:spChg>
      </pc:sldChg>
    </pc:docChg>
  </pc:docChgLst>
  <pc:docChgLst>
    <pc:chgData name="Utilisateur invité" providerId="Windows Live" clId="Web-{F2C45BD7-3357-4789-87B5-06B4E6CE8597}"/>
    <pc:docChg chg="addSld modSld">
      <pc:chgData name="Utilisateur invité" userId="" providerId="Windows Live" clId="Web-{F2C45BD7-3357-4789-87B5-06B4E6CE8597}" dt="2023-07-04T17:52:23.875" v="5"/>
      <pc:docMkLst>
        <pc:docMk/>
      </pc:docMkLst>
      <pc:sldChg chg="delSp modSp add replId">
        <pc:chgData name="Utilisateur invité" userId="" providerId="Windows Live" clId="Web-{F2C45BD7-3357-4789-87B5-06B4E6CE8597}" dt="2023-07-04T17:52:23.875" v="5"/>
        <pc:sldMkLst>
          <pc:docMk/>
          <pc:sldMk cId="1042025698" sldId="263"/>
        </pc:sldMkLst>
        <pc:spChg chg="mod">
          <ac:chgData name="Utilisateur invité" userId="" providerId="Windows Live" clId="Web-{F2C45BD7-3357-4789-87B5-06B4E6CE8597}" dt="2023-07-04T17:52:17.968" v="1" actId="20577"/>
          <ac:spMkLst>
            <pc:docMk/>
            <pc:sldMk cId="1042025698" sldId="263"/>
            <ac:spMk id="9" creationId="{7E8115AA-1800-47C6-32A7-11E281E39A3A}"/>
          </ac:spMkLst>
        </pc:spChg>
        <pc:grpChg chg="del">
          <ac:chgData name="Utilisateur invité" userId="" providerId="Windows Live" clId="Web-{F2C45BD7-3357-4789-87B5-06B4E6CE8597}" dt="2023-07-04T17:52:23.875" v="5"/>
          <ac:grpSpMkLst>
            <pc:docMk/>
            <pc:sldMk cId="1042025698" sldId="263"/>
            <ac:grpSpMk id="30" creationId="{CEC8F812-85AA-17C3-4079-B74949A07FCA}"/>
          </ac:grpSpMkLst>
        </pc:grpChg>
        <pc:cxnChg chg="mod">
          <ac:chgData name="Utilisateur invité" userId="" providerId="Windows Live" clId="Web-{F2C45BD7-3357-4789-87B5-06B4E6CE8597}" dt="2023-07-04T17:52:23.875" v="5"/>
          <ac:cxnSpMkLst>
            <pc:docMk/>
            <pc:sldMk cId="1042025698" sldId="263"/>
            <ac:cxnSpMk id="11" creationId="{8A4A9669-42AB-46AE-03F5-3D6A75CD1DC8}"/>
          </ac:cxnSpMkLst>
        </pc:cxnChg>
        <pc:cxnChg chg="del mod">
          <ac:chgData name="Utilisateur invité" userId="" providerId="Windows Live" clId="Web-{F2C45BD7-3357-4789-87B5-06B4E6CE8597}" dt="2023-07-04T17:52:20.375" v="2"/>
          <ac:cxnSpMkLst>
            <pc:docMk/>
            <pc:sldMk cId="1042025698" sldId="263"/>
            <ac:cxnSpMk id="20" creationId="{46E52951-9EDE-8C6A-CA54-7980C801B329}"/>
          </ac:cxnSpMkLst>
        </pc:cxnChg>
        <pc:cxnChg chg="del mod">
          <ac:chgData name="Utilisateur invité" userId="" providerId="Windows Live" clId="Web-{F2C45BD7-3357-4789-87B5-06B4E6CE8597}" dt="2023-07-04T17:52:23.875" v="4"/>
          <ac:cxnSpMkLst>
            <pc:docMk/>
            <pc:sldMk cId="1042025698" sldId="263"/>
            <ac:cxnSpMk id="32" creationId="{19F86212-4546-9855-2A5C-F032920182EF}"/>
          </ac:cxnSpMkLst>
        </pc:cxnChg>
        <pc:cxnChg chg="del mod">
          <ac:chgData name="Utilisateur invité" userId="" providerId="Windows Live" clId="Web-{F2C45BD7-3357-4789-87B5-06B4E6CE8597}" dt="2023-07-04T17:52:23.875" v="3"/>
          <ac:cxnSpMkLst>
            <pc:docMk/>
            <pc:sldMk cId="1042025698" sldId="263"/>
            <ac:cxnSpMk id="36" creationId="{01C5D3CA-078F-FEA3-EB41-47820C52C994}"/>
          </ac:cxnSpMkLst>
        </pc:cxnChg>
      </pc:sldChg>
    </pc:docChg>
  </pc:docChgLst>
  <pc:docChgLst>
    <pc:chgData name="Utilisateur invité" providerId="Windows Live" clId="Web-{A4178E6C-2B4E-43B6-99FF-260A4276965F}"/>
    <pc:docChg chg="modSld">
      <pc:chgData name="Utilisateur invité" userId="" providerId="Windows Live" clId="Web-{A4178E6C-2B4E-43B6-99FF-260A4276965F}" dt="2023-07-06T09:54:57.274" v="3"/>
      <pc:docMkLst>
        <pc:docMk/>
      </pc:docMkLst>
      <pc:sldChg chg="delSp modSp">
        <pc:chgData name="Utilisateur invité" userId="" providerId="Windows Live" clId="Web-{A4178E6C-2B4E-43B6-99FF-260A4276965F}" dt="2023-07-06T09:54:57.274" v="3"/>
        <pc:sldMkLst>
          <pc:docMk/>
          <pc:sldMk cId="1133877386" sldId="273"/>
        </pc:sldMkLst>
        <pc:spChg chg="mod">
          <ac:chgData name="Utilisateur invité" userId="" providerId="Windows Live" clId="Web-{A4178E6C-2B4E-43B6-99FF-260A4276965F}" dt="2023-07-06T09:54:53.977" v="1" actId="20577"/>
          <ac:spMkLst>
            <pc:docMk/>
            <pc:sldMk cId="1133877386" sldId="273"/>
            <ac:spMk id="3" creationId="{8E4A5D46-B0F2-B53B-8FD6-ACD5F10442A6}"/>
          </ac:spMkLst>
        </pc:spChg>
        <pc:spChg chg="del">
          <ac:chgData name="Utilisateur invité" userId="" providerId="Windows Live" clId="Web-{A4178E6C-2B4E-43B6-99FF-260A4276965F}" dt="2023-07-06T09:54:57.274" v="3"/>
          <ac:spMkLst>
            <pc:docMk/>
            <pc:sldMk cId="1133877386" sldId="273"/>
            <ac:spMk id="9" creationId="{568350FE-9BEA-B9C7-B13F-5C4BAB3E5613}"/>
          </ac:spMkLst>
        </pc:spChg>
        <pc:spChg chg="del">
          <ac:chgData name="Utilisateur invité" userId="" providerId="Windows Live" clId="Web-{A4178E6C-2B4E-43B6-99FF-260A4276965F}" dt="2023-07-06T09:54:55.117" v="2"/>
          <ac:spMkLst>
            <pc:docMk/>
            <pc:sldMk cId="1133877386" sldId="273"/>
            <ac:spMk id="10" creationId="{2B34CBF6-64F9-01A9-E896-B03D57F48263}"/>
          </ac:spMkLst>
        </pc:spChg>
      </pc:sldChg>
    </pc:docChg>
  </pc:docChgLst>
  <pc:docChgLst>
    <pc:chgData name="Sam PEGEOT" userId="380b3d26f69f1f8c" providerId="Windows Live" clId="Web-{F8C0188D-0D28-4E4F-9AD3-AC31699D669B}"/>
    <pc:docChg chg="addSld delSld modSld modSection">
      <pc:chgData name="Sam PEGEOT" userId="380b3d26f69f1f8c" providerId="Windows Live" clId="Web-{F8C0188D-0D28-4E4F-9AD3-AC31699D669B}" dt="2023-07-06T09:42:04.405" v="287"/>
      <pc:docMkLst>
        <pc:docMk/>
      </pc:docMkLst>
      <pc:sldChg chg="addSp modSp">
        <pc:chgData name="Sam PEGEOT" userId="380b3d26f69f1f8c" providerId="Windows Live" clId="Web-{F8C0188D-0D28-4E4F-9AD3-AC31699D669B}" dt="2023-07-06T08:35:42.270" v="267" actId="1076"/>
        <pc:sldMkLst>
          <pc:docMk/>
          <pc:sldMk cId="4115024284" sldId="256"/>
        </pc:sldMkLst>
        <pc:spChg chg="mod">
          <ac:chgData name="Sam PEGEOT" userId="380b3d26f69f1f8c" providerId="Windows Live" clId="Web-{F8C0188D-0D28-4E4F-9AD3-AC31699D669B}" dt="2023-07-06T08:35:02.252" v="257" actId="1076"/>
          <ac:spMkLst>
            <pc:docMk/>
            <pc:sldMk cId="4115024284" sldId="256"/>
            <ac:spMk id="2" creationId="{30533551-F5FA-7627-06BA-AB6ADC4BC65F}"/>
          </ac:spMkLst>
        </pc:spChg>
        <pc:spChg chg="mod">
          <ac:chgData name="Sam PEGEOT" userId="380b3d26f69f1f8c" providerId="Windows Live" clId="Web-{F8C0188D-0D28-4E4F-9AD3-AC31699D669B}" dt="2023-07-06T08:35:29.676" v="265" actId="1076"/>
          <ac:spMkLst>
            <pc:docMk/>
            <pc:sldMk cId="4115024284" sldId="256"/>
            <ac:spMk id="3" creationId="{CA0D7482-AA98-5CE7-E217-92430345318B}"/>
          </ac:spMkLst>
        </pc:spChg>
        <pc:picChg chg="mod modCrop">
          <ac:chgData name="Sam PEGEOT" userId="380b3d26f69f1f8c" providerId="Windows Live" clId="Web-{F8C0188D-0D28-4E4F-9AD3-AC31699D669B}" dt="2023-07-06T08:35:40.192" v="266" actId="1076"/>
          <ac:picMkLst>
            <pc:docMk/>
            <pc:sldMk cId="4115024284" sldId="256"/>
            <ac:picMk id="4" creationId="{BF3988AB-5F06-1E9C-8F30-7BD4E38C9FDE}"/>
          </ac:picMkLst>
        </pc:picChg>
        <pc:picChg chg="mod">
          <ac:chgData name="Sam PEGEOT" userId="380b3d26f69f1f8c" providerId="Windows Live" clId="Web-{F8C0188D-0D28-4E4F-9AD3-AC31699D669B}" dt="2023-07-06T08:35:42.270" v="267" actId="1076"/>
          <ac:picMkLst>
            <pc:docMk/>
            <pc:sldMk cId="4115024284" sldId="256"/>
            <ac:picMk id="5" creationId="{2D07555C-936E-10C5-3233-0D0FC2BDB738}"/>
          </ac:picMkLst>
        </pc:picChg>
        <pc:picChg chg="add mod">
          <ac:chgData name="Sam PEGEOT" userId="380b3d26f69f1f8c" providerId="Windows Live" clId="Web-{F8C0188D-0D28-4E4F-9AD3-AC31699D669B}" dt="2023-07-06T08:34:50.017" v="255" actId="1076"/>
          <ac:picMkLst>
            <pc:docMk/>
            <pc:sldMk cId="4115024284" sldId="256"/>
            <ac:picMk id="6" creationId="{CDB678AE-0498-5FDE-3CB3-B4ABF19A611A}"/>
          </ac:picMkLst>
        </pc:picChg>
      </pc:sldChg>
      <pc:sldChg chg="addSp delSp modSp mod modClrScheme addAnim delAnim modAnim chgLayout">
        <pc:chgData name="Sam PEGEOT" userId="380b3d26f69f1f8c" providerId="Windows Live" clId="Web-{F8C0188D-0D28-4E4F-9AD3-AC31699D669B}" dt="2023-07-06T09:42:04.405" v="287"/>
        <pc:sldMkLst>
          <pc:docMk/>
          <pc:sldMk cId="1857601971" sldId="257"/>
        </pc:sldMkLst>
        <pc:spChg chg="mod ord">
          <ac:chgData name="Sam PEGEOT" userId="380b3d26f69f1f8c" providerId="Windows Live" clId="Web-{F8C0188D-0D28-4E4F-9AD3-AC31699D669B}" dt="2023-07-06T08:13:46.843" v="6"/>
          <ac:spMkLst>
            <pc:docMk/>
            <pc:sldMk cId="1857601971" sldId="257"/>
            <ac:spMk id="2" creationId="{303AC8F8-DB96-C375-F3A0-0ACF2BD53AFA}"/>
          </ac:spMkLst>
        </pc:spChg>
        <pc:spChg chg="mod">
          <ac:chgData name="Sam PEGEOT" userId="380b3d26f69f1f8c" providerId="Windows Live" clId="Web-{F8C0188D-0D28-4E4F-9AD3-AC31699D669B}" dt="2023-07-06T08:19:48.991" v="35" actId="1076"/>
          <ac:spMkLst>
            <pc:docMk/>
            <pc:sldMk cId="1857601971" sldId="257"/>
            <ac:spMk id="3" creationId="{54B4FACB-DB23-85A1-038C-2CA42B241B02}"/>
          </ac:spMkLst>
        </pc:spChg>
        <pc:spChg chg="mod ord">
          <ac:chgData name="Sam PEGEOT" userId="380b3d26f69f1f8c" providerId="Windows Live" clId="Web-{F8C0188D-0D28-4E4F-9AD3-AC31699D669B}" dt="2023-07-06T08:13:46.843" v="6"/>
          <ac:spMkLst>
            <pc:docMk/>
            <pc:sldMk cId="1857601971" sldId="257"/>
            <ac:spMk id="4" creationId="{3C2BB2C0-C2CD-2059-DAD1-0B01D2579DB0}"/>
          </ac:spMkLst>
        </pc:spChg>
        <pc:spChg chg="del mod ord">
          <ac:chgData name="Sam PEGEOT" userId="380b3d26f69f1f8c" providerId="Windows Live" clId="Web-{F8C0188D-0D28-4E4F-9AD3-AC31699D669B}" dt="2023-07-06T09:31:51.296" v="282"/>
          <ac:spMkLst>
            <pc:docMk/>
            <pc:sldMk cId="1857601971" sldId="257"/>
            <ac:spMk id="5" creationId="{0038AA75-F6DF-25C5-9456-780BD3986A5F}"/>
          </ac:spMkLst>
        </pc:spChg>
        <pc:spChg chg="mod ord">
          <ac:chgData name="Sam PEGEOT" userId="380b3d26f69f1f8c" providerId="Windows Live" clId="Web-{F8C0188D-0D28-4E4F-9AD3-AC31699D669B}" dt="2023-07-06T08:13:46.843" v="6"/>
          <ac:spMkLst>
            <pc:docMk/>
            <pc:sldMk cId="1857601971" sldId="257"/>
            <ac:spMk id="6" creationId="{708D3D25-B668-A815-ECD3-4387BDF77A2F}"/>
          </ac:spMkLst>
        </pc:spChg>
        <pc:spChg chg="add del mod ord">
          <ac:chgData name="Sam PEGEOT" userId="380b3d26f69f1f8c" providerId="Windows Live" clId="Web-{F8C0188D-0D28-4E4F-9AD3-AC31699D669B}" dt="2023-07-06T08:15:21.599" v="20"/>
          <ac:spMkLst>
            <pc:docMk/>
            <pc:sldMk cId="1857601971" sldId="257"/>
            <ac:spMk id="7" creationId="{A88B94A3-03B9-F157-D894-E6515F659C82}"/>
          </ac:spMkLst>
        </pc:spChg>
        <pc:spChg chg="mod">
          <ac:chgData name="Sam PEGEOT" userId="380b3d26f69f1f8c" providerId="Windows Live" clId="Web-{F8C0188D-0D28-4E4F-9AD3-AC31699D669B}" dt="2023-07-06T08:19:27.709" v="30" actId="20577"/>
          <ac:spMkLst>
            <pc:docMk/>
            <pc:sldMk cId="1857601971" sldId="257"/>
            <ac:spMk id="10" creationId="{434D49FD-7D74-A9E8-811E-79451F910E66}"/>
          </ac:spMkLst>
        </pc:spChg>
        <pc:spChg chg="mod">
          <ac:chgData name="Sam PEGEOT" userId="380b3d26f69f1f8c" providerId="Windows Live" clId="Web-{F8C0188D-0D28-4E4F-9AD3-AC31699D669B}" dt="2023-07-06T08:22:28.173" v="63" actId="20577"/>
          <ac:spMkLst>
            <pc:docMk/>
            <pc:sldMk cId="1857601971" sldId="257"/>
            <ac:spMk id="11" creationId="{DCD2CCDE-591B-BC2E-4C2C-B0B2DA679A37}"/>
          </ac:spMkLst>
        </pc:spChg>
        <pc:spChg chg="mod">
          <ac:chgData name="Sam PEGEOT" userId="380b3d26f69f1f8c" providerId="Windows Live" clId="Web-{F8C0188D-0D28-4E4F-9AD3-AC31699D669B}" dt="2023-07-06T08:15:45.195" v="25" actId="1076"/>
          <ac:spMkLst>
            <pc:docMk/>
            <pc:sldMk cId="1857601971" sldId="257"/>
            <ac:spMk id="12" creationId="{DA5004DE-C583-EA6A-8064-17DB41064415}"/>
          </ac:spMkLst>
        </pc:spChg>
        <pc:spChg chg="mod">
          <ac:chgData name="Sam PEGEOT" userId="380b3d26f69f1f8c" providerId="Windows Live" clId="Web-{F8C0188D-0D28-4E4F-9AD3-AC31699D669B}" dt="2023-07-06T08:15:41.116" v="24" actId="1076"/>
          <ac:spMkLst>
            <pc:docMk/>
            <pc:sldMk cId="1857601971" sldId="257"/>
            <ac:spMk id="13" creationId="{46E5EC14-CB83-E4D4-25D9-AB7D453E317D}"/>
          </ac:spMkLst>
        </pc:spChg>
        <pc:spChg chg="mod">
          <ac:chgData name="Sam PEGEOT" userId="380b3d26f69f1f8c" providerId="Windows Live" clId="Web-{F8C0188D-0D28-4E4F-9AD3-AC31699D669B}" dt="2023-07-06T08:15:37.319" v="23" actId="1076"/>
          <ac:spMkLst>
            <pc:docMk/>
            <pc:sldMk cId="1857601971" sldId="257"/>
            <ac:spMk id="14" creationId="{F4B026AE-70D9-FFC9-6DFA-73A48BCA9C3C}"/>
          </ac:spMkLst>
        </pc:spChg>
        <pc:spChg chg="add del mod ord">
          <ac:chgData name="Sam PEGEOT" userId="380b3d26f69f1f8c" providerId="Windows Live" clId="Web-{F8C0188D-0D28-4E4F-9AD3-AC31699D669B}" dt="2023-07-06T08:15:26.443" v="21"/>
          <ac:spMkLst>
            <pc:docMk/>
            <pc:sldMk cId="1857601971" sldId="257"/>
            <ac:spMk id="15" creationId="{AB3EFD2E-7E3D-6E9A-3284-F8B499F825D2}"/>
          </ac:spMkLst>
        </pc:spChg>
        <pc:spChg chg="add del mod ord">
          <ac:chgData name="Sam PEGEOT" userId="380b3d26f69f1f8c" providerId="Windows Live" clId="Web-{F8C0188D-0D28-4E4F-9AD3-AC31699D669B}" dt="2023-07-06T08:15:19.459" v="19"/>
          <ac:spMkLst>
            <pc:docMk/>
            <pc:sldMk cId="1857601971" sldId="257"/>
            <ac:spMk id="21" creationId="{66744273-B672-B7AE-E49E-1FDBF2527659}"/>
          </ac:spMkLst>
        </pc:spChg>
        <pc:spChg chg="add mod">
          <ac:chgData name="Sam PEGEOT" userId="380b3d26f69f1f8c" providerId="Windows Live" clId="Web-{F8C0188D-0D28-4E4F-9AD3-AC31699D669B}" dt="2023-07-06T08:20:37.276" v="61" actId="14100"/>
          <ac:spMkLst>
            <pc:docMk/>
            <pc:sldMk cId="1857601971" sldId="257"/>
            <ac:spMk id="23" creationId="{42534623-465F-0C78-6D63-B28DE8937DA0}"/>
          </ac:spMkLst>
        </pc:spChg>
        <pc:grpChg chg="mod">
          <ac:chgData name="Sam PEGEOT" userId="380b3d26f69f1f8c" providerId="Windows Live" clId="Web-{F8C0188D-0D28-4E4F-9AD3-AC31699D669B}" dt="2023-07-06T08:15:49.757" v="26" actId="1076"/>
          <ac:grpSpMkLst>
            <pc:docMk/>
            <pc:sldMk cId="1857601971" sldId="257"/>
            <ac:grpSpMk id="19" creationId="{80CD3196-883C-3B69-F314-C5C414819AA2}"/>
          </ac:grpSpMkLst>
        </pc:grpChg>
        <pc:grpChg chg="mod">
          <ac:chgData name="Sam PEGEOT" userId="380b3d26f69f1f8c" providerId="Windows Live" clId="Web-{F8C0188D-0D28-4E4F-9AD3-AC31699D669B}" dt="2023-07-06T08:16:02.696" v="29" actId="1076"/>
          <ac:grpSpMkLst>
            <pc:docMk/>
            <pc:sldMk cId="1857601971" sldId="257"/>
            <ac:grpSpMk id="20" creationId="{3C5CE1B0-48B4-BF4E-F738-EC6CA684FF74}"/>
          </ac:grpSpMkLst>
        </pc:grpChg>
        <pc:grpChg chg="add">
          <ac:chgData name="Sam PEGEOT" userId="380b3d26f69f1f8c" providerId="Windows Live" clId="Web-{F8C0188D-0D28-4E4F-9AD3-AC31699D669B}" dt="2023-07-06T08:37:28.121" v="268"/>
          <ac:grpSpMkLst>
            <pc:docMk/>
            <pc:sldMk cId="1857601971" sldId="257"/>
            <ac:grpSpMk id="24" creationId="{D36A1330-FD78-75F2-2E74-950DE2458FA5}"/>
          </ac:grpSpMkLst>
        </pc:grpChg>
        <pc:picChg chg="mod ord modCrop">
          <ac:chgData name="Sam PEGEOT" userId="380b3d26f69f1f8c" providerId="Windows Live" clId="Web-{F8C0188D-0D28-4E4F-9AD3-AC31699D669B}" dt="2023-07-06T08:15:31.397" v="22" actId="1076"/>
          <ac:picMkLst>
            <pc:docMk/>
            <pc:sldMk cId="1857601971" sldId="257"/>
            <ac:picMk id="9" creationId="{C93976ED-9CFE-A736-1F6B-117B58B2A27D}"/>
          </ac:picMkLst>
        </pc:picChg>
      </pc:sldChg>
      <pc:sldChg chg="delSp">
        <pc:chgData name="Sam PEGEOT" userId="380b3d26f69f1f8c" providerId="Windows Live" clId="Web-{F8C0188D-0D28-4E4F-9AD3-AC31699D669B}" dt="2023-07-06T09:31:54.062" v="283"/>
        <pc:sldMkLst>
          <pc:docMk/>
          <pc:sldMk cId="3463099973" sldId="258"/>
        </pc:sldMkLst>
        <pc:spChg chg="del">
          <ac:chgData name="Sam PEGEOT" userId="380b3d26f69f1f8c" providerId="Windows Live" clId="Web-{F8C0188D-0D28-4E4F-9AD3-AC31699D669B}" dt="2023-07-06T09:31:54.062" v="283"/>
          <ac:spMkLst>
            <pc:docMk/>
            <pc:sldMk cId="3463099973" sldId="258"/>
            <ac:spMk id="5" creationId="{0038AA75-F6DF-25C5-9456-780BD3986A5F}"/>
          </ac:spMkLst>
        </pc:spChg>
      </pc:sldChg>
      <pc:sldChg chg="del">
        <pc:chgData name="Sam PEGEOT" userId="380b3d26f69f1f8c" providerId="Windows Live" clId="Web-{F8C0188D-0D28-4E4F-9AD3-AC31699D669B}" dt="2023-07-06T09:26:21.288" v="274"/>
        <pc:sldMkLst>
          <pc:docMk/>
          <pc:sldMk cId="1547442626" sldId="259"/>
        </pc:sldMkLst>
      </pc:sldChg>
      <pc:sldChg chg="delSp modSp delAnim">
        <pc:chgData name="Sam PEGEOT" userId="380b3d26f69f1f8c" providerId="Windows Live" clId="Web-{F8C0188D-0D28-4E4F-9AD3-AC31699D669B}" dt="2023-07-06T09:41:55.889" v="286"/>
        <pc:sldMkLst>
          <pc:docMk/>
          <pc:sldMk cId="3482754350" sldId="260"/>
        </pc:sldMkLst>
        <pc:spChg chg="del">
          <ac:chgData name="Sam PEGEOT" userId="380b3d26f69f1f8c" providerId="Windows Live" clId="Web-{F8C0188D-0D28-4E4F-9AD3-AC31699D669B}" dt="2023-07-06T09:31:56.765" v="284"/>
          <ac:spMkLst>
            <pc:docMk/>
            <pc:sldMk cId="3482754350" sldId="260"/>
            <ac:spMk id="5" creationId="{4975C3EC-F478-CF64-BA25-F3EF82251AD7}"/>
          </ac:spMkLst>
        </pc:spChg>
        <pc:spChg chg="mod">
          <ac:chgData name="Sam PEGEOT" userId="380b3d26f69f1f8c" providerId="Windows Live" clId="Web-{F8C0188D-0D28-4E4F-9AD3-AC31699D669B}" dt="2023-07-06T08:09:47.828" v="4" actId="20577"/>
          <ac:spMkLst>
            <pc:docMk/>
            <pc:sldMk cId="3482754350" sldId="260"/>
            <ac:spMk id="17" creationId="{070226DA-6559-1230-EEA0-9618C22538ED}"/>
          </ac:spMkLst>
        </pc:spChg>
        <pc:picChg chg="mod">
          <ac:chgData name="Sam PEGEOT" userId="380b3d26f69f1f8c" providerId="Windows Live" clId="Web-{F8C0188D-0D28-4E4F-9AD3-AC31699D669B}" dt="2023-07-06T08:09:52.626" v="5" actId="1076"/>
          <ac:picMkLst>
            <pc:docMk/>
            <pc:sldMk cId="3482754350" sldId="260"/>
            <ac:picMk id="19" creationId="{C802AEE8-A9E8-D043-97B2-E6F63D30590F}"/>
          </ac:picMkLst>
        </pc:picChg>
      </pc:sldChg>
      <pc:sldChg chg="addSp modSp addAnim">
        <pc:chgData name="Sam PEGEOT" userId="380b3d26f69f1f8c" providerId="Windows Live" clId="Web-{F8C0188D-0D28-4E4F-9AD3-AC31699D669B}" dt="2023-07-06T09:26:48.054" v="280" actId="1076"/>
        <pc:sldMkLst>
          <pc:docMk/>
          <pc:sldMk cId="1019910240" sldId="262"/>
        </pc:sldMkLst>
        <pc:picChg chg="add mod">
          <ac:chgData name="Sam PEGEOT" userId="380b3d26f69f1f8c" providerId="Windows Live" clId="Web-{F8C0188D-0D28-4E4F-9AD3-AC31699D669B}" dt="2023-07-06T09:15:07.209" v="273" actId="1076"/>
          <ac:picMkLst>
            <pc:docMk/>
            <pc:sldMk cId="1019910240" sldId="262"/>
            <ac:picMk id="5" creationId="{5DC6E2DE-CEB7-5366-C0F6-58B05AC5D422}"/>
          </ac:picMkLst>
        </pc:picChg>
        <pc:picChg chg="add mod">
          <ac:chgData name="Sam PEGEOT" userId="380b3d26f69f1f8c" providerId="Windows Live" clId="Web-{F8C0188D-0D28-4E4F-9AD3-AC31699D669B}" dt="2023-07-06T09:26:48.054" v="280" actId="1076"/>
          <ac:picMkLst>
            <pc:docMk/>
            <pc:sldMk cId="1019910240" sldId="262"/>
            <ac:picMk id="10" creationId="{B368CEFB-FD8A-CBB2-93E6-9DE60262CC4A}"/>
          </ac:picMkLst>
        </pc:picChg>
      </pc:sldChg>
      <pc:sldChg chg="delSp">
        <pc:chgData name="Sam PEGEOT" userId="380b3d26f69f1f8c" providerId="Windows Live" clId="Web-{F8C0188D-0D28-4E4F-9AD3-AC31699D669B}" dt="2023-07-06T09:32:00.609" v="285"/>
        <pc:sldMkLst>
          <pc:docMk/>
          <pc:sldMk cId="1502530549" sldId="266"/>
        </pc:sldMkLst>
        <pc:spChg chg="del">
          <ac:chgData name="Sam PEGEOT" userId="380b3d26f69f1f8c" providerId="Windows Live" clId="Web-{F8C0188D-0D28-4E4F-9AD3-AC31699D669B}" dt="2023-07-06T09:32:00.609" v="285"/>
          <ac:spMkLst>
            <pc:docMk/>
            <pc:sldMk cId="1502530549" sldId="266"/>
            <ac:spMk id="5" creationId="{ADA81F4D-8F38-F138-48BF-CFCC2FF9A123}"/>
          </ac:spMkLst>
        </pc:spChg>
      </pc:sldChg>
      <pc:sldChg chg="delSp">
        <pc:chgData name="Sam PEGEOT" userId="380b3d26f69f1f8c" providerId="Windows Live" clId="Web-{F8C0188D-0D28-4E4F-9AD3-AC31699D669B}" dt="2023-07-06T09:31:39.796" v="281"/>
        <pc:sldMkLst>
          <pc:docMk/>
          <pc:sldMk cId="1755005018" sldId="269"/>
        </pc:sldMkLst>
        <pc:spChg chg="del">
          <ac:chgData name="Sam PEGEOT" userId="380b3d26f69f1f8c" providerId="Windows Live" clId="Web-{F8C0188D-0D28-4E4F-9AD3-AC31699D669B}" dt="2023-07-06T09:31:39.796" v="281"/>
          <ac:spMkLst>
            <pc:docMk/>
            <pc:sldMk cId="1755005018" sldId="269"/>
            <ac:spMk id="5" creationId="{E40D50AC-F78F-E9CC-C89D-D1CC2C86A64E}"/>
          </ac:spMkLst>
        </pc:spChg>
      </pc:sldChg>
      <pc:sldChg chg="modSp new">
        <pc:chgData name="Sam PEGEOT" userId="380b3d26f69f1f8c" providerId="Windows Live" clId="Web-{F8C0188D-0D28-4E4F-9AD3-AC31699D669B}" dt="2023-07-06T08:29:59.889" v="206" actId="20577"/>
        <pc:sldMkLst>
          <pc:docMk/>
          <pc:sldMk cId="156247868" sldId="277"/>
        </pc:sldMkLst>
        <pc:spChg chg="mod">
          <ac:chgData name="Sam PEGEOT" userId="380b3d26f69f1f8c" providerId="Windows Live" clId="Web-{F8C0188D-0D28-4E4F-9AD3-AC31699D669B}" dt="2023-07-06T08:25:47.967" v="72" actId="14100"/>
          <ac:spMkLst>
            <pc:docMk/>
            <pc:sldMk cId="156247868" sldId="277"/>
            <ac:spMk id="2" creationId="{AF9089F8-E833-D8E5-08F9-9BF4A87F2494}"/>
          </ac:spMkLst>
        </pc:spChg>
        <pc:spChg chg="mod">
          <ac:chgData name="Sam PEGEOT" userId="380b3d26f69f1f8c" providerId="Windows Live" clId="Web-{F8C0188D-0D28-4E4F-9AD3-AC31699D669B}" dt="2023-07-06T08:29:59.889" v="206" actId="20577"/>
          <ac:spMkLst>
            <pc:docMk/>
            <pc:sldMk cId="156247868" sldId="277"/>
            <ac:spMk id="3" creationId="{8CEBE557-97D0-ADBB-2C79-ED3C7CE784B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3B129C17-9205-4554-BF5C-070656C216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B41E939-D5BE-4B7F-BCD2-05DCC4E5E8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9827397-26AB-4BF2-9EED-78506C3A3B86}" type="datetime1">
              <a:rPr lang="fr-FR" smtClean="0"/>
              <a:t>07/07/2023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61800B1-1D76-46D4-ADAF-FD5EA7AFBE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CBFA674-DC58-422B-8963-09FD1B05ED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A42FE58-2C2A-433E-A3EF-B39ACF9731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35657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D1EB6D-5E3C-4114-A118-FF801E1B7CD3}" type="datetime1">
              <a:rPr lang="fr-FR" smtClean="0"/>
              <a:pPr/>
              <a:t>07/07/2023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7DC217-DF71-1A49-B3EA-559F1F43B0FF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fr-FR" noProof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1" name="Forme libre 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9" name="Forme libre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orme libre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/>
            </a:p>
          </p:txBody>
        </p:sp>
        <p:sp>
          <p:nvSpPr>
            <p:cNvPr id="16" name="Forme libre 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/>
            </a:p>
          </p:txBody>
        </p:sp>
      </p:grpSp>
      <p:sp>
        <p:nvSpPr>
          <p:cNvPr id="22" name="Forme libre 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8" name="Forme libre 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ronolog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e libre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9/10/2021</a:t>
            </a:r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Forme libre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6" name="Forme libre 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orme libre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>
                <a:latin typeface="+mn-lt"/>
              </a:endParaRPr>
            </a:p>
          </p:txBody>
        </p:sp>
        <p:sp>
          <p:nvSpPr>
            <p:cNvPr id="8" name="Forme libre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>
                <a:latin typeface="+mn-lt"/>
              </a:endParaRPr>
            </a:p>
          </p:txBody>
        </p:sp>
      </p:grpSp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9/10/2021</a:t>
            </a:r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167493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283235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1" y="2526318"/>
            <a:ext cx="3218688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Forme libre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>
              <a:latin typeface="+mn-lt"/>
            </a:endParaRPr>
          </a:p>
        </p:txBody>
      </p:sp>
      <p:sp>
        <p:nvSpPr>
          <p:cNvPr id="6" name="Forme libre 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>
              <a:latin typeface="+mn-lt"/>
            </a:endParaRP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orme libre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>
                <a:latin typeface="+mn-lt"/>
              </a:endParaRPr>
            </a:p>
          </p:txBody>
        </p:sp>
        <p:sp>
          <p:nvSpPr>
            <p:cNvPr id="8" name="Forme libre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>
                <a:latin typeface="+mn-lt"/>
              </a:endParaRPr>
            </a:p>
          </p:txBody>
        </p:sp>
      </p:grpSp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9/10/2021</a:t>
            </a:r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683787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16749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83788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200082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20008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 rtlCol="0"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fr-FR" noProof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orme libre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/>
            </a:p>
          </p:txBody>
        </p:sp>
        <p:sp>
          <p:nvSpPr>
            <p:cNvPr id="16" name="Forme libre 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/>
            </a:p>
          </p:txBody>
        </p:sp>
      </p:grpSp>
      <p:sp>
        <p:nvSpPr>
          <p:cNvPr id="22" name="Forme libre 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7" name="Forme libre 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17467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Forme libre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>
              <a:latin typeface="+mn-lt"/>
            </a:endParaRPr>
          </a:p>
        </p:txBody>
      </p:sp>
      <p:sp>
        <p:nvSpPr>
          <p:cNvPr id="6" name="Forme libre 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orme libre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>
                <a:latin typeface="+mn-lt"/>
              </a:endParaRPr>
            </a:p>
          </p:txBody>
        </p:sp>
        <p:sp>
          <p:nvSpPr>
            <p:cNvPr id="8" name="Forme libre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>
                <a:latin typeface="+mn-lt"/>
              </a:endParaRPr>
            </a:p>
          </p:txBody>
        </p:sp>
      </p:grpSp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9/10/2021</a:t>
            </a:r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" name="Forme libre 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5" name="Forme libre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67492" y="2653167"/>
            <a:ext cx="9779183" cy="3436483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9/10/2021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 de la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rme libre 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fr-FR" noProof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orme libre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/>
            </a:p>
          </p:txBody>
        </p:sp>
        <p:sp>
          <p:nvSpPr>
            <p:cNvPr id="16" name="Forme libre 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/>
            </a:p>
          </p:txBody>
        </p:sp>
      </p:grpSp>
      <p:sp>
        <p:nvSpPr>
          <p:cNvPr id="17" name="Forme libre 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8" name="Forme libre 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Forme libre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9/10/2021</a:t>
            </a:r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ique 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orme libre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/>
            </a:p>
          </p:txBody>
        </p:sp>
        <p:sp>
          <p:nvSpPr>
            <p:cNvPr id="14" name="Forme libre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3"/>
            <a:ext cx="9779182" cy="3366813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9/10/2021</a:t>
            </a:r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 rtlCol="0"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fr-FR" noProof="0"/>
              <a:t>«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81813" y="4494213"/>
            <a:ext cx="3511550" cy="679450"/>
          </a:xfrm>
        </p:spPr>
        <p:txBody>
          <a:bodyPr rtlCol="0"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fr-FR" noProof="0"/>
              <a:t>»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9/10/2021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É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1" name="Titr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/>
          </a:p>
        </p:txBody>
      </p:sp>
      <p:sp>
        <p:nvSpPr>
          <p:cNvPr id="6" name="Espace réservé d’image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fr-FR" noProof="0"/>
          </a:p>
        </p:txBody>
      </p:sp>
      <p:sp>
        <p:nvSpPr>
          <p:cNvPr id="10" name="Espace réservé du texte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11" name="Espace réservé du texte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7" name="Espace réservé d’image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fr-FR" noProof="0"/>
          </a:p>
        </p:txBody>
      </p:sp>
      <p:sp>
        <p:nvSpPr>
          <p:cNvPr id="12" name="Espace réservé du texte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13" name="Espace réservé du texte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8" name="Espace réservé d’image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fr-FR" noProof="0"/>
          </a:p>
        </p:txBody>
      </p:sp>
      <p:sp>
        <p:nvSpPr>
          <p:cNvPr id="14" name="Espace réservé du texte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15" name="Espace réservé du texte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9" name="Espace réservé d’image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fr-FR" noProof="0"/>
          </a:p>
        </p:txBody>
      </p:sp>
      <p:sp>
        <p:nvSpPr>
          <p:cNvPr id="16" name="Espace réservé du texte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17" name="Espace réservé du texte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9/10/2021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19" name="Forme libre 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1" name="Forme libre 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5" name="Forme libre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7" name="Forme libre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8" name="Forme libre 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9" name="Forme libre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ute l’équip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r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/>
          </a:p>
        </p:txBody>
      </p:sp>
      <p:sp>
        <p:nvSpPr>
          <p:cNvPr id="6" name="Espace réservé d’image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fr-FR" noProof="0"/>
          </a:p>
        </p:txBody>
      </p:sp>
      <p:sp>
        <p:nvSpPr>
          <p:cNvPr id="31" name="Espace réservé du texte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32" name="Espace réservé du texte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33" name="Espace réservé d’image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fr-FR" noProof="0"/>
          </a:p>
        </p:txBody>
      </p:sp>
      <p:sp>
        <p:nvSpPr>
          <p:cNvPr id="34" name="Espace réservé du texte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35" name="Espace réservé du texte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36" name="Espace réservé d’image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fr-FR" noProof="0"/>
          </a:p>
        </p:txBody>
      </p:sp>
      <p:sp>
        <p:nvSpPr>
          <p:cNvPr id="37" name="Espace réservé du texte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38" name="Espace réservé du texte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39" name="Espace réservé d’image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fr-FR" noProof="0"/>
          </a:p>
        </p:txBody>
      </p:sp>
      <p:sp>
        <p:nvSpPr>
          <p:cNvPr id="40" name="Espace réservé du texte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41" name="Espace réservé du texte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42" name="Espace réservé d’image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fr-FR" noProof="0"/>
          </a:p>
        </p:txBody>
      </p:sp>
      <p:sp>
        <p:nvSpPr>
          <p:cNvPr id="43" name="Espace réservé du texte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44" name="Espace réservé du texte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45" name="Espace réservé d’image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fr-FR" noProof="0"/>
          </a:p>
        </p:txBody>
      </p:sp>
      <p:sp>
        <p:nvSpPr>
          <p:cNvPr id="46" name="Espace réservé du texte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47" name="Espace réservé du texte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48" name="Espace réservé d’image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fr-FR" noProof="0"/>
          </a:p>
        </p:txBody>
      </p:sp>
      <p:sp>
        <p:nvSpPr>
          <p:cNvPr id="49" name="Espace réservé du texte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50" name="Espace réservé du texte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51" name="Espace réservé d’image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fr-FR" noProof="0"/>
          </a:p>
        </p:txBody>
      </p:sp>
      <p:sp>
        <p:nvSpPr>
          <p:cNvPr id="52" name="Espace réservé du texte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53" name="Espace réservé du texte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18" name="Espace réservé de la date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9/10/2021</a:t>
            </a:r>
          </a:p>
        </p:txBody>
      </p:sp>
      <p:sp>
        <p:nvSpPr>
          <p:cNvPr id="22" name="Espace réservé du pied de page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23" name="Espace réservé du numéro de diapositive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9/10/2021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33551-F5FA-7627-06BA-AB6ADC4BC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8052" y="819805"/>
            <a:ext cx="7780491" cy="2398805"/>
          </a:xfrm>
        </p:spPr>
        <p:txBody>
          <a:bodyPr/>
          <a:lstStyle/>
          <a:p>
            <a:r>
              <a:rPr lang="fr-FR"/>
              <a:t>Projet d'informatique n°14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7482-AA98-5CE7-E217-9243034531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052" y="3288273"/>
            <a:ext cx="9959948" cy="81788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z="4000"/>
              <a:t>Contribution au projet open-source </a:t>
            </a:r>
            <a:r>
              <a:rPr lang="fr-FR" sz="4000" err="1"/>
              <a:t>Substra</a:t>
            </a:r>
            <a:endParaRPr lang="fr-FR" sz="4000"/>
          </a:p>
        </p:txBody>
      </p:sp>
      <p:pic>
        <p:nvPicPr>
          <p:cNvPr id="4" name="Image 4" descr="Une image contenant logo&#10;&#10;Description générée automatiquement">
            <a:extLst>
              <a:ext uri="{FF2B5EF4-FFF2-40B4-BE49-F238E27FC236}">
                <a16:creationId xmlns:a16="http://schemas.microsoft.com/office/drawing/2014/main" id="{BF3988AB-5F06-1E9C-8F30-7BD4E38C9F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888" b="14019"/>
          <a:stretch/>
        </p:blipFill>
        <p:spPr>
          <a:xfrm>
            <a:off x="7437661" y="5826255"/>
            <a:ext cx="2375705" cy="836537"/>
          </a:xfrm>
          <a:prstGeom prst="rect">
            <a:avLst/>
          </a:prstGeom>
        </p:spPr>
      </p:pic>
      <p:pic>
        <p:nvPicPr>
          <p:cNvPr id="5" name="Image 5">
            <a:extLst>
              <a:ext uri="{FF2B5EF4-FFF2-40B4-BE49-F238E27FC236}">
                <a16:creationId xmlns:a16="http://schemas.microsoft.com/office/drawing/2014/main" id="{2D07555C-936E-10C5-3233-0D0FC2BDB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591" y="4855521"/>
            <a:ext cx="4081584" cy="792031"/>
          </a:xfrm>
          <a:prstGeom prst="rect">
            <a:avLst/>
          </a:prstGeom>
        </p:spPr>
      </p:pic>
      <p:pic>
        <p:nvPicPr>
          <p:cNvPr id="6" name="Image 6" descr="Une image contenant Police, Graphique, texte, graphisme&#10;&#10;Description générée automatiquement">
            <a:extLst>
              <a:ext uri="{FF2B5EF4-FFF2-40B4-BE49-F238E27FC236}">
                <a16:creationId xmlns:a16="http://schemas.microsoft.com/office/drawing/2014/main" id="{CDB678AE-0498-5FDE-3CB3-B4ABF19A6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2429" y="4425063"/>
            <a:ext cx="5163670" cy="2669521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2BDCC4F1-3D21-E48C-178D-6F57700528DA}"/>
              </a:ext>
            </a:extLst>
          </p:cNvPr>
          <p:cNvSpPr txBox="1">
            <a:spLocks/>
          </p:cNvSpPr>
          <p:nvPr/>
        </p:nvSpPr>
        <p:spPr>
          <a:xfrm>
            <a:off x="1108679" y="128"/>
            <a:ext cx="6415494" cy="6100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/>
              <a:t>Benjamin </a:t>
            </a:r>
            <a:r>
              <a:rPr lang="fr-FR" sz="2000" err="1"/>
              <a:t>Dougnac</a:t>
            </a:r>
            <a:r>
              <a:rPr lang="fr-FR" sz="2000"/>
              <a:t>, Jules Royer, Jules Désir, Sam </a:t>
            </a:r>
            <a:r>
              <a:rPr lang="fr-FR" sz="2000" err="1"/>
              <a:t>Pegeot</a:t>
            </a:r>
            <a:r>
              <a:rPr lang="fr-FR" sz="2000"/>
              <a:t> 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5024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4ED3F-A3CC-8AC5-A5E6-61A8ED45F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266" y="311138"/>
            <a:ext cx="6452062" cy="556937"/>
          </a:xfrm>
        </p:spPr>
        <p:txBody>
          <a:bodyPr/>
          <a:lstStyle/>
          <a:p>
            <a:r>
              <a:rPr lang="fr-FR" sz="3000" dirty="0"/>
              <a:t>Le problème de la sérialisation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5875A7E-AE56-C110-91A3-5D3A696F0390}"/>
              </a:ext>
            </a:extLst>
          </p:cNvPr>
          <p:cNvSpPr/>
          <p:nvPr/>
        </p:nvSpPr>
        <p:spPr>
          <a:xfrm>
            <a:off x="8354473" y="4197698"/>
            <a:ext cx="1923640" cy="9747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/>
              <a:t>Module </a:t>
            </a:r>
            <a:r>
              <a:rPr lang="fr-FR" sz="1500" err="1"/>
              <a:t>CloudPickle</a:t>
            </a:r>
            <a:endParaRPr lang="fr-FR" sz="150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6E52951-9EDE-8C6A-CA54-7980C801B329}"/>
              </a:ext>
            </a:extLst>
          </p:cNvPr>
          <p:cNvCxnSpPr>
            <a:cxnSpLocks/>
            <a:stCxn id="18" idx="3"/>
            <a:endCxn id="13" idx="2"/>
          </p:cNvCxnSpPr>
          <p:nvPr/>
        </p:nvCxnSpPr>
        <p:spPr>
          <a:xfrm flipV="1">
            <a:off x="4949451" y="4685090"/>
            <a:ext cx="3405022" cy="763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A4A9669-42AB-46AE-03F5-3D6A75CD1DC8}"/>
              </a:ext>
            </a:extLst>
          </p:cNvPr>
          <p:cNvCxnSpPr>
            <a:cxnSpLocks/>
            <a:stCxn id="9" idx="3"/>
            <a:endCxn id="13" idx="2"/>
          </p:cNvCxnSpPr>
          <p:nvPr/>
        </p:nvCxnSpPr>
        <p:spPr>
          <a:xfrm>
            <a:off x="4710848" y="3806683"/>
            <a:ext cx="3643625" cy="878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9F86212-4546-9855-2A5C-F032920182EF}"/>
              </a:ext>
            </a:extLst>
          </p:cNvPr>
          <p:cNvCxnSpPr>
            <a:cxnSpLocks/>
            <a:stCxn id="13" idx="0"/>
            <a:endCxn id="33" idx="2"/>
          </p:cNvCxnSpPr>
          <p:nvPr/>
        </p:nvCxnSpPr>
        <p:spPr>
          <a:xfrm flipV="1">
            <a:off x="9316293" y="2436171"/>
            <a:ext cx="0" cy="1761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657DAC2-C823-9696-627A-ACAE19D000A2}"/>
              </a:ext>
            </a:extLst>
          </p:cNvPr>
          <p:cNvSpPr/>
          <p:nvPr/>
        </p:nvSpPr>
        <p:spPr>
          <a:xfrm>
            <a:off x="8175534" y="1461389"/>
            <a:ext cx="2281518" cy="9747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/>
              <a:t>Objet sérialisé (encodé en binaire dans un fichier)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1C5D3CA-078F-FEA3-EB41-47820C52C994}"/>
              </a:ext>
            </a:extLst>
          </p:cNvPr>
          <p:cNvCxnSpPr>
            <a:cxnSpLocks/>
            <a:stCxn id="33" idx="1"/>
            <a:endCxn id="37" idx="3"/>
          </p:cNvCxnSpPr>
          <p:nvPr/>
        </p:nvCxnSpPr>
        <p:spPr>
          <a:xfrm flipH="1" flipV="1">
            <a:off x="3118341" y="1912733"/>
            <a:ext cx="5057193" cy="36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B6E106E-82F1-9DA2-16ED-23667EF12217}"/>
              </a:ext>
            </a:extLst>
          </p:cNvPr>
          <p:cNvSpPr/>
          <p:nvPr/>
        </p:nvSpPr>
        <p:spPr>
          <a:xfrm>
            <a:off x="1400711" y="1631026"/>
            <a:ext cx="1717630" cy="5634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/>
              <a:t>Objet </a:t>
            </a:r>
            <a:r>
              <a:rPr lang="fr-FR" sz="1500" err="1"/>
              <a:t>Compute</a:t>
            </a:r>
            <a:r>
              <a:rPr lang="fr-FR" sz="1500"/>
              <a:t> Plan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25D3E2-B1A2-1481-05F8-BB00AFA88413}"/>
              </a:ext>
            </a:extLst>
          </p:cNvPr>
          <p:cNvSpPr/>
          <p:nvPr/>
        </p:nvSpPr>
        <p:spPr>
          <a:xfrm>
            <a:off x="5025794" y="3207056"/>
            <a:ext cx="2480080" cy="44857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i="1" dirty="0"/>
              <a:t>‘</a:t>
            </a:r>
            <a:r>
              <a:rPr lang="fr-FR" sz="1500" i="1" dirty="0" err="1"/>
              <a:t>Cannot</a:t>
            </a:r>
            <a:r>
              <a:rPr lang="fr-FR" sz="1500" i="1" dirty="0"/>
              <a:t> pickle </a:t>
            </a:r>
            <a:r>
              <a:rPr lang="fr-FR" sz="1500" i="1" dirty="0" err="1"/>
              <a:t>weakref</a:t>
            </a:r>
            <a:r>
              <a:rPr lang="fr-FR" sz="1500" i="1" dirty="0"/>
              <a:t> </a:t>
            </a:r>
            <a:r>
              <a:rPr lang="fr-FR" sz="1500" i="1" dirty="0" err="1"/>
              <a:t>object</a:t>
            </a:r>
            <a:r>
              <a:rPr lang="fr-FR" sz="1500" i="1" dirty="0"/>
              <a:t>’</a:t>
            </a:r>
          </a:p>
        </p:txBody>
      </p: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86191AD8-BCF6-8C7A-87D8-4F6BA6BFF9F0}"/>
              </a:ext>
            </a:extLst>
          </p:cNvPr>
          <p:cNvSpPr/>
          <p:nvPr/>
        </p:nvSpPr>
        <p:spPr>
          <a:xfrm>
            <a:off x="5626474" y="3619941"/>
            <a:ext cx="1380744" cy="113869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52BF88-4747-6FC6-DC79-FD3930CC020C}"/>
              </a:ext>
            </a:extLst>
          </p:cNvPr>
          <p:cNvSpPr txBox="1"/>
          <p:nvPr/>
        </p:nvSpPr>
        <p:spPr>
          <a:xfrm>
            <a:off x="511289" y="1225281"/>
            <a:ext cx="3883732" cy="3231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fr-FR" sz="1500" dirty="0"/>
              <a:t>Lors de l’enregistrement du plan d’exécution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F453599-C450-90E6-8BE5-B12231742A26}"/>
              </a:ext>
            </a:extLst>
          </p:cNvPr>
          <p:cNvSpPr/>
          <p:nvPr/>
        </p:nvSpPr>
        <p:spPr>
          <a:xfrm>
            <a:off x="545966" y="4382163"/>
            <a:ext cx="1783080" cy="6180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/>
              <a:t>Poids du Model de CNN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A9780DC-A6ED-5E75-B212-CBF3B84C3B6E}"/>
              </a:ext>
            </a:extLst>
          </p:cNvPr>
          <p:cNvCxnSpPr>
            <a:stCxn id="15" idx="3"/>
            <a:endCxn id="9" idx="1"/>
          </p:cNvCxnSpPr>
          <p:nvPr/>
        </p:nvCxnSpPr>
        <p:spPr>
          <a:xfrm flipV="1">
            <a:off x="2329046" y="3806683"/>
            <a:ext cx="664172" cy="884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F1BBABE-0556-BD19-A415-3BBF4B08CE6A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>
            <a:off x="2329046" y="4691203"/>
            <a:ext cx="389991" cy="757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74CFE02-7992-24C4-ABEE-9C45CDE7F46D}"/>
              </a:ext>
            </a:extLst>
          </p:cNvPr>
          <p:cNvCxnSpPr>
            <a:cxnSpLocks/>
            <a:stCxn id="34" idx="2"/>
            <a:endCxn id="9" idx="0"/>
          </p:cNvCxnSpPr>
          <p:nvPr/>
        </p:nvCxnSpPr>
        <p:spPr>
          <a:xfrm>
            <a:off x="3834243" y="3038950"/>
            <a:ext cx="17790" cy="3191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64EF685-2C8F-D8ED-54BD-46B97ACF50DE}"/>
              </a:ext>
            </a:extLst>
          </p:cNvPr>
          <p:cNvSpPr txBox="1"/>
          <p:nvPr/>
        </p:nvSpPr>
        <p:spPr>
          <a:xfrm>
            <a:off x="2997512" y="2715785"/>
            <a:ext cx="1673462" cy="3231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fr-FR" sz="1500" err="1"/>
              <a:t>Tensor</a:t>
            </a:r>
            <a:r>
              <a:rPr lang="fr-FR" sz="1500"/>
              <a:t> = variables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518CE62-061F-9B19-2A6E-4C5DCCCBC96F}"/>
              </a:ext>
            </a:extLst>
          </p:cNvPr>
          <p:cNvGrpSpPr/>
          <p:nvPr/>
        </p:nvGrpSpPr>
        <p:grpSpPr>
          <a:xfrm>
            <a:off x="2993218" y="3358109"/>
            <a:ext cx="1717630" cy="937514"/>
            <a:chOff x="2993218" y="3358109"/>
            <a:chExt cx="1717630" cy="93751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E8115AA-1800-47C6-32A7-11E281E39A3A}"/>
                </a:ext>
              </a:extLst>
            </p:cNvPr>
            <p:cNvSpPr/>
            <p:nvPr/>
          </p:nvSpPr>
          <p:spPr>
            <a:xfrm>
              <a:off x="2993218" y="3358109"/>
              <a:ext cx="1717630" cy="89714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dirty="0"/>
                <a:t>Objet </a:t>
              </a:r>
              <a:r>
                <a:rPr lang="fr-FR" sz="1500" dirty="0" err="1"/>
                <a:t>tf.Tensor</a:t>
              </a:r>
              <a:endParaRPr lang="fr-FR" sz="1500" dirty="0"/>
            </a:p>
          </p:txBody>
        </p:sp>
        <p:pic>
          <p:nvPicPr>
            <p:cNvPr id="5" name="Image 32" descr="Une image contenant logo&#10;&#10;Description générée automatiquement">
              <a:extLst>
                <a:ext uri="{FF2B5EF4-FFF2-40B4-BE49-F238E27FC236}">
                  <a16:creationId xmlns:a16="http://schemas.microsoft.com/office/drawing/2014/main" id="{5DC6E2DE-CEB7-5366-C0F6-58B05AC5D4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41656" y="3837290"/>
              <a:ext cx="1385177" cy="458333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11E7C02-3917-278B-6DA6-695AB084D15E}"/>
              </a:ext>
            </a:extLst>
          </p:cNvPr>
          <p:cNvGrpSpPr/>
          <p:nvPr/>
        </p:nvGrpSpPr>
        <p:grpSpPr>
          <a:xfrm>
            <a:off x="2719037" y="5000243"/>
            <a:ext cx="2230414" cy="897147"/>
            <a:chOff x="2736826" y="4902439"/>
            <a:chExt cx="2230414" cy="897147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02A5F8C0-8A84-F9D7-0FD7-5C5F5B58AA44}"/>
                </a:ext>
              </a:extLst>
            </p:cNvPr>
            <p:cNvSpPr/>
            <p:nvPr/>
          </p:nvSpPr>
          <p:spPr>
            <a:xfrm>
              <a:off x="2736826" y="4902439"/>
              <a:ext cx="2230414" cy="89714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dirty="0"/>
                <a:t>Objet </a:t>
              </a:r>
              <a:r>
                <a:rPr lang="fr-FR" sz="1500" dirty="0" err="1"/>
                <a:t>torch.nn.Tensor</a:t>
              </a:r>
              <a:endParaRPr lang="fr-FR" sz="1500" dirty="0"/>
            </a:p>
          </p:txBody>
        </p:sp>
        <p:pic>
          <p:nvPicPr>
            <p:cNvPr id="38" name="Image 8" descr="Une image contenant texte, Police, Graphique, graphisme&#10;&#10;Description générée automatiquement">
              <a:extLst>
                <a:ext uri="{FF2B5EF4-FFF2-40B4-BE49-F238E27FC236}">
                  <a16:creationId xmlns:a16="http://schemas.microsoft.com/office/drawing/2014/main" id="{E4E36E79-71B3-C0F0-85F7-2A43341105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77231" y="5466429"/>
              <a:ext cx="1349603" cy="333157"/>
            </a:xfrm>
            <a:prstGeom prst="rect">
              <a:avLst/>
            </a:prstGeom>
          </p:spPr>
        </p:pic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E9FF8AC4-A05D-4975-0C4A-76F899FD9F5E}"/>
              </a:ext>
            </a:extLst>
          </p:cNvPr>
          <p:cNvSpPr txBox="1"/>
          <p:nvPr/>
        </p:nvSpPr>
        <p:spPr>
          <a:xfrm>
            <a:off x="582175" y="6206430"/>
            <a:ext cx="3269858" cy="3231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fr-FR" sz="1500" dirty="0"/>
              <a:t>Décorateurs ? </a:t>
            </a:r>
            <a:r>
              <a:rPr lang="fr-FR" sz="1500" dirty="0" err="1"/>
              <a:t>Tf.Checkpoint</a:t>
            </a:r>
            <a:r>
              <a:rPr lang="fr-FR" sz="1500" dirty="0"/>
              <a:t> ? </a:t>
            </a:r>
            <a:r>
              <a:rPr lang="fr-FR" sz="1500" dirty="0" err="1"/>
              <a:t>Keras</a:t>
            </a:r>
            <a:r>
              <a:rPr lang="fr-FR" sz="1500" dirty="0"/>
              <a:t> ?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9BFB950-926C-CA8B-4D1F-47AF1FDA2072}"/>
              </a:ext>
            </a:extLst>
          </p:cNvPr>
          <p:cNvSpPr txBox="1"/>
          <p:nvPr/>
        </p:nvSpPr>
        <p:spPr>
          <a:xfrm>
            <a:off x="4724266" y="6208338"/>
            <a:ext cx="1927696" cy="3231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fr-FR" sz="1500" dirty="0"/>
              <a:t>Dictionnaire python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257091B-741F-B265-A6C9-10E5971B6BA5}"/>
              </a:ext>
            </a:extLst>
          </p:cNvPr>
          <p:cNvCxnSpPr>
            <a:stCxn id="51" idx="3"/>
            <a:endCxn id="52" idx="1"/>
          </p:cNvCxnSpPr>
          <p:nvPr/>
        </p:nvCxnSpPr>
        <p:spPr>
          <a:xfrm>
            <a:off x="3852033" y="6368013"/>
            <a:ext cx="872233" cy="1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19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3" grpId="0" animBg="1"/>
      <p:bldP spid="37" grpId="0" animBg="1"/>
      <p:bldP spid="3" grpId="0" animBg="1"/>
      <p:bldP spid="8" grpId="0" animBg="1"/>
      <p:bldP spid="7" grpId="0" animBg="1"/>
      <p:bldP spid="15" grpId="0" animBg="1"/>
      <p:bldP spid="34" grpId="0" animBg="1"/>
      <p:bldP spid="51" grpId="0" animBg="1"/>
      <p:bldP spid="5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D1EC9-A586-D50D-77A1-08424B642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927" y="337771"/>
            <a:ext cx="2716113" cy="585541"/>
          </a:xfrm>
        </p:spPr>
        <p:txBody>
          <a:bodyPr/>
          <a:lstStyle/>
          <a:p>
            <a:r>
              <a:rPr lang="fr-FR" sz="3000" dirty="0"/>
              <a:t>Notre solution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EC706-0380-97F3-7F80-3CA2F3E6A2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294A09A9-5501-47C1-A89A-A340965A2BE2}" type="slidenum">
              <a:rPr lang="fr-FR" sz="1500" noProof="0" smtClean="0"/>
              <a:pPr rtl="0"/>
              <a:t>11</a:t>
            </a:fld>
            <a:endParaRPr lang="fr-FR" sz="1500" noProof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B3AA09C-0426-85F4-2774-AE909E077C6F}"/>
              </a:ext>
            </a:extLst>
          </p:cNvPr>
          <p:cNvSpPr/>
          <p:nvPr/>
        </p:nvSpPr>
        <p:spPr>
          <a:xfrm>
            <a:off x="246543" y="3570164"/>
            <a:ext cx="2813649" cy="9834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/>
              <a:t>Modèle de CNN</a:t>
            </a:r>
          </a:p>
          <a:p>
            <a:pPr algn="ctr"/>
            <a:r>
              <a:rPr lang="fr-FR" sz="1500" dirty="0"/>
              <a:t>Objet </a:t>
            </a:r>
            <a:r>
              <a:rPr lang="fr-FR" sz="1500" dirty="0" err="1"/>
              <a:t>tf.keras.Sequential</a:t>
            </a:r>
            <a:endParaRPr lang="fr-FR" sz="15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9FADAD1-8E69-0CE4-6489-B3BF197EA3ED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3060192" y="4061870"/>
            <a:ext cx="820944" cy="7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CFFC186-7B1E-76EB-D0CE-D861B2795173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 flipV="1">
            <a:off x="3060192" y="2853312"/>
            <a:ext cx="940276" cy="1208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AB8686D-CFC6-88F8-5081-CBCD6DF5A891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3060192" y="4061870"/>
            <a:ext cx="893549" cy="1050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62DD8FF-569B-E7A1-5913-CB87142A76FB}"/>
              </a:ext>
            </a:extLst>
          </p:cNvPr>
          <p:cNvSpPr/>
          <p:nvPr/>
        </p:nvSpPr>
        <p:spPr>
          <a:xfrm>
            <a:off x="4000468" y="2516881"/>
            <a:ext cx="2320505" cy="6728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/>
              <a:t>Nature des couches du modèle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8308B5B-BE6A-60DE-8243-37583307A36C}"/>
              </a:ext>
            </a:extLst>
          </p:cNvPr>
          <p:cNvSpPr/>
          <p:nvPr/>
        </p:nvSpPr>
        <p:spPr>
          <a:xfrm>
            <a:off x="3881136" y="3733223"/>
            <a:ext cx="2465717" cy="6728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/>
              <a:t>Optimiseur et fonction coût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FAA8B0A-AB82-E423-9EF3-48EE766EB977}"/>
              </a:ext>
            </a:extLst>
          </p:cNvPr>
          <p:cNvSpPr/>
          <p:nvPr/>
        </p:nvSpPr>
        <p:spPr>
          <a:xfrm>
            <a:off x="3953741" y="4776279"/>
            <a:ext cx="2320505" cy="6728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/>
              <a:t>Poids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0EE6921-7D8B-F7B3-063C-CE38E1C5804F}"/>
              </a:ext>
            </a:extLst>
          </p:cNvPr>
          <p:cNvSpPr/>
          <p:nvPr/>
        </p:nvSpPr>
        <p:spPr>
          <a:xfrm>
            <a:off x="7049190" y="3646947"/>
            <a:ext cx="2372264" cy="8195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/>
              <a:t>dictionnaire d’état (sérialisable !)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B96F805-54F2-D735-8E51-AB60D39537C4}"/>
              </a:ext>
            </a:extLst>
          </p:cNvPr>
          <p:cNvCxnSpPr>
            <a:stCxn id="14" idx="3"/>
            <a:endCxn id="29" idx="1"/>
          </p:cNvCxnSpPr>
          <p:nvPr/>
        </p:nvCxnSpPr>
        <p:spPr>
          <a:xfrm>
            <a:off x="6320973" y="2853312"/>
            <a:ext cx="728217" cy="1203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65176A-FD69-0AEB-6F29-98AEEC8A265B}"/>
              </a:ext>
            </a:extLst>
          </p:cNvPr>
          <p:cNvCxnSpPr>
            <a:stCxn id="15" idx="3"/>
            <a:endCxn id="29" idx="1"/>
          </p:cNvCxnSpPr>
          <p:nvPr/>
        </p:nvCxnSpPr>
        <p:spPr>
          <a:xfrm flipV="1">
            <a:off x="6346853" y="4056702"/>
            <a:ext cx="702337" cy="12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6E11CD3-EC27-B893-EE6A-1564D89955FB}"/>
              </a:ext>
            </a:extLst>
          </p:cNvPr>
          <p:cNvCxnSpPr>
            <a:stCxn id="16" idx="3"/>
            <a:endCxn id="29" idx="1"/>
          </p:cNvCxnSpPr>
          <p:nvPr/>
        </p:nvCxnSpPr>
        <p:spPr>
          <a:xfrm flipV="1">
            <a:off x="6274246" y="4056702"/>
            <a:ext cx="774944" cy="105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A41498E-796A-FDED-4DC1-9C7B27DB615B}"/>
              </a:ext>
            </a:extLst>
          </p:cNvPr>
          <p:cNvCxnSpPr>
            <a:cxnSpLocks/>
            <a:stCxn id="29" idx="3"/>
            <a:endCxn id="47" idx="1"/>
          </p:cNvCxnSpPr>
          <p:nvPr/>
        </p:nvCxnSpPr>
        <p:spPr>
          <a:xfrm>
            <a:off x="9421454" y="4056702"/>
            <a:ext cx="455123" cy="6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99E13CB7-6C49-9259-E6E9-37404F913B9C}"/>
              </a:ext>
            </a:extLst>
          </p:cNvPr>
          <p:cNvSpPr/>
          <p:nvPr/>
        </p:nvSpPr>
        <p:spPr>
          <a:xfrm>
            <a:off x="9876577" y="3582601"/>
            <a:ext cx="2068880" cy="9611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/>
              <a:t>Attribut de l’algorithme (classe </a:t>
            </a:r>
            <a:r>
              <a:rPr lang="fr-FR" sz="1500" err="1"/>
              <a:t>TFFedAvgAlgo</a:t>
            </a:r>
            <a:r>
              <a:rPr lang="fr-FR" sz="1500"/>
              <a:t>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E6FA493-E3F4-AE21-FC6E-02808F6D5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9897" y="2638232"/>
            <a:ext cx="3719595" cy="43015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FDE0802-091B-3671-9335-04A706F7DF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624" t="11667" r="-4653" b="33463"/>
          <a:stretch/>
        </p:blipFill>
        <p:spPr>
          <a:xfrm>
            <a:off x="3883551" y="337771"/>
            <a:ext cx="4926603" cy="13093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A5A03C2-D079-4C3D-8D2D-664849B653F3}"/>
              </a:ext>
            </a:extLst>
          </p:cNvPr>
          <p:cNvCxnSpPr>
            <a:cxnSpLocks/>
            <a:stCxn id="14" idx="0"/>
            <a:endCxn id="21" idx="2"/>
          </p:cNvCxnSpPr>
          <p:nvPr/>
        </p:nvCxnSpPr>
        <p:spPr>
          <a:xfrm flipV="1">
            <a:off x="5160721" y="1647125"/>
            <a:ext cx="1186132" cy="869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595A1E7-A13B-353A-6F09-727198A88C60}"/>
              </a:ext>
            </a:extLst>
          </p:cNvPr>
          <p:cNvCxnSpPr>
            <a:cxnSpLocks/>
            <a:stCxn id="15" idx="0"/>
            <a:endCxn id="19" idx="1"/>
          </p:cNvCxnSpPr>
          <p:nvPr/>
        </p:nvCxnSpPr>
        <p:spPr>
          <a:xfrm flipV="1">
            <a:off x="5113995" y="2853311"/>
            <a:ext cx="2395902" cy="879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346989A-B3B7-17F5-2CBB-201222B21EC6}"/>
              </a:ext>
            </a:extLst>
          </p:cNvPr>
          <p:cNvGrpSpPr/>
          <p:nvPr/>
        </p:nvGrpSpPr>
        <p:grpSpPr>
          <a:xfrm>
            <a:off x="223878" y="1394575"/>
            <a:ext cx="11059818" cy="623013"/>
            <a:chOff x="223878" y="1394575"/>
            <a:chExt cx="11059818" cy="623013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0B832D8-7EB8-6232-C200-1EF9E36C307C}"/>
                </a:ext>
              </a:extLst>
            </p:cNvPr>
            <p:cNvSpPr txBox="1"/>
            <p:nvPr/>
          </p:nvSpPr>
          <p:spPr>
            <a:xfrm>
              <a:off x="223878" y="1394575"/>
              <a:ext cx="2022665" cy="55399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fr-FR" sz="1500" dirty="0"/>
                <a:t>Transformation en dictionnaire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3476BFAE-34EB-C5C6-C0C2-4B6ABAADF084}"/>
                </a:ext>
              </a:extLst>
            </p:cNvPr>
            <p:cNvCxnSpPr/>
            <p:nvPr/>
          </p:nvCxnSpPr>
          <p:spPr>
            <a:xfrm>
              <a:off x="246543" y="1948573"/>
              <a:ext cx="11037153" cy="690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908CFA5-15F6-092D-998F-0772C523B116}"/>
              </a:ext>
            </a:extLst>
          </p:cNvPr>
          <p:cNvGrpSpPr/>
          <p:nvPr/>
        </p:nvGrpSpPr>
        <p:grpSpPr>
          <a:xfrm>
            <a:off x="410959" y="5568003"/>
            <a:ext cx="11370082" cy="650386"/>
            <a:chOff x="310551" y="5705964"/>
            <a:chExt cx="11370082" cy="650386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9A723EC-D9A8-BE22-3B40-92463597CF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0551" y="6259962"/>
              <a:ext cx="11370082" cy="9638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0FE67FD-48CE-DE74-3D36-8AD4E4366DE4}"/>
                </a:ext>
              </a:extLst>
            </p:cNvPr>
            <p:cNvSpPr txBox="1"/>
            <p:nvPr/>
          </p:nvSpPr>
          <p:spPr>
            <a:xfrm>
              <a:off x="9308369" y="5705964"/>
              <a:ext cx="2372264" cy="55399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fr-FR" sz="1500" dirty="0"/>
                <a:t>Transformation inverse en modèle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166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15" grpId="0" animBg="1"/>
      <p:bldP spid="16" grpId="0" animBg="1"/>
      <p:bldP spid="29" grpId="0" animBg="1"/>
      <p:bldP spid="4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F7538-6231-C161-730C-F3AE5315B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52400"/>
            <a:ext cx="9779183" cy="1325563"/>
          </a:xfrm>
        </p:spPr>
        <p:txBody>
          <a:bodyPr/>
          <a:lstStyle/>
          <a:p>
            <a:r>
              <a:rPr lang="fr-FR"/>
              <a:t>Les difficultés techniques rencontrées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4A5D46-B0F2-B53B-8FD6-ACD5F1044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Équivalents entre </a:t>
            </a:r>
            <a:r>
              <a:rPr lang="fr-FR" err="1"/>
              <a:t>PyTorch</a:t>
            </a:r>
            <a:r>
              <a:rPr lang="fr-FR"/>
              <a:t> et </a:t>
            </a:r>
            <a:r>
              <a:rPr lang="fr-FR" err="1"/>
              <a:t>Tensorflow</a:t>
            </a:r>
            <a:r>
              <a:rPr lang="fr-FR"/>
              <a:t> parfois inexistants</a:t>
            </a:r>
          </a:p>
          <a:p>
            <a:endParaRPr lang="fr-FR"/>
          </a:p>
          <a:p>
            <a:r>
              <a:rPr lang="fr-FR"/>
              <a:t>Différences de classe entre les 2 librairies</a:t>
            </a:r>
            <a:endParaRPr lang="fr-FR">
              <a:latin typeface="Tenorite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44B233-DEFD-0F3E-D645-2B50F692FE9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r>
              <a:rPr lang="fr-FR" noProof="0"/>
              <a:t>9/10/2021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81FB94-CC33-135B-3F98-C4463A9E1B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294A09A9-5501-47C1-A89A-A340965A2BE2}" type="slidenum">
              <a:rPr lang="fr-FR" noProof="0" smtClean="0"/>
              <a:pPr rtl="0"/>
              <a:t>12</a:t>
            </a:fld>
            <a:endParaRPr lang="fr-FR" noProof="0"/>
          </a:p>
        </p:txBody>
      </p:sp>
      <p:pic>
        <p:nvPicPr>
          <p:cNvPr id="7" name="Image 7" descr="Une image contenant Police, Graphique, capture d’écran, logo&#10;&#10;Description générée automatiquement">
            <a:extLst>
              <a:ext uri="{FF2B5EF4-FFF2-40B4-BE49-F238E27FC236}">
                <a16:creationId xmlns:a16="http://schemas.microsoft.com/office/drawing/2014/main" id="{86D3B237-B049-8804-D29A-E6DC5EB9B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27" y="4349150"/>
            <a:ext cx="4178300" cy="1214628"/>
          </a:xfrm>
          <a:prstGeom prst="rect">
            <a:avLst/>
          </a:prstGeom>
        </p:spPr>
      </p:pic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F8138A51-77FA-32E0-8BE4-EA5EBE3E135B}"/>
              </a:ext>
            </a:extLst>
          </p:cNvPr>
          <p:cNvSpPr txBox="1">
            <a:spLocks/>
          </p:cNvSpPr>
          <p:nvPr/>
        </p:nvSpPr>
        <p:spPr>
          <a:xfrm>
            <a:off x="4578020" y="4586331"/>
            <a:ext cx="6732337" cy="10681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Plus haut niveau : moins la main sur certains aspects (</a:t>
            </a:r>
            <a:r>
              <a:rPr lang="fr-FR" err="1"/>
              <a:t>inference</a:t>
            </a:r>
            <a:r>
              <a:rPr lang="fr-FR"/>
              <a:t> mode, etc.)</a:t>
            </a:r>
          </a:p>
          <a:p>
            <a:endParaRPr lang="fr-FR">
              <a:latin typeface="Tenorit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ACFF67-0203-72C1-160A-9ECCD51F9BFE}"/>
              </a:ext>
            </a:extLst>
          </p:cNvPr>
          <p:cNvSpPr/>
          <p:nvPr/>
        </p:nvSpPr>
        <p:spPr>
          <a:xfrm>
            <a:off x="385618" y="6423890"/>
            <a:ext cx="798946" cy="233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133877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7" descr="Une image contenant texte, capture d’écran, Police, document&#10;&#10;Description générée automatiquement">
            <a:extLst>
              <a:ext uri="{FF2B5EF4-FFF2-40B4-BE49-F238E27FC236}">
                <a16:creationId xmlns:a16="http://schemas.microsoft.com/office/drawing/2014/main" id="{5F9DF73C-05E2-8FDA-4A03-CBF197A2B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584" y="2253793"/>
            <a:ext cx="7124698" cy="442859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48F632B-2E97-2C30-2A6A-D2917370D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83" y="-669636"/>
            <a:ext cx="9779183" cy="1325563"/>
          </a:xfrm>
        </p:spPr>
        <p:txBody>
          <a:bodyPr/>
          <a:lstStyle/>
          <a:p>
            <a:r>
              <a:rPr lang="fr-FR"/>
              <a:t>Tests et débogage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7751DC-D17E-0A72-9E29-99B2C60EC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584" y="966831"/>
            <a:ext cx="10439582" cy="320171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dirty="0"/>
              <a:t>Refaire tous les tests </a:t>
            </a:r>
            <a:r>
              <a:rPr lang="fr-FR" dirty="0">
                <a:ea typeface="+mn-lt"/>
                <a:cs typeface="+mn-lt"/>
              </a:rPr>
              <a:t>(unit-tests et end-to-end)</a:t>
            </a:r>
            <a:r>
              <a:rPr lang="fr-FR" dirty="0"/>
              <a:t> pour </a:t>
            </a:r>
            <a:r>
              <a:rPr lang="fr-FR" dirty="0" err="1"/>
              <a:t>TensorFlow</a:t>
            </a:r>
            <a:r>
              <a:rPr lang="fr-FR" dirty="0"/>
              <a:t> aurait pris énormément de temps</a:t>
            </a:r>
          </a:p>
          <a:p>
            <a:r>
              <a:rPr lang="fr-FR" dirty="0">
                <a:solidFill>
                  <a:srgbClr val="000000"/>
                </a:solidFill>
                <a:ea typeface="+mn-lt"/>
                <a:cs typeface="+mn-lt"/>
              </a:rPr>
              <a:t>→ </a:t>
            </a:r>
            <a:r>
              <a:rPr lang="fr-FR" dirty="0"/>
              <a:t>Débogage en lançant l'expérience</a:t>
            </a:r>
          </a:p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C84C23-482B-9DE3-4F1E-B7C0B1AB663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r>
              <a:rPr lang="fr-FR" noProof="0"/>
              <a:t>9/10/2021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3472FE-5D9B-3367-755F-1D0AF832C8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294A09A9-5501-47C1-A89A-A340965A2BE2}" type="slidenum">
              <a:rPr lang="fr-FR" noProof="0" smtClean="0"/>
              <a:pPr rtl="0"/>
              <a:t>13</a:t>
            </a:fld>
            <a:endParaRPr lang="fr-FR" noProof="0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DF4133FD-75CC-87B8-8770-CB6866369BF6}"/>
              </a:ext>
            </a:extLst>
          </p:cNvPr>
          <p:cNvSpPr txBox="1">
            <a:spLocks/>
          </p:cNvSpPr>
          <p:nvPr/>
        </p:nvSpPr>
        <p:spPr>
          <a:xfrm>
            <a:off x="257711" y="6620641"/>
            <a:ext cx="7172219" cy="3384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400" i="1" dirty="0"/>
              <a:t>Exemple de fichier de test réalisé par </a:t>
            </a:r>
            <a:r>
              <a:rPr lang="fr-FR" sz="1400" i="1" dirty="0" err="1"/>
              <a:t>Owkin</a:t>
            </a:r>
            <a:endParaRPr lang="fr-FR" sz="1400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54F5D3-71EB-CEE5-5FC0-0627B7355447}"/>
              </a:ext>
            </a:extLst>
          </p:cNvPr>
          <p:cNvSpPr/>
          <p:nvPr/>
        </p:nvSpPr>
        <p:spPr>
          <a:xfrm>
            <a:off x="385618" y="6423890"/>
            <a:ext cx="601391" cy="2402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2859516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F632B-2E97-2C30-2A6A-D2917370D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83" y="-669636"/>
            <a:ext cx="9779183" cy="1325563"/>
          </a:xfrm>
        </p:spPr>
        <p:txBody>
          <a:bodyPr/>
          <a:lstStyle/>
          <a:p>
            <a:r>
              <a:rPr lang="fr-FR"/>
              <a:t>Tests et débogage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7751DC-D17E-0A72-9E29-99B2C60EC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584" y="1082285"/>
            <a:ext cx="10439582" cy="320171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dirty="0"/>
              <a:t>Erreurs à différents niveaux : </a:t>
            </a:r>
            <a:r>
              <a:rPr lang="fr-FR" dirty="0" err="1"/>
              <a:t>SubstraFL</a:t>
            </a:r>
            <a:r>
              <a:rPr lang="fr-FR" dirty="0"/>
              <a:t>, </a:t>
            </a:r>
            <a:r>
              <a:rPr lang="fr-FR" dirty="0" err="1"/>
              <a:t>Tensorflow</a:t>
            </a:r>
            <a:r>
              <a:rPr lang="fr-FR" dirty="0"/>
              <a:t>, Python générique</a:t>
            </a:r>
          </a:p>
          <a:p>
            <a:r>
              <a:rPr lang="fr-FR" dirty="0">
                <a:solidFill>
                  <a:srgbClr val="000000"/>
                </a:solidFill>
                <a:ea typeface="+mn-lt"/>
                <a:cs typeface="+mn-lt"/>
              </a:rPr>
              <a:t>→</a:t>
            </a:r>
            <a:r>
              <a:rPr lang="fr-FR" dirty="0"/>
              <a:t> "Profondeur" de l'erreur parfois difficile à identifier</a:t>
            </a:r>
          </a:p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C84C23-482B-9DE3-4F1E-B7C0B1AB663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r>
              <a:rPr lang="fr-FR" noProof="0"/>
              <a:t>9/10/2021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3472FE-5D9B-3367-755F-1D0AF832C8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294A09A9-5501-47C1-A89A-A340965A2BE2}" type="slidenum">
              <a:rPr lang="fr-FR" noProof="0" smtClean="0"/>
              <a:pPr rtl="0"/>
              <a:t>14</a:t>
            </a:fld>
            <a:endParaRPr lang="fr-FR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B96632-6BD1-4791-93A2-F9DD7D5B6C89}"/>
              </a:ext>
            </a:extLst>
          </p:cNvPr>
          <p:cNvSpPr/>
          <p:nvPr/>
        </p:nvSpPr>
        <p:spPr>
          <a:xfrm>
            <a:off x="385618" y="6423890"/>
            <a:ext cx="798946" cy="233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471861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D0C98-1481-1C27-D3B6-1DA9F89D4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294A09A9-5501-47C1-A89A-A340965A2BE2}" type="slidenum">
              <a:rPr lang="fr-FR" noProof="0" smtClean="0"/>
              <a:pPr rtl="0"/>
              <a:t>15</a:t>
            </a:fld>
            <a:endParaRPr lang="fr-FR" noProof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3D5ED0CD-ADED-6E97-174B-D6CC1B9915CB}"/>
              </a:ext>
            </a:extLst>
          </p:cNvPr>
          <p:cNvSpPr txBox="1">
            <a:spLocks/>
          </p:cNvSpPr>
          <p:nvPr/>
        </p:nvSpPr>
        <p:spPr>
          <a:xfrm>
            <a:off x="1450356" y="2765136"/>
            <a:ext cx="9294274" cy="13313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Partie III : Organisation du travail</a:t>
            </a:r>
          </a:p>
        </p:txBody>
      </p:sp>
    </p:spTree>
    <p:extLst>
      <p:ext uri="{BB962C8B-B14F-4D97-AF65-F5344CB8AC3E}">
        <p14:creationId xmlns:p14="http://schemas.microsoft.com/office/powerpoint/2010/main" val="1042025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D0C98-1481-1C27-D3B6-1DA9F89D4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294A09A9-5501-47C1-A89A-A340965A2BE2}" type="slidenum">
              <a:rPr lang="fr-FR" noProof="0" smtClean="0"/>
              <a:pPr rtl="0"/>
              <a:t>16</a:t>
            </a:fld>
            <a:endParaRPr lang="fr-FR" noProof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96E2C27-676E-A04A-CE91-F54574DBC972}"/>
              </a:ext>
            </a:extLst>
          </p:cNvPr>
          <p:cNvSpPr txBox="1"/>
          <p:nvPr/>
        </p:nvSpPr>
        <p:spPr>
          <a:xfrm>
            <a:off x="1784958" y="2489547"/>
            <a:ext cx="6929295" cy="36625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b="1"/>
              <a:t>Dates des réunions avec notre encadrant :</a:t>
            </a:r>
          </a:p>
          <a:p>
            <a:pPr marL="285750" indent="-285750">
              <a:buFont typeface="Arial"/>
              <a:buChar char="•"/>
            </a:pPr>
            <a:r>
              <a:rPr lang="fr-FR" sz="2800" b="1"/>
              <a:t>lundi 13 mars</a:t>
            </a:r>
          </a:p>
          <a:p>
            <a:pPr marL="285750" indent="-285750">
              <a:buFont typeface="Arial"/>
              <a:buChar char="•"/>
            </a:pPr>
            <a:r>
              <a:rPr lang="fr-FR" sz="2800" b="1"/>
              <a:t>mercredi 5 avril</a:t>
            </a:r>
          </a:p>
          <a:p>
            <a:pPr marL="285750" indent="-285750">
              <a:buFont typeface="Arial"/>
              <a:buChar char="•"/>
            </a:pPr>
            <a:r>
              <a:rPr lang="fr-FR" sz="2800" b="1">
                <a:solidFill>
                  <a:srgbClr val="000000"/>
                </a:solidFill>
              </a:rPr>
              <a:t>mercredi 31 mai </a:t>
            </a:r>
          </a:p>
          <a:p>
            <a:pPr marL="285750" indent="-285750">
              <a:buFont typeface="Arial"/>
              <a:buChar char="•"/>
            </a:pPr>
            <a:r>
              <a:rPr lang="fr-FR" sz="2800" b="1">
                <a:solidFill>
                  <a:srgbClr val="000000"/>
                </a:solidFill>
              </a:rPr>
              <a:t>mardi 13 juin</a:t>
            </a:r>
          </a:p>
          <a:p>
            <a:pPr marL="285750" indent="-285750">
              <a:buFont typeface="Arial"/>
              <a:buChar char="•"/>
            </a:pPr>
            <a:r>
              <a:rPr lang="fr-FR" sz="2800" b="1">
                <a:solidFill>
                  <a:srgbClr val="000000"/>
                </a:solidFill>
              </a:rPr>
              <a:t>mercredi 21 juin</a:t>
            </a:r>
          </a:p>
          <a:p>
            <a:pPr marL="285750" indent="-285750">
              <a:buFont typeface="Arial"/>
              <a:buChar char="•"/>
            </a:pPr>
            <a:r>
              <a:rPr lang="fr-FR" sz="2800" b="1">
                <a:solidFill>
                  <a:srgbClr val="000000"/>
                </a:solidFill>
              </a:rPr>
              <a:t>jeudi 29 juin</a:t>
            </a:r>
          </a:p>
          <a:p>
            <a:pPr marL="285750" indent="-285750">
              <a:buFont typeface="Arial"/>
              <a:buChar char="•"/>
            </a:pPr>
            <a:endParaRPr lang="fr-FR" b="1">
              <a:solidFill>
                <a:srgbClr val="000000"/>
              </a:solidFill>
            </a:endParaRPr>
          </a:p>
          <a:p>
            <a:endParaRPr lang="fr-FR" b="1">
              <a:solidFill>
                <a:srgbClr val="C8CDD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87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E738B3-EA10-47DE-470C-262792FB1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Exemple de tâche :</a:t>
            </a:r>
          </a:p>
        </p:txBody>
      </p:sp>
      <p:pic>
        <p:nvPicPr>
          <p:cNvPr id="7" name="Image 7">
            <a:extLst>
              <a:ext uri="{FF2B5EF4-FFF2-40B4-BE49-F238E27FC236}">
                <a16:creationId xmlns:a16="http://schemas.microsoft.com/office/drawing/2014/main" id="{D249353F-EFF9-E0E2-1C57-DBBD7A208F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7252" y="1954837"/>
            <a:ext cx="9569225" cy="3648650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48A493-58B2-BB48-01D3-135991AD04B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r>
              <a:rPr lang="fr-FR" noProof="0"/>
              <a:t>9/10/2021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98A81E-C40A-C0BE-ACE8-1A39298240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294A09A9-5501-47C1-A89A-A340965A2BE2}" type="slidenum">
              <a:rPr lang="fr-FR" noProof="0" smtClean="0"/>
              <a:pPr rtl="0"/>
              <a:t>17</a:t>
            </a:fld>
            <a:endParaRPr lang="fr-FR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32DC8B-F730-231A-5A61-FD6247437D1A}"/>
              </a:ext>
            </a:extLst>
          </p:cNvPr>
          <p:cNvSpPr/>
          <p:nvPr/>
        </p:nvSpPr>
        <p:spPr>
          <a:xfrm>
            <a:off x="385618" y="6423890"/>
            <a:ext cx="798946" cy="233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742377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1A10EDB-AF4B-E584-A48B-9A30AFB04A09}"/>
              </a:ext>
            </a:extLst>
          </p:cNvPr>
          <p:cNvSpPr/>
          <p:nvPr/>
        </p:nvSpPr>
        <p:spPr>
          <a:xfrm>
            <a:off x="385618" y="6423890"/>
            <a:ext cx="798946" cy="233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8A73B-80F6-6BB6-3823-B5EC14F4ED6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r>
              <a:rPr lang="fr-FR" noProof="0"/>
              <a:t>9/10/2021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86396-D5E8-681A-1767-796EFFC8DF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294A09A9-5501-47C1-A89A-A340965A2BE2}" type="slidenum">
              <a:rPr lang="fr-FR" noProof="0" smtClean="0"/>
              <a:pPr rtl="0"/>
              <a:t>18</a:t>
            </a:fld>
            <a:endParaRPr lang="fr-FR" noProof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9597111-63E0-F16C-5B73-7DFA119E49AF}"/>
              </a:ext>
            </a:extLst>
          </p:cNvPr>
          <p:cNvGrpSpPr/>
          <p:nvPr/>
        </p:nvGrpSpPr>
        <p:grpSpPr>
          <a:xfrm>
            <a:off x="838200" y="796163"/>
            <a:ext cx="10191491" cy="5925312"/>
            <a:chOff x="-1128202" y="0"/>
            <a:chExt cx="12008293" cy="68580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CEABA63-8189-19CA-E181-24A7B1D4B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46767" y="0"/>
              <a:ext cx="5433324" cy="685800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3F9E243-CCA9-E06B-FE77-A4E72F33D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128202" y="0"/>
              <a:ext cx="5497562" cy="6858000"/>
            </a:xfrm>
            <a:prstGeom prst="rect">
              <a:avLst/>
            </a:prstGeom>
          </p:spPr>
        </p:pic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793E4D9-4579-773A-F84A-00167DA6D2BF}"/>
              </a:ext>
            </a:extLst>
          </p:cNvPr>
          <p:cNvCxnSpPr/>
          <p:nvPr/>
        </p:nvCxnSpPr>
        <p:spPr>
          <a:xfrm flipV="1">
            <a:off x="475488" y="796163"/>
            <a:ext cx="0" cy="59253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FE02AB6-F601-1428-95D3-434C2ED8C1F1}"/>
              </a:ext>
            </a:extLst>
          </p:cNvPr>
          <p:cNvGrpSpPr/>
          <p:nvPr/>
        </p:nvGrpSpPr>
        <p:grpSpPr>
          <a:xfrm>
            <a:off x="3171102" y="796164"/>
            <a:ext cx="5552946" cy="5925312"/>
            <a:chOff x="3171102" y="796164"/>
            <a:chExt cx="5552946" cy="5925312"/>
          </a:xfrm>
        </p:grpSpPr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7DE1F84F-A757-9391-7F07-1070141B6A3D}"/>
                </a:ext>
              </a:extLst>
            </p:cNvPr>
            <p:cNvCxnSpPr>
              <a:stCxn id="18" idx="0"/>
            </p:cNvCxnSpPr>
            <p:nvPr/>
          </p:nvCxnSpPr>
          <p:spPr>
            <a:xfrm rot="16200000" flipH="1">
              <a:off x="1585551" y="2381715"/>
              <a:ext cx="5925312" cy="2754209"/>
            </a:xfrm>
            <a:prstGeom prst="bentConnector3">
              <a:avLst>
                <a:gd name="adj1" fmla="val -3858"/>
              </a:avLst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70497A6-D28B-E6D4-9F57-8A9CCC6FFB2A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>
              <a:off x="5925312" y="6721475"/>
              <a:ext cx="27987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F7634589-CB3B-4010-3C6C-1E5F440F0DAA}"/>
              </a:ext>
            </a:extLst>
          </p:cNvPr>
          <p:cNvSpPr txBox="1"/>
          <p:nvPr/>
        </p:nvSpPr>
        <p:spPr>
          <a:xfrm>
            <a:off x="837876" y="239049"/>
            <a:ext cx="213540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b="1"/>
              <a:t>Nos </a:t>
            </a:r>
            <a:r>
              <a:rPr lang="fr-FR" b="1" err="1"/>
              <a:t>commits</a:t>
            </a:r>
            <a:r>
              <a:rPr lang="fr-FR" b="1"/>
              <a:t> Git </a:t>
            </a:r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9DE71B-0775-1BBF-2E50-FF6B2B37DED9}"/>
              </a:ext>
            </a:extLst>
          </p:cNvPr>
          <p:cNvSpPr/>
          <p:nvPr/>
        </p:nvSpPr>
        <p:spPr>
          <a:xfrm>
            <a:off x="6336792" y="128016"/>
            <a:ext cx="4611286" cy="5149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1100" dirty="0"/>
              <a:t>Nombre de lignes de code dans la version finale :</a:t>
            </a:r>
          </a:p>
          <a:p>
            <a:pPr algn="ctr"/>
            <a:r>
              <a:rPr lang="fr-FR" sz="1100" dirty="0"/>
              <a:t>+ de 3000 lignes </a:t>
            </a:r>
            <a:r>
              <a:rPr lang="fr-FR" sz="1100" dirty="0">
                <a:ea typeface="+mn-lt"/>
                <a:cs typeface="+mn-lt"/>
              </a:rPr>
              <a:t>(sans les tests) 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3752527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9089F8-E833-D8E5-08F9-9BF4A87F24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657307" cy="684306"/>
          </a:xfrm>
        </p:spPr>
        <p:txBody>
          <a:bodyPr/>
          <a:lstStyle/>
          <a:p>
            <a:r>
              <a:rPr lang="fr-FR"/>
              <a:t>Nos enseignements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CEBE557-97D0-ADBB-2C79-ED3C7CE78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2268538"/>
            <a:ext cx="7094335" cy="353589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buFont typeface="Wingdings" panose="020B0604020202020204" pitchFamily="34" charset="0"/>
              <a:buChar char="§"/>
            </a:pPr>
            <a:r>
              <a:rPr lang="fr-FR"/>
              <a:t>Théorie (NN, CNN, FL)</a:t>
            </a:r>
          </a:p>
          <a:p>
            <a:pPr marL="457200" indent="-457200">
              <a:buFont typeface="Wingdings" panose="020B0604020202020204" pitchFamily="34" charset="0"/>
              <a:buChar char="§"/>
            </a:pPr>
            <a:r>
              <a:rPr lang="fr-FR"/>
              <a:t>Et pratique (Méthodologie de code, </a:t>
            </a:r>
            <a:r>
              <a:rPr lang="fr-FR" err="1"/>
              <a:t>github</a:t>
            </a:r>
            <a:r>
              <a:rPr lang="fr-FR"/>
              <a:t>, </a:t>
            </a:r>
            <a:r>
              <a:rPr lang="fr-FR" err="1"/>
              <a:t>pytorch</a:t>
            </a:r>
            <a:r>
              <a:rPr lang="fr-FR"/>
              <a:t>, </a:t>
            </a:r>
            <a:r>
              <a:rPr lang="fr-FR" err="1"/>
              <a:t>tensorflow</a:t>
            </a:r>
            <a:r>
              <a:rPr lang="fr-FR"/>
              <a:t>)</a:t>
            </a:r>
          </a:p>
          <a:p>
            <a:pPr marL="457200" indent="-457200">
              <a:buFont typeface="Wingdings" panose="020B0604020202020204" pitchFamily="34" charset="0"/>
              <a:buChar char="§"/>
            </a:pPr>
            <a:endParaRPr lang="fr-FR"/>
          </a:p>
          <a:p>
            <a:r>
              <a:rPr lang="fr-FR" sz="3200" b="1"/>
              <a:t>Remerciements à Thibault </a:t>
            </a:r>
            <a:r>
              <a:rPr lang="fr-FR" sz="3200" b="1" err="1"/>
              <a:t>Fouqueray</a:t>
            </a:r>
            <a:r>
              <a:rPr lang="fr-FR" sz="3200" b="1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56247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E24643-0CAF-973A-167B-ABAB13F96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56" y="2765136"/>
            <a:ext cx="9294274" cy="1331335"/>
          </a:xfrm>
        </p:spPr>
        <p:txBody>
          <a:bodyPr/>
          <a:lstStyle/>
          <a:p>
            <a:pPr algn="ctr"/>
            <a:r>
              <a:rPr lang="fr-FR" dirty="0"/>
              <a:t>Partie I : Introduction et objectifs du projet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C83CE6-5670-D413-9661-2A7C4F0E5C1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r>
              <a:rPr lang="fr-FR" noProof="0"/>
              <a:t>9/10/2021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7CFE29-DF42-57F3-55D8-46222EB038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294A09A9-5501-47C1-A89A-A340965A2BE2}" type="slidenum">
              <a:rPr lang="fr-FR" noProof="0" smtClean="0"/>
              <a:pPr rtl="0"/>
              <a:t>2</a:t>
            </a:fld>
            <a:endParaRPr lang="fr-FR" noProof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4A24CB-52CF-C5AD-704B-C15A6D4ABE7C}"/>
              </a:ext>
            </a:extLst>
          </p:cNvPr>
          <p:cNvSpPr/>
          <p:nvPr/>
        </p:nvSpPr>
        <p:spPr>
          <a:xfrm>
            <a:off x="385618" y="6423890"/>
            <a:ext cx="798946" cy="233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755005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3AC8F8-DB96-C375-F3A0-0ACF2BD53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solidFill>
                  <a:schemeClr val="accent1">
                    <a:lumMod val="75000"/>
                  </a:schemeClr>
                </a:solidFill>
              </a:rPr>
              <a:t>Le principe du </a:t>
            </a:r>
            <a:r>
              <a:rPr lang="fr-FR" err="1">
                <a:solidFill>
                  <a:schemeClr val="accent1">
                    <a:lumMod val="75000"/>
                  </a:schemeClr>
                </a:solidFill>
              </a:rPr>
              <a:t>federated</a:t>
            </a:r>
            <a:r>
              <a:rPr lang="fr-FR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err="1">
                <a:solidFill>
                  <a:schemeClr val="accent1">
                    <a:lumMod val="75000"/>
                  </a:schemeClr>
                </a:solidFill>
              </a:rPr>
              <a:t>learning</a:t>
            </a:r>
            <a:r>
              <a:rPr lang="fr-FR">
                <a:solidFill>
                  <a:schemeClr val="accent1">
                    <a:lumMod val="75000"/>
                  </a:schemeClr>
                </a:solidFill>
              </a:rPr>
              <a:t> </a:t>
            </a:r>
          </a:p>
        </p:txBody>
      </p:sp>
      <p:pic>
        <p:nvPicPr>
          <p:cNvPr id="9" name="Image 9" descr="Une image contenant diagramme&#10;&#10;Description générée automatiquement">
            <a:extLst>
              <a:ext uri="{FF2B5EF4-FFF2-40B4-BE49-F238E27FC236}">
                <a16:creationId xmlns:a16="http://schemas.microsoft.com/office/drawing/2014/main" id="{C93976ED-9CFE-A736-1F6B-117B58B2A2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3678" r="-43448"/>
          <a:stretch/>
        </p:blipFill>
        <p:spPr>
          <a:xfrm>
            <a:off x="4214814" y="1555603"/>
            <a:ext cx="7100342" cy="4011906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2BB2C0-C2CD-2059-DAD1-0B01D2579DB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r>
              <a:rPr lang="fr-FR" noProof="0"/>
              <a:t>9/10/2021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8D3D25-B668-A815-ECD3-4387BDF77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294A09A9-5501-47C1-A89A-A340965A2BE2}" type="slidenum">
              <a:rPr lang="fr-FR" noProof="0" smtClean="0"/>
              <a:pPr rtl="0"/>
              <a:t>3</a:t>
            </a:fld>
            <a:endParaRPr lang="fr-FR" noProof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C61824B-3C56-94B9-A29A-E51D45CCC157}"/>
              </a:ext>
            </a:extLst>
          </p:cNvPr>
          <p:cNvSpPr txBox="1"/>
          <p:nvPr/>
        </p:nvSpPr>
        <p:spPr>
          <a:xfrm>
            <a:off x="4724400" y="337969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Flèche : gauche 10">
            <a:extLst>
              <a:ext uri="{FF2B5EF4-FFF2-40B4-BE49-F238E27FC236}">
                <a16:creationId xmlns:a16="http://schemas.microsoft.com/office/drawing/2014/main" id="{DCD2CCDE-591B-BC2E-4C2C-B0B2DA679A37}"/>
              </a:ext>
            </a:extLst>
          </p:cNvPr>
          <p:cNvSpPr/>
          <p:nvPr/>
        </p:nvSpPr>
        <p:spPr>
          <a:xfrm>
            <a:off x="5105833" y="3551020"/>
            <a:ext cx="1934307" cy="566615"/>
          </a:xfrm>
          <a:prstGeom prst="leftArrow">
            <a:avLst/>
          </a:prstGeom>
          <a:solidFill>
            <a:schemeClr val="bg1"/>
          </a:solidFill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b="1">
                <a:solidFill>
                  <a:srgbClr val="0068FF"/>
                </a:solidFill>
              </a:rPr>
              <a:t>Local updates*</a:t>
            </a:r>
          </a:p>
        </p:txBody>
      </p:sp>
      <p:sp>
        <p:nvSpPr>
          <p:cNvPr id="12" name="Cylindre 11">
            <a:extLst>
              <a:ext uri="{FF2B5EF4-FFF2-40B4-BE49-F238E27FC236}">
                <a16:creationId xmlns:a16="http://schemas.microsoft.com/office/drawing/2014/main" id="{DA5004DE-C583-EA6A-8064-17DB41064415}"/>
              </a:ext>
            </a:extLst>
          </p:cNvPr>
          <p:cNvSpPr/>
          <p:nvPr/>
        </p:nvSpPr>
        <p:spPr>
          <a:xfrm>
            <a:off x="6994767" y="4682703"/>
            <a:ext cx="762001" cy="801078"/>
          </a:xfrm>
          <a:prstGeom prst="can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>
                <a:solidFill>
                  <a:srgbClr val="70AD47"/>
                </a:solidFill>
              </a:rPr>
              <a:t>Local data</a:t>
            </a:r>
          </a:p>
        </p:txBody>
      </p:sp>
      <p:sp>
        <p:nvSpPr>
          <p:cNvPr id="13" name="Cylindre 12">
            <a:extLst>
              <a:ext uri="{FF2B5EF4-FFF2-40B4-BE49-F238E27FC236}">
                <a16:creationId xmlns:a16="http://schemas.microsoft.com/office/drawing/2014/main" id="{46E5EC14-CB83-E4D4-25D9-AB7D453E317D}"/>
              </a:ext>
            </a:extLst>
          </p:cNvPr>
          <p:cNvSpPr/>
          <p:nvPr/>
        </p:nvSpPr>
        <p:spPr>
          <a:xfrm>
            <a:off x="6701689" y="1501647"/>
            <a:ext cx="762001" cy="801078"/>
          </a:xfrm>
          <a:prstGeom prst="can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>
                <a:solidFill>
                  <a:srgbClr val="70AD47"/>
                </a:solidFill>
              </a:rPr>
              <a:t>Local data</a:t>
            </a:r>
          </a:p>
        </p:txBody>
      </p:sp>
      <p:sp>
        <p:nvSpPr>
          <p:cNvPr id="14" name="Cylindre 13">
            <a:extLst>
              <a:ext uri="{FF2B5EF4-FFF2-40B4-BE49-F238E27FC236}">
                <a16:creationId xmlns:a16="http://schemas.microsoft.com/office/drawing/2014/main" id="{F4B026AE-70D9-FFC9-6DFA-73A48BCA9C3C}"/>
              </a:ext>
            </a:extLst>
          </p:cNvPr>
          <p:cNvSpPr/>
          <p:nvPr/>
        </p:nvSpPr>
        <p:spPr>
          <a:xfrm>
            <a:off x="8030304" y="3028675"/>
            <a:ext cx="762001" cy="801078"/>
          </a:xfrm>
          <a:prstGeom prst="can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>
                <a:solidFill>
                  <a:srgbClr val="70AD47"/>
                </a:solidFill>
              </a:rPr>
              <a:t>Local data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3C5CE1B0-48B4-BF4E-F738-EC6CA684FF74}"/>
              </a:ext>
            </a:extLst>
          </p:cNvPr>
          <p:cNvGrpSpPr/>
          <p:nvPr/>
        </p:nvGrpSpPr>
        <p:grpSpPr>
          <a:xfrm>
            <a:off x="1777659" y="2918462"/>
            <a:ext cx="2319761" cy="1200329"/>
            <a:chOff x="1815065" y="2642576"/>
            <a:chExt cx="2319761" cy="1200329"/>
          </a:xfrm>
        </p:grpSpPr>
        <p:sp>
          <p:nvSpPr>
            <p:cNvPr id="16" name="Flèche : courbe vers la gauche 15">
              <a:extLst>
                <a:ext uri="{FF2B5EF4-FFF2-40B4-BE49-F238E27FC236}">
                  <a16:creationId xmlns:a16="http://schemas.microsoft.com/office/drawing/2014/main" id="{2487CA97-ED19-45D5-B511-154994AB9B9E}"/>
                </a:ext>
              </a:extLst>
            </p:cNvPr>
            <p:cNvSpPr/>
            <p:nvPr/>
          </p:nvSpPr>
          <p:spPr>
            <a:xfrm rot="10800000">
              <a:off x="3294672" y="2706076"/>
              <a:ext cx="840154" cy="986692"/>
            </a:xfrm>
            <a:prstGeom prst="curvedLeftArrow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54B4FACB-DB23-85A1-038C-2CA42B241B02}"/>
                </a:ext>
              </a:extLst>
            </p:cNvPr>
            <p:cNvSpPr txBox="1"/>
            <p:nvPr/>
          </p:nvSpPr>
          <p:spPr>
            <a:xfrm>
              <a:off x="1815065" y="2642576"/>
              <a:ext cx="1799980" cy="120032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fr-FR" sz="2400" b="1" err="1">
                  <a:solidFill>
                    <a:srgbClr val="0068FF"/>
                  </a:solidFill>
                </a:rPr>
                <a:t>Federated</a:t>
              </a:r>
              <a:r>
                <a:rPr lang="fr-FR" sz="2400" b="1">
                  <a:solidFill>
                    <a:srgbClr val="0068FF"/>
                  </a:solidFill>
                </a:rPr>
                <a:t> </a:t>
              </a:r>
              <a:r>
                <a:rPr lang="fr-FR" sz="2400" b="1" err="1">
                  <a:solidFill>
                    <a:srgbClr val="0068FF"/>
                  </a:solidFill>
                </a:rPr>
                <a:t>learning</a:t>
              </a:r>
              <a:r>
                <a:rPr lang="fr-FR" sz="2400" b="1">
                  <a:solidFill>
                    <a:srgbClr val="0068FF"/>
                  </a:solidFill>
                </a:rPr>
                <a:t> </a:t>
              </a:r>
              <a:r>
                <a:rPr lang="fr-FR" sz="2400" b="1" err="1">
                  <a:solidFill>
                    <a:srgbClr val="0068FF"/>
                  </a:solidFill>
                </a:rPr>
                <a:t>algorithm</a:t>
              </a: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80CD3196-883C-3B69-F314-C5C414819AA2}"/>
              </a:ext>
            </a:extLst>
          </p:cNvPr>
          <p:cNvGrpSpPr/>
          <p:nvPr/>
        </p:nvGrpSpPr>
        <p:grpSpPr>
          <a:xfrm>
            <a:off x="2258110" y="1146453"/>
            <a:ext cx="5353082" cy="5365301"/>
            <a:chOff x="2258110" y="752511"/>
            <a:chExt cx="5353082" cy="5365301"/>
          </a:xfrm>
        </p:grpSpPr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AC270923-EA64-84E3-02BD-8C9BE9C592AE}"/>
                </a:ext>
              </a:extLst>
            </p:cNvPr>
            <p:cNvSpPr/>
            <p:nvPr/>
          </p:nvSpPr>
          <p:spPr>
            <a:xfrm rot="2400000">
              <a:off x="2258110" y="752511"/>
              <a:ext cx="4923692" cy="5343768"/>
            </a:xfrm>
            <a:prstGeom prst="arc">
              <a:avLst/>
            </a:prstGeom>
            <a:ln w="571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B94C2CA9-133C-2176-BAEE-0A9DD6FBD267}"/>
                </a:ext>
              </a:extLst>
            </p:cNvPr>
            <p:cNvSpPr txBox="1"/>
            <p:nvPr/>
          </p:nvSpPr>
          <p:spPr>
            <a:xfrm>
              <a:off x="4862307" y="5286815"/>
              <a:ext cx="2748885" cy="83099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FR" sz="2400" b="1">
                  <a:solidFill>
                    <a:srgbClr val="FF0000"/>
                  </a:solidFill>
                </a:rPr>
                <a:t>No </a:t>
              </a:r>
              <a:r>
                <a:rPr lang="fr-FR" sz="2400" b="1" err="1">
                  <a:solidFill>
                    <a:srgbClr val="FF0000"/>
                  </a:solidFill>
                </a:rPr>
                <a:t>centralization</a:t>
              </a:r>
              <a:r>
                <a:rPr lang="fr-FR" sz="2400" b="1">
                  <a:solidFill>
                    <a:srgbClr val="FF0000"/>
                  </a:solidFill>
                </a:rPr>
                <a:t> of data</a:t>
              </a:r>
              <a:endParaRPr lang="fr-FR"/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D36A1330-FD78-75F2-2E74-950DE2458FA5}"/>
              </a:ext>
            </a:extLst>
          </p:cNvPr>
          <p:cNvGrpSpPr/>
          <p:nvPr/>
        </p:nvGrpSpPr>
        <p:grpSpPr>
          <a:xfrm>
            <a:off x="5122930" y="2728939"/>
            <a:ext cx="6275955" cy="751254"/>
            <a:chOff x="5122930" y="2728939"/>
            <a:chExt cx="6275955" cy="751254"/>
          </a:xfrm>
        </p:grpSpPr>
        <p:sp>
          <p:nvSpPr>
            <p:cNvPr id="10" name="Flèche : droite 9">
              <a:extLst>
                <a:ext uri="{FF2B5EF4-FFF2-40B4-BE49-F238E27FC236}">
                  <a16:creationId xmlns:a16="http://schemas.microsoft.com/office/drawing/2014/main" id="{434D49FD-7D74-A9E8-811E-79451F910E66}"/>
                </a:ext>
              </a:extLst>
            </p:cNvPr>
            <p:cNvSpPr/>
            <p:nvPr/>
          </p:nvSpPr>
          <p:spPr>
            <a:xfrm>
              <a:off x="5122930" y="2913578"/>
              <a:ext cx="1914768" cy="566615"/>
            </a:xfrm>
            <a:prstGeom prst="rightArrow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 b="1">
                  <a:solidFill>
                    <a:srgbClr val="0068FF"/>
                  </a:solidFill>
                </a:rPr>
                <a:t>Global model*</a:t>
              </a:r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42534623-465F-0C78-6D63-B28DE8937DA0}"/>
                </a:ext>
              </a:extLst>
            </p:cNvPr>
            <p:cNvSpPr txBox="1"/>
            <p:nvPr/>
          </p:nvSpPr>
          <p:spPr>
            <a:xfrm>
              <a:off x="9286290" y="2728939"/>
              <a:ext cx="2112595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fr-FR" b="1">
                  <a:solidFill>
                    <a:srgbClr val="0068FF"/>
                  </a:solidFill>
                </a:rPr>
                <a:t>*</a:t>
              </a:r>
              <a:r>
                <a:rPr lang="fr-FR" b="1" err="1">
                  <a:solidFill>
                    <a:srgbClr val="0068FF"/>
                  </a:solidFill>
                </a:rPr>
                <a:t>usually</a:t>
              </a:r>
              <a:r>
                <a:rPr lang="fr-FR" b="1">
                  <a:solidFill>
                    <a:srgbClr val="0068FF"/>
                  </a:solidFill>
                </a:rPr>
                <a:t> a neural network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EF51772-8A6E-DD7A-397E-DC0219BF282D}"/>
              </a:ext>
            </a:extLst>
          </p:cNvPr>
          <p:cNvSpPr/>
          <p:nvPr/>
        </p:nvSpPr>
        <p:spPr>
          <a:xfrm>
            <a:off x="385618" y="6423890"/>
            <a:ext cx="798946" cy="233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85760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3AC8F8-DB96-C375-F3A0-0ACF2BD53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184" y="-187914"/>
            <a:ext cx="9779183" cy="1325563"/>
          </a:xfrm>
        </p:spPr>
        <p:txBody>
          <a:bodyPr/>
          <a:lstStyle/>
          <a:p>
            <a:r>
              <a:rPr lang="fr-FR">
                <a:solidFill>
                  <a:schemeClr val="accent1">
                    <a:lumMod val="75000"/>
                  </a:schemeClr>
                </a:solidFill>
              </a:rPr>
              <a:t>Le rôle de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2BB2C0-C2CD-2059-DAD1-0B01D2579DB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r>
              <a:rPr lang="fr-FR" noProof="0"/>
              <a:t>9/10/2021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8D3D25-B668-A815-ECD3-4387BDF77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294A09A9-5501-47C1-A89A-A340965A2BE2}" type="slidenum">
              <a:rPr lang="fr-FR" noProof="0" smtClean="0"/>
              <a:pPr rtl="0"/>
              <a:t>4</a:t>
            </a:fld>
            <a:endParaRPr lang="fr-FR" noProof="0"/>
          </a:p>
        </p:txBody>
      </p:sp>
      <p:pic>
        <p:nvPicPr>
          <p:cNvPr id="15" name="Image 5">
            <a:extLst>
              <a:ext uri="{FF2B5EF4-FFF2-40B4-BE49-F238E27FC236}">
                <a16:creationId xmlns:a16="http://schemas.microsoft.com/office/drawing/2014/main" id="{5AA8F2BB-0373-44D6-4723-006A56276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383224"/>
            <a:ext cx="2792046" cy="538032"/>
          </a:xfrm>
          <a:prstGeom prst="rect">
            <a:avLst/>
          </a:prstGeom>
        </p:spPr>
      </p:pic>
      <p:pic>
        <p:nvPicPr>
          <p:cNvPr id="23" name="Image 23" descr="Une image contenant diagramme&#10;&#10;Description générée automatiquement">
            <a:extLst>
              <a:ext uri="{FF2B5EF4-FFF2-40B4-BE49-F238E27FC236}">
                <a16:creationId xmlns:a16="http://schemas.microsoft.com/office/drawing/2014/main" id="{E6D4499A-010B-1CEC-5501-192EB1F81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631" y="1590032"/>
            <a:ext cx="7383584" cy="4180765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</p:pic>
      <p:grpSp>
        <p:nvGrpSpPr>
          <p:cNvPr id="31" name="Groupe 30">
            <a:extLst>
              <a:ext uri="{FF2B5EF4-FFF2-40B4-BE49-F238E27FC236}">
                <a16:creationId xmlns:a16="http://schemas.microsoft.com/office/drawing/2014/main" id="{2CCCD0F7-15CD-BFE2-DAF4-3BC1E703F201}"/>
              </a:ext>
            </a:extLst>
          </p:cNvPr>
          <p:cNvGrpSpPr/>
          <p:nvPr/>
        </p:nvGrpSpPr>
        <p:grpSpPr>
          <a:xfrm>
            <a:off x="1138115" y="1426164"/>
            <a:ext cx="10746153" cy="4503613"/>
            <a:chOff x="1138115" y="1179635"/>
            <a:chExt cx="10746153" cy="4503613"/>
          </a:xfrm>
        </p:grpSpPr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BF4637F3-12CF-8F41-E8D0-16828955B1DD}"/>
                </a:ext>
              </a:extLst>
            </p:cNvPr>
            <p:cNvSpPr/>
            <p:nvPr/>
          </p:nvSpPr>
          <p:spPr>
            <a:xfrm>
              <a:off x="1138115" y="1179635"/>
              <a:ext cx="1221153" cy="142630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EEC54367-117C-A462-461A-46605B957AC7}"/>
                </a:ext>
              </a:extLst>
            </p:cNvPr>
            <p:cNvSpPr/>
            <p:nvPr/>
          </p:nvSpPr>
          <p:spPr>
            <a:xfrm>
              <a:off x="7302499" y="1179635"/>
              <a:ext cx="1221153" cy="142630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4C02F0D5-1DB1-4D1B-A935-E3C0F9168CBA}"/>
                </a:ext>
              </a:extLst>
            </p:cNvPr>
            <p:cNvSpPr/>
            <p:nvPr/>
          </p:nvSpPr>
          <p:spPr>
            <a:xfrm>
              <a:off x="2759806" y="4256942"/>
              <a:ext cx="1221153" cy="142630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C58EB9C9-367E-7FC1-89BB-DE9A861F5A3B}"/>
                </a:ext>
              </a:extLst>
            </p:cNvPr>
            <p:cNvSpPr/>
            <p:nvPr/>
          </p:nvSpPr>
          <p:spPr>
            <a:xfrm>
              <a:off x="5714343" y="4214037"/>
              <a:ext cx="1221153" cy="142630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8" name="Image 28" descr="Une image contenant logo&#10;&#10;Description générée automatiquement">
              <a:extLst>
                <a:ext uri="{FF2B5EF4-FFF2-40B4-BE49-F238E27FC236}">
                  <a16:creationId xmlns:a16="http://schemas.microsoft.com/office/drawing/2014/main" id="{C383CD30-F2CE-BE11-7306-85070AB87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88938" y="2215085"/>
              <a:ext cx="2694354" cy="737753"/>
            </a:xfrm>
            <a:prstGeom prst="rect">
              <a:avLst/>
            </a:prstGeom>
          </p:spPr>
        </p:pic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746202EE-67CF-178B-CA15-99045FEA29F0}"/>
                </a:ext>
              </a:extLst>
            </p:cNvPr>
            <p:cNvSpPr txBox="1"/>
            <p:nvPr/>
          </p:nvSpPr>
          <p:spPr>
            <a:xfrm>
              <a:off x="9190404" y="2908787"/>
              <a:ext cx="2693864" cy="769441"/>
            </a:xfrm>
            <a:prstGeom prst="rect">
              <a:avLst/>
            </a:prstGeom>
            <a:solidFill>
              <a:schemeClr val="bg1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FR" sz="4400" b="1">
                  <a:solidFill>
                    <a:srgbClr val="FF0000"/>
                  </a:solidFill>
                  <a:latin typeface="SimHei"/>
                  <a:ea typeface="SimHei"/>
                  <a:cs typeface="Gautami"/>
                </a:rPr>
                <a:t>O</a:t>
              </a:r>
              <a:r>
                <a:rPr lang="fr-FR" sz="1050" b="1">
                  <a:solidFill>
                    <a:srgbClr val="FF0000"/>
                  </a:solidFill>
                  <a:latin typeface="SimHei"/>
                  <a:ea typeface="SimHei"/>
                  <a:cs typeface="Gautami"/>
                </a:rPr>
                <a:t> </a:t>
              </a:r>
              <a:r>
                <a:rPr lang="fr-FR" sz="4400" b="1">
                  <a:solidFill>
                    <a:srgbClr val="FF0000"/>
                  </a:solidFill>
                  <a:latin typeface="SimHei"/>
                  <a:ea typeface="SimHei"/>
                  <a:cs typeface="Gautami"/>
                </a:rPr>
                <a:t>N</a:t>
              </a:r>
              <a:r>
                <a:rPr lang="fr-FR" sz="1050" b="1">
                  <a:solidFill>
                    <a:srgbClr val="FF0000"/>
                  </a:solidFill>
                  <a:latin typeface="SimHei"/>
                  <a:ea typeface="SimHei"/>
                  <a:cs typeface="Gautami"/>
                </a:rPr>
                <a:t> </a:t>
              </a:r>
              <a:r>
                <a:rPr lang="fr-FR" sz="4400" b="1">
                  <a:solidFill>
                    <a:srgbClr val="FF0000"/>
                  </a:solidFill>
                  <a:latin typeface="SimHei"/>
                  <a:ea typeface="SimHei"/>
                  <a:cs typeface="Gautami"/>
                </a:rPr>
                <a:t>L</a:t>
              </a:r>
              <a:r>
                <a:rPr lang="fr-FR" sz="1050" b="1">
                  <a:solidFill>
                    <a:srgbClr val="FF0000"/>
                  </a:solidFill>
                  <a:latin typeface="SimHei"/>
                  <a:ea typeface="SimHei"/>
                  <a:cs typeface="Gautami"/>
                </a:rPr>
                <a:t> </a:t>
              </a:r>
              <a:r>
                <a:rPr lang="fr-FR" sz="4400" b="1">
                  <a:solidFill>
                    <a:srgbClr val="FF0000"/>
                  </a:solidFill>
                  <a:latin typeface="SimHei"/>
                  <a:ea typeface="SimHei"/>
                  <a:cs typeface="Gautami"/>
                </a:rPr>
                <a:t>Y</a:t>
              </a:r>
            </a:p>
          </p:txBody>
        </p:sp>
      </p:grpSp>
      <p:pic>
        <p:nvPicPr>
          <p:cNvPr id="32" name="Image 32" descr="Une image contenant logo&#10;&#10;Description générée automatiquement">
            <a:extLst>
              <a:ext uri="{FF2B5EF4-FFF2-40B4-BE49-F238E27FC236}">
                <a16:creationId xmlns:a16="http://schemas.microsoft.com/office/drawing/2014/main" id="{36AB718E-94F9-5ACF-92B5-AEAF0D34E4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520000">
            <a:off x="8206550" y="2851260"/>
            <a:ext cx="4251488" cy="142338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C7B5936-16BD-0BB6-919A-6E262B18AD5F}"/>
              </a:ext>
            </a:extLst>
          </p:cNvPr>
          <p:cNvSpPr/>
          <p:nvPr/>
        </p:nvSpPr>
        <p:spPr>
          <a:xfrm>
            <a:off x="385618" y="6423890"/>
            <a:ext cx="798946" cy="233219"/>
          </a:xfrm>
          <a:prstGeom prst="rect">
            <a:avLst/>
          </a:prstGeom>
          <a:solidFill>
            <a:srgbClr val="DCE5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3463099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4968CB-526A-CE17-23A2-C5500C2480D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r>
              <a:rPr lang="fr-FR" noProof="0"/>
              <a:t>9/10/2021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44A4258F-4370-F5FC-28D0-A4C86BC54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294A09A9-5501-47C1-A89A-A340965A2BE2}" type="slidenum">
              <a:rPr lang="fr-FR" noProof="0" smtClean="0"/>
              <a:pPr rtl="0"/>
              <a:t>5</a:t>
            </a:fld>
            <a:endParaRPr lang="fr-FR" noProof="0"/>
          </a:p>
        </p:txBody>
      </p:sp>
      <p:pic>
        <p:nvPicPr>
          <p:cNvPr id="12" name="Image 12" descr="Une image contenant texte&#10;&#10;Description générée automatiquement">
            <a:extLst>
              <a:ext uri="{FF2B5EF4-FFF2-40B4-BE49-F238E27FC236}">
                <a16:creationId xmlns:a16="http://schemas.microsoft.com/office/drawing/2014/main" id="{59972BDB-B0FF-B59E-A70A-A86F92116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65" y="1538212"/>
            <a:ext cx="4746395" cy="3648490"/>
          </a:xfrm>
          <a:prstGeom prst="rect">
            <a:avLst/>
          </a:prstGeom>
        </p:spPr>
      </p:pic>
      <p:sp>
        <p:nvSpPr>
          <p:cNvPr id="15" name="Titre 1">
            <a:extLst>
              <a:ext uri="{FF2B5EF4-FFF2-40B4-BE49-F238E27FC236}">
                <a16:creationId xmlns:a16="http://schemas.microsoft.com/office/drawing/2014/main" id="{C52BE807-4379-9E2E-E699-833C415C6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184" y="-277562"/>
            <a:ext cx="9779183" cy="1325563"/>
          </a:xfrm>
        </p:spPr>
        <p:txBody>
          <a:bodyPr/>
          <a:lstStyle/>
          <a:p>
            <a:r>
              <a:rPr lang="fr-FR">
                <a:solidFill>
                  <a:schemeClr val="accent1">
                    <a:lumMod val="75000"/>
                  </a:schemeClr>
                </a:solidFill>
              </a:rPr>
              <a:t>L'objectif du projet </a:t>
            </a:r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070226DA-6559-1230-EEA0-9618C22538ED}"/>
              </a:ext>
            </a:extLst>
          </p:cNvPr>
          <p:cNvSpPr txBox="1">
            <a:spLocks/>
          </p:cNvSpPr>
          <p:nvPr/>
        </p:nvSpPr>
        <p:spPr>
          <a:xfrm>
            <a:off x="5560028" y="2261689"/>
            <a:ext cx="5868329" cy="23452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fr-FR" sz="4000" dirty="0">
                <a:solidFill>
                  <a:schemeClr val="accent1">
                    <a:lumMod val="75000"/>
                  </a:schemeClr>
                </a:solidFill>
              </a:rPr>
              <a:t>Coder un exemple de </a:t>
            </a:r>
            <a:r>
              <a:rPr lang="fr-FR" sz="4000" dirty="0" err="1">
                <a:solidFill>
                  <a:schemeClr val="accent1">
                    <a:lumMod val="75000"/>
                  </a:schemeClr>
                </a:solidFill>
              </a:rPr>
              <a:t>federated</a:t>
            </a:r>
            <a:r>
              <a:rPr lang="fr-FR" sz="4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4000" dirty="0" err="1">
                <a:solidFill>
                  <a:schemeClr val="accent1">
                    <a:lumMod val="75000"/>
                  </a:schemeClr>
                </a:solidFill>
              </a:rPr>
              <a:t>learning</a:t>
            </a:r>
            <a:r>
              <a:rPr lang="fr-FR" sz="4000" dirty="0">
                <a:solidFill>
                  <a:schemeClr val="accent1">
                    <a:lumMod val="75000"/>
                  </a:schemeClr>
                </a:solidFill>
              </a:rPr>
              <a:t> avec </a:t>
            </a:r>
            <a:r>
              <a:rPr lang="fr-FR" sz="4000" dirty="0" err="1">
                <a:solidFill>
                  <a:schemeClr val="accent1">
                    <a:lumMod val="75000"/>
                  </a:schemeClr>
                </a:solidFill>
              </a:rPr>
              <a:t>SubstraFL</a:t>
            </a:r>
            <a:r>
              <a:rPr lang="fr-FR" sz="4000" dirty="0">
                <a:solidFill>
                  <a:schemeClr val="accent1">
                    <a:lumMod val="75000"/>
                  </a:schemeClr>
                </a:solidFill>
              </a:rPr>
              <a:t> en utilisant un modèle</a:t>
            </a:r>
          </a:p>
        </p:txBody>
      </p:sp>
      <p:pic>
        <p:nvPicPr>
          <p:cNvPr id="19" name="Image 32" descr="Une image contenant logo&#10;&#10;Description générée automatiquement">
            <a:extLst>
              <a:ext uri="{FF2B5EF4-FFF2-40B4-BE49-F238E27FC236}">
                <a16:creationId xmlns:a16="http://schemas.microsoft.com/office/drawing/2014/main" id="{C802AEE8-A9E8-D043-97B2-E6F63D305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899" y="3546024"/>
            <a:ext cx="3915312" cy="131133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165D8D7-BB17-764A-59B7-45983560F36F}"/>
              </a:ext>
            </a:extLst>
          </p:cNvPr>
          <p:cNvSpPr/>
          <p:nvPr/>
        </p:nvSpPr>
        <p:spPr>
          <a:xfrm>
            <a:off x="385618" y="6423890"/>
            <a:ext cx="798946" cy="233219"/>
          </a:xfrm>
          <a:prstGeom prst="rect">
            <a:avLst/>
          </a:prstGeom>
          <a:solidFill>
            <a:srgbClr val="0068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3482754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699E3-3194-8C77-12AF-FEDAD46CA33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r>
              <a:rPr lang="fr-FR" noProof="0"/>
              <a:t>9/10/2021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34C1E-DFF1-9E24-948E-8526935484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294A09A9-5501-47C1-A89A-A340965A2BE2}" type="slidenum">
              <a:rPr lang="fr-FR" noProof="0" smtClean="0"/>
              <a:pPr rtl="0"/>
              <a:t>6</a:t>
            </a:fld>
            <a:endParaRPr lang="fr-FR" noProof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AAB2C4AB-84AB-0A0B-851A-5945561106A2}"/>
              </a:ext>
            </a:extLst>
          </p:cNvPr>
          <p:cNvSpPr txBox="1">
            <a:spLocks/>
          </p:cNvSpPr>
          <p:nvPr/>
        </p:nvSpPr>
        <p:spPr>
          <a:xfrm>
            <a:off x="1450356" y="2765136"/>
            <a:ext cx="9294274" cy="13313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Partie II : Démarche et problèmes rencontrés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4C68E7-B61A-12B7-5E1A-BEC0054F710E}"/>
              </a:ext>
            </a:extLst>
          </p:cNvPr>
          <p:cNvSpPr/>
          <p:nvPr/>
        </p:nvSpPr>
        <p:spPr>
          <a:xfrm>
            <a:off x="385618" y="6423890"/>
            <a:ext cx="798946" cy="233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502530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DAF43B-F8E7-586C-AE14-03DD4EAE6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292" y="-457200"/>
            <a:ext cx="9779183" cy="1325563"/>
          </a:xfrm>
        </p:spPr>
        <p:txBody>
          <a:bodyPr/>
          <a:lstStyle/>
          <a:p>
            <a:r>
              <a:rPr lang="fr-FR"/>
              <a:t>Dans un premier temps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6BBD2A-EBAA-69DF-8ED9-DEE7A64E0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4293" y="1268167"/>
            <a:ext cx="9779182" cy="224690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Beaucoup de temps passé à comprendre et s'approprier les outils qu'on allait devoir utiliser :</a:t>
            </a:r>
          </a:p>
          <a:p>
            <a:pPr marL="914400" lvl="1" indent="-457200">
              <a:buFont typeface="Calibri" panose="020B0604020202020204" pitchFamily="34" charset="0"/>
              <a:buChar char="-"/>
            </a:pPr>
            <a:r>
              <a:rPr lang="fr-FR"/>
              <a:t>L'API </a:t>
            </a:r>
            <a:r>
              <a:rPr lang="fr-FR" err="1"/>
              <a:t>SubstraFL</a:t>
            </a:r>
            <a:endParaRPr lang="fr-FR"/>
          </a:p>
          <a:p>
            <a:pPr marL="914400" lvl="1" indent="-457200">
              <a:buFont typeface="Calibri" panose="020B0604020202020204" pitchFamily="34" charset="0"/>
              <a:buChar char="-"/>
            </a:pPr>
            <a:endParaRPr lang="fr-FR"/>
          </a:p>
          <a:p>
            <a:pPr marL="914400" lvl="1" indent="-457200">
              <a:buFont typeface="Calibri" panose="020B0604020202020204" pitchFamily="34" charset="0"/>
              <a:buChar char="-"/>
            </a:pPr>
            <a:r>
              <a:rPr lang="fr-FR"/>
              <a:t>Librairie </a:t>
            </a:r>
            <a:r>
              <a:rPr lang="fr-FR" err="1"/>
              <a:t>PyTorch</a:t>
            </a:r>
            <a:endParaRPr lang="fr-FR"/>
          </a:p>
          <a:p>
            <a:pPr marL="914400" lvl="1" indent="-457200">
              <a:buFont typeface="Calibri" panose="020B0604020202020204" pitchFamily="34" charset="0"/>
              <a:buChar char="-"/>
            </a:pPr>
            <a:endParaRPr lang="fr-FR"/>
          </a:p>
          <a:p>
            <a:pPr marL="914400" lvl="1" indent="-457200">
              <a:buFont typeface="Calibri" panose="020B0604020202020204" pitchFamily="34" charset="0"/>
              <a:buChar char="-"/>
            </a:pPr>
            <a:r>
              <a:rPr lang="fr-FR"/>
              <a:t>Librairie </a:t>
            </a:r>
            <a:r>
              <a:rPr lang="fr-FR" err="1"/>
              <a:t>TensorFlow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7B66E0-C18C-7128-5E12-0A0BFD5E34E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r>
              <a:rPr lang="fr-FR" noProof="0"/>
              <a:t>9/10/2021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37EAD5-2F22-EF16-551B-EE561766C9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294A09A9-5501-47C1-A89A-A340965A2BE2}" type="slidenum">
              <a:rPr lang="fr-FR" noProof="0" smtClean="0"/>
              <a:pPr rtl="0"/>
              <a:t>7</a:t>
            </a:fld>
            <a:endParaRPr lang="fr-FR" noProof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D30D97A9-67FC-B5D6-B540-3A824918D620}"/>
              </a:ext>
            </a:extLst>
          </p:cNvPr>
          <p:cNvSpPr txBox="1">
            <a:spLocks/>
          </p:cNvSpPr>
          <p:nvPr/>
        </p:nvSpPr>
        <p:spPr>
          <a:xfrm>
            <a:off x="1030102" y="4753740"/>
            <a:ext cx="9779182" cy="22469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→ Découverte du machine </a:t>
            </a:r>
            <a:r>
              <a:rPr lang="fr-FR" dirty="0" err="1"/>
              <a:t>learning</a:t>
            </a:r>
            <a:r>
              <a:rPr lang="fr-FR" dirty="0"/>
              <a:t> avant les cours de science des données (CNN, etc.)</a:t>
            </a:r>
          </a:p>
        </p:txBody>
      </p:sp>
      <p:pic>
        <p:nvPicPr>
          <p:cNvPr id="7" name="Image 8" descr="Une image contenant texte, Police, Graphique, graphisme&#10;&#10;Description générée automatiquement">
            <a:extLst>
              <a:ext uri="{FF2B5EF4-FFF2-40B4-BE49-F238E27FC236}">
                <a16:creationId xmlns:a16="http://schemas.microsoft.com/office/drawing/2014/main" id="{4F8455FD-7DDF-B094-C2F3-618DAB519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400" y="2957063"/>
            <a:ext cx="2743200" cy="677174"/>
          </a:xfrm>
          <a:prstGeom prst="rect">
            <a:avLst/>
          </a:prstGeom>
        </p:spPr>
      </p:pic>
      <p:pic>
        <p:nvPicPr>
          <p:cNvPr id="9" name="Graphique 9">
            <a:extLst>
              <a:ext uri="{FF2B5EF4-FFF2-40B4-BE49-F238E27FC236}">
                <a16:creationId xmlns:a16="http://schemas.microsoft.com/office/drawing/2014/main" id="{D9B08132-554B-DD1A-3215-9B74D98CF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32402" y="2163035"/>
            <a:ext cx="2743195" cy="538030"/>
          </a:xfrm>
          <a:prstGeom prst="rect">
            <a:avLst/>
          </a:prstGeom>
        </p:spPr>
      </p:pic>
      <p:pic>
        <p:nvPicPr>
          <p:cNvPr id="10" name="Image 10" descr="Une image contenant Police, Graphique, texte, logo&#10;&#10;Description générée automatiquement">
            <a:extLst>
              <a:ext uri="{FF2B5EF4-FFF2-40B4-BE49-F238E27FC236}">
                <a16:creationId xmlns:a16="http://schemas.microsoft.com/office/drawing/2014/main" id="{554B626E-E9EF-F860-D0E2-4435C6A92A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7250" y="3292537"/>
            <a:ext cx="3873500" cy="129527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0A9C9E4-4C9A-942C-43FE-D7C2A8C98352}"/>
              </a:ext>
            </a:extLst>
          </p:cNvPr>
          <p:cNvSpPr/>
          <p:nvPr/>
        </p:nvSpPr>
        <p:spPr>
          <a:xfrm>
            <a:off x="385618" y="6423890"/>
            <a:ext cx="798946" cy="233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3835714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7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203F11D9-73F1-C6AF-25B7-CD48E20D0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0" y="-463550"/>
            <a:ext cx="4572000" cy="4572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0DAF43B-F8E7-586C-AE14-03DD4EAE6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392" y="-393700"/>
            <a:ext cx="9779183" cy="1325563"/>
          </a:xfrm>
        </p:spPr>
        <p:txBody>
          <a:bodyPr/>
          <a:lstStyle/>
          <a:p>
            <a:r>
              <a:rPr lang="fr-FR"/>
              <a:t>Les choix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6BBD2A-EBAA-69DF-8ED9-DEE7A64E0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393" y="1141167"/>
            <a:ext cx="9779182" cy="551311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dirty="0"/>
              <a:t>Choix du </a:t>
            </a:r>
            <a:r>
              <a:rPr lang="fr-FR" dirty="0" err="1"/>
              <a:t>dataset</a:t>
            </a:r>
            <a:r>
              <a:rPr lang="fr-FR" dirty="0"/>
              <a:t> :</a:t>
            </a:r>
          </a:p>
          <a:p>
            <a:endParaRPr lang="fr-FR" sz="3200" dirty="0"/>
          </a:p>
          <a:p>
            <a:endParaRPr lang="fr-FR" sz="3200" dirty="0">
              <a:ea typeface="+mn-lt"/>
              <a:cs typeface="+mn-lt"/>
            </a:endParaRPr>
          </a:p>
          <a:p>
            <a:endParaRPr lang="fr-FR" sz="3200" dirty="0">
              <a:ea typeface="+mn-lt"/>
              <a:cs typeface="+mn-lt"/>
            </a:endParaRPr>
          </a:p>
          <a:p>
            <a:endParaRPr lang="fr-FR" sz="3200" dirty="0">
              <a:ea typeface="+mn-lt"/>
              <a:cs typeface="+mn-lt"/>
            </a:endParaRPr>
          </a:p>
          <a:p>
            <a:r>
              <a:rPr lang="fr-FR" dirty="0">
                <a:ea typeface="+mn-lt"/>
                <a:cs typeface="+mn-lt"/>
              </a:rPr>
              <a:t>Choix du modèle à utiliser : </a:t>
            </a:r>
          </a:p>
          <a:p>
            <a:endParaRPr lang="fr-FR"/>
          </a:p>
          <a:p>
            <a:endParaRPr lang="fr-FR"/>
          </a:p>
          <a:p>
            <a:r>
              <a:rPr lang="fr-FR" dirty="0"/>
              <a:t>Choix du mode d'utilisation de </a:t>
            </a:r>
            <a:r>
              <a:rPr lang="fr-FR" dirty="0" err="1"/>
              <a:t>SubstraFL</a:t>
            </a:r>
            <a:endParaRPr lang="fr-FR" dirty="0"/>
          </a:p>
          <a:p>
            <a:r>
              <a:rPr lang="fr-FR" dirty="0"/>
              <a:t>(3 modes : déployé, docker, </a:t>
            </a:r>
            <a:r>
              <a:rPr lang="fr-FR" dirty="0" err="1"/>
              <a:t>subprocess</a:t>
            </a:r>
            <a:r>
              <a:rPr lang="fr-FR" dirty="0"/>
              <a:t>)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7B66E0-C18C-7128-5E12-0A0BFD5E34E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r>
              <a:rPr lang="fr-FR" noProof="0"/>
              <a:t>9/10/2021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37EAD5-2F22-EF16-551B-EE561766C9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294A09A9-5501-47C1-A89A-A340965A2BE2}" type="slidenum">
              <a:rPr lang="fr-FR" noProof="0" smtClean="0"/>
              <a:pPr rtl="0"/>
              <a:t>8</a:t>
            </a:fld>
            <a:endParaRPr lang="fr-FR" noProof="0"/>
          </a:p>
        </p:txBody>
      </p:sp>
      <p:pic>
        <p:nvPicPr>
          <p:cNvPr id="8" name="Image 8" descr="Une image contenant texte, capture d’écran, menu, Police&#10;&#10;Description générée automatiquement">
            <a:extLst>
              <a:ext uri="{FF2B5EF4-FFF2-40B4-BE49-F238E27FC236}">
                <a16:creationId xmlns:a16="http://schemas.microsoft.com/office/drawing/2014/main" id="{1B24A1F7-012B-1BE1-AB17-5CBB1B5A2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8355" y="135"/>
            <a:ext cx="4119417" cy="557502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DE08928-9835-EECB-BD37-6B1B03A22001}"/>
              </a:ext>
            </a:extLst>
          </p:cNvPr>
          <p:cNvSpPr/>
          <p:nvPr/>
        </p:nvSpPr>
        <p:spPr>
          <a:xfrm>
            <a:off x="5500254" y="5995554"/>
            <a:ext cx="1728355" cy="41275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8D2533-1562-C779-660E-A80C2FD1E789}"/>
              </a:ext>
            </a:extLst>
          </p:cNvPr>
          <p:cNvSpPr/>
          <p:nvPr/>
        </p:nvSpPr>
        <p:spPr>
          <a:xfrm>
            <a:off x="385618" y="6423890"/>
            <a:ext cx="798946" cy="233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3277691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253ED-6607-6655-0B58-B95645737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7" y="417300"/>
            <a:ext cx="5023104" cy="621032"/>
          </a:xfrm>
        </p:spPr>
        <p:txBody>
          <a:bodyPr/>
          <a:lstStyle/>
          <a:p>
            <a:r>
              <a:rPr lang="fr-FR" sz="3000" dirty="0"/>
              <a:t>Structure de notre exemple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2BCED-2E0F-986E-9F03-DFEA2893C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294A09A9-5501-47C1-A89A-A340965A2BE2}" type="slidenum">
              <a:rPr lang="fr-FR" sz="1500" noProof="0" smtClean="0"/>
              <a:pPr rtl="0"/>
              <a:t>9</a:t>
            </a:fld>
            <a:endParaRPr lang="fr-FR" sz="1500" noProof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E66CA5A-B0CE-0013-7028-76B17169647C}"/>
              </a:ext>
            </a:extLst>
          </p:cNvPr>
          <p:cNvSpPr/>
          <p:nvPr/>
        </p:nvSpPr>
        <p:spPr>
          <a:xfrm>
            <a:off x="0" y="1417577"/>
            <a:ext cx="2674215" cy="10033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err="1"/>
              <a:t>Dataset</a:t>
            </a:r>
            <a:r>
              <a:rPr lang="fr-FR" sz="1500" dirty="0"/>
              <a:t> de base [</a:t>
            </a:r>
            <a:r>
              <a:rPr lang="fr-FR" sz="1500" dirty="0" err="1"/>
              <a:t>tf.data.Dataset</a:t>
            </a:r>
            <a:r>
              <a:rPr lang="fr-FR" sz="1500" dirty="0"/>
              <a:t>]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48CE70-6656-F355-9287-6B928D6EF5FC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>
            <a:off x="2674215" y="1919231"/>
            <a:ext cx="600254" cy="205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2A22F821-29E9-36C9-C0D4-9302B280CB3B}"/>
              </a:ext>
            </a:extLst>
          </p:cNvPr>
          <p:cNvSpPr/>
          <p:nvPr/>
        </p:nvSpPr>
        <p:spPr>
          <a:xfrm>
            <a:off x="3274469" y="1688841"/>
            <a:ext cx="1621766" cy="8712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/>
              <a:t>Opener.py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9916962-64EB-49B4-5AAF-0DE7E372DAC0}"/>
              </a:ext>
            </a:extLst>
          </p:cNvPr>
          <p:cNvCxnSpPr>
            <a:cxnSpLocks/>
            <a:stCxn id="11" idx="6"/>
            <a:endCxn id="18" idx="2"/>
          </p:cNvCxnSpPr>
          <p:nvPr/>
        </p:nvCxnSpPr>
        <p:spPr>
          <a:xfrm flipV="1">
            <a:off x="4896235" y="2123563"/>
            <a:ext cx="1129431" cy="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E4D32F3A-292C-688F-2F20-B393C3B17DF1}"/>
              </a:ext>
            </a:extLst>
          </p:cNvPr>
          <p:cNvSpPr/>
          <p:nvPr/>
        </p:nvSpPr>
        <p:spPr>
          <a:xfrm>
            <a:off x="6025666" y="1687929"/>
            <a:ext cx="2222222" cy="8712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/>
              <a:t>Classe </a:t>
            </a:r>
            <a:r>
              <a:rPr lang="fr-FR" sz="1500" dirty="0" err="1"/>
              <a:t>TFDataset</a:t>
            </a:r>
            <a:endParaRPr lang="fr-FR" sz="15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0A7D7DA-F118-6B42-2E3D-0F14D82B17F7}"/>
              </a:ext>
            </a:extLst>
          </p:cNvPr>
          <p:cNvCxnSpPr>
            <a:cxnSpLocks/>
            <a:stCxn id="18" idx="4"/>
            <a:endCxn id="22" idx="1"/>
          </p:cNvCxnSpPr>
          <p:nvPr/>
        </p:nvCxnSpPr>
        <p:spPr>
          <a:xfrm>
            <a:off x="7136777" y="2559197"/>
            <a:ext cx="406705" cy="592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E1035DD9-E854-13AA-2FD8-EE46DFAEE4AA}"/>
              </a:ext>
            </a:extLst>
          </p:cNvPr>
          <p:cNvSpPr/>
          <p:nvPr/>
        </p:nvSpPr>
        <p:spPr>
          <a:xfrm>
            <a:off x="7236353" y="2993019"/>
            <a:ext cx="2097206" cy="10869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/>
              <a:t>Classe </a:t>
            </a:r>
            <a:r>
              <a:rPr lang="fr-FR" sz="1500" dirty="0" err="1"/>
              <a:t>TFFedAvgAlgo</a:t>
            </a:r>
            <a:endParaRPr lang="fr-FR" sz="15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9EB5C6D-46D3-A94D-3C4D-C234FFE6063E}"/>
              </a:ext>
            </a:extLst>
          </p:cNvPr>
          <p:cNvSpPr/>
          <p:nvPr/>
        </p:nvSpPr>
        <p:spPr>
          <a:xfrm>
            <a:off x="10462975" y="3639222"/>
            <a:ext cx="1414732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/>
              <a:t>Classe de base </a:t>
            </a:r>
            <a:r>
              <a:rPr lang="fr-FR" sz="1500" dirty="0" err="1"/>
              <a:t>TFAlgo</a:t>
            </a:r>
            <a:endParaRPr lang="fr-FR" sz="15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05D8AD6-C201-E2A8-ED48-A43B2D6240CE}"/>
              </a:ext>
            </a:extLst>
          </p:cNvPr>
          <p:cNvSpPr/>
          <p:nvPr/>
        </p:nvSpPr>
        <p:spPr>
          <a:xfrm>
            <a:off x="9222042" y="1677987"/>
            <a:ext cx="1200509" cy="74289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/>
              <a:t>Modèle CNN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7DAA083-ED15-9C98-33DF-38D7DCBEC0BD}"/>
              </a:ext>
            </a:extLst>
          </p:cNvPr>
          <p:cNvCxnSpPr>
            <a:cxnSpLocks/>
            <a:stCxn id="37" idx="4"/>
            <a:endCxn id="22" idx="7"/>
          </p:cNvCxnSpPr>
          <p:nvPr/>
        </p:nvCxnSpPr>
        <p:spPr>
          <a:xfrm flipH="1">
            <a:off x="9026430" y="2420884"/>
            <a:ext cx="795867" cy="731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0723ED55-2669-D377-0B46-D9830EAB8353}"/>
              </a:ext>
            </a:extLst>
          </p:cNvPr>
          <p:cNvSpPr/>
          <p:nvPr/>
        </p:nvSpPr>
        <p:spPr>
          <a:xfrm>
            <a:off x="3271540" y="3542526"/>
            <a:ext cx="2610017" cy="11645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/>
              <a:t>Weight_manager.py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021B658-FE2F-D1BE-4718-A97F656BDDC9}"/>
              </a:ext>
            </a:extLst>
          </p:cNvPr>
          <p:cNvCxnSpPr>
            <a:cxnSpLocks/>
            <a:stCxn id="43" idx="6"/>
            <a:endCxn id="22" idx="2"/>
          </p:cNvCxnSpPr>
          <p:nvPr/>
        </p:nvCxnSpPr>
        <p:spPr>
          <a:xfrm flipV="1">
            <a:off x="5881557" y="3536481"/>
            <a:ext cx="1354796" cy="588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9ADEFF0-F9AF-0E60-8BA9-8E08B9AAF808}"/>
              </a:ext>
            </a:extLst>
          </p:cNvPr>
          <p:cNvCxnSpPr>
            <a:cxnSpLocks/>
            <a:stCxn id="33" idx="2"/>
            <a:endCxn id="22" idx="6"/>
          </p:cNvCxnSpPr>
          <p:nvPr/>
        </p:nvCxnSpPr>
        <p:spPr>
          <a:xfrm flipH="1" flipV="1">
            <a:off x="9333559" y="3536481"/>
            <a:ext cx="1129416" cy="559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AD4E5E-6776-023D-B0AD-177D5BB2D9B8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8284956" y="4079942"/>
            <a:ext cx="49021" cy="1602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398D28BD-175B-D8CD-A88B-9E7716D0E13B}"/>
              </a:ext>
            </a:extLst>
          </p:cNvPr>
          <p:cNvSpPr/>
          <p:nvPr/>
        </p:nvSpPr>
        <p:spPr>
          <a:xfrm>
            <a:off x="7573363" y="5682470"/>
            <a:ext cx="1521228" cy="9740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/>
              <a:t>Objet </a:t>
            </a:r>
            <a:r>
              <a:rPr lang="fr-FR" sz="1500" dirty="0" err="1"/>
              <a:t>Compute</a:t>
            </a:r>
            <a:r>
              <a:rPr lang="fr-FR" sz="1500" dirty="0"/>
              <a:t> Plan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F601360-61D7-3767-D9B4-9D462ED56CFA}"/>
              </a:ext>
            </a:extLst>
          </p:cNvPr>
          <p:cNvSpPr/>
          <p:nvPr/>
        </p:nvSpPr>
        <p:spPr>
          <a:xfrm>
            <a:off x="314293" y="3580553"/>
            <a:ext cx="2188646" cy="17351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1500" dirty="0">
                <a:latin typeface="Tenorite Regular"/>
              </a:rPr>
              <a:t>Les étapes inchangées: </a:t>
            </a:r>
          </a:p>
          <a:p>
            <a:pPr marL="171450" indent="-171450" algn="ctr">
              <a:buFont typeface="Arial"/>
              <a:buChar char="•"/>
            </a:pPr>
            <a:r>
              <a:rPr lang="fr-FR" sz="1500" dirty="0">
                <a:latin typeface="Tenorite Regular"/>
                <a:cs typeface="Arial"/>
              </a:rPr>
              <a:t>Echanges entre organisations</a:t>
            </a:r>
          </a:p>
          <a:p>
            <a:pPr marL="171450" indent="-171450" algn="ctr">
              <a:buFont typeface="Arial"/>
              <a:buChar char="•"/>
            </a:pPr>
            <a:r>
              <a:rPr lang="fr-FR" sz="1500" dirty="0">
                <a:latin typeface="Tenorite Regular"/>
              </a:rPr>
              <a:t>Gestion des permissions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6FDBCEF-9598-F4FE-6AF3-724139860FE2}"/>
              </a:ext>
            </a:extLst>
          </p:cNvPr>
          <p:cNvSpPr txBox="1"/>
          <p:nvPr/>
        </p:nvSpPr>
        <p:spPr>
          <a:xfrm>
            <a:off x="3245119" y="1398164"/>
            <a:ext cx="1650723" cy="3231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fr-FR" sz="1500" dirty="0"/>
              <a:t>Setup du </a:t>
            </a:r>
            <a:r>
              <a:rPr lang="fr-FR" sz="1500" dirty="0" err="1"/>
              <a:t>Dataset</a:t>
            </a:r>
            <a:endParaRPr lang="fr-FR" sz="15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4D2235E-9DDD-8C80-6930-3819925EB00C}"/>
              </a:ext>
            </a:extLst>
          </p:cNvPr>
          <p:cNvSpPr txBox="1"/>
          <p:nvPr/>
        </p:nvSpPr>
        <p:spPr>
          <a:xfrm>
            <a:off x="6191367" y="1218787"/>
            <a:ext cx="1923508" cy="5539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fr-FR" sz="1500" dirty="0"/>
              <a:t>Pour manipuler le </a:t>
            </a:r>
            <a:r>
              <a:rPr lang="fr-FR" sz="1500" dirty="0" err="1"/>
              <a:t>dataset</a:t>
            </a:r>
            <a:endParaRPr lang="fr-FR" sz="15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5563022-E995-8665-CB11-9843C112A185}"/>
              </a:ext>
            </a:extLst>
          </p:cNvPr>
          <p:cNvSpPr txBox="1"/>
          <p:nvPr/>
        </p:nvSpPr>
        <p:spPr>
          <a:xfrm>
            <a:off x="3544489" y="4299603"/>
            <a:ext cx="2064117" cy="3231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fr-FR" sz="1500" dirty="0"/>
              <a:t>Pour agréger les poids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2625573-4F01-0ACA-57BB-3C4889356D60}"/>
              </a:ext>
            </a:extLst>
          </p:cNvPr>
          <p:cNvSpPr txBox="1"/>
          <p:nvPr/>
        </p:nvSpPr>
        <p:spPr>
          <a:xfrm>
            <a:off x="9094591" y="5790988"/>
            <a:ext cx="2177635" cy="7848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500" dirty="0"/>
              <a:t>Enregistre au préalable les objets et tâches à faire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8DEFCA-0D11-DCDC-8D22-484101B9C89F}"/>
              </a:ext>
            </a:extLst>
          </p:cNvPr>
          <p:cNvSpPr txBox="1"/>
          <p:nvPr/>
        </p:nvSpPr>
        <p:spPr>
          <a:xfrm>
            <a:off x="7260863" y="3909556"/>
            <a:ext cx="2097206" cy="7848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500" dirty="0"/>
              <a:t>Algorithme déployé en local dans chaque organisation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B2FCED2-0E8F-1E00-F142-9310F15E4DF1}"/>
              </a:ext>
            </a:extLst>
          </p:cNvPr>
          <p:cNvSpPr/>
          <p:nvPr/>
        </p:nvSpPr>
        <p:spPr>
          <a:xfrm>
            <a:off x="3108961" y="2696656"/>
            <a:ext cx="9083040" cy="28110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50F7BB-7A54-5C19-06A1-023AB694A486}"/>
              </a:ext>
            </a:extLst>
          </p:cNvPr>
          <p:cNvSpPr txBox="1"/>
          <p:nvPr/>
        </p:nvSpPr>
        <p:spPr>
          <a:xfrm>
            <a:off x="7260863" y="4774664"/>
            <a:ext cx="2097206" cy="3231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500" dirty="0"/>
              <a:t>Simplifié</a:t>
            </a:r>
          </a:p>
        </p:txBody>
      </p:sp>
    </p:spTree>
    <p:extLst>
      <p:ext uri="{BB962C8B-B14F-4D97-AF65-F5344CB8AC3E}">
        <p14:creationId xmlns:p14="http://schemas.microsoft.com/office/powerpoint/2010/main" val="1906254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8" grpId="0" animBg="1"/>
      <p:bldP spid="22" grpId="0" animBg="1"/>
      <p:bldP spid="33" grpId="0" animBg="1"/>
      <p:bldP spid="37" grpId="0" animBg="1"/>
      <p:bldP spid="43" grpId="0" animBg="1"/>
      <p:bldP spid="25" grpId="0" animBg="1"/>
      <p:bldP spid="40" grpId="0" animBg="1"/>
      <p:bldP spid="46" grpId="0" animBg="1"/>
      <p:bldP spid="48" grpId="0" animBg="1"/>
      <p:bldP spid="49" grpId="0" animBg="1"/>
      <p:bldP spid="50" grpId="0" animBg="1"/>
      <p:bldP spid="10" grpId="0" animBg="1"/>
      <p:bldP spid="14" grpId="0" animBg="1"/>
      <p:bldP spid="12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1100" dirty="0" smtClean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rtlCol="0">
        <a:spAutoFit/>
      </a:bodyPr>
      <a:lstStyle>
        <a:defPPr algn="l">
          <a:defRPr sz="1100" dirty="0" smtClean="0"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name="Office_59457589_TF45331398_Win32" id="{CEA14851-9CB4-4E93-9ED0-2FB81AD363C1}" vid="{B2422F77-2B25-432B-92D6-8B138E7B1B9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5BAB77-79E1-4739-AA51-10C9079186D6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4A615295-94F6-4CE2-A1B1-6B7E1DAA5AD6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Présentation universelle</Template>
  <TotalTime>48</TotalTime>
  <Words>556</Words>
  <Application>Microsoft Office PowerPoint</Application>
  <PresentationFormat>Grand écran</PresentationFormat>
  <Paragraphs>137</Paragraphs>
  <Slides>19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Thème Office</vt:lpstr>
      <vt:lpstr>Projet d'informatique n°14</vt:lpstr>
      <vt:lpstr>Partie I : Introduction et objectifs du projet</vt:lpstr>
      <vt:lpstr>Le principe du federated learning </vt:lpstr>
      <vt:lpstr>Le rôle de </vt:lpstr>
      <vt:lpstr>L'objectif du projet </vt:lpstr>
      <vt:lpstr>Présentation PowerPoint</vt:lpstr>
      <vt:lpstr>Dans un premier temps</vt:lpstr>
      <vt:lpstr>Les choix</vt:lpstr>
      <vt:lpstr>Structure de notre exemple  </vt:lpstr>
      <vt:lpstr>Le problème de la sérialisation</vt:lpstr>
      <vt:lpstr>Notre solution</vt:lpstr>
      <vt:lpstr>Les difficultés techniques rencontrées</vt:lpstr>
      <vt:lpstr>Tests et débogage</vt:lpstr>
      <vt:lpstr>Tests et débogage</vt:lpstr>
      <vt:lpstr>Présentation PowerPoint</vt:lpstr>
      <vt:lpstr>Présentation PowerPoint</vt:lpstr>
      <vt:lpstr>Exemple de tâche :</vt:lpstr>
      <vt:lpstr>Présentation PowerPoint</vt:lpstr>
      <vt:lpstr>Nos enseignements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Jules ROYER</dc:creator>
  <cp:lastModifiedBy>Jules ROYER</cp:lastModifiedBy>
  <cp:revision>110</cp:revision>
  <dcterms:created xsi:type="dcterms:W3CDTF">2023-07-04T16:04:33Z</dcterms:created>
  <dcterms:modified xsi:type="dcterms:W3CDTF">2023-07-07T07:27:17Z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