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DE5A2F9-451B-4D4C-AEF8-C6F0F462E0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8F04D72-A90D-4116-8966-C37C4A2A91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le-playing_gam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Capstone 2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Akiah</a:t>
            </a:r>
            <a:r>
              <a:rPr lang="en-US" dirty="0" smtClean="0"/>
              <a:t> Garland</a:t>
            </a:r>
          </a:p>
          <a:p>
            <a:r>
              <a:rPr lang="en-US" dirty="0" smtClean="0"/>
              <a:t>09/17/2021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Playing Game: What is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00400"/>
            <a:ext cx="61722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role playing game is a game </a:t>
            </a:r>
            <a:r>
              <a:rPr lang="en-US" dirty="0"/>
              <a:t>“</a:t>
            </a:r>
            <a:r>
              <a:rPr lang="en-US" i="1" dirty="0"/>
              <a:t>in which players assume the roles of characters in a fictional setting. Players take responsibility for acting out these roles within a narrative, either through literal acting, or through a process of structured decision-making regarding character development</a:t>
            </a:r>
            <a:r>
              <a:rPr lang="en-US" i="1" dirty="0" smtClean="0"/>
              <a:t>.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Wikipedia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/>
              <a:t>Originally based on Table Top Games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Video games turned traditional parts of the game (dice rolling) into code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Modern RPGs expand into many different genres (Action, Strategy,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Notable Examples</a:t>
            </a:r>
            <a:endParaRPr lang="en-US" dirty="0"/>
          </a:p>
        </p:txBody>
      </p:sp>
      <p:pic>
        <p:nvPicPr>
          <p:cNvPr id="1026" name="Picture 2" descr="https://1000logos.net/wp-content/uploads/2017/05/Pokemon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93" y="2819400"/>
            <a:ext cx="353568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0Ih8uyALRN8/UgZKYYBRYAI/AAAAAAAAAKs/X0WlizSm_LI/s1600/FFI+-+Logo+-+1680x10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799"/>
            <a:ext cx="3276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gleaks.com/wp-content/uploads/2015/02/dragon-quest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228600"/>
            <a:ext cx="365893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ssets1.ignimgs.com/2018/09/11/undertale-button-fin-1-153670357484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8" y="293914"/>
            <a:ext cx="1926771" cy="19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g3.wikia.nocookie.net/__cb20140731093534/monsterhunter/images/c/c9/Logo-MH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46" y="4953000"/>
            <a:ext cx="248097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73</TotalTime>
  <Words>101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Elemental</vt:lpstr>
      <vt:lpstr>Capstone 2 Introduction</vt:lpstr>
      <vt:lpstr>Role Playing Game: What is it?</vt:lpstr>
      <vt:lpstr>Notable Examples</vt:lpstr>
    </vt:vector>
  </TitlesOfParts>
  <Company>PCs for People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Introduction</dc:title>
  <dc:creator>Mandy</dc:creator>
  <cp:lastModifiedBy>Mandy</cp:lastModifiedBy>
  <cp:revision>3</cp:revision>
  <dcterms:created xsi:type="dcterms:W3CDTF">2021-09-17T16:37:53Z</dcterms:created>
  <dcterms:modified xsi:type="dcterms:W3CDTF">2021-09-17T17:51:05Z</dcterms:modified>
</cp:coreProperties>
</file>