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 id="2147483678" r:id="rId3"/>
    <p:sldMasterId id="2147483690"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8288000" cy="10287000"/>
  <p:notesSz cx="6858000" cy="9144000"/>
  <p:embeddedFontLst>
    <p:embeddedFont>
      <p:font typeface="Century Gothic" panose="020B0502020202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DkbsM2W95wQ6w07LZ42zfGSpm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37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3" descr="C3-HD-BTM.png"/>
          <p:cNvPicPr preferRelativeResize="0"/>
          <p:nvPr/>
        </p:nvPicPr>
        <p:blipFill rotWithShape="1">
          <a:blip r:embed="rId2">
            <a:alphaModFix/>
          </a:blip>
          <a:srcRect/>
          <a:stretch/>
        </p:blipFill>
        <p:spPr>
          <a:xfrm>
            <a:off x="0" y="6562725"/>
            <a:ext cx="18288000" cy="3724275"/>
          </a:xfrm>
          <a:prstGeom prst="rect">
            <a:avLst/>
          </a:prstGeom>
          <a:noFill/>
          <a:ln>
            <a:noFill/>
          </a:ln>
        </p:spPr>
      </p:pic>
      <p:sp>
        <p:nvSpPr>
          <p:cNvPr id="14" name="Google Shape;14;p13"/>
          <p:cNvSpPr txBox="1">
            <a:spLocks noGrp="1"/>
          </p:cNvSpPr>
          <p:nvPr>
            <p:ph type="ctrTitle"/>
          </p:nvPr>
        </p:nvSpPr>
        <p:spPr>
          <a:xfrm>
            <a:off x="2057400" y="2705108"/>
            <a:ext cx="14173200" cy="273764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000"/>
              <a:buFont typeface="Century Gothic"/>
              <a:buNone/>
              <a:defRPr sz="9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13"/>
          <p:cNvSpPr txBox="1">
            <a:spLocks noGrp="1"/>
          </p:cNvSpPr>
          <p:nvPr>
            <p:ph type="subTitle" idx="1"/>
          </p:nvPr>
        </p:nvSpPr>
        <p:spPr>
          <a:xfrm>
            <a:off x="2057400" y="5448302"/>
            <a:ext cx="14173200" cy="10287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500"/>
              </a:spcBef>
              <a:spcAft>
                <a:spcPts val="0"/>
              </a:spcAft>
              <a:buClr>
                <a:schemeClr val="dk1"/>
              </a:buClr>
              <a:buSzPts val="3000"/>
              <a:buNone/>
              <a:defRPr sz="3000"/>
            </a:lvl1pPr>
            <a:lvl2pPr lvl="1" algn="ctr">
              <a:lnSpc>
                <a:spcPct val="90000"/>
              </a:lnSpc>
              <a:spcBef>
                <a:spcPts val="750"/>
              </a:spcBef>
              <a:spcAft>
                <a:spcPts val="0"/>
              </a:spcAft>
              <a:buClr>
                <a:schemeClr val="dk1"/>
              </a:buClr>
              <a:buSzPts val="3000"/>
              <a:buNone/>
              <a:defRPr sz="3000"/>
            </a:lvl2pPr>
            <a:lvl3pPr lvl="2" algn="ctr">
              <a:lnSpc>
                <a:spcPct val="90000"/>
              </a:lnSpc>
              <a:spcBef>
                <a:spcPts val="750"/>
              </a:spcBef>
              <a:spcAft>
                <a:spcPts val="0"/>
              </a:spcAft>
              <a:buClr>
                <a:schemeClr val="dk1"/>
              </a:buClr>
              <a:buSzPts val="2700"/>
              <a:buNone/>
              <a:defRPr sz="2700"/>
            </a:lvl3pPr>
            <a:lvl4pPr lvl="3" algn="ctr">
              <a:lnSpc>
                <a:spcPct val="90000"/>
              </a:lnSpc>
              <a:spcBef>
                <a:spcPts val="750"/>
              </a:spcBef>
              <a:spcAft>
                <a:spcPts val="0"/>
              </a:spcAft>
              <a:buClr>
                <a:schemeClr val="dk1"/>
              </a:buClr>
              <a:buSzPts val="2400"/>
              <a:buNone/>
              <a:defRPr sz="2400"/>
            </a:lvl4pPr>
            <a:lvl5pPr lvl="4" algn="ctr">
              <a:lnSpc>
                <a:spcPct val="90000"/>
              </a:lnSpc>
              <a:spcBef>
                <a:spcPts val="750"/>
              </a:spcBef>
              <a:spcAft>
                <a:spcPts val="0"/>
              </a:spcAft>
              <a:buClr>
                <a:schemeClr val="dk1"/>
              </a:buClr>
              <a:buSzPts val="2400"/>
              <a:buNone/>
              <a:defRPr sz="2400"/>
            </a:lvl5pPr>
            <a:lvl6pPr lvl="5" algn="ctr">
              <a:lnSpc>
                <a:spcPct val="90000"/>
              </a:lnSpc>
              <a:spcBef>
                <a:spcPts val="750"/>
              </a:spcBef>
              <a:spcAft>
                <a:spcPts val="0"/>
              </a:spcAft>
              <a:buClr>
                <a:schemeClr val="dk1"/>
              </a:buClr>
              <a:buSzPts val="2400"/>
              <a:buNone/>
              <a:defRPr sz="2400"/>
            </a:lvl6pPr>
            <a:lvl7pPr lvl="6" algn="ctr">
              <a:lnSpc>
                <a:spcPct val="90000"/>
              </a:lnSpc>
              <a:spcBef>
                <a:spcPts val="750"/>
              </a:spcBef>
              <a:spcAft>
                <a:spcPts val="0"/>
              </a:spcAft>
              <a:buClr>
                <a:schemeClr val="dk1"/>
              </a:buClr>
              <a:buSzPts val="2400"/>
              <a:buNone/>
              <a:defRPr sz="2400"/>
            </a:lvl7pPr>
            <a:lvl8pPr lvl="7" algn="ctr">
              <a:lnSpc>
                <a:spcPct val="90000"/>
              </a:lnSpc>
              <a:spcBef>
                <a:spcPts val="750"/>
              </a:spcBef>
              <a:spcAft>
                <a:spcPts val="0"/>
              </a:spcAft>
              <a:buClr>
                <a:schemeClr val="dk1"/>
              </a:buClr>
              <a:buSzPts val="2400"/>
              <a:buNone/>
              <a:defRPr sz="2400"/>
            </a:lvl8pPr>
            <a:lvl9pPr lvl="8" algn="ctr">
              <a:lnSpc>
                <a:spcPct val="90000"/>
              </a:lnSpc>
              <a:spcBef>
                <a:spcPts val="750"/>
              </a:spcBef>
              <a:spcAft>
                <a:spcPts val="0"/>
              </a:spcAft>
              <a:buClr>
                <a:schemeClr val="dk1"/>
              </a:buClr>
              <a:buSzPts val="2400"/>
              <a:buNone/>
              <a:defRPr sz="2400"/>
            </a:lvl9pPr>
          </a:lstStyle>
          <a:p>
            <a:endParaRPr/>
          </a:p>
        </p:txBody>
      </p:sp>
      <p:sp>
        <p:nvSpPr>
          <p:cNvPr id="16" name="Google Shape;16;p13"/>
          <p:cNvSpPr txBox="1">
            <a:spLocks noGrp="1"/>
          </p:cNvSpPr>
          <p:nvPr>
            <p:ph type="dt" idx="10"/>
          </p:nvPr>
        </p:nvSpPr>
        <p:spPr>
          <a:xfrm>
            <a:off x="11864342" y="6471492"/>
            <a:ext cx="4366260" cy="561963"/>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ftr" idx="11"/>
          </p:nvPr>
        </p:nvSpPr>
        <p:spPr>
          <a:xfrm>
            <a:off x="2057400" y="6485768"/>
            <a:ext cx="96012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ldNum" idx="12"/>
          </p:nvPr>
        </p:nvSpPr>
        <p:spPr>
          <a:xfrm>
            <a:off x="12115800" y="2146300"/>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2"/>
          <p:cNvSpPr txBox="1">
            <a:spLocks noGrp="1"/>
          </p:cNvSpPr>
          <p:nvPr>
            <p:ph type="title"/>
          </p:nvPr>
        </p:nvSpPr>
        <p:spPr>
          <a:xfrm>
            <a:off x="1028666" y="7046041"/>
            <a:ext cx="16233051" cy="122903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2"/>
          <p:cNvSpPr>
            <a:spLocks noGrp="1"/>
          </p:cNvSpPr>
          <p:nvPr>
            <p:ph type="pic" idx="2"/>
          </p:nvPr>
        </p:nvSpPr>
        <p:spPr>
          <a:xfrm>
            <a:off x="1022591" y="1412159"/>
            <a:ext cx="16232760" cy="5217242"/>
          </a:xfrm>
          <a:prstGeom prst="rect">
            <a:avLst/>
          </a:prstGeom>
          <a:noFill/>
          <a:ln>
            <a:noFill/>
          </a:ln>
        </p:spPr>
      </p:sp>
      <p:sp>
        <p:nvSpPr>
          <p:cNvPr id="74" name="Google Shape;74;p22"/>
          <p:cNvSpPr txBox="1">
            <a:spLocks noGrp="1"/>
          </p:cNvSpPr>
          <p:nvPr>
            <p:ph type="body" idx="1"/>
          </p:nvPr>
        </p:nvSpPr>
        <p:spPr>
          <a:xfrm>
            <a:off x="1028700" y="8275073"/>
            <a:ext cx="16230600" cy="10529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75" name="Google Shape;75;p22"/>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8"/>
        <p:cNvGrpSpPr/>
        <p:nvPr/>
      </p:nvGrpSpPr>
      <p:grpSpPr>
        <a:xfrm>
          <a:off x="0" y="0"/>
          <a:ext cx="0" cy="0"/>
          <a:chOff x="0" y="0"/>
          <a:chExt cx="0" cy="0"/>
        </a:xfrm>
      </p:grpSpPr>
      <p:pic>
        <p:nvPicPr>
          <p:cNvPr id="79" name="Google Shape;79;p23" descr="C3-HD-BTM.png"/>
          <p:cNvPicPr preferRelativeResize="0"/>
          <p:nvPr/>
        </p:nvPicPr>
        <p:blipFill rotWithShape="1">
          <a:blip r:embed="rId2">
            <a:alphaModFix/>
          </a:blip>
          <a:srcRect/>
          <a:stretch/>
        </p:blipFill>
        <p:spPr>
          <a:xfrm>
            <a:off x="0" y="6562725"/>
            <a:ext cx="18288000" cy="3724275"/>
          </a:xfrm>
          <a:prstGeom prst="rect">
            <a:avLst/>
          </a:prstGeom>
          <a:noFill/>
          <a:ln>
            <a:noFill/>
          </a:ln>
        </p:spPr>
      </p:pic>
      <p:sp>
        <p:nvSpPr>
          <p:cNvPr id="80" name="Google Shape;80;p23"/>
          <p:cNvSpPr txBox="1">
            <a:spLocks noGrp="1"/>
          </p:cNvSpPr>
          <p:nvPr>
            <p:ph type="title"/>
          </p:nvPr>
        </p:nvSpPr>
        <p:spPr>
          <a:xfrm>
            <a:off x="1028700" y="1130299"/>
            <a:ext cx="16230600" cy="42037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3"/>
          <p:cNvSpPr txBox="1">
            <a:spLocks noGrp="1"/>
          </p:cNvSpPr>
          <p:nvPr>
            <p:ph type="body" idx="1"/>
          </p:nvPr>
        </p:nvSpPr>
        <p:spPr>
          <a:xfrm>
            <a:off x="1536701" y="5473700"/>
            <a:ext cx="15195774" cy="149860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82" name="Google Shape;82;p23"/>
          <p:cNvSpPr txBox="1">
            <a:spLocks noGrp="1"/>
          </p:cNvSpPr>
          <p:nvPr>
            <p:ph type="dt" idx="10"/>
          </p:nvPr>
        </p:nvSpPr>
        <p:spPr>
          <a:xfrm>
            <a:off x="11721678" y="571501"/>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3"/>
          <p:cNvSpPr txBox="1">
            <a:spLocks noGrp="1"/>
          </p:cNvSpPr>
          <p:nvPr>
            <p:ph type="ftr" idx="11"/>
          </p:nvPr>
        </p:nvSpPr>
        <p:spPr>
          <a:xfrm>
            <a:off x="1028700" y="569912"/>
            <a:ext cx="10487238"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sldNum" idx="12"/>
          </p:nvPr>
        </p:nvSpPr>
        <p:spPr>
          <a:xfrm>
            <a:off x="16293678" y="571501"/>
            <a:ext cx="965622"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5"/>
        <p:cNvGrpSpPr/>
        <p:nvPr/>
      </p:nvGrpSpPr>
      <p:grpSpPr>
        <a:xfrm>
          <a:off x="0" y="0"/>
          <a:ext cx="0" cy="0"/>
          <a:chOff x="0" y="0"/>
          <a:chExt cx="0" cy="0"/>
        </a:xfrm>
      </p:grpSpPr>
      <p:pic>
        <p:nvPicPr>
          <p:cNvPr id="86" name="Google Shape;86;p24" descr="C3-HD-BTM.png"/>
          <p:cNvPicPr preferRelativeResize="0"/>
          <p:nvPr/>
        </p:nvPicPr>
        <p:blipFill rotWithShape="1">
          <a:blip r:embed="rId2">
            <a:alphaModFix/>
          </a:blip>
          <a:srcRect/>
          <a:stretch/>
        </p:blipFill>
        <p:spPr>
          <a:xfrm>
            <a:off x="0" y="6562725"/>
            <a:ext cx="18288000" cy="3724275"/>
          </a:xfrm>
          <a:prstGeom prst="rect">
            <a:avLst/>
          </a:prstGeom>
          <a:noFill/>
          <a:ln>
            <a:noFill/>
          </a:ln>
        </p:spPr>
      </p:pic>
      <p:sp>
        <p:nvSpPr>
          <p:cNvPr id="87" name="Google Shape;87;p24"/>
          <p:cNvSpPr txBox="1">
            <a:spLocks noGrp="1"/>
          </p:cNvSpPr>
          <p:nvPr>
            <p:ph type="title"/>
          </p:nvPr>
        </p:nvSpPr>
        <p:spPr>
          <a:xfrm>
            <a:off x="1536701" y="1130300"/>
            <a:ext cx="15227300" cy="390674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4"/>
          <p:cNvSpPr txBox="1">
            <a:spLocks noGrp="1"/>
          </p:cNvSpPr>
          <p:nvPr>
            <p:ph type="body" idx="1"/>
          </p:nvPr>
        </p:nvSpPr>
        <p:spPr>
          <a:xfrm>
            <a:off x="1955798" y="5048335"/>
            <a:ext cx="14389104" cy="66666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100"/>
              <a:buNone/>
              <a:defRPr sz="21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89" name="Google Shape;89;p24"/>
          <p:cNvSpPr txBox="1">
            <a:spLocks noGrp="1"/>
          </p:cNvSpPr>
          <p:nvPr>
            <p:ph type="body" idx="2"/>
          </p:nvPr>
        </p:nvSpPr>
        <p:spPr>
          <a:xfrm>
            <a:off x="1536701" y="5939794"/>
            <a:ext cx="15227300" cy="101980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90" name="Google Shape;90;p24"/>
          <p:cNvSpPr txBox="1">
            <a:spLocks noGrp="1"/>
          </p:cNvSpPr>
          <p:nvPr>
            <p:ph type="dt" idx="10"/>
          </p:nvPr>
        </p:nvSpPr>
        <p:spPr>
          <a:xfrm>
            <a:off x="11721678" y="571501"/>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4"/>
          <p:cNvSpPr txBox="1">
            <a:spLocks noGrp="1"/>
          </p:cNvSpPr>
          <p:nvPr>
            <p:ph type="ftr" idx="11"/>
          </p:nvPr>
        </p:nvSpPr>
        <p:spPr>
          <a:xfrm>
            <a:off x="1028700" y="569912"/>
            <a:ext cx="10487238"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sldNum" idx="12"/>
          </p:nvPr>
        </p:nvSpPr>
        <p:spPr>
          <a:xfrm>
            <a:off x="16293678" y="571501"/>
            <a:ext cx="965622"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4"/>
          <p:cNvSpPr txBox="1"/>
          <p:nvPr/>
        </p:nvSpPr>
        <p:spPr>
          <a:xfrm>
            <a:off x="714375" y="1400175"/>
            <a:ext cx="914400" cy="877164"/>
          </a:xfrm>
          <a:prstGeom prst="rect">
            <a:avLst/>
          </a:prstGeom>
          <a:noFill/>
          <a:ln>
            <a:noFill/>
          </a:ln>
        </p:spPr>
        <p:txBody>
          <a:bodyPr spcFirstLastPara="1" wrap="square" lIns="137150" tIns="68575" rIns="137150" bIns="68575" anchor="ctr" anchorCtr="0">
            <a:noAutofit/>
          </a:bodyPr>
          <a:lstStyle/>
          <a:p>
            <a:pPr marL="0" marR="0" lvl="0" indent="0" algn="l" rtl="0">
              <a:lnSpc>
                <a:spcPct val="100000"/>
              </a:lnSpc>
              <a:spcBef>
                <a:spcPts val="0"/>
              </a:spcBef>
              <a:spcAft>
                <a:spcPts val="0"/>
              </a:spcAft>
              <a:buClr>
                <a:srgbClr val="000000"/>
              </a:buClr>
              <a:buSzPts val="12000"/>
              <a:buFont typeface="Arial"/>
              <a:buNone/>
            </a:pPr>
            <a:r>
              <a:rPr lang="en-US" sz="12000" b="0" i="0" u="none" strike="noStrike" cap="none">
                <a:solidFill>
                  <a:schemeClr val="dk1"/>
                </a:solidFill>
                <a:latin typeface="Arial"/>
                <a:ea typeface="Arial"/>
                <a:cs typeface="Arial"/>
                <a:sym typeface="Arial"/>
              </a:rPr>
              <a:t>“</a:t>
            </a:r>
            <a:endParaRPr/>
          </a:p>
        </p:txBody>
      </p:sp>
      <p:sp>
        <p:nvSpPr>
          <p:cNvPr id="94" name="Google Shape;94;p24"/>
          <p:cNvSpPr txBox="1"/>
          <p:nvPr/>
        </p:nvSpPr>
        <p:spPr>
          <a:xfrm>
            <a:off x="16476345" y="4051935"/>
            <a:ext cx="914400" cy="877164"/>
          </a:xfrm>
          <a:prstGeom prst="rect">
            <a:avLst/>
          </a:prstGeom>
          <a:noFill/>
          <a:ln>
            <a:noFill/>
          </a:ln>
        </p:spPr>
        <p:txBody>
          <a:bodyPr spcFirstLastPara="1" wrap="square" lIns="137150" tIns="68575" rIns="137150" bIns="68575" anchor="ctr" anchorCtr="0">
            <a:noAutofit/>
          </a:bodyPr>
          <a:lstStyle/>
          <a:p>
            <a:pPr marL="0" marR="0" lvl="0" indent="0" algn="r" rtl="0">
              <a:lnSpc>
                <a:spcPct val="100000"/>
              </a:lnSpc>
              <a:spcBef>
                <a:spcPts val="0"/>
              </a:spcBef>
              <a:spcAft>
                <a:spcPts val="0"/>
              </a:spcAft>
              <a:buClr>
                <a:srgbClr val="000000"/>
              </a:buClr>
              <a:buSzPts val="12000"/>
              <a:buFont typeface="Arial"/>
              <a:buNone/>
            </a:pPr>
            <a:r>
              <a:rPr lang="en-US" sz="12000" b="0" i="0" u="none" strike="noStrike" cap="none">
                <a:solidFill>
                  <a:schemeClr val="dk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5"/>
        <p:cNvGrpSpPr/>
        <p:nvPr/>
      </p:nvGrpSpPr>
      <p:grpSpPr>
        <a:xfrm>
          <a:off x="0" y="0"/>
          <a:ext cx="0" cy="0"/>
          <a:chOff x="0" y="0"/>
          <a:chExt cx="0" cy="0"/>
        </a:xfrm>
      </p:grpSpPr>
      <p:pic>
        <p:nvPicPr>
          <p:cNvPr id="96" name="Google Shape;96;p25" descr="C3-HD-BTM.png"/>
          <p:cNvPicPr preferRelativeResize="0"/>
          <p:nvPr/>
        </p:nvPicPr>
        <p:blipFill rotWithShape="1">
          <a:blip r:embed="rId2">
            <a:alphaModFix/>
          </a:blip>
          <a:srcRect/>
          <a:stretch/>
        </p:blipFill>
        <p:spPr>
          <a:xfrm>
            <a:off x="0" y="6562725"/>
            <a:ext cx="18288000" cy="3724275"/>
          </a:xfrm>
          <a:prstGeom prst="rect">
            <a:avLst/>
          </a:prstGeom>
          <a:noFill/>
          <a:ln>
            <a:noFill/>
          </a:ln>
        </p:spPr>
      </p:pic>
      <p:sp>
        <p:nvSpPr>
          <p:cNvPr id="97" name="Google Shape;97;p25"/>
          <p:cNvSpPr txBox="1">
            <a:spLocks noGrp="1"/>
          </p:cNvSpPr>
          <p:nvPr>
            <p:ph type="title"/>
          </p:nvPr>
        </p:nvSpPr>
        <p:spPr>
          <a:xfrm>
            <a:off x="1536743" y="1687052"/>
            <a:ext cx="15219279" cy="37677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body" idx="1"/>
          </p:nvPr>
        </p:nvSpPr>
        <p:spPr>
          <a:xfrm>
            <a:off x="1536701" y="5472473"/>
            <a:ext cx="15216981" cy="14998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99" name="Google Shape;99;p25"/>
          <p:cNvSpPr txBox="1">
            <a:spLocks noGrp="1"/>
          </p:cNvSpPr>
          <p:nvPr>
            <p:ph type="dt" idx="10"/>
          </p:nvPr>
        </p:nvSpPr>
        <p:spPr>
          <a:xfrm>
            <a:off x="11721678" y="568325"/>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ftr" idx="11"/>
          </p:nvPr>
        </p:nvSpPr>
        <p:spPr>
          <a:xfrm>
            <a:off x="1028700" y="568325"/>
            <a:ext cx="10487238"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5"/>
          <p:cNvSpPr txBox="1">
            <a:spLocks noGrp="1"/>
          </p:cNvSpPr>
          <p:nvPr>
            <p:ph type="sldNum" idx="12"/>
          </p:nvPr>
        </p:nvSpPr>
        <p:spPr>
          <a:xfrm>
            <a:off x="16293678" y="571501"/>
            <a:ext cx="965622"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4343401" y="1142999"/>
            <a:ext cx="12915899" cy="1955801"/>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6"/>
          <p:cNvSpPr txBox="1">
            <a:spLocks noGrp="1"/>
          </p:cNvSpPr>
          <p:nvPr>
            <p:ph type="body" idx="1"/>
          </p:nvPr>
        </p:nvSpPr>
        <p:spPr>
          <a:xfrm>
            <a:off x="1028700" y="3303120"/>
            <a:ext cx="5184648" cy="92598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500"/>
              </a:spcBef>
              <a:spcAft>
                <a:spcPts val="0"/>
              </a:spcAft>
              <a:buClr>
                <a:schemeClr val="dk1"/>
              </a:buClr>
              <a:buSzPts val="3600"/>
              <a:buNone/>
              <a:defRPr sz="3600" b="0">
                <a:solidFill>
                  <a:schemeClr val="dk1"/>
                </a:solidFill>
              </a:defRPr>
            </a:lvl1pPr>
            <a:lvl2pPr marL="914400" lvl="1" indent="-228600" algn="l">
              <a:lnSpc>
                <a:spcPct val="90000"/>
              </a:lnSpc>
              <a:spcBef>
                <a:spcPts val="750"/>
              </a:spcBef>
              <a:spcAft>
                <a:spcPts val="0"/>
              </a:spcAft>
              <a:buClr>
                <a:schemeClr val="dk1"/>
              </a:buClr>
              <a:buSzPts val="3000"/>
              <a:buNone/>
              <a:defRPr sz="3000" b="1"/>
            </a:lvl2pPr>
            <a:lvl3pPr marL="1371600" lvl="2" indent="-228600" algn="l">
              <a:lnSpc>
                <a:spcPct val="90000"/>
              </a:lnSpc>
              <a:spcBef>
                <a:spcPts val="750"/>
              </a:spcBef>
              <a:spcAft>
                <a:spcPts val="0"/>
              </a:spcAft>
              <a:buClr>
                <a:schemeClr val="dk1"/>
              </a:buClr>
              <a:buSzPts val="2700"/>
              <a:buNone/>
              <a:defRPr sz="2700" b="1"/>
            </a:lvl3pPr>
            <a:lvl4pPr marL="1828800" lvl="3" indent="-228600" algn="l">
              <a:lnSpc>
                <a:spcPct val="90000"/>
              </a:lnSpc>
              <a:spcBef>
                <a:spcPts val="750"/>
              </a:spcBef>
              <a:spcAft>
                <a:spcPts val="0"/>
              </a:spcAft>
              <a:buClr>
                <a:schemeClr val="dk1"/>
              </a:buClr>
              <a:buSzPts val="2400"/>
              <a:buNone/>
              <a:defRPr sz="2400" b="1"/>
            </a:lvl4pPr>
            <a:lvl5pPr marL="2286000" lvl="4" indent="-228600" algn="l">
              <a:lnSpc>
                <a:spcPct val="90000"/>
              </a:lnSpc>
              <a:spcBef>
                <a:spcPts val="750"/>
              </a:spcBef>
              <a:spcAft>
                <a:spcPts val="0"/>
              </a:spcAft>
              <a:buClr>
                <a:schemeClr val="dk1"/>
              </a:buClr>
              <a:buSzPts val="2400"/>
              <a:buNone/>
              <a:defRPr sz="2400" b="1"/>
            </a:lvl5pPr>
            <a:lvl6pPr marL="2743200" lvl="5" indent="-228600" algn="l">
              <a:lnSpc>
                <a:spcPct val="90000"/>
              </a:lnSpc>
              <a:spcBef>
                <a:spcPts val="750"/>
              </a:spcBef>
              <a:spcAft>
                <a:spcPts val="0"/>
              </a:spcAft>
              <a:buClr>
                <a:schemeClr val="dk1"/>
              </a:buClr>
              <a:buSzPts val="2400"/>
              <a:buNone/>
              <a:defRPr sz="2400" b="1"/>
            </a:lvl6pPr>
            <a:lvl7pPr marL="3200400" lvl="6" indent="-228600" algn="l">
              <a:lnSpc>
                <a:spcPct val="90000"/>
              </a:lnSpc>
              <a:spcBef>
                <a:spcPts val="750"/>
              </a:spcBef>
              <a:spcAft>
                <a:spcPts val="0"/>
              </a:spcAft>
              <a:buClr>
                <a:schemeClr val="dk1"/>
              </a:buClr>
              <a:buSzPts val="2400"/>
              <a:buNone/>
              <a:defRPr sz="2400" b="1"/>
            </a:lvl7pPr>
            <a:lvl8pPr marL="3657600" lvl="7" indent="-228600" algn="l">
              <a:lnSpc>
                <a:spcPct val="90000"/>
              </a:lnSpc>
              <a:spcBef>
                <a:spcPts val="750"/>
              </a:spcBef>
              <a:spcAft>
                <a:spcPts val="0"/>
              </a:spcAft>
              <a:buClr>
                <a:schemeClr val="dk1"/>
              </a:buClr>
              <a:buSzPts val="2400"/>
              <a:buNone/>
              <a:defRPr sz="2400" b="1"/>
            </a:lvl8pPr>
            <a:lvl9pPr marL="4114800" lvl="8" indent="-228600" algn="l">
              <a:lnSpc>
                <a:spcPct val="90000"/>
              </a:lnSpc>
              <a:spcBef>
                <a:spcPts val="750"/>
              </a:spcBef>
              <a:spcAft>
                <a:spcPts val="0"/>
              </a:spcAft>
              <a:buClr>
                <a:schemeClr val="dk1"/>
              </a:buClr>
              <a:buSzPts val="2400"/>
              <a:buNone/>
              <a:defRPr sz="2400" b="1"/>
            </a:lvl9pPr>
          </a:lstStyle>
          <a:p>
            <a:endParaRPr/>
          </a:p>
        </p:txBody>
      </p:sp>
      <p:sp>
        <p:nvSpPr>
          <p:cNvPr id="105" name="Google Shape;105;p26"/>
          <p:cNvSpPr txBox="1">
            <a:spLocks noGrp="1"/>
          </p:cNvSpPr>
          <p:nvPr>
            <p:ph type="body" idx="2"/>
          </p:nvPr>
        </p:nvSpPr>
        <p:spPr>
          <a:xfrm>
            <a:off x="1028699" y="4356848"/>
            <a:ext cx="5184648" cy="49711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100"/>
              <a:buNone/>
              <a:defRPr sz="2100"/>
            </a:lvl1pPr>
            <a:lvl2pPr marL="914400" lvl="1" indent="-228600" algn="l">
              <a:lnSpc>
                <a:spcPct val="90000"/>
              </a:lnSpc>
              <a:spcBef>
                <a:spcPts val="750"/>
              </a:spcBef>
              <a:spcAft>
                <a:spcPts val="0"/>
              </a:spcAft>
              <a:buClr>
                <a:schemeClr val="dk1"/>
              </a:buClr>
              <a:buSzPts val="1800"/>
              <a:buNone/>
              <a:defRPr sz="1800"/>
            </a:lvl2pPr>
            <a:lvl3pPr marL="1371600" lvl="2" indent="-228600" algn="l">
              <a:lnSpc>
                <a:spcPct val="90000"/>
              </a:lnSpc>
              <a:spcBef>
                <a:spcPts val="750"/>
              </a:spcBef>
              <a:spcAft>
                <a:spcPts val="0"/>
              </a:spcAft>
              <a:buClr>
                <a:schemeClr val="dk1"/>
              </a:buClr>
              <a:buSzPts val="1500"/>
              <a:buNone/>
              <a:defRPr sz="1500"/>
            </a:lvl3pPr>
            <a:lvl4pPr marL="1828800" lvl="3" indent="-228600" algn="l">
              <a:lnSpc>
                <a:spcPct val="90000"/>
              </a:lnSpc>
              <a:spcBef>
                <a:spcPts val="750"/>
              </a:spcBef>
              <a:spcAft>
                <a:spcPts val="0"/>
              </a:spcAft>
              <a:buClr>
                <a:schemeClr val="dk1"/>
              </a:buClr>
              <a:buSzPts val="1350"/>
              <a:buNone/>
              <a:defRPr sz="1350"/>
            </a:lvl4pPr>
            <a:lvl5pPr marL="2286000" lvl="4" indent="-228600" algn="l">
              <a:lnSpc>
                <a:spcPct val="90000"/>
              </a:lnSpc>
              <a:spcBef>
                <a:spcPts val="750"/>
              </a:spcBef>
              <a:spcAft>
                <a:spcPts val="0"/>
              </a:spcAft>
              <a:buClr>
                <a:schemeClr val="dk1"/>
              </a:buClr>
              <a:buSzPts val="1350"/>
              <a:buNone/>
              <a:defRPr sz="1350"/>
            </a:lvl5pPr>
            <a:lvl6pPr marL="2743200" lvl="5" indent="-228600" algn="l">
              <a:lnSpc>
                <a:spcPct val="90000"/>
              </a:lnSpc>
              <a:spcBef>
                <a:spcPts val="750"/>
              </a:spcBef>
              <a:spcAft>
                <a:spcPts val="0"/>
              </a:spcAft>
              <a:buClr>
                <a:schemeClr val="dk1"/>
              </a:buClr>
              <a:buSzPts val="1350"/>
              <a:buNone/>
              <a:defRPr sz="1350"/>
            </a:lvl6pPr>
            <a:lvl7pPr marL="3200400" lvl="6" indent="-228600" algn="l">
              <a:lnSpc>
                <a:spcPct val="90000"/>
              </a:lnSpc>
              <a:spcBef>
                <a:spcPts val="750"/>
              </a:spcBef>
              <a:spcAft>
                <a:spcPts val="0"/>
              </a:spcAft>
              <a:buClr>
                <a:schemeClr val="dk1"/>
              </a:buClr>
              <a:buSzPts val="1350"/>
              <a:buNone/>
              <a:defRPr sz="1350"/>
            </a:lvl7pPr>
            <a:lvl8pPr marL="3657600" lvl="7" indent="-228600" algn="l">
              <a:lnSpc>
                <a:spcPct val="90000"/>
              </a:lnSpc>
              <a:spcBef>
                <a:spcPts val="750"/>
              </a:spcBef>
              <a:spcAft>
                <a:spcPts val="0"/>
              </a:spcAft>
              <a:buClr>
                <a:schemeClr val="dk1"/>
              </a:buClr>
              <a:buSzPts val="1350"/>
              <a:buNone/>
              <a:defRPr sz="1350"/>
            </a:lvl8pPr>
            <a:lvl9pPr marL="4114800" lvl="8" indent="-228600" algn="l">
              <a:lnSpc>
                <a:spcPct val="90000"/>
              </a:lnSpc>
              <a:spcBef>
                <a:spcPts val="750"/>
              </a:spcBef>
              <a:spcAft>
                <a:spcPts val="0"/>
              </a:spcAft>
              <a:buClr>
                <a:schemeClr val="dk1"/>
              </a:buClr>
              <a:buSzPts val="1350"/>
              <a:buNone/>
              <a:defRPr sz="1350"/>
            </a:lvl9pPr>
          </a:lstStyle>
          <a:p>
            <a:endParaRPr/>
          </a:p>
        </p:txBody>
      </p:sp>
      <p:sp>
        <p:nvSpPr>
          <p:cNvPr id="106" name="Google Shape;106;p26"/>
          <p:cNvSpPr txBox="1">
            <a:spLocks noGrp="1"/>
          </p:cNvSpPr>
          <p:nvPr>
            <p:ph type="body" idx="3"/>
          </p:nvPr>
        </p:nvSpPr>
        <p:spPr>
          <a:xfrm>
            <a:off x="6553200" y="3301999"/>
            <a:ext cx="5184648" cy="939801"/>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500"/>
              </a:spcBef>
              <a:spcAft>
                <a:spcPts val="0"/>
              </a:spcAft>
              <a:buClr>
                <a:schemeClr val="dk1"/>
              </a:buClr>
              <a:buSzPts val="3600"/>
              <a:buNone/>
              <a:defRPr sz="3600" b="0">
                <a:solidFill>
                  <a:schemeClr val="dk1"/>
                </a:solidFill>
              </a:defRPr>
            </a:lvl1pPr>
            <a:lvl2pPr marL="914400" lvl="1" indent="-228600" algn="l">
              <a:lnSpc>
                <a:spcPct val="90000"/>
              </a:lnSpc>
              <a:spcBef>
                <a:spcPts val="750"/>
              </a:spcBef>
              <a:spcAft>
                <a:spcPts val="0"/>
              </a:spcAft>
              <a:buClr>
                <a:schemeClr val="dk1"/>
              </a:buClr>
              <a:buSzPts val="3000"/>
              <a:buNone/>
              <a:defRPr sz="3000" b="1"/>
            </a:lvl2pPr>
            <a:lvl3pPr marL="1371600" lvl="2" indent="-228600" algn="l">
              <a:lnSpc>
                <a:spcPct val="90000"/>
              </a:lnSpc>
              <a:spcBef>
                <a:spcPts val="750"/>
              </a:spcBef>
              <a:spcAft>
                <a:spcPts val="0"/>
              </a:spcAft>
              <a:buClr>
                <a:schemeClr val="dk1"/>
              </a:buClr>
              <a:buSzPts val="2700"/>
              <a:buNone/>
              <a:defRPr sz="2700" b="1"/>
            </a:lvl3pPr>
            <a:lvl4pPr marL="1828800" lvl="3" indent="-228600" algn="l">
              <a:lnSpc>
                <a:spcPct val="90000"/>
              </a:lnSpc>
              <a:spcBef>
                <a:spcPts val="750"/>
              </a:spcBef>
              <a:spcAft>
                <a:spcPts val="0"/>
              </a:spcAft>
              <a:buClr>
                <a:schemeClr val="dk1"/>
              </a:buClr>
              <a:buSzPts val="2400"/>
              <a:buNone/>
              <a:defRPr sz="2400" b="1"/>
            </a:lvl4pPr>
            <a:lvl5pPr marL="2286000" lvl="4" indent="-228600" algn="l">
              <a:lnSpc>
                <a:spcPct val="90000"/>
              </a:lnSpc>
              <a:spcBef>
                <a:spcPts val="750"/>
              </a:spcBef>
              <a:spcAft>
                <a:spcPts val="0"/>
              </a:spcAft>
              <a:buClr>
                <a:schemeClr val="dk1"/>
              </a:buClr>
              <a:buSzPts val="2400"/>
              <a:buNone/>
              <a:defRPr sz="2400" b="1"/>
            </a:lvl5pPr>
            <a:lvl6pPr marL="2743200" lvl="5" indent="-228600" algn="l">
              <a:lnSpc>
                <a:spcPct val="90000"/>
              </a:lnSpc>
              <a:spcBef>
                <a:spcPts val="750"/>
              </a:spcBef>
              <a:spcAft>
                <a:spcPts val="0"/>
              </a:spcAft>
              <a:buClr>
                <a:schemeClr val="dk1"/>
              </a:buClr>
              <a:buSzPts val="2400"/>
              <a:buNone/>
              <a:defRPr sz="2400" b="1"/>
            </a:lvl6pPr>
            <a:lvl7pPr marL="3200400" lvl="6" indent="-228600" algn="l">
              <a:lnSpc>
                <a:spcPct val="90000"/>
              </a:lnSpc>
              <a:spcBef>
                <a:spcPts val="750"/>
              </a:spcBef>
              <a:spcAft>
                <a:spcPts val="0"/>
              </a:spcAft>
              <a:buClr>
                <a:schemeClr val="dk1"/>
              </a:buClr>
              <a:buSzPts val="2400"/>
              <a:buNone/>
              <a:defRPr sz="2400" b="1"/>
            </a:lvl7pPr>
            <a:lvl8pPr marL="3657600" lvl="7" indent="-228600" algn="l">
              <a:lnSpc>
                <a:spcPct val="90000"/>
              </a:lnSpc>
              <a:spcBef>
                <a:spcPts val="750"/>
              </a:spcBef>
              <a:spcAft>
                <a:spcPts val="0"/>
              </a:spcAft>
              <a:buClr>
                <a:schemeClr val="dk1"/>
              </a:buClr>
              <a:buSzPts val="2400"/>
              <a:buNone/>
              <a:defRPr sz="2400" b="1"/>
            </a:lvl8pPr>
            <a:lvl9pPr marL="4114800" lvl="8" indent="-228600" algn="l">
              <a:lnSpc>
                <a:spcPct val="90000"/>
              </a:lnSpc>
              <a:spcBef>
                <a:spcPts val="750"/>
              </a:spcBef>
              <a:spcAft>
                <a:spcPts val="0"/>
              </a:spcAft>
              <a:buClr>
                <a:schemeClr val="dk1"/>
              </a:buClr>
              <a:buSzPts val="2400"/>
              <a:buNone/>
              <a:defRPr sz="2400" b="1"/>
            </a:lvl9pPr>
          </a:lstStyle>
          <a:p>
            <a:endParaRPr/>
          </a:p>
        </p:txBody>
      </p:sp>
      <p:sp>
        <p:nvSpPr>
          <p:cNvPr id="107" name="Google Shape;107;p26"/>
          <p:cNvSpPr txBox="1">
            <a:spLocks noGrp="1"/>
          </p:cNvSpPr>
          <p:nvPr>
            <p:ph type="body" idx="4"/>
          </p:nvPr>
        </p:nvSpPr>
        <p:spPr>
          <a:xfrm>
            <a:off x="6550287" y="4356101"/>
            <a:ext cx="5184648" cy="49719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100"/>
              <a:buNone/>
              <a:defRPr sz="2100"/>
            </a:lvl1pPr>
            <a:lvl2pPr marL="914400" lvl="1" indent="-228600" algn="l">
              <a:lnSpc>
                <a:spcPct val="90000"/>
              </a:lnSpc>
              <a:spcBef>
                <a:spcPts val="750"/>
              </a:spcBef>
              <a:spcAft>
                <a:spcPts val="0"/>
              </a:spcAft>
              <a:buClr>
                <a:schemeClr val="dk1"/>
              </a:buClr>
              <a:buSzPts val="1800"/>
              <a:buNone/>
              <a:defRPr sz="1800"/>
            </a:lvl2pPr>
            <a:lvl3pPr marL="1371600" lvl="2" indent="-228600" algn="l">
              <a:lnSpc>
                <a:spcPct val="90000"/>
              </a:lnSpc>
              <a:spcBef>
                <a:spcPts val="750"/>
              </a:spcBef>
              <a:spcAft>
                <a:spcPts val="0"/>
              </a:spcAft>
              <a:buClr>
                <a:schemeClr val="dk1"/>
              </a:buClr>
              <a:buSzPts val="1500"/>
              <a:buNone/>
              <a:defRPr sz="1500"/>
            </a:lvl3pPr>
            <a:lvl4pPr marL="1828800" lvl="3" indent="-228600" algn="l">
              <a:lnSpc>
                <a:spcPct val="90000"/>
              </a:lnSpc>
              <a:spcBef>
                <a:spcPts val="750"/>
              </a:spcBef>
              <a:spcAft>
                <a:spcPts val="0"/>
              </a:spcAft>
              <a:buClr>
                <a:schemeClr val="dk1"/>
              </a:buClr>
              <a:buSzPts val="1350"/>
              <a:buNone/>
              <a:defRPr sz="1350"/>
            </a:lvl4pPr>
            <a:lvl5pPr marL="2286000" lvl="4" indent="-228600" algn="l">
              <a:lnSpc>
                <a:spcPct val="90000"/>
              </a:lnSpc>
              <a:spcBef>
                <a:spcPts val="750"/>
              </a:spcBef>
              <a:spcAft>
                <a:spcPts val="0"/>
              </a:spcAft>
              <a:buClr>
                <a:schemeClr val="dk1"/>
              </a:buClr>
              <a:buSzPts val="1350"/>
              <a:buNone/>
              <a:defRPr sz="1350"/>
            </a:lvl5pPr>
            <a:lvl6pPr marL="2743200" lvl="5" indent="-228600" algn="l">
              <a:lnSpc>
                <a:spcPct val="90000"/>
              </a:lnSpc>
              <a:spcBef>
                <a:spcPts val="750"/>
              </a:spcBef>
              <a:spcAft>
                <a:spcPts val="0"/>
              </a:spcAft>
              <a:buClr>
                <a:schemeClr val="dk1"/>
              </a:buClr>
              <a:buSzPts val="1350"/>
              <a:buNone/>
              <a:defRPr sz="1350"/>
            </a:lvl6pPr>
            <a:lvl7pPr marL="3200400" lvl="6" indent="-228600" algn="l">
              <a:lnSpc>
                <a:spcPct val="90000"/>
              </a:lnSpc>
              <a:spcBef>
                <a:spcPts val="750"/>
              </a:spcBef>
              <a:spcAft>
                <a:spcPts val="0"/>
              </a:spcAft>
              <a:buClr>
                <a:schemeClr val="dk1"/>
              </a:buClr>
              <a:buSzPts val="1350"/>
              <a:buNone/>
              <a:defRPr sz="1350"/>
            </a:lvl7pPr>
            <a:lvl8pPr marL="3657600" lvl="7" indent="-228600" algn="l">
              <a:lnSpc>
                <a:spcPct val="90000"/>
              </a:lnSpc>
              <a:spcBef>
                <a:spcPts val="750"/>
              </a:spcBef>
              <a:spcAft>
                <a:spcPts val="0"/>
              </a:spcAft>
              <a:buClr>
                <a:schemeClr val="dk1"/>
              </a:buClr>
              <a:buSzPts val="1350"/>
              <a:buNone/>
              <a:defRPr sz="1350"/>
            </a:lvl8pPr>
            <a:lvl9pPr marL="4114800" lvl="8" indent="-228600" algn="l">
              <a:lnSpc>
                <a:spcPct val="90000"/>
              </a:lnSpc>
              <a:spcBef>
                <a:spcPts val="750"/>
              </a:spcBef>
              <a:spcAft>
                <a:spcPts val="0"/>
              </a:spcAft>
              <a:buClr>
                <a:schemeClr val="dk1"/>
              </a:buClr>
              <a:buSzPts val="1350"/>
              <a:buNone/>
              <a:defRPr sz="1350"/>
            </a:lvl9pPr>
          </a:lstStyle>
          <a:p>
            <a:endParaRPr/>
          </a:p>
        </p:txBody>
      </p:sp>
      <p:sp>
        <p:nvSpPr>
          <p:cNvPr id="108" name="Google Shape;108;p26"/>
          <p:cNvSpPr txBox="1">
            <a:spLocks noGrp="1"/>
          </p:cNvSpPr>
          <p:nvPr>
            <p:ph type="body" idx="5"/>
          </p:nvPr>
        </p:nvSpPr>
        <p:spPr>
          <a:xfrm>
            <a:off x="12077700" y="3289299"/>
            <a:ext cx="5184648" cy="939801"/>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500"/>
              </a:spcBef>
              <a:spcAft>
                <a:spcPts val="0"/>
              </a:spcAft>
              <a:buClr>
                <a:schemeClr val="dk1"/>
              </a:buClr>
              <a:buSzPts val="3600"/>
              <a:buNone/>
              <a:defRPr sz="3600" b="0">
                <a:solidFill>
                  <a:schemeClr val="dk1"/>
                </a:solidFill>
              </a:defRPr>
            </a:lvl1pPr>
            <a:lvl2pPr marL="914400" lvl="1" indent="-228600" algn="l">
              <a:lnSpc>
                <a:spcPct val="90000"/>
              </a:lnSpc>
              <a:spcBef>
                <a:spcPts val="750"/>
              </a:spcBef>
              <a:spcAft>
                <a:spcPts val="0"/>
              </a:spcAft>
              <a:buClr>
                <a:schemeClr val="dk1"/>
              </a:buClr>
              <a:buSzPts val="3000"/>
              <a:buNone/>
              <a:defRPr sz="3000" b="1"/>
            </a:lvl2pPr>
            <a:lvl3pPr marL="1371600" lvl="2" indent="-228600" algn="l">
              <a:lnSpc>
                <a:spcPct val="90000"/>
              </a:lnSpc>
              <a:spcBef>
                <a:spcPts val="750"/>
              </a:spcBef>
              <a:spcAft>
                <a:spcPts val="0"/>
              </a:spcAft>
              <a:buClr>
                <a:schemeClr val="dk1"/>
              </a:buClr>
              <a:buSzPts val="2700"/>
              <a:buNone/>
              <a:defRPr sz="2700" b="1"/>
            </a:lvl3pPr>
            <a:lvl4pPr marL="1828800" lvl="3" indent="-228600" algn="l">
              <a:lnSpc>
                <a:spcPct val="90000"/>
              </a:lnSpc>
              <a:spcBef>
                <a:spcPts val="750"/>
              </a:spcBef>
              <a:spcAft>
                <a:spcPts val="0"/>
              </a:spcAft>
              <a:buClr>
                <a:schemeClr val="dk1"/>
              </a:buClr>
              <a:buSzPts val="2400"/>
              <a:buNone/>
              <a:defRPr sz="2400" b="1"/>
            </a:lvl4pPr>
            <a:lvl5pPr marL="2286000" lvl="4" indent="-228600" algn="l">
              <a:lnSpc>
                <a:spcPct val="90000"/>
              </a:lnSpc>
              <a:spcBef>
                <a:spcPts val="750"/>
              </a:spcBef>
              <a:spcAft>
                <a:spcPts val="0"/>
              </a:spcAft>
              <a:buClr>
                <a:schemeClr val="dk1"/>
              </a:buClr>
              <a:buSzPts val="2400"/>
              <a:buNone/>
              <a:defRPr sz="2400" b="1"/>
            </a:lvl5pPr>
            <a:lvl6pPr marL="2743200" lvl="5" indent="-228600" algn="l">
              <a:lnSpc>
                <a:spcPct val="90000"/>
              </a:lnSpc>
              <a:spcBef>
                <a:spcPts val="750"/>
              </a:spcBef>
              <a:spcAft>
                <a:spcPts val="0"/>
              </a:spcAft>
              <a:buClr>
                <a:schemeClr val="dk1"/>
              </a:buClr>
              <a:buSzPts val="2400"/>
              <a:buNone/>
              <a:defRPr sz="2400" b="1"/>
            </a:lvl6pPr>
            <a:lvl7pPr marL="3200400" lvl="6" indent="-228600" algn="l">
              <a:lnSpc>
                <a:spcPct val="90000"/>
              </a:lnSpc>
              <a:spcBef>
                <a:spcPts val="750"/>
              </a:spcBef>
              <a:spcAft>
                <a:spcPts val="0"/>
              </a:spcAft>
              <a:buClr>
                <a:schemeClr val="dk1"/>
              </a:buClr>
              <a:buSzPts val="2400"/>
              <a:buNone/>
              <a:defRPr sz="2400" b="1"/>
            </a:lvl7pPr>
            <a:lvl8pPr marL="3657600" lvl="7" indent="-228600" algn="l">
              <a:lnSpc>
                <a:spcPct val="90000"/>
              </a:lnSpc>
              <a:spcBef>
                <a:spcPts val="750"/>
              </a:spcBef>
              <a:spcAft>
                <a:spcPts val="0"/>
              </a:spcAft>
              <a:buClr>
                <a:schemeClr val="dk1"/>
              </a:buClr>
              <a:buSzPts val="2400"/>
              <a:buNone/>
              <a:defRPr sz="2400" b="1"/>
            </a:lvl8pPr>
            <a:lvl9pPr marL="4114800" lvl="8" indent="-228600" algn="l">
              <a:lnSpc>
                <a:spcPct val="90000"/>
              </a:lnSpc>
              <a:spcBef>
                <a:spcPts val="750"/>
              </a:spcBef>
              <a:spcAft>
                <a:spcPts val="0"/>
              </a:spcAft>
              <a:buClr>
                <a:schemeClr val="dk1"/>
              </a:buClr>
              <a:buSzPts val="2400"/>
              <a:buNone/>
              <a:defRPr sz="2400" b="1"/>
            </a:lvl9pPr>
          </a:lstStyle>
          <a:p>
            <a:endParaRPr/>
          </a:p>
        </p:txBody>
      </p:sp>
      <p:sp>
        <p:nvSpPr>
          <p:cNvPr id="109" name="Google Shape;109;p26"/>
          <p:cNvSpPr txBox="1">
            <a:spLocks noGrp="1"/>
          </p:cNvSpPr>
          <p:nvPr>
            <p:ph type="body" idx="6"/>
          </p:nvPr>
        </p:nvSpPr>
        <p:spPr>
          <a:xfrm>
            <a:off x="12077702" y="4356848"/>
            <a:ext cx="5184648" cy="497119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100"/>
              <a:buNone/>
              <a:defRPr sz="2100"/>
            </a:lvl1pPr>
            <a:lvl2pPr marL="914400" lvl="1" indent="-228600" algn="l">
              <a:lnSpc>
                <a:spcPct val="90000"/>
              </a:lnSpc>
              <a:spcBef>
                <a:spcPts val="750"/>
              </a:spcBef>
              <a:spcAft>
                <a:spcPts val="0"/>
              </a:spcAft>
              <a:buClr>
                <a:schemeClr val="dk1"/>
              </a:buClr>
              <a:buSzPts val="1800"/>
              <a:buNone/>
              <a:defRPr sz="1800"/>
            </a:lvl2pPr>
            <a:lvl3pPr marL="1371600" lvl="2" indent="-228600" algn="l">
              <a:lnSpc>
                <a:spcPct val="90000"/>
              </a:lnSpc>
              <a:spcBef>
                <a:spcPts val="750"/>
              </a:spcBef>
              <a:spcAft>
                <a:spcPts val="0"/>
              </a:spcAft>
              <a:buClr>
                <a:schemeClr val="dk1"/>
              </a:buClr>
              <a:buSzPts val="1500"/>
              <a:buNone/>
              <a:defRPr sz="1500"/>
            </a:lvl3pPr>
            <a:lvl4pPr marL="1828800" lvl="3" indent="-228600" algn="l">
              <a:lnSpc>
                <a:spcPct val="90000"/>
              </a:lnSpc>
              <a:spcBef>
                <a:spcPts val="750"/>
              </a:spcBef>
              <a:spcAft>
                <a:spcPts val="0"/>
              </a:spcAft>
              <a:buClr>
                <a:schemeClr val="dk1"/>
              </a:buClr>
              <a:buSzPts val="1350"/>
              <a:buNone/>
              <a:defRPr sz="1350"/>
            </a:lvl4pPr>
            <a:lvl5pPr marL="2286000" lvl="4" indent="-228600" algn="l">
              <a:lnSpc>
                <a:spcPct val="90000"/>
              </a:lnSpc>
              <a:spcBef>
                <a:spcPts val="750"/>
              </a:spcBef>
              <a:spcAft>
                <a:spcPts val="0"/>
              </a:spcAft>
              <a:buClr>
                <a:schemeClr val="dk1"/>
              </a:buClr>
              <a:buSzPts val="1350"/>
              <a:buNone/>
              <a:defRPr sz="1350"/>
            </a:lvl5pPr>
            <a:lvl6pPr marL="2743200" lvl="5" indent="-228600" algn="l">
              <a:lnSpc>
                <a:spcPct val="90000"/>
              </a:lnSpc>
              <a:spcBef>
                <a:spcPts val="750"/>
              </a:spcBef>
              <a:spcAft>
                <a:spcPts val="0"/>
              </a:spcAft>
              <a:buClr>
                <a:schemeClr val="dk1"/>
              </a:buClr>
              <a:buSzPts val="1350"/>
              <a:buNone/>
              <a:defRPr sz="1350"/>
            </a:lvl6pPr>
            <a:lvl7pPr marL="3200400" lvl="6" indent="-228600" algn="l">
              <a:lnSpc>
                <a:spcPct val="90000"/>
              </a:lnSpc>
              <a:spcBef>
                <a:spcPts val="750"/>
              </a:spcBef>
              <a:spcAft>
                <a:spcPts val="0"/>
              </a:spcAft>
              <a:buClr>
                <a:schemeClr val="dk1"/>
              </a:buClr>
              <a:buSzPts val="1350"/>
              <a:buNone/>
              <a:defRPr sz="1350"/>
            </a:lvl7pPr>
            <a:lvl8pPr marL="3657600" lvl="7" indent="-228600" algn="l">
              <a:lnSpc>
                <a:spcPct val="90000"/>
              </a:lnSpc>
              <a:spcBef>
                <a:spcPts val="750"/>
              </a:spcBef>
              <a:spcAft>
                <a:spcPts val="0"/>
              </a:spcAft>
              <a:buClr>
                <a:schemeClr val="dk1"/>
              </a:buClr>
              <a:buSzPts val="1350"/>
              <a:buNone/>
              <a:defRPr sz="1350"/>
            </a:lvl8pPr>
            <a:lvl9pPr marL="4114800" lvl="8" indent="-228600" algn="l">
              <a:lnSpc>
                <a:spcPct val="90000"/>
              </a:lnSpc>
              <a:spcBef>
                <a:spcPts val="750"/>
              </a:spcBef>
              <a:spcAft>
                <a:spcPts val="0"/>
              </a:spcAft>
              <a:buClr>
                <a:schemeClr val="dk1"/>
              </a:buClr>
              <a:buSzPts val="1350"/>
              <a:buNone/>
              <a:defRPr sz="1350"/>
            </a:lvl9pPr>
          </a:lstStyle>
          <a:p>
            <a:endParaRPr/>
          </a:p>
        </p:txBody>
      </p:sp>
      <p:sp>
        <p:nvSpPr>
          <p:cNvPr id="110" name="Google Shape;110;p26"/>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6"/>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6"/>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27"/>
          <p:cNvSpPr txBox="1">
            <a:spLocks noGrp="1"/>
          </p:cNvSpPr>
          <p:nvPr>
            <p:ph type="title"/>
          </p:nvPr>
        </p:nvSpPr>
        <p:spPr>
          <a:xfrm>
            <a:off x="4343401" y="1143000"/>
            <a:ext cx="12915899" cy="19431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27"/>
          <p:cNvSpPr txBox="1">
            <a:spLocks noGrp="1"/>
          </p:cNvSpPr>
          <p:nvPr>
            <p:ph type="body" idx="1"/>
          </p:nvPr>
        </p:nvSpPr>
        <p:spPr>
          <a:xfrm>
            <a:off x="1032927" y="6286501"/>
            <a:ext cx="5177373" cy="1024148"/>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500"/>
              </a:spcBef>
              <a:spcAft>
                <a:spcPts val="0"/>
              </a:spcAft>
              <a:buClr>
                <a:schemeClr val="dk1"/>
              </a:buClr>
              <a:buSzPts val="3600"/>
              <a:buNone/>
              <a:defRPr sz="3600" b="0">
                <a:solidFill>
                  <a:schemeClr val="dk1"/>
                </a:solidFill>
              </a:defRPr>
            </a:lvl1pPr>
            <a:lvl2pPr marL="914400" lvl="1" indent="-228600" algn="l">
              <a:lnSpc>
                <a:spcPct val="90000"/>
              </a:lnSpc>
              <a:spcBef>
                <a:spcPts val="750"/>
              </a:spcBef>
              <a:spcAft>
                <a:spcPts val="0"/>
              </a:spcAft>
              <a:buClr>
                <a:schemeClr val="dk1"/>
              </a:buClr>
              <a:buSzPts val="3000"/>
              <a:buNone/>
              <a:defRPr sz="3000" b="1"/>
            </a:lvl2pPr>
            <a:lvl3pPr marL="1371600" lvl="2" indent="-228600" algn="l">
              <a:lnSpc>
                <a:spcPct val="90000"/>
              </a:lnSpc>
              <a:spcBef>
                <a:spcPts val="750"/>
              </a:spcBef>
              <a:spcAft>
                <a:spcPts val="0"/>
              </a:spcAft>
              <a:buClr>
                <a:schemeClr val="dk1"/>
              </a:buClr>
              <a:buSzPts val="2700"/>
              <a:buNone/>
              <a:defRPr sz="2700" b="1"/>
            </a:lvl3pPr>
            <a:lvl4pPr marL="1828800" lvl="3" indent="-228600" algn="l">
              <a:lnSpc>
                <a:spcPct val="90000"/>
              </a:lnSpc>
              <a:spcBef>
                <a:spcPts val="750"/>
              </a:spcBef>
              <a:spcAft>
                <a:spcPts val="0"/>
              </a:spcAft>
              <a:buClr>
                <a:schemeClr val="dk1"/>
              </a:buClr>
              <a:buSzPts val="2400"/>
              <a:buNone/>
              <a:defRPr sz="2400" b="1"/>
            </a:lvl4pPr>
            <a:lvl5pPr marL="2286000" lvl="4" indent="-228600" algn="l">
              <a:lnSpc>
                <a:spcPct val="90000"/>
              </a:lnSpc>
              <a:spcBef>
                <a:spcPts val="750"/>
              </a:spcBef>
              <a:spcAft>
                <a:spcPts val="0"/>
              </a:spcAft>
              <a:buClr>
                <a:schemeClr val="dk1"/>
              </a:buClr>
              <a:buSzPts val="2400"/>
              <a:buNone/>
              <a:defRPr sz="2400" b="1"/>
            </a:lvl5pPr>
            <a:lvl6pPr marL="2743200" lvl="5" indent="-228600" algn="l">
              <a:lnSpc>
                <a:spcPct val="90000"/>
              </a:lnSpc>
              <a:spcBef>
                <a:spcPts val="750"/>
              </a:spcBef>
              <a:spcAft>
                <a:spcPts val="0"/>
              </a:spcAft>
              <a:buClr>
                <a:schemeClr val="dk1"/>
              </a:buClr>
              <a:buSzPts val="2400"/>
              <a:buNone/>
              <a:defRPr sz="2400" b="1"/>
            </a:lvl6pPr>
            <a:lvl7pPr marL="3200400" lvl="6" indent="-228600" algn="l">
              <a:lnSpc>
                <a:spcPct val="90000"/>
              </a:lnSpc>
              <a:spcBef>
                <a:spcPts val="750"/>
              </a:spcBef>
              <a:spcAft>
                <a:spcPts val="0"/>
              </a:spcAft>
              <a:buClr>
                <a:schemeClr val="dk1"/>
              </a:buClr>
              <a:buSzPts val="2400"/>
              <a:buNone/>
              <a:defRPr sz="2400" b="1"/>
            </a:lvl7pPr>
            <a:lvl8pPr marL="3657600" lvl="7" indent="-228600" algn="l">
              <a:lnSpc>
                <a:spcPct val="90000"/>
              </a:lnSpc>
              <a:spcBef>
                <a:spcPts val="750"/>
              </a:spcBef>
              <a:spcAft>
                <a:spcPts val="0"/>
              </a:spcAft>
              <a:buClr>
                <a:schemeClr val="dk1"/>
              </a:buClr>
              <a:buSzPts val="2400"/>
              <a:buNone/>
              <a:defRPr sz="2400" b="1"/>
            </a:lvl8pPr>
            <a:lvl9pPr marL="4114800" lvl="8" indent="-228600" algn="l">
              <a:lnSpc>
                <a:spcPct val="90000"/>
              </a:lnSpc>
              <a:spcBef>
                <a:spcPts val="750"/>
              </a:spcBef>
              <a:spcAft>
                <a:spcPts val="0"/>
              </a:spcAft>
              <a:buClr>
                <a:schemeClr val="dk1"/>
              </a:buClr>
              <a:buSzPts val="2400"/>
              <a:buNone/>
              <a:defRPr sz="2400" b="1"/>
            </a:lvl9pPr>
          </a:lstStyle>
          <a:p>
            <a:endParaRPr/>
          </a:p>
        </p:txBody>
      </p:sp>
      <p:sp>
        <p:nvSpPr>
          <p:cNvPr id="116" name="Google Shape;116;p27"/>
          <p:cNvSpPr>
            <a:spLocks noGrp="1"/>
          </p:cNvSpPr>
          <p:nvPr>
            <p:ph type="pic" idx="2"/>
          </p:nvPr>
        </p:nvSpPr>
        <p:spPr>
          <a:xfrm>
            <a:off x="1032927" y="3543300"/>
            <a:ext cx="5177373" cy="2286000"/>
          </a:xfrm>
          <a:prstGeom prst="roundRect">
            <a:avLst>
              <a:gd name="adj" fmla="val 0"/>
            </a:avLst>
          </a:prstGeom>
          <a:noFill/>
          <a:ln>
            <a:noFill/>
          </a:ln>
          <a:effectLst>
            <a:outerShdw blurRad="50800" dist="50800" dir="5400000" algn="tl" rotWithShape="0">
              <a:srgbClr val="000000">
                <a:alpha val="42745"/>
              </a:srgbClr>
            </a:outerShdw>
          </a:effectLst>
        </p:spPr>
      </p:sp>
      <p:sp>
        <p:nvSpPr>
          <p:cNvPr id="117" name="Google Shape;117;p27"/>
          <p:cNvSpPr txBox="1">
            <a:spLocks noGrp="1"/>
          </p:cNvSpPr>
          <p:nvPr>
            <p:ph type="body" idx="3"/>
          </p:nvPr>
        </p:nvSpPr>
        <p:spPr>
          <a:xfrm>
            <a:off x="1032927" y="7310647"/>
            <a:ext cx="5177373" cy="20173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100"/>
              <a:buNone/>
              <a:defRPr sz="2100"/>
            </a:lvl1pPr>
            <a:lvl2pPr marL="914400" lvl="1" indent="-228600" algn="l">
              <a:lnSpc>
                <a:spcPct val="90000"/>
              </a:lnSpc>
              <a:spcBef>
                <a:spcPts val="750"/>
              </a:spcBef>
              <a:spcAft>
                <a:spcPts val="0"/>
              </a:spcAft>
              <a:buClr>
                <a:schemeClr val="dk1"/>
              </a:buClr>
              <a:buSzPts val="1800"/>
              <a:buNone/>
              <a:defRPr sz="1800"/>
            </a:lvl2pPr>
            <a:lvl3pPr marL="1371600" lvl="2" indent="-228600" algn="l">
              <a:lnSpc>
                <a:spcPct val="90000"/>
              </a:lnSpc>
              <a:spcBef>
                <a:spcPts val="750"/>
              </a:spcBef>
              <a:spcAft>
                <a:spcPts val="0"/>
              </a:spcAft>
              <a:buClr>
                <a:schemeClr val="dk1"/>
              </a:buClr>
              <a:buSzPts val="1500"/>
              <a:buNone/>
              <a:defRPr sz="1500"/>
            </a:lvl3pPr>
            <a:lvl4pPr marL="1828800" lvl="3" indent="-228600" algn="l">
              <a:lnSpc>
                <a:spcPct val="90000"/>
              </a:lnSpc>
              <a:spcBef>
                <a:spcPts val="750"/>
              </a:spcBef>
              <a:spcAft>
                <a:spcPts val="0"/>
              </a:spcAft>
              <a:buClr>
                <a:schemeClr val="dk1"/>
              </a:buClr>
              <a:buSzPts val="1350"/>
              <a:buNone/>
              <a:defRPr sz="1350"/>
            </a:lvl4pPr>
            <a:lvl5pPr marL="2286000" lvl="4" indent="-228600" algn="l">
              <a:lnSpc>
                <a:spcPct val="90000"/>
              </a:lnSpc>
              <a:spcBef>
                <a:spcPts val="750"/>
              </a:spcBef>
              <a:spcAft>
                <a:spcPts val="0"/>
              </a:spcAft>
              <a:buClr>
                <a:schemeClr val="dk1"/>
              </a:buClr>
              <a:buSzPts val="1350"/>
              <a:buNone/>
              <a:defRPr sz="1350"/>
            </a:lvl5pPr>
            <a:lvl6pPr marL="2743200" lvl="5" indent="-228600" algn="l">
              <a:lnSpc>
                <a:spcPct val="90000"/>
              </a:lnSpc>
              <a:spcBef>
                <a:spcPts val="750"/>
              </a:spcBef>
              <a:spcAft>
                <a:spcPts val="0"/>
              </a:spcAft>
              <a:buClr>
                <a:schemeClr val="dk1"/>
              </a:buClr>
              <a:buSzPts val="1350"/>
              <a:buNone/>
              <a:defRPr sz="1350"/>
            </a:lvl6pPr>
            <a:lvl7pPr marL="3200400" lvl="6" indent="-228600" algn="l">
              <a:lnSpc>
                <a:spcPct val="90000"/>
              </a:lnSpc>
              <a:spcBef>
                <a:spcPts val="750"/>
              </a:spcBef>
              <a:spcAft>
                <a:spcPts val="0"/>
              </a:spcAft>
              <a:buClr>
                <a:schemeClr val="dk1"/>
              </a:buClr>
              <a:buSzPts val="1350"/>
              <a:buNone/>
              <a:defRPr sz="1350"/>
            </a:lvl7pPr>
            <a:lvl8pPr marL="3657600" lvl="7" indent="-228600" algn="l">
              <a:lnSpc>
                <a:spcPct val="90000"/>
              </a:lnSpc>
              <a:spcBef>
                <a:spcPts val="750"/>
              </a:spcBef>
              <a:spcAft>
                <a:spcPts val="0"/>
              </a:spcAft>
              <a:buClr>
                <a:schemeClr val="dk1"/>
              </a:buClr>
              <a:buSzPts val="1350"/>
              <a:buNone/>
              <a:defRPr sz="1350"/>
            </a:lvl8pPr>
            <a:lvl9pPr marL="4114800" lvl="8" indent="-228600" algn="l">
              <a:lnSpc>
                <a:spcPct val="90000"/>
              </a:lnSpc>
              <a:spcBef>
                <a:spcPts val="750"/>
              </a:spcBef>
              <a:spcAft>
                <a:spcPts val="0"/>
              </a:spcAft>
              <a:buClr>
                <a:schemeClr val="dk1"/>
              </a:buClr>
              <a:buSzPts val="1350"/>
              <a:buNone/>
              <a:defRPr sz="1350"/>
            </a:lvl9pPr>
          </a:lstStyle>
          <a:p>
            <a:endParaRPr/>
          </a:p>
        </p:txBody>
      </p:sp>
      <p:sp>
        <p:nvSpPr>
          <p:cNvPr id="118" name="Google Shape;118;p27"/>
          <p:cNvSpPr txBox="1">
            <a:spLocks noGrp="1"/>
          </p:cNvSpPr>
          <p:nvPr>
            <p:ph type="body" idx="4"/>
          </p:nvPr>
        </p:nvSpPr>
        <p:spPr>
          <a:xfrm>
            <a:off x="6561395" y="6286501"/>
            <a:ext cx="5173403" cy="1024148"/>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500"/>
              </a:spcBef>
              <a:spcAft>
                <a:spcPts val="0"/>
              </a:spcAft>
              <a:buClr>
                <a:schemeClr val="dk1"/>
              </a:buClr>
              <a:buSzPts val="3600"/>
              <a:buNone/>
              <a:defRPr sz="3600" b="0">
                <a:solidFill>
                  <a:schemeClr val="dk1"/>
                </a:solidFill>
              </a:defRPr>
            </a:lvl1pPr>
            <a:lvl2pPr marL="914400" lvl="1" indent="-228600" algn="l">
              <a:lnSpc>
                <a:spcPct val="90000"/>
              </a:lnSpc>
              <a:spcBef>
                <a:spcPts val="750"/>
              </a:spcBef>
              <a:spcAft>
                <a:spcPts val="0"/>
              </a:spcAft>
              <a:buClr>
                <a:schemeClr val="dk1"/>
              </a:buClr>
              <a:buSzPts val="3000"/>
              <a:buNone/>
              <a:defRPr sz="3000" b="1"/>
            </a:lvl2pPr>
            <a:lvl3pPr marL="1371600" lvl="2" indent="-228600" algn="l">
              <a:lnSpc>
                <a:spcPct val="90000"/>
              </a:lnSpc>
              <a:spcBef>
                <a:spcPts val="750"/>
              </a:spcBef>
              <a:spcAft>
                <a:spcPts val="0"/>
              </a:spcAft>
              <a:buClr>
                <a:schemeClr val="dk1"/>
              </a:buClr>
              <a:buSzPts val="2700"/>
              <a:buNone/>
              <a:defRPr sz="2700" b="1"/>
            </a:lvl3pPr>
            <a:lvl4pPr marL="1828800" lvl="3" indent="-228600" algn="l">
              <a:lnSpc>
                <a:spcPct val="90000"/>
              </a:lnSpc>
              <a:spcBef>
                <a:spcPts val="750"/>
              </a:spcBef>
              <a:spcAft>
                <a:spcPts val="0"/>
              </a:spcAft>
              <a:buClr>
                <a:schemeClr val="dk1"/>
              </a:buClr>
              <a:buSzPts val="2400"/>
              <a:buNone/>
              <a:defRPr sz="2400" b="1"/>
            </a:lvl4pPr>
            <a:lvl5pPr marL="2286000" lvl="4" indent="-228600" algn="l">
              <a:lnSpc>
                <a:spcPct val="90000"/>
              </a:lnSpc>
              <a:spcBef>
                <a:spcPts val="750"/>
              </a:spcBef>
              <a:spcAft>
                <a:spcPts val="0"/>
              </a:spcAft>
              <a:buClr>
                <a:schemeClr val="dk1"/>
              </a:buClr>
              <a:buSzPts val="2400"/>
              <a:buNone/>
              <a:defRPr sz="2400" b="1"/>
            </a:lvl5pPr>
            <a:lvl6pPr marL="2743200" lvl="5" indent="-228600" algn="l">
              <a:lnSpc>
                <a:spcPct val="90000"/>
              </a:lnSpc>
              <a:spcBef>
                <a:spcPts val="750"/>
              </a:spcBef>
              <a:spcAft>
                <a:spcPts val="0"/>
              </a:spcAft>
              <a:buClr>
                <a:schemeClr val="dk1"/>
              </a:buClr>
              <a:buSzPts val="2400"/>
              <a:buNone/>
              <a:defRPr sz="2400" b="1"/>
            </a:lvl6pPr>
            <a:lvl7pPr marL="3200400" lvl="6" indent="-228600" algn="l">
              <a:lnSpc>
                <a:spcPct val="90000"/>
              </a:lnSpc>
              <a:spcBef>
                <a:spcPts val="750"/>
              </a:spcBef>
              <a:spcAft>
                <a:spcPts val="0"/>
              </a:spcAft>
              <a:buClr>
                <a:schemeClr val="dk1"/>
              </a:buClr>
              <a:buSzPts val="2400"/>
              <a:buNone/>
              <a:defRPr sz="2400" b="1"/>
            </a:lvl7pPr>
            <a:lvl8pPr marL="3657600" lvl="7" indent="-228600" algn="l">
              <a:lnSpc>
                <a:spcPct val="90000"/>
              </a:lnSpc>
              <a:spcBef>
                <a:spcPts val="750"/>
              </a:spcBef>
              <a:spcAft>
                <a:spcPts val="0"/>
              </a:spcAft>
              <a:buClr>
                <a:schemeClr val="dk1"/>
              </a:buClr>
              <a:buSzPts val="2400"/>
              <a:buNone/>
              <a:defRPr sz="2400" b="1"/>
            </a:lvl8pPr>
            <a:lvl9pPr marL="4114800" lvl="8" indent="-228600" algn="l">
              <a:lnSpc>
                <a:spcPct val="90000"/>
              </a:lnSpc>
              <a:spcBef>
                <a:spcPts val="750"/>
              </a:spcBef>
              <a:spcAft>
                <a:spcPts val="0"/>
              </a:spcAft>
              <a:buClr>
                <a:schemeClr val="dk1"/>
              </a:buClr>
              <a:buSzPts val="2400"/>
              <a:buNone/>
              <a:defRPr sz="2400" b="1"/>
            </a:lvl9pPr>
          </a:lstStyle>
          <a:p>
            <a:endParaRPr/>
          </a:p>
        </p:txBody>
      </p:sp>
      <p:sp>
        <p:nvSpPr>
          <p:cNvPr id="119" name="Google Shape;119;p27"/>
          <p:cNvSpPr>
            <a:spLocks noGrp="1"/>
          </p:cNvSpPr>
          <p:nvPr>
            <p:ph type="pic" idx="5"/>
          </p:nvPr>
        </p:nvSpPr>
        <p:spPr>
          <a:xfrm>
            <a:off x="6561395" y="3543300"/>
            <a:ext cx="5173404" cy="2286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0" name="Google Shape;120;p27"/>
          <p:cNvSpPr txBox="1">
            <a:spLocks noGrp="1"/>
          </p:cNvSpPr>
          <p:nvPr>
            <p:ph type="body" idx="6"/>
          </p:nvPr>
        </p:nvSpPr>
        <p:spPr>
          <a:xfrm>
            <a:off x="6561397" y="7310645"/>
            <a:ext cx="5173403" cy="20173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100"/>
              <a:buNone/>
              <a:defRPr sz="2100"/>
            </a:lvl1pPr>
            <a:lvl2pPr marL="914400" lvl="1" indent="-228600" algn="l">
              <a:lnSpc>
                <a:spcPct val="90000"/>
              </a:lnSpc>
              <a:spcBef>
                <a:spcPts val="750"/>
              </a:spcBef>
              <a:spcAft>
                <a:spcPts val="0"/>
              </a:spcAft>
              <a:buClr>
                <a:schemeClr val="dk1"/>
              </a:buClr>
              <a:buSzPts val="1800"/>
              <a:buNone/>
              <a:defRPr sz="1800"/>
            </a:lvl2pPr>
            <a:lvl3pPr marL="1371600" lvl="2" indent="-228600" algn="l">
              <a:lnSpc>
                <a:spcPct val="90000"/>
              </a:lnSpc>
              <a:spcBef>
                <a:spcPts val="750"/>
              </a:spcBef>
              <a:spcAft>
                <a:spcPts val="0"/>
              </a:spcAft>
              <a:buClr>
                <a:schemeClr val="dk1"/>
              </a:buClr>
              <a:buSzPts val="1500"/>
              <a:buNone/>
              <a:defRPr sz="1500"/>
            </a:lvl3pPr>
            <a:lvl4pPr marL="1828800" lvl="3" indent="-228600" algn="l">
              <a:lnSpc>
                <a:spcPct val="90000"/>
              </a:lnSpc>
              <a:spcBef>
                <a:spcPts val="750"/>
              </a:spcBef>
              <a:spcAft>
                <a:spcPts val="0"/>
              </a:spcAft>
              <a:buClr>
                <a:schemeClr val="dk1"/>
              </a:buClr>
              <a:buSzPts val="1350"/>
              <a:buNone/>
              <a:defRPr sz="1350"/>
            </a:lvl4pPr>
            <a:lvl5pPr marL="2286000" lvl="4" indent="-228600" algn="l">
              <a:lnSpc>
                <a:spcPct val="90000"/>
              </a:lnSpc>
              <a:spcBef>
                <a:spcPts val="750"/>
              </a:spcBef>
              <a:spcAft>
                <a:spcPts val="0"/>
              </a:spcAft>
              <a:buClr>
                <a:schemeClr val="dk1"/>
              </a:buClr>
              <a:buSzPts val="1350"/>
              <a:buNone/>
              <a:defRPr sz="1350"/>
            </a:lvl5pPr>
            <a:lvl6pPr marL="2743200" lvl="5" indent="-228600" algn="l">
              <a:lnSpc>
                <a:spcPct val="90000"/>
              </a:lnSpc>
              <a:spcBef>
                <a:spcPts val="750"/>
              </a:spcBef>
              <a:spcAft>
                <a:spcPts val="0"/>
              </a:spcAft>
              <a:buClr>
                <a:schemeClr val="dk1"/>
              </a:buClr>
              <a:buSzPts val="1350"/>
              <a:buNone/>
              <a:defRPr sz="1350"/>
            </a:lvl6pPr>
            <a:lvl7pPr marL="3200400" lvl="6" indent="-228600" algn="l">
              <a:lnSpc>
                <a:spcPct val="90000"/>
              </a:lnSpc>
              <a:spcBef>
                <a:spcPts val="750"/>
              </a:spcBef>
              <a:spcAft>
                <a:spcPts val="0"/>
              </a:spcAft>
              <a:buClr>
                <a:schemeClr val="dk1"/>
              </a:buClr>
              <a:buSzPts val="1350"/>
              <a:buNone/>
              <a:defRPr sz="1350"/>
            </a:lvl7pPr>
            <a:lvl8pPr marL="3657600" lvl="7" indent="-228600" algn="l">
              <a:lnSpc>
                <a:spcPct val="90000"/>
              </a:lnSpc>
              <a:spcBef>
                <a:spcPts val="750"/>
              </a:spcBef>
              <a:spcAft>
                <a:spcPts val="0"/>
              </a:spcAft>
              <a:buClr>
                <a:schemeClr val="dk1"/>
              </a:buClr>
              <a:buSzPts val="1350"/>
              <a:buNone/>
              <a:defRPr sz="1350"/>
            </a:lvl8pPr>
            <a:lvl9pPr marL="4114800" lvl="8" indent="-228600" algn="l">
              <a:lnSpc>
                <a:spcPct val="90000"/>
              </a:lnSpc>
              <a:spcBef>
                <a:spcPts val="750"/>
              </a:spcBef>
              <a:spcAft>
                <a:spcPts val="0"/>
              </a:spcAft>
              <a:buClr>
                <a:schemeClr val="dk1"/>
              </a:buClr>
              <a:buSzPts val="1350"/>
              <a:buNone/>
              <a:defRPr sz="1350"/>
            </a:lvl9pPr>
          </a:lstStyle>
          <a:p>
            <a:endParaRPr/>
          </a:p>
        </p:txBody>
      </p:sp>
      <p:sp>
        <p:nvSpPr>
          <p:cNvPr id="121" name="Google Shape;121;p27"/>
          <p:cNvSpPr txBox="1">
            <a:spLocks noGrp="1"/>
          </p:cNvSpPr>
          <p:nvPr>
            <p:ph type="body" idx="7"/>
          </p:nvPr>
        </p:nvSpPr>
        <p:spPr>
          <a:xfrm>
            <a:off x="12074597" y="6286501"/>
            <a:ext cx="5184704" cy="1024148"/>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500"/>
              </a:spcBef>
              <a:spcAft>
                <a:spcPts val="0"/>
              </a:spcAft>
              <a:buClr>
                <a:schemeClr val="dk1"/>
              </a:buClr>
              <a:buSzPts val="3600"/>
              <a:buNone/>
              <a:defRPr sz="3600" b="0">
                <a:solidFill>
                  <a:schemeClr val="dk1"/>
                </a:solidFill>
              </a:defRPr>
            </a:lvl1pPr>
            <a:lvl2pPr marL="914400" lvl="1" indent="-228600" algn="l">
              <a:lnSpc>
                <a:spcPct val="90000"/>
              </a:lnSpc>
              <a:spcBef>
                <a:spcPts val="750"/>
              </a:spcBef>
              <a:spcAft>
                <a:spcPts val="0"/>
              </a:spcAft>
              <a:buClr>
                <a:schemeClr val="dk1"/>
              </a:buClr>
              <a:buSzPts val="3000"/>
              <a:buNone/>
              <a:defRPr sz="3000" b="1"/>
            </a:lvl2pPr>
            <a:lvl3pPr marL="1371600" lvl="2" indent="-228600" algn="l">
              <a:lnSpc>
                <a:spcPct val="90000"/>
              </a:lnSpc>
              <a:spcBef>
                <a:spcPts val="750"/>
              </a:spcBef>
              <a:spcAft>
                <a:spcPts val="0"/>
              </a:spcAft>
              <a:buClr>
                <a:schemeClr val="dk1"/>
              </a:buClr>
              <a:buSzPts val="2700"/>
              <a:buNone/>
              <a:defRPr sz="2700" b="1"/>
            </a:lvl3pPr>
            <a:lvl4pPr marL="1828800" lvl="3" indent="-228600" algn="l">
              <a:lnSpc>
                <a:spcPct val="90000"/>
              </a:lnSpc>
              <a:spcBef>
                <a:spcPts val="750"/>
              </a:spcBef>
              <a:spcAft>
                <a:spcPts val="0"/>
              </a:spcAft>
              <a:buClr>
                <a:schemeClr val="dk1"/>
              </a:buClr>
              <a:buSzPts val="2400"/>
              <a:buNone/>
              <a:defRPr sz="2400" b="1"/>
            </a:lvl4pPr>
            <a:lvl5pPr marL="2286000" lvl="4" indent="-228600" algn="l">
              <a:lnSpc>
                <a:spcPct val="90000"/>
              </a:lnSpc>
              <a:spcBef>
                <a:spcPts val="750"/>
              </a:spcBef>
              <a:spcAft>
                <a:spcPts val="0"/>
              </a:spcAft>
              <a:buClr>
                <a:schemeClr val="dk1"/>
              </a:buClr>
              <a:buSzPts val="2400"/>
              <a:buNone/>
              <a:defRPr sz="2400" b="1"/>
            </a:lvl5pPr>
            <a:lvl6pPr marL="2743200" lvl="5" indent="-228600" algn="l">
              <a:lnSpc>
                <a:spcPct val="90000"/>
              </a:lnSpc>
              <a:spcBef>
                <a:spcPts val="750"/>
              </a:spcBef>
              <a:spcAft>
                <a:spcPts val="0"/>
              </a:spcAft>
              <a:buClr>
                <a:schemeClr val="dk1"/>
              </a:buClr>
              <a:buSzPts val="2400"/>
              <a:buNone/>
              <a:defRPr sz="2400" b="1"/>
            </a:lvl6pPr>
            <a:lvl7pPr marL="3200400" lvl="6" indent="-228600" algn="l">
              <a:lnSpc>
                <a:spcPct val="90000"/>
              </a:lnSpc>
              <a:spcBef>
                <a:spcPts val="750"/>
              </a:spcBef>
              <a:spcAft>
                <a:spcPts val="0"/>
              </a:spcAft>
              <a:buClr>
                <a:schemeClr val="dk1"/>
              </a:buClr>
              <a:buSzPts val="2400"/>
              <a:buNone/>
              <a:defRPr sz="2400" b="1"/>
            </a:lvl7pPr>
            <a:lvl8pPr marL="3657600" lvl="7" indent="-228600" algn="l">
              <a:lnSpc>
                <a:spcPct val="90000"/>
              </a:lnSpc>
              <a:spcBef>
                <a:spcPts val="750"/>
              </a:spcBef>
              <a:spcAft>
                <a:spcPts val="0"/>
              </a:spcAft>
              <a:buClr>
                <a:schemeClr val="dk1"/>
              </a:buClr>
              <a:buSzPts val="2400"/>
              <a:buNone/>
              <a:defRPr sz="2400" b="1"/>
            </a:lvl8pPr>
            <a:lvl9pPr marL="4114800" lvl="8" indent="-228600" algn="l">
              <a:lnSpc>
                <a:spcPct val="90000"/>
              </a:lnSpc>
              <a:spcBef>
                <a:spcPts val="750"/>
              </a:spcBef>
              <a:spcAft>
                <a:spcPts val="0"/>
              </a:spcAft>
              <a:buClr>
                <a:schemeClr val="dk1"/>
              </a:buClr>
              <a:buSzPts val="2400"/>
              <a:buNone/>
              <a:defRPr sz="2400" b="1"/>
            </a:lvl9pPr>
          </a:lstStyle>
          <a:p>
            <a:endParaRPr/>
          </a:p>
        </p:txBody>
      </p:sp>
      <p:sp>
        <p:nvSpPr>
          <p:cNvPr id="122" name="Google Shape;122;p27"/>
          <p:cNvSpPr>
            <a:spLocks noGrp="1"/>
          </p:cNvSpPr>
          <p:nvPr>
            <p:ph type="pic" idx="8"/>
          </p:nvPr>
        </p:nvSpPr>
        <p:spPr>
          <a:xfrm>
            <a:off x="12074783" y="3543300"/>
            <a:ext cx="5171817" cy="2286000"/>
          </a:xfrm>
          <a:prstGeom prst="roundRect">
            <a:avLst>
              <a:gd name="adj" fmla="val 0"/>
            </a:avLst>
          </a:prstGeom>
          <a:noFill/>
          <a:ln>
            <a:noFill/>
          </a:ln>
          <a:effectLst>
            <a:outerShdw blurRad="50800" dist="50800" dir="5400000" algn="tl" rotWithShape="0">
              <a:srgbClr val="000000">
                <a:alpha val="42745"/>
              </a:srgbClr>
            </a:outerShdw>
          </a:effectLst>
        </p:spPr>
      </p:sp>
      <p:sp>
        <p:nvSpPr>
          <p:cNvPr id="123" name="Google Shape;123;p27"/>
          <p:cNvSpPr txBox="1">
            <a:spLocks noGrp="1"/>
          </p:cNvSpPr>
          <p:nvPr>
            <p:ph type="body" idx="9"/>
          </p:nvPr>
        </p:nvSpPr>
        <p:spPr>
          <a:xfrm>
            <a:off x="12074597" y="7310642"/>
            <a:ext cx="5178668" cy="20173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100"/>
              <a:buNone/>
              <a:defRPr sz="2100"/>
            </a:lvl1pPr>
            <a:lvl2pPr marL="914400" lvl="1" indent="-228600" algn="l">
              <a:lnSpc>
                <a:spcPct val="90000"/>
              </a:lnSpc>
              <a:spcBef>
                <a:spcPts val="750"/>
              </a:spcBef>
              <a:spcAft>
                <a:spcPts val="0"/>
              </a:spcAft>
              <a:buClr>
                <a:schemeClr val="dk1"/>
              </a:buClr>
              <a:buSzPts val="1800"/>
              <a:buNone/>
              <a:defRPr sz="1800"/>
            </a:lvl2pPr>
            <a:lvl3pPr marL="1371600" lvl="2" indent="-228600" algn="l">
              <a:lnSpc>
                <a:spcPct val="90000"/>
              </a:lnSpc>
              <a:spcBef>
                <a:spcPts val="750"/>
              </a:spcBef>
              <a:spcAft>
                <a:spcPts val="0"/>
              </a:spcAft>
              <a:buClr>
                <a:schemeClr val="dk1"/>
              </a:buClr>
              <a:buSzPts val="1500"/>
              <a:buNone/>
              <a:defRPr sz="1500"/>
            </a:lvl3pPr>
            <a:lvl4pPr marL="1828800" lvl="3" indent="-228600" algn="l">
              <a:lnSpc>
                <a:spcPct val="90000"/>
              </a:lnSpc>
              <a:spcBef>
                <a:spcPts val="750"/>
              </a:spcBef>
              <a:spcAft>
                <a:spcPts val="0"/>
              </a:spcAft>
              <a:buClr>
                <a:schemeClr val="dk1"/>
              </a:buClr>
              <a:buSzPts val="1350"/>
              <a:buNone/>
              <a:defRPr sz="1350"/>
            </a:lvl4pPr>
            <a:lvl5pPr marL="2286000" lvl="4" indent="-228600" algn="l">
              <a:lnSpc>
                <a:spcPct val="90000"/>
              </a:lnSpc>
              <a:spcBef>
                <a:spcPts val="750"/>
              </a:spcBef>
              <a:spcAft>
                <a:spcPts val="0"/>
              </a:spcAft>
              <a:buClr>
                <a:schemeClr val="dk1"/>
              </a:buClr>
              <a:buSzPts val="1350"/>
              <a:buNone/>
              <a:defRPr sz="1350"/>
            </a:lvl5pPr>
            <a:lvl6pPr marL="2743200" lvl="5" indent="-228600" algn="l">
              <a:lnSpc>
                <a:spcPct val="90000"/>
              </a:lnSpc>
              <a:spcBef>
                <a:spcPts val="750"/>
              </a:spcBef>
              <a:spcAft>
                <a:spcPts val="0"/>
              </a:spcAft>
              <a:buClr>
                <a:schemeClr val="dk1"/>
              </a:buClr>
              <a:buSzPts val="1350"/>
              <a:buNone/>
              <a:defRPr sz="1350"/>
            </a:lvl6pPr>
            <a:lvl7pPr marL="3200400" lvl="6" indent="-228600" algn="l">
              <a:lnSpc>
                <a:spcPct val="90000"/>
              </a:lnSpc>
              <a:spcBef>
                <a:spcPts val="750"/>
              </a:spcBef>
              <a:spcAft>
                <a:spcPts val="0"/>
              </a:spcAft>
              <a:buClr>
                <a:schemeClr val="dk1"/>
              </a:buClr>
              <a:buSzPts val="1350"/>
              <a:buNone/>
              <a:defRPr sz="1350"/>
            </a:lvl7pPr>
            <a:lvl8pPr marL="3657600" lvl="7" indent="-228600" algn="l">
              <a:lnSpc>
                <a:spcPct val="90000"/>
              </a:lnSpc>
              <a:spcBef>
                <a:spcPts val="750"/>
              </a:spcBef>
              <a:spcAft>
                <a:spcPts val="0"/>
              </a:spcAft>
              <a:buClr>
                <a:schemeClr val="dk1"/>
              </a:buClr>
              <a:buSzPts val="1350"/>
              <a:buNone/>
              <a:defRPr sz="1350"/>
            </a:lvl8pPr>
            <a:lvl9pPr marL="4114800" lvl="8" indent="-228600" algn="l">
              <a:lnSpc>
                <a:spcPct val="90000"/>
              </a:lnSpc>
              <a:spcBef>
                <a:spcPts val="750"/>
              </a:spcBef>
              <a:spcAft>
                <a:spcPts val="0"/>
              </a:spcAft>
              <a:buClr>
                <a:schemeClr val="dk1"/>
              </a:buClr>
              <a:buSzPts val="1350"/>
              <a:buNone/>
              <a:defRPr sz="1350"/>
            </a:lvl9pPr>
          </a:lstStyle>
          <a:p>
            <a:endParaRPr/>
          </a:p>
        </p:txBody>
      </p:sp>
      <p:sp>
        <p:nvSpPr>
          <p:cNvPr id="124" name="Google Shape;124;p27"/>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27"/>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7"/>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28"/>
          <p:cNvSpPr txBox="1">
            <a:spLocks noGrp="1"/>
          </p:cNvSpPr>
          <p:nvPr>
            <p:ph type="title"/>
          </p:nvPr>
        </p:nvSpPr>
        <p:spPr>
          <a:xfrm>
            <a:off x="4343400" y="1146560"/>
            <a:ext cx="12915900" cy="1939542"/>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28"/>
          <p:cNvSpPr txBox="1">
            <a:spLocks noGrp="1"/>
          </p:cNvSpPr>
          <p:nvPr>
            <p:ph type="body" idx="1"/>
          </p:nvPr>
        </p:nvSpPr>
        <p:spPr>
          <a:xfrm rot="5400000">
            <a:off x="6125906" y="-1805367"/>
            <a:ext cx="6036188" cy="16230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30" name="Google Shape;130;p28"/>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28"/>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8"/>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29" descr="C3-HD-BTM.png"/>
          <p:cNvPicPr preferRelativeResize="0"/>
          <p:nvPr/>
        </p:nvPicPr>
        <p:blipFill rotWithShape="1">
          <a:blip r:embed="rId2">
            <a:alphaModFix/>
          </a:blip>
          <a:srcRect/>
          <a:stretch/>
        </p:blipFill>
        <p:spPr>
          <a:xfrm>
            <a:off x="0" y="6562725"/>
            <a:ext cx="18288000" cy="3724275"/>
          </a:xfrm>
          <a:prstGeom prst="rect">
            <a:avLst/>
          </a:prstGeom>
          <a:noFill/>
          <a:ln>
            <a:noFill/>
          </a:ln>
        </p:spPr>
      </p:pic>
      <p:sp>
        <p:nvSpPr>
          <p:cNvPr id="135" name="Google Shape;135;p29"/>
          <p:cNvSpPr txBox="1">
            <a:spLocks noGrp="1"/>
          </p:cNvSpPr>
          <p:nvPr>
            <p:ph type="title"/>
          </p:nvPr>
        </p:nvSpPr>
        <p:spPr>
          <a:xfrm rot="5400000">
            <a:off x="12788900" y="2501900"/>
            <a:ext cx="5854700" cy="3086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6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9"/>
          <p:cNvSpPr txBox="1">
            <a:spLocks noGrp="1"/>
          </p:cNvSpPr>
          <p:nvPr>
            <p:ph type="body" idx="1"/>
          </p:nvPr>
        </p:nvSpPr>
        <p:spPr>
          <a:xfrm rot="5400000">
            <a:off x="4762501" y="-2108200"/>
            <a:ext cx="5854700" cy="1230630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137" name="Google Shape;137;p29"/>
          <p:cNvSpPr txBox="1">
            <a:spLocks noGrp="1"/>
          </p:cNvSpPr>
          <p:nvPr>
            <p:ph type="dt" idx="10"/>
          </p:nvPr>
        </p:nvSpPr>
        <p:spPr>
          <a:xfrm>
            <a:off x="11721678" y="569912"/>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29"/>
          <p:cNvSpPr txBox="1">
            <a:spLocks noGrp="1"/>
          </p:cNvSpPr>
          <p:nvPr>
            <p:ph type="ftr" idx="11"/>
          </p:nvPr>
        </p:nvSpPr>
        <p:spPr>
          <a:xfrm>
            <a:off x="1028700" y="571501"/>
            <a:ext cx="10487238"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9"/>
          <p:cNvSpPr txBox="1">
            <a:spLocks noGrp="1"/>
          </p:cNvSpPr>
          <p:nvPr>
            <p:ph type="sldNum" idx="12"/>
          </p:nvPr>
        </p:nvSpPr>
        <p:spPr>
          <a:xfrm>
            <a:off x="16293678" y="571501"/>
            <a:ext cx="965622"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31"/>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48" name="Google Shape;148;p31"/>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49" name="Google Shape;149;p31"/>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0"/>
        <p:cNvGrpSpPr/>
        <p:nvPr/>
      </p:nvGrpSpPr>
      <p:grpSpPr>
        <a:xfrm>
          <a:off x="0" y="0"/>
          <a:ext cx="0" cy="0"/>
          <a:chOff x="0" y="0"/>
          <a:chExt cx="0" cy="0"/>
        </a:xfrm>
      </p:grpSpPr>
      <p:sp>
        <p:nvSpPr>
          <p:cNvPr id="151" name="Google Shape;151;p32"/>
          <p:cNvSpPr txBox="1">
            <a:spLocks noGrp="1"/>
          </p:cNvSpPr>
          <p:nvPr>
            <p:ph type="ctrTitle"/>
          </p:nvPr>
        </p:nvSpPr>
        <p:spPr>
          <a:xfrm>
            <a:off x="685800" y="2130427"/>
            <a:ext cx="7772400" cy="1470026"/>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52" name="Google Shape;152;p32"/>
          <p:cNvSpPr txBox="1">
            <a:spLocks noGrp="1"/>
          </p:cNvSpPr>
          <p:nvPr>
            <p:ph type="subTitle" idx="1"/>
          </p:nvPr>
        </p:nvSpPr>
        <p:spPr>
          <a:xfrm>
            <a:off x="1371600" y="3886200"/>
            <a:ext cx="6400800" cy="1752600"/>
          </a:xfrm>
          <a:prstGeom prst="rect">
            <a:avLst/>
          </a:prstGeom>
          <a:noFill/>
          <a:ln>
            <a:noFill/>
          </a:ln>
        </p:spPr>
        <p:txBody>
          <a:bodyPr spcFirstLastPara="1" wrap="square" lIns="45725" tIns="22850" rIns="45725" bIns="22850" anchor="t" anchorCtr="0">
            <a:normAutofit/>
          </a:bodyPr>
          <a:lstStyle>
            <a:lvl1pPr lvl="0" algn="ctr">
              <a:lnSpc>
                <a:spcPct val="100000"/>
              </a:lnSpc>
              <a:spcBef>
                <a:spcPts val="600"/>
              </a:spcBef>
              <a:spcAft>
                <a:spcPts val="0"/>
              </a:spcAft>
              <a:buClr>
                <a:srgbClr val="888888"/>
              </a:buClr>
              <a:buSzPts val="1600"/>
              <a:buNone/>
              <a:defRPr>
                <a:solidFill>
                  <a:srgbClr val="888888"/>
                </a:solidFill>
              </a:defRPr>
            </a:lvl1pPr>
            <a:lvl2pPr lvl="1" algn="ctr">
              <a:lnSpc>
                <a:spcPct val="100000"/>
              </a:lnSpc>
              <a:spcBef>
                <a:spcPts val="600"/>
              </a:spcBef>
              <a:spcAft>
                <a:spcPts val="0"/>
              </a:spcAft>
              <a:buClr>
                <a:srgbClr val="888888"/>
              </a:buClr>
              <a:buSzPts val="1400"/>
              <a:buNone/>
              <a:defRPr>
                <a:solidFill>
                  <a:srgbClr val="888888"/>
                </a:solidFill>
              </a:defRPr>
            </a:lvl2pPr>
            <a:lvl3pPr lvl="2" algn="ctr">
              <a:lnSpc>
                <a:spcPct val="100000"/>
              </a:lnSpc>
              <a:spcBef>
                <a:spcPts val="400"/>
              </a:spcBef>
              <a:spcAft>
                <a:spcPts val="0"/>
              </a:spcAft>
              <a:buClr>
                <a:srgbClr val="888888"/>
              </a:buClr>
              <a:buSzPts val="1200"/>
              <a:buNone/>
              <a:defRPr>
                <a:solidFill>
                  <a:srgbClr val="888888"/>
                </a:solidFill>
              </a:defRPr>
            </a:lvl3pPr>
            <a:lvl4pPr lvl="3" algn="ctr">
              <a:lnSpc>
                <a:spcPct val="100000"/>
              </a:lnSpc>
              <a:spcBef>
                <a:spcPts val="400"/>
              </a:spcBef>
              <a:spcAft>
                <a:spcPts val="0"/>
              </a:spcAft>
              <a:buClr>
                <a:srgbClr val="888888"/>
              </a:buClr>
              <a:buSzPts val="1000"/>
              <a:buNone/>
              <a:defRPr>
                <a:solidFill>
                  <a:srgbClr val="888888"/>
                </a:solidFill>
              </a:defRPr>
            </a:lvl4pPr>
            <a:lvl5pPr lvl="4" algn="ctr">
              <a:lnSpc>
                <a:spcPct val="100000"/>
              </a:lnSpc>
              <a:spcBef>
                <a:spcPts val="400"/>
              </a:spcBef>
              <a:spcAft>
                <a:spcPts val="0"/>
              </a:spcAft>
              <a:buClr>
                <a:srgbClr val="888888"/>
              </a:buClr>
              <a:buSzPts val="1000"/>
              <a:buNone/>
              <a:defRPr>
                <a:solidFill>
                  <a:srgbClr val="888888"/>
                </a:solidFill>
              </a:defRPr>
            </a:lvl5pPr>
            <a:lvl6pPr lvl="5" algn="ctr">
              <a:lnSpc>
                <a:spcPct val="100000"/>
              </a:lnSpc>
              <a:spcBef>
                <a:spcPts val="400"/>
              </a:spcBef>
              <a:spcAft>
                <a:spcPts val="0"/>
              </a:spcAft>
              <a:buClr>
                <a:srgbClr val="888888"/>
              </a:buClr>
              <a:buSzPts val="1000"/>
              <a:buNone/>
              <a:defRPr>
                <a:solidFill>
                  <a:srgbClr val="888888"/>
                </a:solidFill>
              </a:defRPr>
            </a:lvl6pPr>
            <a:lvl7pPr lvl="6" algn="ctr">
              <a:lnSpc>
                <a:spcPct val="100000"/>
              </a:lnSpc>
              <a:spcBef>
                <a:spcPts val="400"/>
              </a:spcBef>
              <a:spcAft>
                <a:spcPts val="0"/>
              </a:spcAft>
              <a:buClr>
                <a:srgbClr val="888888"/>
              </a:buClr>
              <a:buSzPts val="1000"/>
              <a:buNone/>
              <a:defRPr>
                <a:solidFill>
                  <a:srgbClr val="888888"/>
                </a:solidFill>
              </a:defRPr>
            </a:lvl7pPr>
            <a:lvl8pPr lvl="7" algn="ctr">
              <a:lnSpc>
                <a:spcPct val="100000"/>
              </a:lnSpc>
              <a:spcBef>
                <a:spcPts val="400"/>
              </a:spcBef>
              <a:spcAft>
                <a:spcPts val="0"/>
              </a:spcAft>
              <a:buClr>
                <a:srgbClr val="888888"/>
              </a:buClr>
              <a:buSzPts val="1000"/>
              <a:buNone/>
              <a:defRPr>
                <a:solidFill>
                  <a:srgbClr val="888888"/>
                </a:solidFill>
              </a:defRPr>
            </a:lvl8pPr>
            <a:lvl9pPr lvl="8" algn="ctr">
              <a:lnSpc>
                <a:spcPct val="100000"/>
              </a:lnSpc>
              <a:spcBef>
                <a:spcPts val="400"/>
              </a:spcBef>
              <a:spcAft>
                <a:spcPts val="0"/>
              </a:spcAft>
              <a:buClr>
                <a:srgbClr val="888888"/>
              </a:buClr>
              <a:buSzPts val="1000"/>
              <a:buNone/>
              <a:defRPr>
                <a:solidFill>
                  <a:srgbClr val="888888"/>
                </a:solidFill>
              </a:defRPr>
            </a:lvl9pPr>
          </a:lstStyle>
          <a:p>
            <a:endParaRPr/>
          </a:p>
        </p:txBody>
      </p:sp>
      <p:sp>
        <p:nvSpPr>
          <p:cNvPr id="153" name="Google Shape;153;p32"/>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54" name="Google Shape;154;p32"/>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55" name="Google Shape;155;p32"/>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4"/>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58" name="Google Shape;158;p33"/>
          <p:cNvSpPr txBox="1">
            <a:spLocks noGrp="1"/>
          </p:cNvSpPr>
          <p:nvPr>
            <p:ph type="body" idx="1"/>
          </p:nvPr>
        </p:nvSpPr>
        <p:spPr>
          <a:xfrm>
            <a:off x="457200" y="1600200"/>
            <a:ext cx="8229600" cy="4525964"/>
          </a:xfrm>
          <a:prstGeom prst="rect">
            <a:avLst/>
          </a:prstGeom>
          <a:noFill/>
          <a:ln>
            <a:noFill/>
          </a:ln>
        </p:spPr>
        <p:txBody>
          <a:bodyPr spcFirstLastPara="1" wrap="square" lIns="45725" tIns="22850" rIns="45725" bIns="22850" anchor="t" anchorCtr="0">
            <a:normAutofit/>
          </a:bodyPr>
          <a:lstStyle>
            <a:lvl1pPr marL="457200" lvl="0" indent="-285750" algn="l">
              <a:lnSpc>
                <a:spcPct val="100000"/>
              </a:lnSpc>
              <a:spcBef>
                <a:spcPts val="400"/>
              </a:spcBef>
              <a:spcAft>
                <a:spcPts val="0"/>
              </a:spcAft>
              <a:buClr>
                <a:schemeClr val="dk1"/>
              </a:buClr>
              <a:buSzPts val="900"/>
              <a:buChar char="•"/>
              <a:defRPr/>
            </a:lvl1pPr>
            <a:lvl2pPr marL="914400" lvl="1" indent="-285750" algn="l">
              <a:lnSpc>
                <a:spcPct val="100000"/>
              </a:lnSpc>
              <a:spcBef>
                <a:spcPts val="400"/>
              </a:spcBef>
              <a:spcAft>
                <a:spcPts val="0"/>
              </a:spcAft>
              <a:buClr>
                <a:schemeClr val="dk1"/>
              </a:buClr>
              <a:buSzPts val="900"/>
              <a:buChar char="–"/>
              <a:defRPr/>
            </a:lvl2pPr>
            <a:lvl3pPr marL="1371600" lvl="2" indent="-285750" algn="l">
              <a:lnSpc>
                <a:spcPct val="100000"/>
              </a:lnSpc>
              <a:spcBef>
                <a:spcPts val="400"/>
              </a:spcBef>
              <a:spcAft>
                <a:spcPts val="0"/>
              </a:spcAft>
              <a:buClr>
                <a:schemeClr val="dk1"/>
              </a:buClr>
              <a:buSzPts val="900"/>
              <a:buChar char="•"/>
              <a:defRPr/>
            </a:lvl3pPr>
            <a:lvl4pPr marL="1828800" lvl="3" indent="-285750" algn="l">
              <a:lnSpc>
                <a:spcPct val="100000"/>
              </a:lnSpc>
              <a:spcBef>
                <a:spcPts val="400"/>
              </a:spcBef>
              <a:spcAft>
                <a:spcPts val="0"/>
              </a:spcAft>
              <a:buClr>
                <a:schemeClr val="dk1"/>
              </a:buClr>
              <a:buSzPts val="900"/>
              <a:buChar char="–"/>
              <a:defRPr/>
            </a:lvl4pPr>
            <a:lvl5pPr marL="2286000" lvl="4" indent="-285750" algn="l">
              <a:lnSpc>
                <a:spcPct val="100000"/>
              </a:lnSpc>
              <a:spcBef>
                <a:spcPts val="400"/>
              </a:spcBef>
              <a:spcAft>
                <a:spcPts val="0"/>
              </a:spcAft>
              <a:buClr>
                <a:schemeClr val="dk1"/>
              </a:buClr>
              <a:buSzPts val="900"/>
              <a:buChar char="»"/>
              <a:defRPr/>
            </a:lvl5pPr>
            <a:lvl6pPr marL="2743200" lvl="5" indent="-285750" algn="l">
              <a:lnSpc>
                <a:spcPct val="100000"/>
              </a:lnSpc>
              <a:spcBef>
                <a:spcPts val="400"/>
              </a:spcBef>
              <a:spcAft>
                <a:spcPts val="0"/>
              </a:spcAft>
              <a:buClr>
                <a:schemeClr val="dk1"/>
              </a:buClr>
              <a:buSzPts val="900"/>
              <a:buChar char="•"/>
              <a:defRPr/>
            </a:lvl6pPr>
            <a:lvl7pPr marL="3200400" lvl="6" indent="-285750" algn="l">
              <a:lnSpc>
                <a:spcPct val="100000"/>
              </a:lnSpc>
              <a:spcBef>
                <a:spcPts val="400"/>
              </a:spcBef>
              <a:spcAft>
                <a:spcPts val="0"/>
              </a:spcAft>
              <a:buClr>
                <a:schemeClr val="dk1"/>
              </a:buClr>
              <a:buSzPts val="900"/>
              <a:buChar char="•"/>
              <a:defRPr/>
            </a:lvl7pPr>
            <a:lvl8pPr marL="3657600" lvl="7" indent="-285750" algn="l">
              <a:lnSpc>
                <a:spcPct val="100000"/>
              </a:lnSpc>
              <a:spcBef>
                <a:spcPts val="400"/>
              </a:spcBef>
              <a:spcAft>
                <a:spcPts val="0"/>
              </a:spcAft>
              <a:buClr>
                <a:schemeClr val="dk1"/>
              </a:buClr>
              <a:buSzPts val="900"/>
              <a:buChar char="•"/>
              <a:defRPr/>
            </a:lvl8pPr>
            <a:lvl9pPr marL="4114800" lvl="8" indent="-285750" algn="l">
              <a:lnSpc>
                <a:spcPct val="100000"/>
              </a:lnSpc>
              <a:spcBef>
                <a:spcPts val="400"/>
              </a:spcBef>
              <a:spcAft>
                <a:spcPts val="0"/>
              </a:spcAft>
              <a:buClr>
                <a:schemeClr val="dk1"/>
              </a:buClr>
              <a:buSzPts val="900"/>
              <a:buChar char="•"/>
              <a:defRPr/>
            </a:lvl9pPr>
          </a:lstStyle>
          <a:p>
            <a:endParaRPr/>
          </a:p>
        </p:txBody>
      </p:sp>
      <p:sp>
        <p:nvSpPr>
          <p:cNvPr id="159" name="Google Shape;159;p33"/>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60" name="Google Shape;160;p33"/>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61" name="Google Shape;161;p33"/>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2"/>
        <p:cNvGrpSpPr/>
        <p:nvPr/>
      </p:nvGrpSpPr>
      <p:grpSpPr>
        <a:xfrm>
          <a:off x="0" y="0"/>
          <a:ext cx="0" cy="0"/>
          <a:chOff x="0" y="0"/>
          <a:chExt cx="0" cy="0"/>
        </a:xfrm>
      </p:grpSpPr>
      <p:sp>
        <p:nvSpPr>
          <p:cNvPr id="163" name="Google Shape;163;p34"/>
          <p:cNvSpPr txBox="1">
            <a:spLocks noGrp="1"/>
          </p:cNvSpPr>
          <p:nvPr>
            <p:ph type="title"/>
          </p:nvPr>
        </p:nvSpPr>
        <p:spPr>
          <a:xfrm>
            <a:off x="722312" y="4406900"/>
            <a:ext cx="7772400" cy="1362076"/>
          </a:xfrm>
          <a:prstGeom prst="rect">
            <a:avLst/>
          </a:prstGeom>
          <a:noFill/>
          <a:ln>
            <a:noFill/>
          </a:ln>
        </p:spPr>
        <p:txBody>
          <a:bodyPr spcFirstLastPara="1" wrap="square" lIns="45725" tIns="22850" rIns="45725" bIns="22850" anchor="t" anchorCtr="0">
            <a:normAutofit/>
          </a:bodyPr>
          <a:lstStyle>
            <a:lvl1pPr lvl="0" algn="l">
              <a:lnSpc>
                <a:spcPct val="100000"/>
              </a:lnSpc>
              <a:spcBef>
                <a:spcPts val="0"/>
              </a:spcBef>
              <a:spcAft>
                <a:spcPts val="0"/>
              </a:spcAft>
              <a:buClr>
                <a:schemeClr val="dk1"/>
              </a:buClr>
              <a:buSzPts val="2000"/>
              <a:buFont typeface="Calibri"/>
              <a:buNone/>
              <a:defRPr sz="4000" b="1" cap="none"/>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64" name="Google Shape;164;p34"/>
          <p:cNvSpPr txBox="1">
            <a:spLocks noGrp="1"/>
          </p:cNvSpPr>
          <p:nvPr>
            <p:ph type="body" idx="1"/>
          </p:nvPr>
        </p:nvSpPr>
        <p:spPr>
          <a:xfrm>
            <a:off x="722312" y="2906714"/>
            <a:ext cx="7772400" cy="1500188"/>
          </a:xfrm>
          <a:prstGeom prst="rect">
            <a:avLst/>
          </a:prstGeom>
          <a:noFill/>
          <a:ln>
            <a:noFill/>
          </a:ln>
        </p:spPr>
        <p:txBody>
          <a:bodyPr spcFirstLastPara="1" wrap="square" lIns="45725" tIns="22850" rIns="45725" bIns="22850" anchor="b" anchorCtr="0">
            <a:normAutofit/>
          </a:bodyPr>
          <a:lstStyle>
            <a:lvl1pPr marL="457200" lvl="0" indent="-228600" algn="l">
              <a:lnSpc>
                <a:spcPct val="100000"/>
              </a:lnSpc>
              <a:spcBef>
                <a:spcPts val="400"/>
              </a:spcBef>
              <a:spcAft>
                <a:spcPts val="0"/>
              </a:spcAft>
              <a:buClr>
                <a:srgbClr val="888888"/>
              </a:buClr>
              <a:buSzPts val="1000"/>
              <a:buNone/>
              <a:defRPr sz="2000">
                <a:solidFill>
                  <a:srgbClr val="888888"/>
                </a:solidFill>
              </a:defRPr>
            </a:lvl1pPr>
            <a:lvl2pPr marL="914400" lvl="1" indent="-228600" algn="l">
              <a:lnSpc>
                <a:spcPct val="100000"/>
              </a:lnSpc>
              <a:spcBef>
                <a:spcPts val="400"/>
              </a:spcBef>
              <a:spcAft>
                <a:spcPts val="0"/>
              </a:spcAft>
              <a:buClr>
                <a:srgbClr val="888888"/>
              </a:buClr>
              <a:buSzPts val="900"/>
              <a:buNone/>
              <a:defRPr sz="1800">
                <a:solidFill>
                  <a:srgbClr val="888888"/>
                </a:solidFill>
              </a:defRPr>
            </a:lvl2pPr>
            <a:lvl3pPr marL="1371600" lvl="2" indent="-228600" algn="l">
              <a:lnSpc>
                <a:spcPct val="100000"/>
              </a:lnSpc>
              <a:spcBef>
                <a:spcPts val="400"/>
              </a:spcBef>
              <a:spcAft>
                <a:spcPts val="0"/>
              </a:spcAft>
              <a:buClr>
                <a:srgbClr val="888888"/>
              </a:buClr>
              <a:buSzPts val="800"/>
              <a:buNone/>
              <a:defRPr sz="1600">
                <a:solidFill>
                  <a:srgbClr val="888888"/>
                </a:solidFill>
              </a:defRPr>
            </a:lvl3pPr>
            <a:lvl4pPr marL="1828800" lvl="3" indent="-228600" algn="l">
              <a:lnSpc>
                <a:spcPct val="100000"/>
              </a:lnSpc>
              <a:spcBef>
                <a:spcPts val="200"/>
              </a:spcBef>
              <a:spcAft>
                <a:spcPts val="0"/>
              </a:spcAft>
              <a:buClr>
                <a:srgbClr val="888888"/>
              </a:buClr>
              <a:buSzPts val="700"/>
              <a:buNone/>
              <a:defRPr sz="1400">
                <a:solidFill>
                  <a:srgbClr val="888888"/>
                </a:solidFill>
              </a:defRPr>
            </a:lvl4pPr>
            <a:lvl5pPr marL="2286000" lvl="4" indent="-228600" algn="l">
              <a:lnSpc>
                <a:spcPct val="100000"/>
              </a:lnSpc>
              <a:spcBef>
                <a:spcPts val="200"/>
              </a:spcBef>
              <a:spcAft>
                <a:spcPts val="0"/>
              </a:spcAft>
              <a:buClr>
                <a:srgbClr val="888888"/>
              </a:buClr>
              <a:buSzPts val="700"/>
              <a:buNone/>
              <a:defRPr sz="1400">
                <a:solidFill>
                  <a:srgbClr val="888888"/>
                </a:solidFill>
              </a:defRPr>
            </a:lvl5pPr>
            <a:lvl6pPr marL="2743200" lvl="5" indent="-228600" algn="l">
              <a:lnSpc>
                <a:spcPct val="100000"/>
              </a:lnSpc>
              <a:spcBef>
                <a:spcPts val="200"/>
              </a:spcBef>
              <a:spcAft>
                <a:spcPts val="0"/>
              </a:spcAft>
              <a:buClr>
                <a:srgbClr val="888888"/>
              </a:buClr>
              <a:buSzPts val="700"/>
              <a:buNone/>
              <a:defRPr sz="1400">
                <a:solidFill>
                  <a:srgbClr val="888888"/>
                </a:solidFill>
              </a:defRPr>
            </a:lvl6pPr>
            <a:lvl7pPr marL="3200400" lvl="6" indent="-228600" algn="l">
              <a:lnSpc>
                <a:spcPct val="100000"/>
              </a:lnSpc>
              <a:spcBef>
                <a:spcPts val="200"/>
              </a:spcBef>
              <a:spcAft>
                <a:spcPts val="0"/>
              </a:spcAft>
              <a:buClr>
                <a:srgbClr val="888888"/>
              </a:buClr>
              <a:buSzPts val="700"/>
              <a:buNone/>
              <a:defRPr sz="1400">
                <a:solidFill>
                  <a:srgbClr val="888888"/>
                </a:solidFill>
              </a:defRPr>
            </a:lvl7pPr>
            <a:lvl8pPr marL="3657600" lvl="7" indent="-228600" algn="l">
              <a:lnSpc>
                <a:spcPct val="100000"/>
              </a:lnSpc>
              <a:spcBef>
                <a:spcPts val="200"/>
              </a:spcBef>
              <a:spcAft>
                <a:spcPts val="0"/>
              </a:spcAft>
              <a:buClr>
                <a:srgbClr val="888888"/>
              </a:buClr>
              <a:buSzPts val="700"/>
              <a:buNone/>
              <a:defRPr sz="1400">
                <a:solidFill>
                  <a:srgbClr val="888888"/>
                </a:solidFill>
              </a:defRPr>
            </a:lvl8pPr>
            <a:lvl9pPr marL="4114800" lvl="8" indent="-228600" algn="l">
              <a:lnSpc>
                <a:spcPct val="100000"/>
              </a:lnSpc>
              <a:spcBef>
                <a:spcPts val="200"/>
              </a:spcBef>
              <a:spcAft>
                <a:spcPts val="0"/>
              </a:spcAft>
              <a:buClr>
                <a:srgbClr val="888888"/>
              </a:buClr>
              <a:buSzPts val="700"/>
              <a:buNone/>
              <a:defRPr sz="1400">
                <a:solidFill>
                  <a:srgbClr val="888888"/>
                </a:solidFill>
              </a:defRPr>
            </a:lvl9pPr>
          </a:lstStyle>
          <a:p>
            <a:endParaRPr/>
          </a:p>
        </p:txBody>
      </p:sp>
      <p:sp>
        <p:nvSpPr>
          <p:cNvPr id="165" name="Google Shape;165;p34"/>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66" name="Google Shape;166;p34"/>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67" name="Google Shape;167;p34"/>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8"/>
        <p:cNvGrpSpPr/>
        <p:nvPr/>
      </p:nvGrpSpPr>
      <p:grpSpPr>
        <a:xfrm>
          <a:off x="0" y="0"/>
          <a:ext cx="0" cy="0"/>
          <a:chOff x="0" y="0"/>
          <a:chExt cx="0" cy="0"/>
        </a:xfrm>
      </p:grpSpPr>
      <p:sp>
        <p:nvSpPr>
          <p:cNvPr id="169" name="Google Shape;169;p35"/>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70" name="Google Shape;170;p35"/>
          <p:cNvSpPr txBox="1">
            <a:spLocks noGrp="1"/>
          </p:cNvSpPr>
          <p:nvPr>
            <p:ph type="body" idx="1"/>
          </p:nvPr>
        </p:nvSpPr>
        <p:spPr>
          <a:xfrm>
            <a:off x="457200" y="1600200"/>
            <a:ext cx="4038600" cy="4525964"/>
          </a:xfrm>
          <a:prstGeom prst="rect">
            <a:avLst/>
          </a:prstGeom>
          <a:noFill/>
          <a:ln>
            <a:noFill/>
          </a:ln>
        </p:spPr>
        <p:txBody>
          <a:bodyPr spcFirstLastPara="1" wrap="square" lIns="45725" tIns="22850" rIns="45725" bIns="22850" anchor="t" anchorCtr="0">
            <a:normAutofit/>
          </a:bodyPr>
          <a:lstStyle>
            <a:lvl1pPr marL="457200" lvl="0" indent="-317500" algn="l">
              <a:lnSpc>
                <a:spcPct val="100000"/>
              </a:lnSpc>
              <a:spcBef>
                <a:spcPts val="600"/>
              </a:spcBef>
              <a:spcAft>
                <a:spcPts val="0"/>
              </a:spcAft>
              <a:buClr>
                <a:schemeClr val="dk1"/>
              </a:buClr>
              <a:buSzPts val="1400"/>
              <a:buChar char="•"/>
              <a:defRPr sz="2800"/>
            </a:lvl1pPr>
            <a:lvl2pPr marL="914400" lvl="1" indent="-304800" algn="l">
              <a:lnSpc>
                <a:spcPct val="100000"/>
              </a:lnSpc>
              <a:spcBef>
                <a:spcPts val="400"/>
              </a:spcBef>
              <a:spcAft>
                <a:spcPts val="0"/>
              </a:spcAft>
              <a:buClr>
                <a:schemeClr val="dk1"/>
              </a:buClr>
              <a:buSzPts val="1200"/>
              <a:buChar char="–"/>
              <a:defRPr sz="2400"/>
            </a:lvl2pPr>
            <a:lvl3pPr marL="1371600" lvl="2" indent="-292100" algn="l">
              <a:lnSpc>
                <a:spcPct val="100000"/>
              </a:lnSpc>
              <a:spcBef>
                <a:spcPts val="400"/>
              </a:spcBef>
              <a:spcAft>
                <a:spcPts val="0"/>
              </a:spcAft>
              <a:buClr>
                <a:schemeClr val="dk1"/>
              </a:buClr>
              <a:buSzPts val="1000"/>
              <a:buChar char="•"/>
              <a:defRPr sz="2000"/>
            </a:lvl3pPr>
            <a:lvl4pPr marL="1828800" lvl="3" indent="-285750" algn="l">
              <a:lnSpc>
                <a:spcPct val="100000"/>
              </a:lnSpc>
              <a:spcBef>
                <a:spcPts val="400"/>
              </a:spcBef>
              <a:spcAft>
                <a:spcPts val="0"/>
              </a:spcAft>
              <a:buClr>
                <a:schemeClr val="dk1"/>
              </a:buClr>
              <a:buSzPts val="900"/>
              <a:buChar char="–"/>
              <a:defRPr sz="1800"/>
            </a:lvl4pPr>
            <a:lvl5pPr marL="2286000" lvl="4" indent="-285750" algn="l">
              <a:lnSpc>
                <a:spcPct val="100000"/>
              </a:lnSpc>
              <a:spcBef>
                <a:spcPts val="400"/>
              </a:spcBef>
              <a:spcAft>
                <a:spcPts val="0"/>
              </a:spcAft>
              <a:buClr>
                <a:schemeClr val="dk1"/>
              </a:buClr>
              <a:buSzPts val="900"/>
              <a:buChar char="»"/>
              <a:defRPr sz="1800"/>
            </a:lvl5pPr>
            <a:lvl6pPr marL="2743200" lvl="5" indent="-285750" algn="l">
              <a:lnSpc>
                <a:spcPct val="100000"/>
              </a:lnSpc>
              <a:spcBef>
                <a:spcPts val="400"/>
              </a:spcBef>
              <a:spcAft>
                <a:spcPts val="0"/>
              </a:spcAft>
              <a:buClr>
                <a:schemeClr val="dk1"/>
              </a:buClr>
              <a:buSzPts val="900"/>
              <a:buChar char="•"/>
              <a:defRPr sz="1800"/>
            </a:lvl6pPr>
            <a:lvl7pPr marL="3200400" lvl="6" indent="-285750" algn="l">
              <a:lnSpc>
                <a:spcPct val="100000"/>
              </a:lnSpc>
              <a:spcBef>
                <a:spcPts val="400"/>
              </a:spcBef>
              <a:spcAft>
                <a:spcPts val="0"/>
              </a:spcAft>
              <a:buClr>
                <a:schemeClr val="dk1"/>
              </a:buClr>
              <a:buSzPts val="900"/>
              <a:buChar char="•"/>
              <a:defRPr sz="1800"/>
            </a:lvl7pPr>
            <a:lvl8pPr marL="3657600" lvl="7" indent="-285750" algn="l">
              <a:lnSpc>
                <a:spcPct val="100000"/>
              </a:lnSpc>
              <a:spcBef>
                <a:spcPts val="400"/>
              </a:spcBef>
              <a:spcAft>
                <a:spcPts val="0"/>
              </a:spcAft>
              <a:buClr>
                <a:schemeClr val="dk1"/>
              </a:buClr>
              <a:buSzPts val="900"/>
              <a:buChar char="•"/>
              <a:defRPr sz="1800"/>
            </a:lvl8pPr>
            <a:lvl9pPr marL="4114800" lvl="8" indent="-285750" algn="l">
              <a:lnSpc>
                <a:spcPct val="100000"/>
              </a:lnSpc>
              <a:spcBef>
                <a:spcPts val="400"/>
              </a:spcBef>
              <a:spcAft>
                <a:spcPts val="0"/>
              </a:spcAft>
              <a:buClr>
                <a:schemeClr val="dk1"/>
              </a:buClr>
              <a:buSzPts val="900"/>
              <a:buChar char="•"/>
              <a:defRPr sz="1800"/>
            </a:lvl9pPr>
          </a:lstStyle>
          <a:p>
            <a:endParaRPr/>
          </a:p>
        </p:txBody>
      </p:sp>
      <p:sp>
        <p:nvSpPr>
          <p:cNvPr id="171" name="Google Shape;171;p35"/>
          <p:cNvSpPr txBox="1">
            <a:spLocks noGrp="1"/>
          </p:cNvSpPr>
          <p:nvPr>
            <p:ph type="body" idx="2"/>
          </p:nvPr>
        </p:nvSpPr>
        <p:spPr>
          <a:xfrm>
            <a:off x="4648200" y="1600200"/>
            <a:ext cx="4038600" cy="4525964"/>
          </a:xfrm>
          <a:prstGeom prst="rect">
            <a:avLst/>
          </a:prstGeom>
          <a:noFill/>
          <a:ln>
            <a:noFill/>
          </a:ln>
        </p:spPr>
        <p:txBody>
          <a:bodyPr spcFirstLastPara="1" wrap="square" lIns="45725" tIns="22850" rIns="45725" bIns="22850" anchor="t" anchorCtr="0">
            <a:normAutofit/>
          </a:bodyPr>
          <a:lstStyle>
            <a:lvl1pPr marL="457200" lvl="0" indent="-317500" algn="l">
              <a:lnSpc>
                <a:spcPct val="100000"/>
              </a:lnSpc>
              <a:spcBef>
                <a:spcPts val="600"/>
              </a:spcBef>
              <a:spcAft>
                <a:spcPts val="0"/>
              </a:spcAft>
              <a:buClr>
                <a:schemeClr val="dk1"/>
              </a:buClr>
              <a:buSzPts val="1400"/>
              <a:buChar char="•"/>
              <a:defRPr sz="2800"/>
            </a:lvl1pPr>
            <a:lvl2pPr marL="914400" lvl="1" indent="-304800" algn="l">
              <a:lnSpc>
                <a:spcPct val="100000"/>
              </a:lnSpc>
              <a:spcBef>
                <a:spcPts val="400"/>
              </a:spcBef>
              <a:spcAft>
                <a:spcPts val="0"/>
              </a:spcAft>
              <a:buClr>
                <a:schemeClr val="dk1"/>
              </a:buClr>
              <a:buSzPts val="1200"/>
              <a:buChar char="–"/>
              <a:defRPr sz="2400"/>
            </a:lvl2pPr>
            <a:lvl3pPr marL="1371600" lvl="2" indent="-292100" algn="l">
              <a:lnSpc>
                <a:spcPct val="100000"/>
              </a:lnSpc>
              <a:spcBef>
                <a:spcPts val="400"/>
              </a:spcBef>
              <a:spcAft>
                <a:spcPts val="0"/>
              </a:spcAft>
              <a:buClr>
                <a:schemeClr val="dk1"/>
              </a:buClr>
              <a:buSzPts val="1000"/>
              <a:buChar char="•"/>
              <a:defRPr sz="2000"/>
            </a:lvl3pPr>
            <a:lvl4pPr marL="1828800" lvl="3" indent="-285750" algn="l">
              <a:lnSpc>
                <a:spcPct val="100000"/>
              </a:lnSpc>
              <a:spcBef>
                <a:spcPts val="400"/>
              </a:spcBef>
              <a:spcAft>
                <a:spcPts val="0"/>
              </a:spcAft>
              <a:buClr>
                <a:schemeClr val="dk1"/>
              </a:buClr>
              <a:buSzPts val="900"/>
              <a:buChar char="–"/>
              <a:defRPr sz="1800"/>
            </a:lvl4pPr>
            <a:lvl5pPr marL="2286000" lvl="4" indent="-285750" algn="l">
              <a:lnSpc>
                <a:spcPct val="100000"/>
              </a:lnSpc>
              <a:spcBef>
                <a:spcPts val="400"/>
              </a:spcBef>
              <a:spcAft>
                <a:spcPts val="0"/>
              </a:spcAft>
              <a:buClr>
                <a:schemeClr val="dk1"/>
              </a:buClr>
              <a:buSzPts val="900"/>
              <a:buChar char="»"/>
              <a:defRPr sz="1800"/>
            </a:lvl5pPr>
            <a:lvl6pPr marL="2743200" lvl="5" indent="-285750" algn="l">
              <a:lnSpc>
                <a:spcPct val="100000"/>
              </a:lnSpc>
              <a:spcBef>
                <a:spcPts val="400"/>
              </a:spcBef>
              <a:spcAft>
                <a:spcPts val="0"/>
              </a:spcAft>
              <a:buClr>
                <a:schemeClr val="dk1"/>
              </a:buClr>
              <a:buSzPts val="900"/>
              <a:buChar char="•"/>
              <a:defRPr sz="1800"/>
            </a:lvl6pPr>
            <a:lvl7pPr marL="3200400" lvl="6" indent="-285750" algn="l">
              <a:lnSpc>
                <a:spcPct val="100000"/>
              </a:lnSpc>
              <a:spcBef>
                <a:spcPts val="400"/>
              </a:spcBef>
              <a:spcAft>
                <a:spcPts val="0"/>
              </a:spcAft>
              <a:buClr>
                <a:schemeClr val="dk1"/>
              </a:buClr>
              <a:buSzPts val="900"/>
              <a:buChar char="•"/>
              <a:defRPr sz="1800"/>
            </a:lvl7pPr>
            <a:lvl8pPr marL="3657600" lvl="7" indent="-285750" algn="l">
              <a:lnSpc>
                <a:spcPct val="100000"/>
              </a:lnSpc>
              <a:spcBef>
                <a:spcPts val="400"/>
              </a:spcBef>
              <a:spcAft>
                <a:spcPts val="0"/>
              </a:spcAft>
              <a:buClr>
                <a:schemeClr val="dk1"/>
              </a:buClr>
              <a:buSzPts val="900"/>
              <a:buChar char="•"/>
              <a:defRPr sz="1800"/>
            </a:lvl8pPr>
            <a:lvl9pPr marL="4114800" lvl="8" indent="-285750" algn="l">
              <a:lnSpc>
                <a:spcPct val="100000"/>
              </a:lnSpc>
              <a:spcBef>
                <a:spcPts val="400"/>
              </a:spcBef>
              <a:spcAft>
                <a:spcPts val="0"/>
              </a:spcAft>
              <a:buClr>
                <a:schemeClr val="dk1"/>
              </a:buClr>
              <a:buSzPts val="900"/>
              <a:buChar char="•"/>
              <a:defRPr sz="1800"/>
            </a:lvl9pPr>
          </a:lstStyle>
          <a:p>
            <a:endParaRPr/>
          </a:p>
        </p:txBody>
      </p:sp>
      <p:sp>
        <p:nvSpPr>
          <p:cNvPr id="172" name="Google Shape;172;p35"/>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73" name="Google Shape;173;p35"/>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74" name="Google Shape;174;p35"/>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2200"/>
              <a:buFont typeface="Calibri"/>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77" name="Google Shape;177;p36"/>
          <p:cNvSpPr txBox="1">
            <a:spLocks noGrp="1"/>
          </p:cNvSpPr>
          <p:nvPr>
            <p:ph type="body" idx="1"/>
          </p:nvPr>
        </p:nvSpPr>
        <p:spPr>
          <a:xfrm>
            <a:off x="457200" y="1535113"/>
            <a:ext cx="4040188" cy="639762"/>
          </a:xfrm>
          <a:prstGeom prst="rect">
            <a:avLst/>
          </a:prstGeom>
          <a:noFill/>
          <a:ln>
            <a:noFill/>
          </a:ln>
        </p:spPr>
        <p:txBody>
          <a:bodyPr spcFirstLastPara="1" wrap="square" lIns="45725" tIns="22850" rIns="45725" bIns="22850" anchor="b" anchorCtr="0">
            <a:normAutofit/>
          </a:bodyPr>
          <a:lstStyle>
            <a:lvl1pPr marL="457200" lvl="0" indent="-228600" algn="l">
              <a:lnSpc>
                <a:spcPct val="100000"/>
              </a:lnSpc>
              <a:spcBef>
                <a:spcPts val="400"/>
              </a:spcBef>
              <a:spcAft>
                <a:spcPts val="0"/>
              </a:spcAft>
              <a:buClr>
                <a:schemeClr val="dk1"/>
              </a:buClr>
              <a:buSzPts val="1200"/>
              <a:buNone/>
              <a:defRPr sz="2400" b="1"/>
            </a:lvl1pPr>
            <a:lvl2pPr marL="914400" lvl="1" indent="-228600" algn="l">
              <a:lnSpc>
                <a:spcPct val="100000"/>
              </a:lnSpc>
              <a:spcBef>
                <a:spcPts val="400"/>
              </a:spcBef>
              <a:spcAft>
                <a:spcPts val="0"/>
              </a:spcAft>
              <a:buClr>
                <a:schemeClr val="dk1"/>
              </a:buClr>
              <a:buSzPts val="1000"/>
              <a:buNone/>
              <a:defRPr sz="2000" b="1"/>
            </a:lvl2pPr>
            <a:lvl3pPr marL="1371600" lvl="2" indent="-228600" algn="l">
              <a:lnSpc>
                <a:spcPct val="100000"/>
              </a:lnSpc>
              <a:spcBef>
                <a:spcPts val="400"/>
              </a:spcBef>
              <a:spcAft>
                <a:spcPts val="0"/>
              </a:spcAft>
              <a:buClr>
                <a:schemeClr val="dk1"/>
              </a:buClr>
              <a:buSzPts val="900"/>
              <a:buNone/>
              <a:defRPr sz="1800" b="1"/>
            </a:lvl3pPr>
            <a:lvl4pPr marL="1828800" lvl="3" indent="-228600" algn="l">
              <a:lnSpc>
                <a:spcPct val="100000"/>
              </a:lnSpc>
              <a:spcBef>
                <a:spcPts val="400"/>
              </a:spcBef>
              <a:spcAft>
                <a:spcPts val="0"/>
              </a:spcAft>
              <a:buClr>
                <a:schemeClr val="dk1"/>
              </a:buClr>
              <a:buSzPts val="800"/>
              <a:buNone/>
              <a:defRPr sz="1600" b="1"/>
            </a:lvl4pPr>
            <a:lvl5pPr marL="2286000" lvl="4" indent="-228600" algn="l">
              <a:lnSpc>
                <a:spcPct val="100000"/>
              </a:lnSpc>
              <a:spcBef>
                <a:spcPts val="400"/>
              </a:spcBef>
              <a:spcAft>
                <a:spcPts val="0"/>
              </a:spcAft>
              <a:buClr>
                <a:schemeClr val="dk1"/>
              </a:buClr>
              <a:buSzPts val="800"/>
              <a:buNone/>
              <a:defRPr sz="1600" b="1"/>
            </a:lvl5pPr>
            <a:lvl6pPr marL="2743200" lvl="5" indent="-228600" algn="l">
              <a:lnSpc>
                <a:spcPct val="100000"/>
              </a:lnSpc>
              <a:spcBef>
                <a:spcPts val="400"/>
              </a:spcBef>
              <a:spcAft>
                <a:spcPts val="0"/>
              </a:spcAft>
              <a:buClr>
                <a:schemeClr val="dk1"/>
              </a:buClr>
              <a:buSzPts val="800"/>
              <a:buNone/>
              <a:defRPr sz="1600" b="1"/>
            </a:lvl6pPr>
            <a:lvl7pPr marL="3200400" lvl="6" indent="-228600" algn="l">
              <a:lnSpc>
                <a:spcPct val="100000"/>
              </a:lnSpc>
              <a:spcBef>
                <a:spcPts val="400"/>
              </a:spcBef>
              <a:spcAft>
                <a:spcPts val="0"/>
              </a:spcAft>
              <a:buClr>
                <a:schemeClr val="dk1"/>
              </a:buClr>
              <a:buSzPts val="800"/>
              <a:buNone/>
              <a:defRPr sz="1600" b="1"/>
            </a:lvl7pPr>
            <a:lvl8pPr marL="3657600" lvl="7" indent="-228600" algn="l">
              <a:lnSpc>
                <a:spcPct val="100000"/>
              </a:lnSpc>
              <a:spcBef>
                <a:spcPts val="400"/>
              </a:spcBef>
              <a:spcAft>
                <a:spcPts val="0"/>
              </a:spcAft>
              <a:buClr>
                <a:schemeClr val="dk1"/>
              </a:buClr>
              <a:buSzPts val="800"/>
              <a:buNone/>
              <a:defRPr sz="1600" b="1"/>
            </a:lvl8pPr>
            <a:lvl9pPr marL="4114800" lvl="8" indent="-228600" algn="l">
              <a:lnSpc>
                <a:spcPct val="100000"/>
              </a:lnSpc>
              <a:spcBef>
                <a:spcPts val="400"/>
              </a:spcBef>
              <a:spcAft>
                <a:spcPts val="0"/>
              </a:spcAft>
              <a:buClr>
                <a:schemeClr val="dk1"/>
              </a:buClr>
              <a:buSzPts val="800"/>
              <a:buNone/>
              <a:defRPr sz="1600" b="1"/>
            </a:lvl9pPr>
          </a:lstStyle>
          <a:p>
            <a:endParaRPr/>
          </a:p>
        </p:txBody>
      </p:sp>
      <p:sp>
        <p:nvSpPr>
          <p:cNvPr id="178" name="Google Shape;178;p36"/>
          <p:cNvSpPr txBox="1">
            <a:spLocks noGrp="1"/>
          </p:cNvSpPr>
          <p:nvPr>
            <p:ph type="body" idx="2"/>
          </p:nvPr>
        </p:nvSpPr>
        <p:spPr>
          <a:xfrm>
            <a:off x="457200" y="2174876"/>
            <a:ext cx="4040188" cy="3951288"/>
          </a:xfrm>
          <a:prstGeom prst="rect">
            <a:avLst/>
          </a:prstGeom>
          <a:noFill/>
          <a:ln>
            <a:noFill/>
          </a:ln>
        </p:spPr>
        <p:txBody>
          <a:bodyPr spcFirstLastPara="1" wrap="square" lIns="45725" tIns="22850" rIns="45725" bIns="22850" anchor="t" anchorCtr="0">
            <a:normAutofit/>
          </a:bodyPr>
          <a:lstStyle>
            <a:lvl1pPr marL="457200" lvl="0" indent="-304800" algn="l">
              <a:lnSpc>
                <a:spcPct val="100000"/>
              </a:lnSpc>
              <a:spcBef>
                <a:spcPts val="400"/>
              </a:spcBef>
              <a:spcAft>
                <a:spcPts val="0"/>
              </a:spcAft>
              <a:buClr>
                <a:schemeClr val="dk1"/>
              </a:buClr>
              <a:buSzPts val="1200"/>
              <a:buChar char="•"/>
              <a:defRPr sz="2400"/>
            </a:lvl1pPr>
            <a:lvl2pPr marL="914400" lvl="1" indent="-292100" algn="l">
              <a:lnSpc>
                <a:spcPct val="100000"/>
              </a:lnSpc>
              <a:spcBef>
                <a:spcPts val="400"/>
              </a:spcBef>
              <a:spcAft>
                <a:spcPts val="0"/>
              </a:spcAft>
              <a:buClr>
                <a:schemeClr val="dk1"/>
              </a:buClr>
              <a:buSzPts val="1000"/>
              <a:buChar char="–"/>
              <a:defRPr sz="2000"/>
            </a:lvl2pPr>
            <a:lvl3pPr marL="1371600" lvl="2" indent="-285750" algn="l">
              <a:lnSpc>
                <a:spcPct val="100000"/>
              </a:lnSpc>
              <a:spcBef>
                <a:spcPts val="400"/>
              </a:spcBef>
              <a:spcAft>
                <a:spcPts val="0"/>
              </a:spcAft>
              <a:buClr>
                <a:schemeClr val="dk1"/>
              </a:buClr>
              <a:buSzPts val="900"/>
              <a:buChar char="•"/>
              <a:defRPr sz="1800"/>
            </a:lvl3pPr>
            <a:lvl4pPr marL="1828800" lvl="3" indent="-279400" algn="l">
              <a:lnSpc>
                <a:spcPct val="100000"/>
              </a:lnSpc>
              <a:spcBef>
                <a:spcPts val="400"/>
              </a:spcBef>
              <a:spcAft>
                <a:spcPts val="0"/>
              </a:spcAft>
              <a:buClr>
                <a:schemeClr val="dk1"/>
              </a:buClr>
              <a:buSzPts val="800"/>
              <a:buChar char="–"/>
              <a:defRPr sz="1600"/>
            </a:lvl4pPr>
            <a:lvl5pPr marL="2286000" lvl="4" indent="-279400" algn="l">
              <a:lnSpc>
                <a:spcPct val="100000"/>
              </a:lnSpc>
              <a:spcBef>
                <a:spcPts val="400"/>
              </a:spcBef>
              <a:spcAft>
                <a:spcPts val="0"/>
              </a:spcAft>
              <a:buClr>
                <a:schemeClr val="dk1"/>
              </a:buClr>
              <a:buSzPts val="800"/>
              <a:buChar char="»"/>
              <a:defRPr sz="1600"/>
            </a:lvl5pPr>
            <a:lvl6pPr marL="2743200" lvl="5" indent="-279400" algn="l">
              <a:lnSpc>
                <a:spcPct val="100000"/>
              </a:lnSpc>
              <a:spcBef>
                <a:spcPts val="400"/>
              </a:spcBef>
              <a:spcAft>
                <a:spcPts val="0"/>
              </a:spcAft>
              <a:buClr>
                <a:schemeClr val="dk1"/>
              </a:buClr>
              <a:buSzPts val="800"/>
              <a:buChar char="•"/>
              <a:defRPr sz="1600"/>
            </a:lvl6pPr>
            <a:lvl7pPr marL="3200400" lvl="6" indent="-279400" algn="l">
              <a:lnSpc>
                <a:spcPct val="100000"/>
              </a:lnSpc>
              <a:spcBef>
                <a:spcPts val="400"/>
              </a:spcBef>
              <a:spcAft>
                <a:spcPts val="0"/>
              </a:spcAft>
              <a:buClr>
                <a:schemeClr val="dk1"/>
              </a:buClr>
              <a:buSzPts val="800"/>
              <a:buChar char="•"/>
              <a:defRPr sz="1600"/>
            </a:lvl7pPr>
            <a:lvl8pPr marL="3657600" lvl="7" indent="-279400" algn="l">
              <a:lnSpc>
                <a:spcPct val="100000"/>
              </a:lnSpc>
              <a:spcBef>
                <a:spcPts val="400"/>
              </a:spcBef>
              <a:spcAft>
                <a:spcPts val="0"/>
              </a:spcAft>
              <a:buClr>
                <a:schemeClr val="dk1"/>
              </a:buClr>
              <a:buSzPts val="800"/>
              <a:buChar char="•"/>
              <a:defRPr sz="1600"/>
            </a:lvl8pPr>
            <a:lvl9pPr marL="4114800" lvl="8" indent="-279400" algn="l">
              <a:lnSpc>
                <a:spcPct val="100000"/>
              </a:lnSpc>
              <a:spcBef>
                <a:spcPts val="400"/>
              </a:spcBef>
              <a:spcAft>
                <a:spcPts val="0"/>
              </a:spcAft>
              <a:buClr>
                <a:schemeClr val="dk1"/>
              </a:buClr>
              <a:buSzPts val="800"/>
              <a:buChar char="•"/>
              <a:defRPr sz="1600"/>
            </a:lvl9pPr>
          </a:lstStyle>
          <a:p>
            <a:endParaRPr/>
          </a:p>
        </p:txBody>
      </p:sp>
      <p:sp>
        <p:nvSpPr>
          <p:cNvPr id="179" name="Google Shape;179;p36"/>
          <p:cNvSpPr txBox="1">
            <a:spLocks noGrp="1"/>
          </p:cNvSpPr>
          <p:nvPr>
            <p:ph type="body" idx="3"/>
          </p:nvPr>
        </p:nvSpPr>
        <p:spPr>
          <a:xfrm>
            <a:off x="4645026" y="1535113"/>
            <a:ext cx="4041776" cy="639762"/>
          </a:xfrm>
          <a:prstGeom prst="rect">
            <a:avLst/>
          </a:prstGeom>
          <a:noFill/>
          <a:ln>
            <a:noFill/>
          </a:ln>
        </p:spPr>
        <p:txBody>
          <a:bodyPr spcFirstLastPara="1" wrap="square" lIns="45725" tIns="22850" rIns="45725" bIns="22850" anchor="b" anchorCtr="0">
            <a:normAutofit/>
          </a:bodyPr>
          <a:lstStyle>
            <a:lvl1pPr marL="457200" lvl="0" indent="-228600" algn="l">
              <a:lnSpc>
                <a:spcPct val="100000"/>
              </a:lnSpc>
              <a:spcBef>
                <a:spcPts val="400"/>
              </a:spcBef>
              <a:spcAft>
                <a:spcPts val="0"/>
              </a:spcAft>
              <a:buClr>
                <a:schemeClr val="dk1"/>
              </a:buClr>
              <a:buSzPts val="1200"/>
              <a:buNone/>
              <a:defRPr sz="2400" b="1"/>
            </a:lvl1pPr>
            <a:lvl2pPr marL="914400" lvl="1" indent="-228600" algn="l">
              <a:lnSpc>
                <a:spcPct val="100000"/>
              </a:lnSpc>
              <a:spcBef>
                <a:spcPts val="400"/>
              </a:spcBef>
              <a:spcAft>
                <a:spcPts val="0"/>
              </a:spcAft>
              <a:buClr>
                <a:schemeClr val="dk1"/>
              </a:buClr>
              <a:buSzPts val="1000"/>
              <a:buNone/>
              <a:defRPr sz="2000" b="1"/>
            </a:lvl2pPr>
            <a:lvl3pPr marL="1371600" lvl="2" indent="-228600" algn="l">
              <a:lnSpc>
                <a:spcPct val="100000"/>
              </a:lnSpc>
              <a:spcBef>
                <a:spcPts val="400"/>
              </a:spcBef>
              <a:spcAft>
                <a:spcPts val="0"/>
              </a:spcAft>
              <a:buClr>
                <a:schemeClr val="dk1"/>
              </a:buClr>
              <a:buSzPts val="900"/>
              <a:buNone/>
              <a:defRPr sz="1800" b="1"/>
            </a:lvl3pPr>
            <a:lvl4pPr marL="1828800" lvl="3" indent="-228600" algn="l">
              <a:lnSpc>
                <a:spcPct val="100000"/>
              </a:lnSpc>
              <a:spcBef>
                <a:spcPts val="400"/>
              </a:spcBef>
              <a:spcAft>
                <a:spcPts val="0"/>
              </a:spcAft>
              <a:buClr>
                <a:schemeClr val="dk1"/>
              </a:buClr>
              <a:buSzPts val="800"/>
              <a:buNone/>
              <a:defRPr sz="1600" b="1"/>
            </a:lvl4pPr>
            <a:lvl5pPr marL="2286000" lvl="4" indent="-228600" algn="l">
              <a:lnSpc>
                <a:spcPct val="100000"/>
              </a:lnSpc>
              <a:spcBef>
                <a:spcPts val="400"/>
              </a:spcBef>
              <a:spcAft>
                <a:spcPts val="0"/>
              </a:spcAft>
              <a:buClr>
                <a:schemeClr val="dk1"/>
              </a:buClr>
              <a:buSzPts val="800"/>
              <a:buNone/>
              <a:defRPr sz="1600" b="1"/>
            </a:lvl5pPr>
            <a:lvl6pPr marL="2743200" lvl="5" indent="-228600" algn="l">
              <a:lnSpc>
                <a:spcPct val="100000"/>
              </a:lnSpc>
              <a:spcBef>
                <a:spcPts val="400"/>
              </a:spcBef>
              <a:spcAft>
                <a:spcPts val="0"/>
              </a:spcAft>
              <a:buClr>
                <a:schemeClr val="dk1"/>
              </a:buClr>
              <a:buSzPts val="800"/>
              <a:buNone/>
              <a:defRPr sz="1600" b="1"/>
            </a:lvl6pPr>
            <a:lvl7pPr marL="3200400" lvl="6" indent="-228600" algn="l">
              <a:lnSpc>
                <a:spcPct val="100000"/>
              </a:lnSpc>
              <a:spcBef>
                <a:spcPts val="400"/>
              </a:spcBef>
              <a:spcAft>
                <a:spcPts val="0"/>
              </a:spcAft>
              <a:buClr>
                <a:schemeClr val="dk1"/>
              </a:buClr>
              <a:buSzPts val="800"/>
              <a:buNone/>
              <a:defRPr sz="1600" b="1"/>
            </a:lvl7pPr>
            <a:lvl8pPr marL="3657600" lvl="7" indent="-228600" algn="l">
              <a:lnSpc>
                <a:spcPct val="100000"/>
              </a:lnSpc>
              <a:spcBef>
                <a:spcPts val="400"/>
              </a:spcBef>
              <a:spcAft>
                <a:spcPts val="0"/>
              </a:spcAft>
              <a:buClr>
                <a:schemeClr val="dk1"/>
              </a:buClr>
              <a:buSzPts val="800"/>
              <a:buNone/>
              <a:defRPr sz="1600" b="1"/>
            </a:lvl8pPr>
            <a:lvl9pPr marL="4114800" lvl="8" indent="-228600" algn="l">
              <a:lnSpc>
                <a:spcPct val="100000"/>
              </a:lnSpc>
              <a:spcBef>
                <a:spcPts val="400"/>
              </a:spcBef>
              <a:spcAft>
                <a:spcPts val="0"/>
              </a:spcAft>
              <a:buClr>
                <a:schemeClr val="dk1"/>
              </a:buClr>
              <a:buSzPts val="800"/>
              <a:buNone/>
              <a:defRPr sz="1600" b="1"/>
            </a:lvl9pPr>
          </a:lstStyle>
          <a:p>
            <a:endParaRPr/>
          </a:p>
        </p:txBody>
      </p:sp>
      <p:sp>
        <p:nvSpPr>
          <p:cNvPr id="180" name="Google Shape;180;p36"/>
          <p:cNvSpPr txBox="1">
            <a:spLocks noGrp="1"/>
          </p:cNvSpPr>
          <p:nvPr>
            <p:ph type="body" idx="4"/>
          </p:nvPr>
        </p:nvSpPr>
        <p:spPr>
          <a:xfrm>
            <a:off x="4645026" y="2174876"/>
            <a:ext cx="4041776" cy="3951288"/>
          </a:xfrm>
          <a:prstGeom prst="rect">
            <a:avLst/>
          </a:prstGeom>
          <a:noFill/>
          <a:ln>
            <a:noFill/>
          </a:ln>
        </p:spPr>
        <p:txBody>
          <a:bodyPr spcFirstLastPara="1" wrap="square" lIns="45725" tIns="22850" rIns="45725" bIns="22850" anchor="t" anchorCtr="0">
            <a:normAutofit/>
          </a:bodyPr>
          <a:lstStyle>
            <a:lvl1pPr marL="457200" lvl="0" indent="-304800" algn="l">
              <a:lnSpc>
                <a:spcPct val="100000"/>
              </a:lnSpc>
              <a:spcBef>
                <a:spcPts val="400"/>
              </a:spcBef>
              <a:spcAft>
                <a:spcPts val="0"/>
              </a:spcAft>
              <a:buClr>
                <a:schemeClr val="dk1"/>
              </a:buClr>
              <a:buSzPts val="1200"/>
              <a:buChar char="•"/>
              <a:defRPr sz="2400"/>
            </a:lvl1pPr>
            <a:lvl2pPr marL="914400" lvl="1" indent="-292100" algn="l">
              <a:lnSpc>
                <a:spcPct val="100000"/>
              </a:lnSpc>
              <a:spcBef>
                <a:spcPts val="400"/>
              </a:spcBef>
              <a:spcAft>
                <a:spcPts val="0"/>
              </a:spcAft>
              <a:buClr>
                <a:schemeClr val="dk1"/>
              </a:buClr>
              <a:buSzPts val="1000"/>
              <a:buChar char="–"/>
              <a:defRPr sz="2000"/>
            </a:lvl2pPr>
            <a:lvl3pPr marL="1371600" lvl="2" indent="-285750" algn="l">
              <a:lnSpc>
                <a:spcPct val="100000"/>
              </a:lnSpc>
              <a:spcBef>
                <a:spcPts val="400"/>
              </a:spcBef>
              <a:spcAft>
                <a:spcPts val="0"/>
              </a:spcAft>
              <a:buClr>
                <a:schemeClr val="dk1"/>
              </a:buClr>
              <a:buSzPts val="900"/>
              <a:buChar char="•"/>
              <a:defRPr sz="1800"/>
            </a:lvl3pPr>
            <a:lvl4pPr marL="1828800" lvl="3" indent="-279400" algn="l">
              <a:lnSpc>
                <a:spcPct val="100000"/>
              </a:lnSpc>
              <a:spcBef>
                <a:spcPts val="400"/>
              </a:spcBef>
              <a:spcAft>
                <a:spcPts val="0"/>
              </a:spcAft>
              <a:buClr>
                <a:schemeClr val="dk1"/>
              </a:buClr>
              <a:buSzPts val="800"/>
              <a:buChar char="–"/>
              <a:defRPr sz="1600"/>
            </a:lvl4pPr>
            <a:lvl5pPr marL="2286000" lvl="4" indent="-279400" algn="l">
              <a:lnSpc>
                <a:spcPct val="100000"/>
              </a:lnSpc>
              <a:spcBef>
                <a:spcPts val="400"/>
              </a:spcBef>
              <a:spcAft>
                <a:spcPts val="0"/>
              </a:spcAft>
              <a:buClr>
                <a:schemeClr val="dk1"/>
              </a:buClr>
              <a:buSzPts val="800"/>
              <a:buChar char="»"/>
              <a:defRPr sz="1600"/>
            </a:lvl5pPr>
            <a:lvl6pPr marL="2743200" lvl="5" indent="-279400" algn="l">
              <a:lnSpc>
                <a:spcPct val="100000"/>
              </a:lnSpc>
              <a:spcBef>
                <a:spcPts val="400"/>
              </a:spcBef>
              <a:spcAft>
                <a:spcPts val="0"/>
              </a:spcAft>
              <a:buClr>
                <a:schemeClr val="dk1"/>
              </a:buClr>
              <a:buSzPts val="800"/>
              <a:buChar char="•"/>
              <a:defRPr sz="1600"/>
            </a:lvl6pPr>
            <a:lvl7pPr marL="3200400" lvl="6" indent="-279400" algn="l">
              <a:lnSpc>
                <a:spcPct val="100000"/>
              </a:lnSpc>
              <a:spcBef>
                <a:spcPts val="400"/>
              </a:spcBef>
              <a:spcAft>
                <a:spcPts val="0"/>
              </a:spcAft>
              <a:buClr>
                <a:schemeClr val="dk1"/>
              </a:buClr>
              <a:buSzPts val="800"/>
              <a:buChar char="•"/>
              <a:defRPr sz="1600"/>
            </a:lvl7pPr>
            <a:lvl8pPr marL="3657600" lvl="7" indent="-279400" algn="l">
              <a:lnSpc>
                <a:spcPct val="100000"/>
              </a:lnSpc>
              <a:spcBef>
                <a:spcPts val="400"/>
              </a:spcBef>
              <a:spcAft>
                <a:spcPts val="0"/>
              </a:spcAft>
              <a:buClr>
                <a:schemeClr val="dk1"/>
              </a:buClr>
              <a:buSzPts val="800"/>
              <a:buChar char="•"/>
              <a:defRPr sz="1600"/>
            </a:lvl8pPr>
            <a:lvl9pPr marL="4114800" lvl="8" indent="-279400" algn="l">
              <a:lnSpc>
                <a:spcPct val="100000"/>
              </a:lnSpc>
              <a:spcBef>
                <a:spcPts val="400"/>
              </a:spcBef>
              <a:spcAft>
                <a:spcPts val="0"/>
              </a:spcAft>
              <a:buClr>
                <a:schemeClr val="dk1"/>
              </a:buClr>
              <a:buSzPts val="800"/>
              <a:buChar char="•"/>
              <a:defRPr sz="1600"/>
            </a:lvl9pPr>
          </a:lstStyle>
          <a:p>
            <a:endParaRPr/>
          </a:p>
        </p:txBody>
      </p:sp>
      <p:sp>
        <p:nvSpPr>
          <p:cNvPr id="181" name="Google Shape;181;p36"/>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82" name="Google Shape;182;p36"/>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83" name="Google Shape;183;p36"/>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sp>
        <p:nvSpPr>
          <p:cNvPr id="185" name="Google Shape;185;p37"/>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86" name="Google Shape;186;p37"/>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87" name="Google Shape;187;p37"/>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88" name="Google Shape;188;p37"/>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9"/>
        <p:cNvGrpSpPr/>
        <p:nvPr/>
      </p:nvGrpSpPr>
      <p:grpSpPr>
        <a:xfrm>
          <a:off x="0" y="0"/>
          <a:ext cx="0" cy="0"/>
          <a:chOff x="0" y="0"/>
          <a:chExt cx="0" cy="0"/>
        </a:xfrm>
      </p:grpSpPr>
      <p:sp>
        <p:nvSpPr>
          <p:cNvPr id="190" name="Google Shape;190;p38"/>
          <p:cNvSpPr txBox="1">
            <a:spLocks noGrp="1"/>
          </p:cNvSpPr>
          <p:nvPr>
            <p:ph type="title"/>
          </p:nvPr>
        </p:nvSpPr>
        <p:spPr>
          <a:xfrm>
            <a:off x="457201" y="273051"/>
            <a:ext cx="3008314" cy="1162050"/>
          </a:xfrm>
          <a:prstGeom prst="rect">
            <a:avLst/>
          </a:prstGeom>
          <a:noFill/>
          <a:ln>
            <a:noFill/>
          </a:ln>
        </p:spPr>
        <p:txBody>
          <a:bodyPr spcFirstLastPara="1" wrap="square" lIns="45725" tIns="22850" rIns="45725" bIns="22850" anchor="b" anchorCtr="0">
            <a:normAutofit/>
          </a:bodyPr>
          <a:lstStyle>
            <a:lvl1pPr lvl="0" algn="l">
              <a:lnSpc>
                <a:spcPct val="100000"/>
              </a:lnSpc>
              <a:spcBef>
                <a:spcPts val="0"/>
              </a:spcBef>
              <a:spcAft>
                <a:spcPts val="0"/>
              </a:spcAft>
              <a:buClr>
                <a:schemeClr val="dk1"/>
              </a:buClr>
              <a:buSzPts val="1000"/>
              <a:buFont typeface="Calibri"/>
              <a:buNone/>
              <a:defRPr sz="2000" b="1"/>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91" name="Google Shape;191;p38"/>
          <p:cNvSpPr txBox="1">
            <a:spLocks noGrp="1"/>
          </p:cNvSpPr>
          <p:nvPr>
            <p:ph type="body" idx="1"/>
          </p:nvPr>
        </p:nvSpPr>
        <p:spPr>
          <a:xfrm>
            <a:off x="3575051" y="273051"/>
            <a:ext cx="5111750" cy="5853114"/>
          </a:xfrm>
          <a:prstGeom prst="rect">
            <a:avLst/>
          </a:prstGeom>
          <a:noFill/>
          <a:ln>
            <a:noFill/>
          </a:ln>
        </p:spPr>
        <p:txBody>
          <a:bodyPr spcFirstLastPara="1" wrap="square" lIns="45725" tIns="22850" rIns="45725" bIns="22850" anchor="t" anchorCtr="0">
            <a:normAutofit/>
          </a:bodyPr>
          <a:lstStyle>
            <a:lvl1pPr marL="457200" lvl="0" indent="-330200" algn="l">
              <a:lnSpc>
                <a:spcPct val="100000"/>
              </a:lnSpc>
              <a:spcBef>
                <a:spcPts val="600"/>
              </a:spcBef>
              <a:spcAft>
                <a:spcPts val="0"/>
              </a:spcAft>
              <a:buClr>
                <a:schemeClr val="dk1"/>
              </a:buClr>
              <a:buSzPts val="1600"/>
              <a:buChar char="•"/>
              <a:defRPr sz="3200"/>
            </a:lvl1pPr>
            <a:lvl2pPr marL="914400" lvl="1" indent="-317500" algn="l">
              <a:lnSpc>
                <a:spcPct val="100000"/>
              </a:lnSpc>
              <a:spcBef>
                <a:spcPts val="600"/>
              </a:spcBef>
              <a:spcAft>
                <a:spcPts val="0"/>
              </a:spcAft>
              <a:buClr>
                <a:schemeClr val="dk1"/>
              </a:buClr>
              <a:buSzPts val="1400"/>
              <a:buChar char="–"/>
              <a:defRPr sz="2800"/>
            </a:lvl2pPr>
            <a:lvl3pPr marL="1371600" lvl="2" indent="-304800" algn="l">
              <a:lnSpc>
                <a:spcPct val="100000"/>
              </a:lnSpc>
              <a:spcBef>
                <a:spcPts val="400"/>
              </a:spcBef>
              <a:spcAft>
                <a:spcPts val="0"/>
              </a:spcAft>
              <a:buClr>
                <a:schemeClr val="dk1"/>
              </a:buClr>
              <a:buSzPts val="1200"/>
              <a:buChar char="•"/>
              <a:defRPr sz="2400"/>
            </a:lvl3pPr>
            <a:lvl4pPr marL="1828800" lvl="3" indent="-292100" algn="l">
              <a:lnSpc>
                <a:spcPct val="100000"/>
              </a:lnSpc>
              <a:spcBef>
                <a:spcPts val="400"/>
              </a:spcBef>
              <a:spcAft>
                <a:spcPts val="0"/>
              </a:spcAft>
              <a:buClr>
                <a:schemeClr val="dk1"/>
              </a:buClr>
              <a:buSzPts val="1000"/>
              <a:buChar char="–"/>
              <a:defRPr sz="2000"/>
            </a:lvl4pPr>
            <a:lvl5pPr marL="2286000" lvl="4" indent="-292100" algn="l">
              <a:lnSpc>
                <a:spcPct val="100000"/>
              </a:lnSpc>
              <a:spcBef>
                <a:spcPts val="400"/>
              </a:spcBef>
              <a:spcAft>
                <a:spcPts val="0"/>
              </a:spcAft>
              <a:buClr>
                <a:schemeClr val="dk1"/>
              </a:buClr>
              <a:buSzPts val="1000"/>
              <a:buChar char="»"/>
              <a:defRPr sz="2000"/>
            </a:lvl5pPr>
            <a:lvl6pPr marL="2743200" lvl="5" indent="-292100" algn="l">
              <a:lnSpc>
                <a:spcPct val="100000"/>
              </a:lnSpc>
              <a:spcBef>
                <a:spcPts val="400"/>
              </a:spcBef>
              <a:spcAft>
                <a:spcPts val="0"/>
              </a:spcAft>
              <a:buClr>
                <a:schemeClr val="dk1"/>
              </a:buClr>
              <a:buSzPts val="1000"/>
              <a:buChar char="•"/>
              <a:defRPr sz="2000"/>
            </a:lvl6pPr>
            <a:lvl7pPr marL="3200400" lvl="6" indent="-292100" algn="l">
              <a:lnSpc>
                <a:spcPct val="100000"/>
              </a:lnSpc>
              <a:spcBef>
                <a:spcPts val="400"/>
              </a:spcBef>
              <a:spcAft>
                <a:spcPts val="0"/>
              </a:spcAft>
              <a:buClr>
                <a:schemeClr val="dk1"/>
              </a:buClr>
              <a:buSzPts val="1000"/>
              <a:buChar char="•"/>
              <a:defRPr sz="2000"/>
            </a:lvl7pPr>
            <a:lvl8pPr marL="3657600" lvl="7" indent="-292100" algn="l">
              <a:lnSpc>
                <a:spcPct val="100000"/>
              </a:lnSpc>
              <a:spcBef>
                <a:spcPts val="400"/>
              </a:spcBef>
              <a:spcAft>
                <a:spcPts val="0"/>
              </a:spcAft>
              <a:buClr>
                <a:schemeClr val="dk1"/>
              </a:buClr>
              <a:buSzPts val="1000"/>
              <a:buChar char="•"/>
              <a:defRPr sz="2000"/>
            </a:lvl8pPr>
            <a:lvl9pPr marL="4114800" lvl="8" indent="-292100" algn="l">
              <a:lnSpc>
                <a:spcPct val="100000"/>
              </a:lnSpc>
              <a:spcBef>
                <a:spcPts val="400"/>
              </a:spcBef>
              <a:spcAft>
                <a:spcPts val="0"/>
              </a:spcAft>
              <a:buClr>
                <a:schemeClr val="dk1"/>
              </a:buClr>
              <a:buSzPts val="1000"/>
              <a:buChar char="•"/>
              <a:defRPr sz="2000"/>
            </a:lvl9pPr>
          </a:lstStyle>
          <a:p>
            <a:endParaRPr/>
          </a:p>
        </p:txBody>
      </p:sp>
      <p:sp>
        <p:nvSpPr>
          <p:cNvPr id="192" name="Google Shape;192;p38"/>
          <p:cNvSpPr txBox="1">
            <a:spLocks noGrp="1"/>
          </p:cNvSpPr>
          <p:nvPr>
            <p:ph type="body" idx="2"/>
          </p:nvPr>
        </p:nvSpPr>
        <p:spPr>
          <a:xfrm>
            <a:off x="457201" y="1435100"/>
            <a:ext cx="3008314" cy="4691064"/>
          </a:xfrm>
          <a:prstGeom prst="rect">
            <a:avLst/>
          </a:prstGeom>
          <a:noFill/>
          <a:ln>
            <a:noFill/>
          </a:ln>
        </p:spPr>
        <p:txBody>
          <a:bodyPr spcFirstLastPara="1" wrap="square" lIns="45725" tIns="22850" rIns="45725" bIns="22850" anchor="t" anchorCtr="0">
            <a:normAutofit/>
          </a:bodyPr>
          <a:lstStyle>
            <a:lvl1pPr marL="457200" lvl="0" indent="-228600" algn="l">
              <a:lnSpc>
                <a:spcPct val="100000"/>
              </a:lnSpc>
              <a:spcBef>
                <a:spcPts val="200"/>
              </a:spcBef>
              <a:spcAft>
                <a:spcPts val="0"/>
              </a:spcAft>
              <a:buClr>
                <a:schemeClr val="dk1"/>
              </a:buClr>
              <a:buSzPts val="700"/>
              <a:buNone/>
              <a:defRPr sz="1400"/>
            </a:lvl1pPr>
            <a:lvl2pPr marL="914400" lvl="1" indent="-228600" algn="l">
              <a:lnSpc>
                <a:spcPct val="100000"/>
              </a:lnSpc>
              <a:spcBef>
                <a:spcPts val="200"/>
              </a:spcBef>
              <a:spcAft>
                <a:spcPts val="0"/>
              </a:spcAft>
              <a:buClr>
                <a:schemeClr val="dk1"/>
              </a:buClr>
              <a:buSzPts val="600"/>
              <a:buNone/>
              <a:defRPr sz="1200"/>
            </a:lvl2pPr>
            <a:lvl3pPr marL="1371600" lvl="2" indent="-228600" algn="l">
              <a:lnSpc>
                <a:spcPct val="100000"/>
              </a:lnSpc>
              <a:spcBef>
                <a:spcPts val="200"/>
              </a:spcBef>
              <a:spcAft>
                <a:spcPts val="0"/>
              </a:spcAft>
              <a:buClr>
                <a:schemeClr val="dk1"/>
              </a:buClr>
              <a:buSzPts val="500"/>
              <a:buNone/>
              <a:defRPr sz="1000"/>
            </a:lvl3pPr>
            <a:lvl4pPr marL="1828800" lvl="3" indent="-228600" algn="l">
              <a:lnSpc>
                <a:spcPct val="100000"/>
              </a:lnSpc>
              <a:spcBef>
                <a:spcPts val="200"/>
              </a:spcBef>
              <a:spcAft>
                <a:spcPts val="0"/>
              </a:spcAft>
              <a:buClr>
                <a:schemeClr val="dk1"/>
              </a:buClr>
              <a:buSzPts val="500"/>
              <a:buNone/>
              <a:defRPr sz="1000"/>
            </a:lvl4pPr>
            <a:lvl5pPr marL="2286000" lvl="4" indent="-228600" algn="l">
              <a:lnSpc>
                <a:spcPct val="100000"/>
              </a:lnSpc>
              <a:spcBef>
                <a:spcPts val="200"/>
              </a:spcBef>
              <a:spcAft>
                <a:spcPts val="0"/>
              </a:spcAft>
              <a:buClr>
                <a:schemeClr val="dk1"/>
              </a:buClr>
              <a:buSzPts val="500"/>
              <a:buNone/>
              <a:defRPr sz="1000"/>
            </a:lvl5pPr>
            <a:lvl6pPr marL="2743200" lvl="5" indent="-228600" algn="l">
              <a:lnSpc>
                <a:spcPct val="100000"/>
              </a:lnSpc>
              <a:spcBef>
                <a:spcPts val="200"/>
              </a:spcBef>
              <a:spcAft>
                <a:spcPts val="0"/>
              </a:spcAft>
              <a:buClr>
                <a:schemeClr val="dk1"/>
              </a:buClr>
              <a:buSzPts val="500"/>
              <a:buNone/>
              <a:defRPr sz="1000"/>
            </a:lvl6pPr>
            <a:lvl7pPr marL="3200400" lvl="6" indent="-228600" algn="l">
              <a:lnSpc>
                <a:spcPct val="100000"/>
              </a:lnSpc>
              <a:spcBef>
                <a:spcPts val="200"/>
              </a:spcBef>
              <a:spcAft>
                <a:spcPts val="0"/>
              </a:spcAft>
              <a:buClr>
                <a:schemeClr val="dk1"/>
              </a:buClr>
              <a:buSzPts val="500"/>
              <a:buNone/>
              <a:defRPr sz="1000"/>
            </a:lvl7pPr>
            <a:lvl8pPr marL="3657600" lvl="7" indent="-228600" algn="l">
              <a:lnSpc>
                <a:spcPct val="100000"/>
              </a:lnSpc>
              <a:spcBef>
                <a:spcPts val="200"/>
              </a:spcBef>
              <a:spcAft>
                <a:spcPts val="0"/>
              </a:spcAft>
              <a:buClr>
                <a:schemeClr val="dk1"/>
              </a:buClr>
              <a:buSzPts val="500"/>
              <a:buNone/>
              <a:defRPr sz="1000"/>
            </a:lvl8pPr>
            <a:lvl9pPr marL="4114800" lvl="8" indent="-228600" algn="l">
              <a:lnSpc>
                <a:spcPct val="100000"/>
              </a:lnSpc>
              <a:spcBef>
                <a:spcPts val="200"/>
              </a:spcBef>
              <a:spcAft>
                <a:spcPts val="0"/>
              </a:spcAft>
              <a:buClr>
                <a:schemeClr val="dk1"/>
              </a:buClr>
              <a:buSzPts val="500"/>
              <a:buNone/>
              <a:defRPr sz="1000"/>
            </a:lvl9pPr>
          </a:lstStyle>
          <a:p>
            <a:endParaRPr/>
          </a:p>
        </p:txBody>
      </p:sp>
      <p:sp>
        <p:nvSpPr>
          <p:cNvPr id="193" name="Google Shape;193;p38"/>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94" name="Google Shape;194;p38"/>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95" name="Google Shape;195;p38"/>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6"/>
        <p:cNvGrpSpPr/>
        <p:nvPr/>
      </p:nvGrpSpPr>
      <p:grpSpPr>
        <a:xfrm>
          <a:off x="0" y="0"/>
          <a:ext cx="0" cy="0"/>
          <a:chOff x="0" y="0"/>
          <a:chExt cx="0" cy="0"/>
        </a:xfrm>
      </p:grpSpPr>
      <p:sp>
        <p:nvSpPr>
          <p:cNvPr id="197" name="Google Shape;197;p39"/>
          <p:cNvSpPr txBox="1">
            <a:spLocks noGrp="1"/>
          </p:cNvSpPr>
          <p:nvPr>
            <p:ph type="title"/>
          </p:nvPr>
        </p:nvSpPr>
        <p:spPr>
          <a:xfrm>
            <a:off x="1792288" y="4800601"/>
            <a:ext cx="5486400" cy="566738"/>
          </a:xfrm>
          <a:prstGeom prst="rect">
            <a:avLst/>
          </a:prstGeom>
          <a:noFill/>
          <a:ln>
            <a:noFill/>
          </a:ln>
        </p:spPr>
        <p:txBody>
          <a:bodyPr spcFirstLastPara="1" wrap="square" lIns="45725" tIns="22850" rIns="45725" bIns="22850" anchor="b" anchorCtr="0">
            <a:normAutofit/>
          </a:bodyPr>
          <a:lstStyle>
            <a:lvl1pPr lvl="0" algn="l">
              <a:lnSpc>
                <a:spcPct val="100000"/>
              </a:lnSpc>
              <a:spcBef>
                <a:spcPts val="0"/>
              </a:spcBef>
              <a:spcAft>
                <a:spcPts val="0"/>
              </a:spcAft>
              <a:buClr>
                <a:schemeClr val="dk1"/>
              </a:buClr>
              <a:buSzPts val="1000"/>
              <a:buFont typeface="Calibri"/>
              <a:buNone/>
              <a:defRPr sz="2000" b="1"/>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98" name="Google Shape;198;p39"/>
          <p:cNvSpPr>
            <a:spLocks noGrp="1"/>
          </p:cNvSpPr>
          <p:nvPr>
            <p:ph type="pic" idx="2"/>
          </p:nvPr>
        </p:nvSpPr>
        <p:spPr>
          <a:xfrm>
            <a:off x="1792288" y="612776"/>
            <a:ext cx="5486400" cy="4114800"/>
          </a:xfrm>
          <a:prstGeom prst="rect">
            <a:avLst/>
          </a:prstGeom>
          <a:noFill/>
          <a:ln>
            <a:noFill/>
          </a:ln>
        </p:spPr>
      </p:sp>
      <p:sp>
        <p:nvSpPr>
          <p:cNvPr id="199" name="Google Shape;199;p39"/>
          <p:cNvSpPr txBox="1">
            <a:spLocks noGrp="1"/>
          </p:cNvSpPr>
          <p:nvPr>
            <p:ph type="body" idx="1"/>
          </p:nvPr>
        </p:nvSpPr>
        <p:spPr>
          <a:xfrm>
            <a:off x="1792288" y="5367339"/>
            <a:ext cx="5486400" cy="804862"/>
          </a:xfrm>
          <a:prstGeom prst="rect">
            <a:avLst/>
          </a:prstGeom>
          <a:noFill/>
          <a:ln>
            <a:noFill/>
          </a:ln>
        </p:spPr>
        <p:txBody>
          <a:bodyPr spcFirstLastPara="1" wrap="square" lIns="45725" tIns="22850" rIns="45725" bIns="22850" anchor="t" anchorCtr="0">
            <a:normAutofit/>
          </a:bodyPr>
          <a:lstStyle>
            <a:lvl1pPr marL="457200" lvl="0" indent="-228600" algn="l">
              <a:lnSpc>
                <a:spcPct val="100000"/>
              </a:lnSpc>
              <a:spcBef>
                <a:spcPts val="200"/>
              </a:spcBef>
              <a:spcAft>
                <a:spcPts val="0"/>
              </a:spcAft>
              <a:buClr>
                <a:schemeClr val="dk1"/>
              </a:buClr>
              <a:buSzPts val="700"/>
              <a:buNone/>
              <a:defRPr sz="1400"/>
            </a:lvl1pPr>
            <a:lvl2pPr marL="914400" lvl="1" indent="-228600" algn="l">
              <a:lnSpc>
                <a:spcPct val="100000"/>
              </a:lnSpc>
              <a:spcBef>
                <a:spcPts val="200"/>
              </a:spcBef>
              <a:spcAft>
                <a:spcPts val="0"/>
              </a:spcAft>
              <a:buClr>
                <a:schemeClr val="dk1"/>
              </a:buClr>
              <a:buSzPts val="600"/>
              <a:buNone/>
              <a:defRPr sz="1200"/>
            </a:lvl2pPr>
            <a:lvl3pPr marL="1371600" lvl="2" indent="-228600" algn="l">
              <a:lnSpc>
                <a:spcPct val="100000"/>
              </a:lnSpc>
              <a:spcBef>
                <a:spcPts val="200"/>
              </a:spcBef>
              <a:spcAft>
                <a:spcPts val="0"/>
              </a:spcAft>
              <a:buClr>
                <a:schemeClr val="dk1"/>
              </a:buClr>
              <a:buSzPts val="500"/>
              <a:buNone/>
              <a:defRPr sz="1000"/>
            </a:lvl3pPr>
            <a:lvl4pPr marL="1828800" lvl="3" indent="-228600" algn="l">
              <a:lnSpc>
                <a:spcPct val="100000"/>
              </a:lnSpc>
              <a:spcBef>
                <a:spcPts val="200"/>
              </a:spcBef>
              <a:spcAft>
                <a:spcPts val="0"/>
              </a:spcAft>
              <a:buClr>
                <a:schemeClr val="dk1"/>
              </a:buClr>
              <a:buSzPts val="500"/>
              <a:buNone/>
              <a:defRPr sz="1000"/>
            </a:lvl4pPr>
            <a:lvl5pPr marL="2286000" lvl="4" indent="-228600" algn="l">
              <a:lnSpc>
                <a:spcPct val="100000"/>
              </a:lnSpc>
              <a:spcBef>
                <a:spcPts val="200"/>
              </a:spcBef>
              <a:spcAft>
                <a:spcPts val="0"/>
              </a:spcAft>
              <a:buClr>
                <a:schemeClr val="dk1"/>
              </a:buClr>
              <a:buSzPts val="500"/>
              <a:buNone/>
              <a:defRPr sz="1000"/>
            </a:lvl5pPr>
            <a:lvl6pPr marL="2743200" lvl="5" indent="-228600" algn="l">
              <a:lnSpc>
                <a:spcPct val="100000"/>
              </a:lnSpc>
              <a:spcBef>
                <a:spcPts val="200"/>
              </a:spcBef>
              <a:spcAft>
                <a:spcPts val="0"/>
              </a:spcAft>
              <a:buClr>
                <a:schemeClr val="dk1"/>
              </a:buClr>
              <a:buSzPts val="500"/>
              <a:buNone/>
              <a:defRPr sz="1000"/>
            </a:lvl6pPr>
            <a:lvl7pPr marL="3200400" lvl="6" indent="-228600" algn="l">
              <a:lnSpc>
                <a:spcPct val="100000"/>
              </a:lnSpc>
              <a:spcBef>
                <a:spcPts val="200"/>
              </a:spcBef>
              <a:spcAft>
                <a:spcPts val="0"/>
              </a:spcAft>
              <a:buClr>
                <a:schemeClr val="dk1"/>
              </a:buClr>
              <a:buSzPts val="500"/>
              <a:buNone/>
              <a:defRPr sz="1000"/>
            </a:lvl7pPr>
            <a:lvl8pPr marL="3657600" lvl="7" indent="-228600" algn="l">
              <a:lnSpc>
                <a:spcPct val="100000"/>
              </a:lnSpc>
              <a:spcBef>
                <a:spcPts val="200"/>
              </a:spcBef>
              <a:spcAft>
                <a:spcPts val="0"/>
              </a:spcAft>
              <a:buClr>
                <a:schemeClr val="dk1"/>
              </a:buClr>
              <a:buSzPts val="500"/>
              <a:buNone/>
              <a:defRPr sz="1000"/>
            </a:lvl8pPr>
            <a:lvl9pPr marL="4114800" lvl="8" indent="-228600" algn="l">
              <a:lnSpc>
                <a:spcPct val="100000"/>
              </a:lnSpc>
              <a:spcBef>
                <a:spcPts val="200"/>
              </a:spcBef>
              <a:spcAft>
                <a:spcPts val="0"/>
              </a:spcAft>
              <a:buClr>
                <a:schemeClr val="dk1"/>
              </a:buClr>
              <a:buSzPts val="500"/>
              <a:buNone/>
              <a:defRPr sz="1000"/>
            </a:lvl9pPr>
          </a:lstStyle>
          <a:p>
            <a:endParaRPr/>
          </a:p>
        </p:txBody>
      </p:sp>
      <p:sp>
        <p:nvSpPr>
          <p:cNvPr id="200" name="Google Shape;200;p39"/>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01" name="Google Shape;201;p39"/>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02" name="Google Shape;202;p39"/>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3"/>
        <p:cNvGrpSpPr/>
        <p:nvPr/>
      </p:nvGrpSpPr>
      <p:grpSpPr>
        <a:xfrm>
          <a:off x="0" y="0"/>
          <a:ext cx="0" cy="0"/>
          <a:chOff x="0" y="0"/>
          <a:chExt cx="0" cy="0"/>
        </a:xfrm>
      </p:grpSpPr>
      <p:sp>
        <p:nvSpPr>
          <p:cNvPr id="204" name="Google Shape;204;p40"/>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05" name="Google Shape;205;p40"/>
          <p:cNvSpPr txBox="1">
            <a:spLocks noGrp="1"/>
          </p:cNvSpPr>
          <p:nvPr>
            <p:ph type="body" idx="1"/>
          </p:nvPr>
        </p:nvSpPr>
        <p:spPr>
          <a:xfrm rot="5400000">
            <a:off x="2309018" y="-251618"/>
            <a:ext cx="4525964" cy="8229600"/>
          </a:xfrm>
          <a:prstGeom prst="rect">
            <a:avLst/>
          </a:prstGeom>
          <a:noFill/>
          <a:ln>
            <a:noFill/>
          </a:ln>
        </p:spPr>
        <p:txBody>
          <a:bodyPr spcFirstLastPara="1" wrap="square" lIns="45725" tIns="22850" rIns="45725" bIns="22850" anchor="t" anchorCtr="0">
            <a:normAutofit/>
          </a:bodyPr>
          <a:lstStyle>
            <a:lvl1pPr marL="457200" lvl="0" indent="-285750" algn="l">
              <a:lnSpc>
                <a:spcPct val="100000"/>
              </a:lnSpc>
              <a:spcBef>
                <a:spcPts val="400"/>
              </a:spcBef>
              <a:spcAft>
                <a:spcPts val="0"/>
              </a:spcAft>
              <a:buClr>
                <a:schemeClr val="dk1"/>
              </a:buClr>
              <a:buSzPts val="900"/>
              <a:buChar char="•"/>
              <a:defRPr/>
            </a:lvl1pPr>
            <a:lvl2pPr marL="914400" lvl="1" indent="-285750" algn="l">
              <a:lnSpc>
                <a:spcPct val="100000"/>
              </a:lnSpc>
              <a:spcBef>
                <a:spcPts val="400"/>
              </a:spcBef>
              <a:spcAft>
                <a:spcPts val="0"/>
              </a:spcAft>
              <a:buClr>
                <a:schemeClr val="dk1"/>
              </a:buClr>
              <a:buSzPts val="900"/>
              <a:buChar char="–"/>
              <a:defRPr/>
            </a:lvl2pPr>
            <a:lvl3pPr marL="1371600" lvl="2" indent="-285750" algn="l">
              <a:lnSpc>
                <a:spcPct val="100000"/>
              </a:lnSpc>
              <a:spcBef>
                <a:spcPts val="400"/>
              </a:spcBef>
              <a:spcAft>
                <a:spcPts val="0"/>
              </a:spcAft>
              <a:buClr>
                <a:schemeClr val="dk1"/>
              </a:buClr>
              <a:buSzPts val="900"/>
              <a:buChar char="•"/>
              <a:defRPr/>
            </a:lvl3pPr>
            <a:lvl4pPr marL="1828800" lvl="3" indent="-285750" algn="l">
              <a:lnSpc>
                <a:spcPct val="100000"/>
              </a:lnSpc>
              <a:spcBef>
                <a:spcPts val="400"/>
              </a:spcBef>
              <a:spcAft>
                <a:spcPts val="0"/>
              </a:spcAft>
              <a:buClr>
                <a:schemeClr val="dk1"/>
              </a:buClr>
              <a:buSzPts val="900"/>
              <a:buChar char="–"/>
              <a:defRPr/>
            </a:lvl4pPr>
            <a:lvl5pPr marL="2286000" lvl="4" indent="-285750" algn="l">
              <a:lnSpc>
                <a:spcPct val="100000"/>
              </a:lnSpc>
              <a:spcBef>
                <a:spcPts val="400"/>
              </a:spcBef>
              <a:spcAft>
                <a:spcPts val="0"/>
              </a:spcAft>
              <a:buClr>
                <a:schemeClr val="dk1"/>
              </a:buClr>
              <a:buSzPts val="900"/>
              <a:buChar char="»"/>
              <a:defRPr/>
            </a:lvl5pPr>
            <a:lvl6pPr marL="2743200" lvl="5" indent="-285750" algn="l">
              <a:lnSpc>
                <a:spcPct val="100000"/>
              </a:lnSpc>
              <a:spcBef>
                <a:spcPts val="400"/>
              </a:spcBef>
              <a:spcAft>
                <a:spcPts val="0"/>
              </a:spcAft>
              <a:buClr>
                <a:schemeClr val="dk1"/>
              </a:buClr>
              <a:buSzPts val="900"/>
              <a:buChar char="•"/>
              <a:defRPr/>
            </a:lvl6pPr>
            <a:lvl7pPr marL="3200400" lvl="6" indent="-285750" algn="l">
              <a:lnSpc>
                <a:spcPct val="100000"/>
              </a:lnSpc>
              <a:spcBef>
                <a:spcPts val="400"/>
              </a:spcBef>
              <a:spcAft>
                <a:spcPts val="0"/>
              </a:spcAft>
              <a:buClr>
                <a:schemeClr val="dk1"/>
              </a:buClr>
              <a:buSzPts val="900"/>
              <a:buChar char="•"/>
              <a:defRPr/>
            </a:lvl7pPr>
            <a:lvl8pPr marL="3657600" lvl="7" indent="-285750" algn="l">
              <a:lnSpc>
                <a:spcPct val="100000"/>
              </a:lnSpc>
              <a:spcBef>
                <a:spcPts val="400"/>
              </a:spcBef>
              <a:spcAft>
                <a:spcPts val="0"/>
              </a:spcAft>
              <a:buClr>
                <a:schemeClr val="dk1"/>
              </a:buClr>
              <a:buSzPts val="900"/>
              <a:buChar char="•"/>
              <a:defRPr/>
            </a:lvl8pPr>
            <a:lvl9pPr marL="4114800" lvl="8" indent="-285750" algn="l">
              <a:lnSpc>
                <a:spcPct val="100000"/>
              </a:lnSpc>
              <a:spcBef>
                <a:spcPts val="400"/>
              </a:spcBef>
              <a:spcAft>
                <a:spcPts val="0"/>
              </a:spcAft>
              <a:buClr>
                <a:schemeClr val="dk1"/>
              </a:buClr>
              <a:buSzPts val="900"/>
              <a:buChar char="•"/>
              <a:defRPr/>
            </a:lvl9pPr>
          </a:lstStyle>
          <a:p>
            <a:endParaRPr/>
          </a:p>
        </p:txBody>
      </p:sp>
      <p:sp>
        <p:nvSpPr>
          <p:cNvPr id="206" name="Google Shape;206;p40"/>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07" name="Google Shape;207;p40"/>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08" name="Google Shape;208;p40"/>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9"/>
        <p:cNvGrpSpPr/>
        <p:nvPr/>
      </p:nvGrpSpPr>
      <p:grpSpPr>
        <a:xfrm>
          <a:off x="0" y="0"/>
          <a:ext cx="0" cy="0"/>
          <a:chOff x="0" y="0"/>
          <a:chExt cx="0" cy="0"/>
        </a:xfrm>
      </p:grpSpPr>
      <p:sp>
        <p:nvSpPr>
          <p:cNvPr id="210" name="Google Shape;210;p41"/>
          <p:cNvSpPr txBox="1">
            <a:spLocks noGrp="1"/>
          </p:cNvSpPr>
          <p:nvPr>
            <p:ph type="title"/>
          </p:nvPr>
        </p:nvSpPr>
        <p:spPr>
          <a:xfrm rot="5400000">
            <a:off x="4732339" y="2171700"/>
            <a:ext cx="5851526" cy="20574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11" name="Google Shape;211;p41"/>
          <p:cNvSpPr txBox="1">
            <a:spLocks noGrp="1"/>
          </p:cNvSpPr>
          <p:nvPr>
            <p:ph type="body" idx="1"/>
          </p:nvPr>
        </p:nvSpPr>
        <p:spPr>
          <a:xfrm rot="5400000">
            <a:off x="541339" y="190500"/>
            <a:ext cx="5851526" cy="6019800"/>
          </a:xfrm>
          <a:prstGeom prst="rect">
            <a:avLst/>
          </a:prstGeom>
          <a:noFill/>
          <a:ln>
            <a:noFill/>
          </a:ln>
        </p:spPr>
        <p:txBody>
          <a:bodyPr spcFirstLastPara="1" wrap="square" lIns="45725" tIns="22850" rIns="45725" bIns="22850" anchor="t" anchorCtr="0">
            <a:normAutofit/>
          </a:bodyPr>
          <a:lstStyle>
            <a:lvl1pPr marL="457200" lvl="0" indent="-285750" algn="l">
              <a:lnSpc>
                <a:spcPct val="100000"/>
              </a:lnSpc>
              <a:spcBef>
                <a:spcPts val="400"/>
              </a:spcBef>
              <a:spcAft>
                <a:spcPts val="0"/>
              </a:spcAft>
              <a:buClr>
                <a:schemeClr val="dk1"/>
              </a:buClr>
              <a:buSzPts val="900"/>
              <a:buChar char="•"/>
              <a:defRPr/>
            </a:lvl1pPr>
            <a:lvl2pPr marL="914400" lvl="1" indent="-285750" algn="l">
              <a:lnSpc>
                <a:spcPct val="100000"/>
              </a:lnSpc>
              <a:spcBef>
                <a:spcPts val="400"/>
              </a:spcBef>
              <a:spcAft>
                <a:spcPts val="0"/>
              </a:spcAft>
              <a:buClr>
                <a:schemeClr val="dk1"/>
              </a:buClr>
              <a:buSzPts val="900"/>
              <a:buChar char="–"/>
              <a:defRPr/>
            </a:lvl2pPr>
            <a:lvl3pPr marL="1371600" lvl="2" indent="-285750" algn="l">
              <a:lnSpc>
                <a:spcPct val="100000"/>
              </a:lnSpc>
              <a:spcBef>
                <a:spcPts val="400"/>
              </a:spcBef>
              <a:spcAft>
                <a:spcPts val="0"/>
              </a:spcAft>
              <a:buClr>
                <a:schemeClr val="dk1"/>
              </a:buClr>
              <a:buSzPts val="900"/>
              <a:buChar char="•"/>
              <a:defRPr/>
            </a:lvl3pPr>
            <a:lvl4pPr marL="1828800" lvl="3" indent="-285750" algn="l">
              <a:lnSpc>
                <a:spcPct val="100000"/>
              </a:lnSpc>
              <a:spcBef>
                <a:spcPts val="400"/>
              </a:spcBef>
              <a:spcAft>
                <a:spcPts val="0"/>
              </a:spcAft>
              <a:buClr>
                <a:schemeClr val="dk1"/>
              </a:buClr>
              <a:buSzPts val="900"/>
              <a:buChar char="–"/>
              <a:defRPr/>
            </a:lvl4pPr>
            <a:lvl5pPr marL="2286000" lvl="4" indent="-285750" algn="l">
              <a:lnSpc>
                <a:spcPct val="100000"/>
              </a:lnSpc>
              <a:spcBef>
                <a:spcPts val="400"/>
              </a:spcBef>
              <a:spcAft>
                <a:spcPts val="0"/>
              </a:spcAft>
              <a:buClr>
                <a:schemeClr val="dk1"/>
              </a:buClr>
              <a:buSzPts val="900"/>
              <a:buChar char="»"/>
              <a:defRPr/>
            </a:lvl5pPr>
            <a:lvl6pPr marL="2743200" lvl="5" indent="-285750" algn="l">
              <a:lnSpc>
                <a:spcPct val="100000"/>
              </a:lnSpc>
              <a:spcBef>
                <a:spcPts val="400"/>
              </a:spcBef>
              <a:spcAft>
                <a:spcPts val="0"/>
              </a:spcAft>
              <a:buClr>
                <a:schemeClr val="dk1"/>
              </a:buClr>
              <a:buSzPts val="900"/>
              <a:buChar char="•"/>
              <a:defRPr/>
            </a:lvl6pPr>
            <a:lvl7pPr marL="3200400" lvl="6" indent="-285750" algn="l">
              <a:lnSpc>
                <a:spcPct val="100000"/>
              </a:lnSpc>
              <a:spcBef>
                <a:spcPts val="400"/>
              </a:spcBef>
              <a:spcAft>
                <a:spcPts val="0"/>
              </a:spcAft>
              <a:buClr>
                <a:schemeClr val="dk1"/>
              </a:buClr>
              <a:buSzPts val="900"/>
              <a:buChar char="•"/>
              <a:defRPr/>
            </a:lvl7pPr>
            <a:lvl8pPr marL="3657600" lvl="7" indent="-285750" algn="l">
              <a:lnSpc>
                <a:spcPct val="100000"/>
              </a:lnSpc>
              <a:spcBef>
                <a:spcPts val="400"/>
              </a:spcBef>
              <a:spcAft>
                <a:spcPts val="0"/>
              </a:spcAft>
              <a:buClr>
                <a:schemeClr val="dk1"/>
              </a:buClr>
              <a:buSzPts val="900"/>
              <a:buChar char="•"/>
              <a:defRPr/>
            </a:lvl8pPr>
            <a:lvl9pPr marL="4114800" lvl="8" indent="-285750" algn="l">
              <a:lnSpc>
                <a:spcPct val="100000"/>
              </a:lnSpc>
              <a:spcBef>
                <a:spcPts val="400"/>
              </a:spcBef>
              <a:spcAft>
                <a:spcPts val="0"/>
              </a:spcAft>
              <a:buClr>
                <a:schemeClr val="dk1"/>
              </a:buClr>
              <a:buSzPts val="900"/>
              <a:buChar char="•"/>
              <a:defRPr/>
            </a:lvl9pPr>
          </a:lstStyle>
          <a:p>
            <a:endParaRPr/>
          </a:p>
        </p:txBody>
      </p:sp>
      <p:sp>
        <p:nvSpPr>
          <p:cNvPr id="212" name="Google Shape;212;p41"/>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13" name="Google Shape;213;p41"/>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14" name="Google Shape;214;p41"/>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9"/>
        <p:cNvGrpSpPr/>
        <p:nvPr/>
      </p:nvGrpSpPr>
      <p:grpSpPr>
        <a:xfrm>
          <a:off x="0" y="0"/>
          <a:ext cx="0" cy="0"/>
          <a:chOff x="0" y="0"/>
          <a:chExt cx="0" cy="0"/>
        </a:xfrm>
      </p:grpSpPr>
      <p:sp>
        <p:nvSpPr>
          <p:cNvPr id="220" name="Google Shape;220;p43"/>
          <p:cNvSpPr txBox="1">
            <a:spLocks noGrp="1"/>
          </p:cNvSpPr>
          <p:nvPr>
            <p:ph type="ctrTitle"/>
          </p:nvPr>
        </p:nvSpPr>
        <p:spPr>
          <a:xfrm>
            <a:off x="623416" y="1489150"/>
            <a:ext cx="17041200" cy="4105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10400"/>
            </a:lvl1pPr>
            <a:lvl2pPr lvl="1" algn="ctr">
              <a:lnSpc>
                <a:spcPct val="100000"/>
              </a:lnSpc>
              <a:spcBef>
                <a:spcPts val="0"/>
              </a:spcBef>
              <a:spcAft>
                <a:spcPts val="0"/>
              </a:spcAft>
              <a:buSzPts val="5200"/>
              <a:buNone/>
              <a:defRPr sz="10400"/>
            </a:lvl2pPr>
            <a:lvl3pPr lvl="2" algn="ctr">
              <a:lnSpc>
                <a:spcPct val="100000"/>
              </a:lnSpc>
              <a:spcBef>
                <a:spcPts val="0"/>
              </a:spcBef>
              <a:spcAft>
                <a:spcPts val="0"/>
              </a:spcAft>
              <a:buSzPts val="5200"/>
              <a:buNone/>
              <a:defRPr sz="10400"/>
            </a:lvl3pPr>
            <a:lvl4pPr lvl="3" algn="ctr">
              <a:lnSpc>
                <a:spcPct val="100000"/>
              </a:lnSpc>
              <a:spcBef>
                <a:spcPts val="0"/>
              </a:spcBef>
              <a:spcAft>
                <a:spcPts val="0"/>
              </a:spcAft>
              <a:buSzPts val="5200"/>
              <a:buNone/>
              <a:defRPr sz="10400"/>
            </a:lvl4pPr>
            <a:lvl5pPr lvl="4" algn="ctr">
              <a:lnSpc>
                <a:spcPct val="100000"/>
              </a:lnSpc>
              <a:spcBef>
                <a:spcPts val="0"/>
              </a:spcBef>
              <a:spcAft>
                <a:spcPts val="0"/>
              </a:spcAft>
              <a:buSzPts val="5200"/>
              <a:buNone/>
              <a:defRPr sz="10400"/>
            </a:lvl5pPr>
            <a:lvl6pPr lvl="5" algn="ctr">
              <a:lnSpc>
                <a:spcPct val="100000"/>
              </a:lnSpc>
              <a:spcBef>
                <a:spcPts val="0"/>
              </a:spcBef>
              <a:spcAft>
                <a:spcPts val="0"/>
              </a:spcAft>
              <a:buSzPts val="5200"/>
              <a:buNone/>
              <a:defRPr sz="10400"/>
            </a:lvl6pPr>
            <a:lvl7pPr lvl="6" algn="ctr">
              <a:lnSpc>
                <a:spcPct val="100000"/>
              </a:lnSpc>
              <a:spcBef>
                <a:spcPts val="0"/>
              </a:spcBef>
              <a:spcAft>
                <a:spcPts val="0"/>
              </a:spcAft>
              <a:buSzPts val="5200"/>
              <a:buNone/>
              <a:defRPr sz="10400"/>
            </a:lvl7pPr>
            <a:lvl8pPr lvl="7" algn="ctr">
              <a:lnSpc>
                <a:spcPct val="100000"/>
              </a:lnSpc>
              <a:spcBef>
                <a:spcPts val="0"/>
              </a:spcBef>
              <a:spcAft>
                <a:spcPts val="0"/>
              </a:spcAft>
              <a:buSzPts val="5200"/>
              <a:buNone/>
              <a:defRPr sz="10400"/>
            </a:lvl8pPr>
            <a:lvl9pPr lvl="8" algn="ctr">
              <a:lnSpc>
                <a:spcPct val="100000"/>
              </a:lnSpc>
              <a:spcBef>
                <a:spcPts val="0"/>
              </a:spcBef>
              <a:spcAft>
                <a:spcPts val="0"/>
              </a:spcAft>
              <a:buSzPts val="5200"/>
              <a:buNone/>
              <a:defRPr sz="10400"/>
            </a:lvl9pPr>
          </a:lstStyle>
          <a:p>
            <a:endParaRPr/>
          </a:p>
        </p:txBody>
      </p:sp>
      <p:sp>
        <p:nvSpPr>
          <p:cNvPr id="221" name="Google Shape;221;p43"/>
          <p:cNvSpPr txBox="1">
            <a:spLocks noGrp="1"/>
          </p:cNvSpPr>
          <p:nvPr>
            <p:ph type="subTitle" idx="1"/>
          </p:nvPr>
        </p:nvSpPr>
        <p:spPr>
          <a:xfrm>
            <a:off x="623400" y="5668250"/>
            <a:ext cx="17041200" cy="15852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5600"/>
            </a:lvl1pPr>
            <a:lvl2pPr lvl="1" algn="ctr">
              <a:lnSpc>
                <a:spcPct val="100000"/>
              </a:lnSpc>
              <a:spcBef>
                <a:spcPts val="0"/>
              </a:spcBef>
              <a:spcAft>
                <a:spcPts val="0"/>
              </a:spcAft>
              <a:buSzPts val="2800"/>
              <a:buNone/>
              <a:defRPr sz="5600"/>
            </a:lvl2pPr>
            <a:lvl3pPr lvl="2" algn="ctr">
              <a:lnSpc>
                <a:spcPct val="100000"/>
              </a:lnSpc>
              <a:spcBef>
                <a:spcPts val="0"/>
              </a:spcBef>
              <a:spcAft>
                <a:spcPts val="0"/>
              </a:spcAft>
              <a:buSzPts val="2800"/>
              <a:buNone/>
              <a:defRPr sz="5600"/>
            </a:lvl3pPr>
            <a:lvl4pPr lvl="3" algn="ctr">
              <a:lnSpc>
                <a:spcPct val="100000"/>
              </a:lnSpc>
              <a:spcBef>
                <a:spcPts val="0"/>
              </a:spcBef>
              <a:spcAft>
                <a:spcPts val="0"/>
              </a:spcAft>
              <a:buSzPts val="2800"/>
              <a:buNone/>
              <a:defRPr sz="5600"/>
            </a:lvl4pPr>
            <a:lvl5pPr lvl="4" algn="ctr">
              <a:lnSpc>
                <a:spcPct val="100000"/>
              </a:lnSpc>
              <a:spcBef>
                <a:spcPts val="0"/>
              </a:spcBef>
              <a:spcAft>
                <a:spcPts val="0"/>
              </a:spcAft>
              <a:buSzPts val="2800"/>
              <a:buNone/>
              <a:defRPr sz="5600"/>
            </a:lvl5pPr>
            <a:lvl6pPr lvl="5" algn="ctr">
              <a:lnSpc>
                <a:spcPct val="100000"/>
              </a:lnSpc>
              <a:spcBef>
                <a:spcPts val="0"/>
              </a:spcBef>
              <a:spcAft>
                <a:spcPts val="0"/>
              </a:spcAft>
              <a:buSzPts val="2800"/>
              <a:buNone/>
              <a:defRPr sz="5600"/>
            </a:lvl6pPr>
            <a:lvl7pPr lvl="6" algn="ctr">
              <a:lnSpc>
                <a:spcPct val="100000"/>
              </a:lnSpc>
              <a:spcBef>
                <a:spcPts val="0"/>
              </a:spcBef>
              <a:spcAft>
                <a:spcPts val="0"/>
              </a:spcAft>
              <a:buSzPts val="2800"/>
              <a:buNone/>
              <a:defRPr sz="5600"/>
            </a:lvl7pPr>
            <a:lvl8pPr lvl="7" algn="ctr">
              <a:lnSpc>
                <a:spcPct val="100000"/>
              </a:lnSpc>
              <a:spcBef>
                <a:spcPts val="0"/>
              </a:spcBef>
              <a:spcAft>
                <a:spcPts val="0"/>
              </a:spcAft>
              <a:buSzPts val="2800"/>
              <a:buNone/>
              <a:defRPr sz="5600"/>
            </a:lvl8pPr>
            <a:lvl9pPr lvl="8" algn="ctr">
              <a:lnSpc>
                <a:spcPct val="100000"/>
              </a:lnSpc>
              <a:spcBef>
                <a:spcPts val="0"/>
              </a:spcBef>
              <a:spcAft>
                <a:spcPts val="0"/>
              </a:spcAft>
              <a:buSzPts val="2800"/>
              <a:buNone/>
              <a:defRPr sz="5600"/>
            </a:lvl9pPr>
          </a:lstStyle>
          <a:p>
            <a:endParaRPr/>
          </a:p>
        </p:txBody>
      </p:sp>
      <p:sp>
        <p:nvSpPr>
          <p:cNvPr id="222" name="Google Shape;222;p43"/>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4343400" y="1146560"/>
            <a:ext cx="12915900" cy="1939542"/>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1028700" y="3291841"/>
            <a:ext cx="16230600" cy="60361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26" name="Google Shape;26;p15"/>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3"/>
        <p:cNvGrpSpPr/>
        <p:nvPr/>
      </p:nvGrpSpPr>
      <p:grpSpPr>
        <a:xfrm>
          <a:off x="0" y="0"/>
          <a:ext cx="0" cy="0"/>
          <a:chOff x="0" y="0"/>
          <a:chExt cx="0" cy="0"/>
        </a:xfrm>
      </p:grpSpPr>
      <p:sp>
        <p:nvSpPr>
          <p:cNvPr id="224" name="Google Shape;224;p44"/>
          <p:cNvSpPr txBox="1">
            <a:spLocks noGrp="1"/>
          </p:cNvSpPr>
          <p:nvPr>
            <p:ph type="title"/>
          </p:nvPr>
        </p:nvSpPr>
        <p:spPr>
          <a:xfrm>
            <a:off x="623400" y="4301700"/>
            <a:ext cx="17041200" cy="1683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7200"/>
            </a:lvl1pPr>
            <a:lvl2pPr lvl="1" algn="ctr">
              <a:lnSpc>
                <a:spcPct val="100000"/>
              </a:lnSpc>
              <a:spcBef>
                <a:spcPts val="0"/>
              </a:spcBef>
              <a:spcAft>
                <a:spcPts val="0"/>
              </a:spcAft>
              <a:buSzPts val="3600"/>
              <a:buNone/>
              <a:defRPr sz="7200"/>
            </a:lvl2pPr>
            <a:lvl3pPr lvl="2" algn="ctr">
              <a:lnSpc>
                <a:spcPct val="100000"/>
              </a:lnSpc>
              <a:spcBef>
                <a:spcPts val="0"/>
              </a:spcBef>
              <a:spcAft>
                <a:spcPts val="0"/>
              </a:spcAft>
              <a:buSzPts val="3600"/>
              <a:buNone/>
              <a:defRPr sz="7200"/>
            </a:lvl3pPr>
            <a:lvl4pPr lvl="3" algn="ctr">
              <a:lnSpc>
                <a:spcPct val="100000"/>
              </a:lnSpc>
              <a:spcBef>
                <a:spcPts val="0"/>
              </a:spcBef>
              <a:spcAft>
                <a:spcPts val="0"/>
              </a:spcAft>
              <a:buSzPts val="3600"/>
              <a:buNone/>
              <a:defRPr sz="7200"/>
            </a:lvl4pPr>
            <a:lvl5pPr lvl="4" algn="ctr">
              <a:lnSpc>
                <a:spcPct val="100000"/>
              </a:lnSpc>
              <a:spcBef>
                <a:spcPts val="0"/>
              </a:spcBef>
              <a:spcAft>
                <a:spcPts val="0"/>
              </a:spcAft>
              <a:buSzPts val="3600"/>
              <a:buNone/>
              <a:defRPr sz="7200"/>
            </a:lvl5pPr>
            <a:lvl6pPr lvl="5" algn="ctr">
              <a:lnSpc>
                <a:spcPct val="100000"/>
              </a:lnSpc>
              <a:spcBef>
                <a:spcPts val="0"/>
              </a:spcBef>
              <a:spcAft>
                <a:spcPts val="0"/>
              </a:spcAft>
              <a:buSzPts val="3600"/>
              <a:buNone/>
              <a:defRPr sz="7200"/>
            </a:lvl6pPr>
            <a:lvl7pPr lvl="6" algn="ctr">
              <a:lnSpc>
                <a:spcPct val="100000"/>
              </a:lnSpc>
              <a:spcBef>
                <a:spcPts val="0"/>
              </a:spcBef>
              <a:spcAft>
                <a:spcPts val="0"/>
              </a:spcAft>
              <a:buSzPts val="3600"/>
              <a:buNone/>
              <a:defRPr sz="7200"/>
            </a:lvl7pPr>
            <a:lvl8pPr lvl="7" algn="ctr">
              <a:lnSpc>
                <a:spcPct val="100000"/>
              </a:lnSpc>
              <a:spcBef>
                <a:spcPts val="0"/>
              </a:spcBef>
              <a:spcAft>
                <a:spcPts val="0"/>
              </a:spcAft>
              <a:buSzPts val="3600"/>
              <a:buNone/>
              <a:defRPr sz="7200"/>
            </a:lvl8pPr>
            <a:lvl9pPr lvl="8" algn="ctr">
              <a:lnSpc>
                <a:spcPct val="100000"/>
              </a:lnSpc>
              <a:spcBef>
                <a:spcPts val="0"/>
              </a:spcBef>
              <a:spcAft>
                <a:spcPts val="0"/>
              </a:spcAft>
              <a:buSzPts val="3600"/>
              <a:buNone/>
              <a:defRPr sz="7200"/>
            </a:lvl9pPr>
          </a:lstStyle>
          <a:p>
            <a:endParaRPr/>
          </a:p>
        </p:txBody>
      </p:sp>
      <p:sp>
        <p:nvSpPr>
          <p:cNvPr id="225" name="Google Shape;225;p44"/>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6"/>
        <p:cNvGrpSpPr/>
        <p:nvPr/>
      </p:nvGrpSpPr>
      <p:grpSpPr>
        <a:xfrm>
          <a:off x="0" y="0"/>
          <a:ext cx="0" cy="0"/>
          <a:chOff x="0" y="0"/>
          <a:chExt cx="0" cy="0"/>
        </a:xfrm>
      </p:grpSpPr>
      <p:sp>
        <p:nvSpPr>
          <p:cNvPr id="227" name="Google Shape;227;p45"/>
          <p:cNvSpPr txBox="1">
            <a:spLocks noGrp="1"/>
          </p:cNvSpPr>
          <p:nvPr>
            <p:ph type="title"/>
          </p:nvPr>
        </p:nvSpPr>
        <p:spPr>
          <a:xfrm>
            <a:off x="623400" y="890050"/>
            <a:ext cx="17041200" cy="114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8" name="Google Shape;228;p45"/>
          <p:cNvSpPr txBox="1">
            <a:spLocks noGrp="1"/>
          </p:cNvSpPr>
          <p:nvPr>
            <p:ph type="body" idx="1"/>
          </p:nvPr>
        </p:nvSpPr>
        <p:spPr>
          <a:xfrm>
            <a:off x="623400" y="2304950"/>
            <a:ext cx="17041200" cy="68328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29" name="Google Shape;229;p45"/>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0"/>
        <p:cNvGrpSpPr/>
        <p:nvPr/>
      </p:nvGrpSpPr>
      <p:grpSpPr>
        <a:xfrm>
          <a:off x="0" y="0"/>
          <a:ext cx="0" cy="0"/>
          <a:chOff x="0" y="0"/>
          <a:chExt cx="0" cy="0"/>
        </a:xfrm>
      </p:grpSpPr>
      <p:sp>
        <p:nvSpPr>
          <p:cNvPr id="231" name="Google Shape;231;p46"/>
          <p:cNvSpPr txBox="1">
            <a:spLocks noGrp="1"/>
          </p:cNvSpPr>
          <p:nvPr>
            <p:ph type="title"/>
          </p:nvPr>
        </p:nvSpPr>
        <p:spPr>
          <a:xfrm>
            <a:off x="623400" y="890050"/>
            <a:ext cx="17041200" cy="114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2" name="Google Shape;232;p46"/>
          <p:cNvSpPr txBox="1">
            <a:spLocks noGrp="1"/>
          </p:cNvSpPr>
          <p:nvPr>
            <p:ph type="body" idx="1"/>
          </p:nvPr>
        </p:nvSpPr>
        <p:spPr>
          <a:xfrm>
            <a:off x="623400" y="2304950"/>
            <a:ext cx="7999800" cy="68328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2800"/>
            </a:lvl1pPr>
            <a:lvl2pPr marL="914400" lvl="1" indent="-304800" algn="l">
              <a:lnSpc>
                <a:spcPct val="115000"/>
              </a:lnSpc>
              <a:spcBef>
                <a:spcPts val="0"/>
              </a:spcBef>
              <a:spcAft>
                <a:spcPts val="0"/>
              </a:spcAft>
              <a:buSzPts val="1200"/>
              <a:buChar char="○"/>
              <a:defRPr sz="2400"/>
            </a:lvl2pPr>
            <a:lvl3pPr marL="1371600" lvl="2" indent="-304800" algn="l">
              <a:lnSpc>
                <a:spcPct val="115000"/>
              </a:lnSpc>
              <a:spcBef>
                <a:spcPts val="0"/>
              </a:spcBef>
              <a:spcAft>
                <a:spcPts val="0"/>
              </a:spcAft>
              <a:buSzPts val="1200"/>
              <a:buChar char="■"/>
              <a:defRPr sz="2400"/>
            </a:lvl3pPr>
            <a:lvl4pPr marL="1828800" lvl="3" indent="-304800" algn="l">
              <a:lnSpc>
                <a:spcPct val="115000"/>
              </a:lnSpc>
              <a:spcBef>
                <a:spcPts val="0"/>
              </a:spcBef>
              <a:spcAft>
                <a:spcPts val="0"/>
              </a:spcAft>
              <a:buSzPts val="1200"/>
              <a:buChar char="●"/>
              <a:defRPr sz="2400"/>
            </a:lvl4pPr>
            <a:lvl5pPr marL="2286000" lvl="4" indent="-304800" algn="l">
              <a:lnSpc>
                <a:spcPct val="115000"/>
              </a:lnSpc>
              <a:spcBef>
                <a:spcPts val="0"/>
              </a:spcBef>
              <a:spcAft>
                <a:spcPts val="0"/>
              </a:spcAft>
              <a:buSzPts val="1200"/>
              <a:buChar char="○"/>
              <a:defRPr sz="2400"/>
            </a:lvl5pPr>
            <a:lvl6pPr marL="2743200" lvl="5" indent="-304800" algn="l">
              <a:lnSpc>
                <a:spcPct val="115000"/>
              </a:lnSpc>
              <a:spcBef>
                <a:spcPts val="0"/>
              </a:spcBef>
              <a:spcAft>
                <a:spcPts val="0"/>
              </a:spcAft>
              <a:buSzPts val="1200"/>
              <a:buChar char="■"/>
              <a:defRPr sz="2400"/>
            </a:lvl6pPr>
            <a:lvl7pPr marL="3200400" lvl="6" indent="-304800" algn="l">
              <a:lnSpc>
                <a:spcPct val="115000"/>
              </a:lnSpc>
              <a:spcBef>
                <a:spcPts val="0"/>
              </a:spcBef>
              <a:spcAft>
                <a:spcPts val="0"/>
              </a:spcAft>
              <a:buSzPts val="1200"/>
              <a:buChar char="●"/>
              <a:defRPr sz="2400"/>
            </a:lvl7pPr>
            <a:lvl8pPr marL="3657600" lvl="7" indent="-304800" algn="l">
              <a:lnSpc>
                <a:spcPct val="115000"/>
              </a:lnSpc>
              <a:spcBef>
                <a:spcPts val="0"/>
              </a:spcBef>
              <a:spcAft>
                <a:spcPts val="0"/>
              </a:spcAft>
              <a:buSzPts val="1200"/>
              <a:buChar char="○"/>
              <a:defRPr sz="2400"/>
            </a:lvl8pPr>
            <a:lvl9pPr marL="4114800" lvl="8" indent="-304800" algn="l">
              <a:lnSpc>
                <a:spcPct val="115000"/>
              </a:lnSpc>
              <a:spcBef>
                <a:spcPts val="0"/>
              </a:spcBef>
              <a:spcAft>
                <a:spcPts val="0"/>
              </a:spcAft>
              <a:buSzPts val="1200"/>
              <a:buChar char="■"/>
              <a:defRPr sz="2400"/>
            </a:lvl9pPr>
          </a:lstStyle>
          <a:p>
            <a:endParaRPr/>
          </a:p>
        </p:txBody>
      </p:sp>
      <p:sp>
        <p:nvSpPr>
          <p:cNvPr id="233" name="Google Shape;233;p46"/>
          <p:cNvSpPr txBox="1">
            <a:spLocks noGrp="1"/>
          </p:cNvSpPr>
          <p:nvPr>
            <p:ph type="body" idx="2"/>
          </p:nvPr>
        </p:nvSpPr>
        <p:spPr>
          <a:xfrm>
            <a:off x="9664800" y="2304950"/>
            <a:ext cx="7999800" cy="68328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2800"/>
            </a:lvl1pPr>
            <a:lvl2pPr marL="914400" lvl="1" indent="-304800" algn="l">
              <a:lnSpc>
                <a:spcPct val="115000"/>
              </a:lnSpc>
              <a:spcBef>
                <a:spcPts val="0"/>
              </a:spcBef>
              <a:spcAft>
                <a:spcPts val="0"/>
              </a:spcAft>
              <a:buSzPts val="1200"/>
              <a:buChar char="○"/>
              <a:defRPr sz="2400"/>
            </a:lvl2pPr>
            <a:lvl3pPr marL="1371600" lvl="2" indent="-304800" algn="l">
              <a:lnSpc>
                <a:spcPct val="115000"/>
              </a:lnSpc>
              <a:spcBef>
                <a:spcPts val="0"/>
              </a:spcBef>
              <a:spcAft>
                <a:spcPts val="0"/>
              </a:spcAft>
              <a:buSzPts val="1200"/>
              <a:buChar char="■"/>
              <a:defRPr sz="2400"/>
            </a:lvl3pPr>
            <a:lvl4pPr marL="1828800" lvl="3" indent="-304800" algn="l">
              <a:lnSpc>
                <a:spcPct val="115000"/>
              </a:lnSpc>
              <a:spcBef>
                <a:spcPts val="0"/>
              </a:spcBef>
              <a:spcAft>
                <a:spcPts val="0"/>
              </a:spcAft>
              <a:buSzPts val="1200"/>
              <a:buChar char="●"/>
              <a:defRPr sz="2400"/>
            </a:lvl4pPr>
            <a:lvl5pPr marL="2286000" lvl="4" indent="-304800" algn="l">
              <a:lnSpc>
                <a:spcPct val="115000"/>
              </a:lnSpc>
              <a:spcBef>
                <a:spcPts val="0"/>
              </a:spcBef>
              <a:spcAft>
                <a:spcPts val="0"/>
              </a:spcAft>
              <a:buSzPts val="1200"/>
              <a:buChar char="○"/>
              <a:defRPr sz="2400"/>
            </a:lvl5pPr>
            <a:lvl6pPr marL="2743200" lvl="5" indent="-304800" algn="l">
              <a:lnSpc>
                <a:spcPct val="115000"/>
              </a:lnSpc>
              <a:spcBef>
                <a:spcPts val="0"/>
              </a:spcBef>
              <a:spcAft>
                <a:spcPts val="0"/>
              </a:spcAft>
              <a:buSzPts val="1200"/>
              <a:buChar char="■"/>
              <a:defRPr sz="2400"/>
            </a:lvl6pPr>
            <a:lvl7pPr marL="3200400" lvl="6" indent="-304800" algn="l">
              <a:lnSpc>
                <a:spcPct val="115000"/>
              </a:lnSpc>
              <a:spcBef>
                <a:spcPts val="0"/>
              </a:spcBef>
              <a:spcAft>
                <a:spcPts val="0"/>
              </a:spcAft>
              <a:buSzPts val="1200"/>
              <a:buChar char="●"/>
              <a:defRPr sz="2400"/>
            </a:lvl7pPr>
            <a:lvl8pPr marL="3657600" lvl="7" indent="-304800" algn="l">
              <a:lnSpc>
                <a:spcPct val="115000"/>
              </a:lnSpc>
              <a:spcBef>
                <a:spcPts val="0"/>
              </a:spcBef>
              <a:spcAft>
                <a:spcPts val="0"/>
              </a:spcAft>
              <a:buSzPts val="1200"/>
              <a:buChar char="○"/>
              <a:defRPr sz="2400"/>
            </a:lvl8pPr>
            <a:lvl9pPr marL="4114800" lvl="8" indent="-304800" algn="l">
              <a:lnSpc>
                <a:spcPct val="115000"/>
              </a:lnSpc>
              <a:spcBef>
                <a:spcPts val="0"/>
              </a:spcBef>
              <a:spcAft>
                <a:spcPts val="0"/>
              </a:spcAft>
              <a:buSzPts val="1200"/>
              <a:buChar char="■"/>
              <a:defRPr sz="2400"/>
            </a:lvl9pPr>
          </a:lstStyle>
          <a:p>
            <a:endParaRPr/>
          </a:p>
        </p:txBody>
      </p:sp>
      <p:sp>
        <p:nvSpPr>
          <p:cNvPr id="234" name="Google Shape;234;p46"/>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5"/>
        <p:cNvGrpSpPr/>
        <p:nvPr/>
      </p:nvGrpSpPr>
      <p:grpSpPr>
        <a:xfrm>
          <a:off x="0" y="0"/>
          <a:ext cx="0" cy="0"/>
          <a:chOff x="0" y="0"/>
          <a:chExt cx="0" cy="0"/>
        </a:xfrm>
      </p:grpSpPr>
      <p:sp>
        <p:nvSpPr>
          <p:cNvPr id="236" name="Google Shape;236;p47"/>
          <p:cNvSpPr txBox="1">
            <a:spLocks noGrp="1"/>
          </p:cNvSpPr>
          <p:nvPr>
            <p:ph type="title"/>
          </p:nvPr>
        </p:nvSpPr>
        <p:spPr>
          <a:xfrm>
            <a:off x="623400" y="890050"/>
            <a:ext cx="17041200" cy="114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7" name="Google Shape;237;p47"/>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623400" y="1111200"/>
            <a:ext cx="5616000" cy="15114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4800"/>
            </a:lvl1pPr>
            <a:lvl2pPr lvl="1" algn="l">
              <a:lnSpc>
                <a:spcPct val="100000"/>
              </a:lnSpc>
              <a:spcBef>
                <a:spcPts val="0"/>
              </a:spcBef>
              <a:spcAft>
                <a:spcPts val="0"/>
              </a:spcAft>
              <a:buSzPts val="2400"/>
              <a:buNone/>
              <a:defRPr sz="4800"/>
            </a:lvl2pPr>
            <a:lvl3pPr lvl="2" algn="l">
              <a:lnSpc>
                <a:spcPct val="100000"/>
              </a:lnSpc>
              <a:spcBef>
                <a:spcPts val="0"/>
              </a:spcBef>
              <a:spcAft>
                <a:spcPts val="0"/>
              </a:spcAft>
              <a:buSzPts val="2400"/>
              <a:buNone/>
              <a:defRPr sz="4800"/>
            </a:lvl3pPr>
            <a:lvl4pPr lvl="3" algn="l">
              <a:lnSpc>
                <a:spcPct val="100000"/>
              </a:lnSpc>
              <a:spcBef>
                <a:spcPts val="0"/>
              </a:spcBef>
              <a:spcAft>
                <a:spcPts val="0"/>
              </a:spcAft>
              <a:buSzPts val="2400"/>
              <a:buNone/>
              <a:defRPr sz="4800"/>
            </a:lvl4pPr>
            <a:lvl5pPr lvl="4" algn="l">
              <a:lnSpc>
                <a:spcPct val="100000"/>
              </a:lnSpc>
              <a:spcBef>
                <a:spcPts val="0"/>
              </a:spcBef>
              <a:spcAft>
                <a:spcPts val="0"/>
              </a:spcAft>
              <a:buSzPts val="2400"/>
              <a:buNone/>
              <a:defRPr sz="4800"/>
            </a:lvl5pPr>
            <a:lvl6pPr lvl="5" algn="l">
              <a:lnSpc>
                <a:spcPct val="100000"/>
              </a:lnSpc>
              <a:spcBef>
                <a:spcPts val="0"/>
              </a:spcBef>
              <a:spcAft>
                <a:spcPts val="0"/>
              </a:spcAft>
              <a:buSzPts val="2400"/>
              <a:buNone/>
              <a:defRPr sz="4800"/>
            </a:lvl6pPr>
            <a:lvl7pPr lvl="6" algn="l">
              <a:lnSpc>
                <a:spcPct val="100000"/>
              </a:lnSpc>
              <a:spcBef>
                <a:spcPts val="0"/>
              </a:spcBef>
              <a:spcAft>
                <a:spcPts val="0"/>
              </a:spcAft>
              <a:buSzPts val="2400"/>
              <a:buNone/>
              <a:defRPr sz="4800"/>
            </a:lvl7pPr>
            <a:lvl8pPr lvl="7" algn="l">
              <a:lnSpc>
                <a:spcPct val="100000"/>
              </a:lnSpc>
              <a:spcBef>
                <a:spcPts val="0"/>
              </a:spcBef>
              <a:spcAft>
                <a:spcPts val="0"/>
              </a:spcAft>
              <a:buSzPts val="2400"/>
              <a:buNone/>
              <a:defRPr sz="4800"/>
            </a:lvl8pPr>
            <a:lvl9pPr lvl="8" algn="l">
              <a:lnSpc>
                <a:spcPct val="100000"/>
              </a:lnSpc>
              <a:spcBef>
                <a:spcPts val="0"/>
              </a:spcBef>
              <a:spcAft>
                <a:spcPts val="0"/>
              </a:spcAft>
              <a:buSzPts val="2400"/>
              <a:buNone/>
              <a:defRPr sz="4800"/>
            </a:lvl9pPr>
          </a:lstStyle>
          <a:p>
            <a:endParaRPr/>
          </a:p>
        </p:txBody>
      </p:sp>
      <p:sp>
        <p:nvSpPr>
          <p:cNvPr id="240" name="Google Shape;240;p48"/>
          <p:cNvSpPr txBox="1">
            <a:spLocks noGrp="1"/>
          </p:cNvSpPr>
          <p:nvPr>
            <p:ph type="body" idx="1"/>
          </p:nvPr>
        </p:nvSpPr>
        <p:spPr>
          <a:xfrm>
            <a:off x="623400" y="2779200"/>
            <a:ext cx="5616000" cy="63588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2400"/>
            </a:lvl1pPr>
            <a:lvl2pPr marL="914400" lvl="1" indent="-304800" algn="l">
              <a:lnSpc>
                <a:spcPct val="115000"/>
              </a:lnSpc>
              <a:spcBef>
                <a:spcPts val="0"/>
              </a:spcBef>
              <a:spcAft>
                <a:spcPts val="0"/>
              </a:spcAft>
              <a:buSzPts val="1200"/>
              <a:buChar char="○"/>
              <a:defRPr sz="2400"/>
            </a:lvl2pPr>
            <a:lvl3pPr marL="1371600" lvl="2" indent="-304800" algn="l">
              <a:lnSpc>
                <a:spcPct val="115000"/>
              </a:lnSpc>
              <a:spcBef>
                <a:spcPts val="0"/>
              </a:spcBef>
              <a:spcAft>
                <a:spcPts val="0"/>
              </a:spcAft>
              <a:buSzPts val="1200"/>
              <a:buChar char="■"/>
              <a:defRPr sz="2400"/>
            </a:lvl3pPr>
            <a:lvl4pPr marL="1828800" lvl="3" indent="-304800" algn="l">
              <a:lnSpc>
                <a:spcPct val="115000"/>
              </a:lnSpc>
              <a:spcBef>
                <a:spcPts val="0"/>
              </a:spcBef>
              <a:spcAft>
                <a:spcPts val="0"/>
              </a:spcAft>
              <a:buSzPts val="1200"/>
              <a:buChar char="●"/>
              <a:defRPr sz="2400"/>
            </a:lvl4pPr>
            <a:lvl5pPr marL="2286000" lvl="4" indent="-304800" algn="l">
              <a:lnSpc>
                <a:spcPct val="115000"/>
              </a:lnSpc>
              <a:spcBef>
                <a:spcPts val="0"/>
              </a:spcBef>
              <a:spcAft>
                <a:spcPts val="0"/>
              </a:spcAft>
              <a:buSzPts val="1200"/>
              <a:buChar char="○"/>
              <a:defRPr sz="2400"/>
            </a:lvl5pPr>
            <a:lvl6pPr marL="2743200" lvl="5" indent="-304800" algn="l">
              <a:lnSpc>
                <a:spcPct val="115000"/>
              </a:lnSpc>
              <a:spcBef>
                <a:spcPts val="0"/>
              </a:spcBef>
              <a:spcAft>
                <a:spcPts val="0"/>
              </a:spcAft>
              <a:buSzPts val="1200"/>
              <a:buChar char="■"/>
              <a:defRPr sz="2400"/>
            </a:lvl6pPr>
            <a:lvl7pPr marL="3200400" lvl="6" indent="-304800" algn="l">
              <a:lnSpc>
                <a:spcPct val="115000"/>
              </a:lnSpc>
              <a:spcBef>
                <a:spcPts val="0"/>
              </a:spcBef>
              <a:spcAft>
                <a:spcPts val="0"/>
              </a:spcAft>
              <a:buSzPts val="1200"/>
              <a:buChar char="●"/>
              <a:defRPr sz="2400"/>
            </a:lvl7pPr>
            <a:lvl8pPr marL="3657600" lvl="7" indent="-304800" algn="l">
              <a:lnSpc>
                <a:spcPct val="115000"/>
              </a:lnSpc>
              <a:spcBef>
                <a:spcPts val="0"/>
              </a:spcBef>
              <a:spcAft>
                <a:spcPts val="0"/>
              </a:spcAft>
              <a:buSzPts val="1200"/>
              <a:buChar char="○"/>
              <a:defRPr sz="2400"/>
            </a:lvl8pPr>
            <a:lvl9pPr marL="4114800" lvl="8" indent="-304800" algn="l">
              <a:lnSpc>
                <a:spcPct val="115000"/>
              </a:lnSpc>
              <a:spcBef>
                <a:spcPts val="0"/>
              </a:spcBef>
              <a:spcAft>
                <a:spcPts val="0"/>
              </a:spcAft>
              <a:buSzPts val="1200"/>
              <a:buChar char="■"/>
              <a:defRPr sz="2400"/>
            </a:lvl9pPr>
          </a:lstStyle>
          <a:p>
            <a:endParaRPr/>
          </a:p>
        </p:txBody>
      </p:sp>
      <p:sp>
        <p:nvSpPr>
          <p:cNvPr id="241" name="Google Shape;241;p48"/>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42"/>
        <p:cNvGrpSpPr/>
        <p:nvPr/>
      </p:nvGrpSpPr>
      <p:grpSpPr>
        <a:xfrm>
          <a:off x="0" y="0"/>
          <a:ext cx="0" cy="0"/>
          <a:chOff x="0" y="0"/>
          <a:chExt cx="0" cy="0"/>
        </a:xfrm>
      </p:grpSpPr>
      <p:sp>
        <p:nvSpPr>
          <p:cNvPr id="243" name="Google Shape;243;p49"/>
          <p:cNvSpPr txBox="1">
            <a:spLocks noGrp="1"/>
          </p:cNvSpPr>
          <p:nvPr>
            <p:ph type="title"/>
          </p:nvPr>
        </p:nvSpPr>
        <p:spPr>
          <a:xfrm>
            <a:off x="980500" y="900300"/>
            <a:ext cx="12735600" cy="81816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9600"/>
            </a:lvl1pPr>
            <a:lvl2pPr lvl="1" algn="l">
              <a:lnSpc>
                <a:spcPct val="100000"/>
              </a:lnSpc>
              <a:spcBef>
                <a:spcPts val="0"/>
              </a:spcBef>
              <a:spcAft>
                <a:spcPts val="0"/>
              </a:spcAft>
              <a:buSzPts val="4800"/>
              <a:buNone/>
              <a:defRPr sz="9600"/>
            </a:lvl2pPr>
            <a:lvl3pPr lvl="2" algn="l">
              <a:lnSpc>
                <a:spcPct val="100000"/>
              </a:lnSpc>
              <a:spcBef>
                <a:spcPts val="0"/>
              </a:spcBef>
              <a:spcAft>
                <a:spcPts val="0"/>
              </a:spcAft>
              <a:buSzPts val="4800"/>
              <a:buNone/>
              <a:defRPr sz="9600"/>
            </a:lvl3pPr>
            <a:lvl4pPr lvl="3" algn="l">
              <a:lnSpc>
                <a:spcPct val="100000"/>
              </a:lnSpc>
              <a:spcBef>
                <a:spcPts val="0"/>
              </a:spcBef>
              <a:spcAft>
                <a:spcPts val="0"/>
              </a:spcAft>
              <a:buSzPts val="4800"/>
              <a:buNone/>
              <a:defRPr sz="9600"/>
            </a:lvl4pPr>
            <a:lvl5pPr lvl="4" algn="l">
              <a:lnSpc>
                <a:spcPct val="100000"/>
              </a:lnSpc>
              <a:spcBef>
                <a:spcPts val="0"/>
              </a:spcBef>
              <a:spcAft>
                <a:spcPts val="0"/>
              </a:spcAft>
              <a:buSzPts val="4800"/>
              <a:buNone/>
              <a:defRPr sz="9600"/>
            </a:lvl5pPr>
            <a:lvl6pPr lvl="5" algn="l">
              <a:lnSpc>
                <a:spcPct val="100000"/>
              </a:lnSpc>
              <a:spcBef>
                <a:spcPts val="0"/>
              </a:spcBef>
              <a:spcAft>
                <a:spcPts val="0"/>
              </a:spcAft>
              <a:buSzPts val="4800"/>
              <a:buNone/>
              <a:defRPr sz="9600"/>
            </a:lvl6pPr>
            <a:lvl7pPr lvl="6" algn="l">
              <a:lnSpc>
                <a:spcPct val="100000"/>
              </a:lnSpc>
              <a:spcBef>
                <a:spcPts val="0"/>
              </a:spcBef>
              <a:spcAft>
                <a:spcPts val="0"/>
              </a:spcAft>
              <a:buSzPts val="4800"/>
              <a:buNone/>
              <a:defRPr sz="9600"/>
            </a:lvl7pPr>
            <a:lvl8pPr lvl="7" algn="l">
              <a:lnSpc>
                <a:spcPct val="100000"/>
              </a:lnSpc>
              <a:spcBef>
                <a:spcPts val="0"/>
              </a:spcBef>
              <a:spcAft>
                <a:spcPts val="0"/>
              </a:spcAft>
              <a:buSzPts val="4800"/>
              <a:buNone/>
              <a:defRPr sz="9600"/>
            </a:lvl8pPr>
            <a:lvl9pPr lvl="8" algn="l">
              <a:lnSpc>
                <a:spcPct val="100000"/>
              </a:lnSpc>
              <a:spcBef>
                <a:spcPts val="0"/>
              </a:spcBef>
              <a:spcAft>
                <a:spcPts val="0"/>
              </a:spcAft>
              <a:buSzPts val="4800"/>
              <a:buNone/>
              <a:defRPr sz="9600"/>
            </a:lvl9pPr>
          </a:lstStyle>
          <a:p>
            <a:endParaRPr/>
          </a:p>
        </p:txBody>
      </p:sp>
      <p:sp>
        <p:nvSpPr>
          <p:cNvPr id="244" name="Google Shape;244;p49"/>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45"/>
        <p:cNvGrpSpPr/>
        <p:nvPr/>
      </p:nvGrpSpPr>
      <p:grpSpPr>
        <a:xfrm>
          <a:off x="0" y="0"/>
          <a:ext cx="0" cy="0"/>
          <a:chOff x="0" y="0"/>
          <a:chExt cx="0" cy="0"/>
        </a:xfrm>
      </p:grpSpPr>
      <p:sp>
        <p:nvSpPr>
          <p:cNvPr id="246" name="Google Shape;246;p50"/>
          <p:cNvSpPr/>
          <p:nvPr/>
        </p:nvSpPr>
        <p:spPr>
          <a:xfrm>
            <a:off x="9144000" y="-250"/>
            <a:ext cx="9144000" cy="10287000"/>
          </a:xfrm>
          <a:prstGeom prst="rect">
            <a:avLst/>
          </a:prstGeom>
          <a:solidFill>
            <a:schemeClr val="lt2"/>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Arial"/>
              <a:ea typeface="Arial"/>
              <a:cs typeface="Arial"/>
              <a:sym typeface="Arial"/>
            </a:endParaRPr>
          </a:p>
        </p:txBody>
      </p:sp>
      <p:sp>
        <p:nvSpPr>
          <p:cNvPr id="247" name="Google Shape;247;p50"/>
          <p:cNvSpPr txBox="1">
            <a:spLocks noGrp="1"/>
          </p:cNvSpPr>
          <p:nvPr>
            <p:ph type="title"/>
          </p:nvPr>
        </p:nvSpPr>
        <p:spPr>
          <a:xfrm>
            <a:off x="531000" y="2466350"/>
            <a:ext cx="8090400" cy="2964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8400"/>
            </a:lvl1pPr>
            <a:lvl2pPr lvl="1" algn="ctr">
              <a:lnSpc>
                <a:spcPct val="100000"/>
              </a:lnSpc>
              <a:spcBef>
                <a:spcPts val="0"/>
              </a:spcBef>
              <a:spcAft>
                <a:spcPts val="0"/>
              </a:spcAft>
              <a:buSzPts val="4200"/>
              <a:buNone/>
              <a:defRPr sz="8400"/>
            </a:lvl2pPr>
            <a:lvl3pPr lvl="2" algn="ctr">
              <a:lnSpc>
                <a:spcPct val="100000"/>
              </a:lnSpc>
              <a:spcBef>
                <a:spcPts val="0"/>
              </a:spcBef>
              <a:spcAft>
                <a:spcPts val="0"/>
              </a:spcAft>
              <a:buSzPts val="4200"/>
              <a:buNone/>
              <a:defRPr sz="8400"/>
            </a:lvl3pPr>
            <a:lvl4pPr lvl="3" algn="ctr">
              <a:lnSpc>
                <a:spcPct val="100000"/>
              </a:lnSpc>
              <a:spcBef>
                <a:spcPts val="0"/>
              </a:spcBef>
              <a:spcAft>
                <a:spcPts val="0"/>
              </a:spcAft>
              <a:buSzPts val="4200"/>
              <a:buNone/>
              <a:defRPr sz="8400"/>
            </a:lvl4pPr>
            <a:lvl5pPr lvl="4" algn="ctr">
              <a:lnSpc>
                <a:spcPct val="100000"/>
              </a:lnSpc>
              <a:spcBef>
                <a:spcPts val="0"/>
              </a:spcBef>
              <a:spcAft>
                <a:spcPts val="0"/>
              </a:spcAft>
              <a:buSzPts val="4200"/>
              <a:buNone/>
              <a:defRPr sz="8400"/>
            </a:lvl5pPr>
            <a:lvl6pPr lvl="5" algn="ctr">
              <a:lnSpc>
                <a:spcPct val="100000"/>
              </a:lnSpc>
              <a:spcBef>
                <a:spcPts val="0"/>
              </a:spcBef>
              <a:spcAft>
                <a:spcPts val="0"/>
              </a:spcAft>
              <a:buSzPts val="4200"/>
              <a:buNone/>
              <a:defRPr sz="8400"/>
            </a:lvl6pPr>
            <a:lvl7pPr lvl="6" algn="ctr">
              <a:lnSpc>
                <a:spcPct val="100000"/>
              </a:lnSpc>
              <a:spcBef>
                <a:spcPts val="0"/>
              </a:spcBef>
              <a:spcAft>
                <a:spcPts val="0"/>
              </a:spcAft>
              <a:buSzPts val="4200"/>
              <a:buNone/>
              <a:defRPr sz="8400"/>
            </a:lvl7pPr>
            <a:lvl8pPr lvl="7" algn="ctr">
              <a:lnSpc>
                <a:spcPct val="100000"/>
              </a:lnSpc>
              <a:spcBef>
                <a:spcPts val="0"/>
              </a:spcBef>
              <a:spcAft>
                <a:spcPts val="0"/>
              </a:spcAft>
              <a:buSzPts val="4200"/>
              <a:buNone/>
              <a:defRPr sz="8400"/>
            </a:lvl8pPr>
            <a:lvl9pPr lvl="8" algn="ctr">
              <a:lnSpc>
                <a:spcPct val="100000"/>
              </a:lnSpc>
              <a:spcBef>
                <a:spcPts val="0"/>
              </a:spcBef>
              <a:spcAft>
                <a:spcPts val="0"/>
              </a:spcAft>
              <a:buSzPts val="4200"/>
              <a:buNone/>
              <a:defRPr sz="8400"/>
            </a:lvl9pPr>
          </a:lstStyle>
          <a:p>
            <a:endParaRPr/>
          </a:p>
        </p:txBody>
      </p:sp>
      <p:sp>
        <p:nvSpPr>
          <p:cNvPr id="248" name="Google Shape;248;p50"/>
          <p:cNvSpPr txBox="1">
            <a:spLocks noGrp="1"/>
          </p:cNvSpPr>
          <p:nvPr>
            <p:ph type="subTitle" idx="1"/>
          </p:nvPr>
        </p:nvSpPr>
        <p:spPr>
          <a:xfrm>
            <a:off x="531000" y="5606150"/>
            <a:ext cx="8090400" cy="24702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4200"/>
            </a:lvl1pPr>
            <a:lvl2pPr lvl="1" algn="ctr">
              <a:lnSpc>
                <a:spcPct val="100000"/>
              </a:lnSpc>
              <a:spcBef>
                <a:spcPts val="0"/>
              </a:spcBef>
              <a:spcAft>
                <a:spcPts val="0"/>
              </a:spcAft>
              <a:buSzPts val="2100"/>
              <a:buNone/>
              <a:defRPr sz="4200"/>
            </a:lvl2pPr>
            <a:lvl3pPr lvl="2" algn="ctr">
              <a:lnSpc>
                <a:spcPct val="100000"/>
              </a:lnSpc>
              <a:spcBef>
                <a:spcPts val="0"/>
              </a:spcBef>
              <a:spcAft>
                <a:spcPts val="0"/>
              </a:spcAft>
              <a:buSzPts val="2100"/>
              <a:buNone/>
              <a:defRPr sz="4200"/>
            </a:lvl3pPr>
            <a:lvl4pPr lvl="3" algn="ctr">
              <a:lnSpc>
                <a:spcPct val="100000"/>
              </a:lnSpc>
              <a:spcBef>
                <a:spcPts val="0"/>
              </a:spcBef>
              <a:spcAft>
                <a:spcPts val="0"/>
              </a:spcAft>
              <a:buSzPts val="2100"/>
              <a:buNone/>
              <a:defRPr sz="4200"/>
            </a:lvl4pPr>
            <a:lvl5pPr lvl="4" algn="ctr">
              <a:lnSpc>
                <a:spcPct val="100000"/>
              </a:lnSpc>
              <a:spcBef>
                <a:spcPts val="0"/>
              </a:spcBef>
              <a:spcAft>
                <a:spcPts val="0"/>
              </a:spcAft>
              <a:buSzPts val="2100"/>
              <a:buNone/>
              <a:defRPr sz="4200"/>
            </a:lvl5pPr>
            <a:lvl6pPr lvl="5" algn="ctr">
              <a:lnSpc>
                <a:spcPct val="100000"/>
              </a:lnSpc>
              <a:spcBef>
                <a:spcPts val="0"/>
              </a:spcBef>
              <a:spcAft>
                <a:spcPts val="0"/>
              </a:spcAft>
              <a:buSzPts val="2100"/>
              <a:buNone/>
              <a:defRPr sz="4200"/>
            </a:lvl6pPr>
            <a:lvl7pPr lvl="6" algn="ctr">
              <a:lnSpc>
                <a:spcPct val="100000"/>
              </a:lnSpc>
              <a:spcBef>
                <a:spcPts val="0"/>
              </a:spcBef>
              <a:spcAft>
                <a:spcPts val="0"/>
              </a:spcAft>
              <a:buSzPts val="2100"/>
              <a:buNone/>
              <a:defRPr sz="4200"/>
            </a:lvl7pPr>
            <a:lvl8pPr lvl="7" algn="ctr">
              <a:lnSpc>
                <a:spcPct val="100000"/>
              </a:lnSpc>
              <a:spcBef>
                <a:spcPts val="0"/>
              </a:spcBef>
              <a:spcAft>
                <a:spcPts val="0"/>
              </a:spcAft>
              <a:buSzPts val="2100"/>
              <a:buNone/>
              <a:defRPr sz="4200"/>
            </a:lvl8pPr>
            <a:lvl9pPr lvl="8" algn="ctr">
              <a:lnSpc>
                <a:spcPct val="100000"/>
              </a:lnSpc>
              <a:spcBef>
                <a:spcPts val="0"/>
              </a:spcBef>
              <a:spcAft>
                <a:spcPts val="0"/>
              </a:spcAft>
              <a:buSzPts val="2100"/>
              <a:buNone/>
              <a:defRPr sz="4200"/>
            </a:lvl9pPr>
          </a:lstStyle>
          <a:p>
            <a:endParaRPr/>
          </a:p>
        </p:txBody>
      </p:sp>
      <p:sp>
        <p:nvSpPr>
          <p:cNvPr id="249" name="Google Shape;249;p50"/>
          <p:cNvSpPr txBox="1">
            <a:spLocks noGrp="1"/>
          </p:cNvSpPr>
          <p:nvPr>
            <p:ph type="body" idx="2"/>
          </p:nvPr>
        </p:nvSpPr>
        <p:spPr>
          <a:xfrm>
            <a:off x="9879000" y="1448150"/>
            <a:ext cx="7674000" cy="73902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0" name="Google Shape;250;p50"/>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51"/>
        <p:cNvGrpSpPr/>
        <p:nvPr/>
      </p:nvGrpSpPr>
      <p:grpSpPr>
        <a:xfrm>
          <a:off x="0" y="0"/>
          <a:ext cx="0" cy="0"/>
          <a:chOff x="0" y="0"/>
          <a:chExt cx="0" cy="0"/>
        </a:xfrm>
      </p:grpSpPr>
      <p:sp>
        <p:nvSpPr>
          <p:cNvPr id="252" name="Google Shape;252;p51"/>
          <p:cNvSpPr txBox="1">
            <a:spLocks noGrp="1"/>
          </p:cNvSpPr>
          <p:nvPr>
            <p:ph type="body" idx="1"/>
          </p:nvPr>
        </p:nvSpPr>
        <p:spPr>
          <a:xfrm>
            <a:off x="623400" y="8461150"/>
            <a:ext cx="11997600" cy="12102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3" name="Google Shape;253;p51"/>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54"/>
        <p:cNvGrpSpPr/>
        <p:nvPr/>
      </p:nvGrpSpPr>
      <p:grpSpPr>
        <a:xfrm>
          <a:off x="0" y="0"/>
          <a:ext cx="0" cy="0"/>
          <a:chOff x="0" y="0"/>
          <a:chExt cx="0" cy="0"/>
        </a:xfrm>
      </p:grpSpPr>
      <p:sp>
        <p:nvSpPr>
          <p:cNvPr id="255" name="Google Shape;255;p52"/>
          <p:cNvSpPr txBox="1">
            <a:spLocks noGrp="1"/>
          </p:cNvSpPr>
          <p:nvPr>
            <p:ph type="title"/>
          </p:nvPr>
        </p:nvSpPr>
        <p:spPr>
          <a:xfrm>
            <a:off x="623400" y="2212250"/>
            <a:ext cx="17041200" cy="3927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24000"/>
            </a:lvl1pPr>
            <a:lvl2pPr lvl="1" algn="ctr">
              <a:lnSpc>
                <a:spcPct val="100000"/>
              </a:lnSpc>
              <a:spcBef>
                <a:spcPts val="0"/>
              </a:spcBef>
              <a:spcAft>
                <a:spcPts val="0"/>
              </a:spcAft>
              <a:buSzPts val="12000"/>
              <a:buNone/>
              <a:defRPr sz="24000"/>
            </a:lvl2pPr>
            <a:lvl3pPr lvl="2" algn="ctr">
              <a:lnSpc>
                <a:spcPct val="100000"/>
              </a:lnSpc>
              <a:spcBef>
                <a:spcPts val="0"/>
              </a:spcBef>
              <a:spcAft>
                <a:spcPts val="0"/>
              </a:spcAft>
              <a:buSzPts val="12000"/>
              <a:buNone/>
              <a:defRPr sz="24000"/>
            </a:lvl3pPr>
            <a:lvl4pPr lvl="3" algn="ctr">
              <a:lnSpc>
                <a:spcPct val="100000"/>
              </a:lnSpc>
              <a:spcBef>
                <a:spcPts val="0"/>
              </a:spcBef>
              <a:spcAft>
                <a:spcPts val="0"/>
              </a:spcAft>
              <a:buSzPts val="12000"/>
              <a:buNone/>
              <a:defRPr sz="24000"/>
            </a:lvl4pPr>
            <a:lvl5pPr lvl="4" algn="ctr">
              <a:lnSpc>
                <a:spcPct val="100000"/>
              </a:lnSpc>
              <a:spcBef>
                <a:spcPts val="0"/>
              </a:spcBef>
              <a:spcAft>
                <a:spcPts val="0"/>
              </a:spcAft>
              <a:buSzPts val="12000"/>
              <a:buNone/>
              <a:defRPr sz="24000"/>
            </a:lvl5pPr>
            <a:lvl6pPr lvl="5" algn="ctr">
              <a:lnSpc>
                <a:spcPct val="100000"/>
              </a:lnSpc>
              <a:spcBef>
                <a:spcPts val="0"/>
              </a:spcBef>
              <a:spcAft>
                <a:spcPts val="0"/>
              </a:spcAft>
              <a:buSzPts val="12000"/>
              <a:buNone/>
              <a:defRPr sz="24000"/>
            </a:lvl6pPr>
            <a:lvl7pPr lvl="6" algn="ctr">
              <a:lnSpc>
                <a:spcPct val="100000"/>
              </a:lnSpc>
              <a:spcBef>
                <a:spcPts val="0"/>
              </a:spcBef>
              <a:spcAft>
                <a:spcPts val="0"/>
              </a:spcAft>
              <a:buSzPts val="12000"/>
              <a:buNone/>
              <a:defRPr sz="24000"/>
            </a:lvl7pPr>
            <a:lvl8pPr lvl="7" algn="ctr">
              <a:lnSpc>
                <a:spcPct val="100000"/>
              </a:lnSpc>
              <a:spcBef>
                <a:spcPts val="0"/>
              </a:spcBef>
              <a:spcAft>
                <a:spcPts val="0"/>
              </a:spcAft>
              <a:buSzPts val="12000"/>
              <a:buNone/>
              <a:defRPr sz="24000"/>
            </a:lvl8pPr>
            <a:lvl9pPr lvl="8" algn="ctr">
              <a:lnSpc>
                <a:spcPct val="100000"/>
              </a:lnSpc>
              <a:spcBef>
                <a:spcPts val="0"/>
              </a:spcBef>
              <a:spcAft>
                <a:spcPts val="0"/>
              </a:spcAft>
              <a:buSzPts val="12000"/>
              <a:buNone/>
              <a:defRPr sz="24000"/>
            </a:lvl9pPr>
          </a:lstStyle>
          <a:p>
            <a:endParaRPr/>
          </a:p>
        </p:txBody>
      </p:sp>
      <p:sp>
        <p:nvSpPr>
          <p:cNvPr id="256" name="Google Shape;256;p52"/>
          <p:cNvSpPr txBox="1">
            <a:spLocks noGrp="1"/>
          </p:cNvSpPr>
          <p:nvPr>
            <p:ph type="body" idx="1"/>
          </p:nvPr>
        </p:nvSpPr>
        <p:spPr>
          <a:xfrm>
            <a:off x="623400" y="6304450"/>
            <a:ext cx="17041200" cy="260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257" name="Google Shape;257;p52"/>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8"/>
        <p:cNvGrpSpPr/>
        <p:nvPr/>
      </p:nvGrpSpPr>
      <p:grpSpPr>
        <a:xfrm>
          <a:off x="0" y="0"/>
          <a:ext cx="0" cy="0"/>
          <a:chOff x="0" y="0"/>
          <a:chExt cx="0" cy="0"/>
        </a:xfrm>
      </p:grpSpPr>
      <p:sp>
        <p:nvSpPr>
          <p:cNvPr id="259" name="Google Shape;259;p53"/>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2000"/>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pic>
        <p:nvPicPr>
          <p:cNvPr id="30" name="Google Shape;30;p16" descr="C3-HD-BTM.png"/>
          <p:cNvPicPr preferRelativeResize="0"/>
          <p:nvPr/>
        </p:nvPicPr>
        <p:blipFill rotWithShape="1">
          <a:blip r:embed="rId2">
            <a:alphaModFix/>
          </a:blip>
          <a:srcRect/>
          <a:stretch/>
        </p:blipFill>
        <p:spPr>
          <a:xfrm>
            <a:off x="0" y="6562725"/>
            <a:ext cx="18288000" cy="3724275"/>
          </a:xfrm>
          <a:prstGeom prst="rect">
            <a:avLst/>
          </a:prstGeom>
          <a:noFill/>
          <a:ln>
            <a:noFill/>
          </a:ln>
        </p:spPr>
      </p:pic>
      <p:sp>
        <p:nvSpPr>
          <p:cNvPr id="31" name="Google Shape;31;p16"/>
          <p:cNvSpPr txBox="1">
            <a:spLocks noGrp="1"/>
          </p:cNvSpPr>
          <p:nvPr>
            <p:ph type="title"/>
          </p:nvPr>
        </p:nvSpPr>
        <p:spPr>
          <a:xfrm>
            <a:off x="1028701" y="1130300"/>
            <a:ext cx="16230599" cy="4202903"/>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6"/>
          <p:cNvSpPr txBox="1">
            <a:spLocks noGrp="1"/>
          </p:cNvSpPr>
          <p:nvPr>
            <p:ph type="body" idx="1"/>
          </p:nvPr>
        </p:nvSpPr>
        <p:spPr>
          <a:xfrm>
            <a:off x="1536701" y="5462588"/>
            <a:ext cx="15735300" cy="1433513"/>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500"/>
              </a:spcBef>
              <a:spcAft>
                <a:spcPts val="0"/>
              </a:spcAft>
              <a:buClr>
                <a:srgbClr val="888888"/>
              </a:buClr>
              <a:buSzPts val="3300"/>
              <a:buNone/>
              <a:defRPr sz="3300">
                <a:solidFill>
                  <a:srgbClr val="888888"/>
                </a:solidFill>
              </a:defRPr>
            </a:lvl1pPr>
            <a:lvl2pPr marL="914400" lvl="1" indent="-228600" algn="l">
              <a:lnSpc>
                <a:spcPct val="90000"/>
              </a:lnSpc>
              <a:spcBef>
                <a:spcPts val="750"/>
              </a:spcBef>
              <a:spcAft>
                <a:spcPts val="0"/>
              </a:spcAft>
              <a:buClr>
                <a:srgbClr val="888888"/>
              </a:buClr>
              <a:buSzPts val="3000"/>
              <a:buNone/>
              <a:defRPr sz="3000">
                <a:solidFill>
                  <a:srgbClr val="888888"/>
                </a:solidFill>
              </a:defRPr>
            </a:lvl2pPr>
            <a:lvl3pPr marL="1371600" lvl="2" indent="-228600" algn="l">
              <a:lnSpc>
                <a:spcPct val="90000"/>
              </a:lnSpc>
              <a:spcBef>
                <a:spcPts val="750"/>
              </a:spcBef>
              <a:spcAft>
                <a:spcPts val="0"/>
              </a:spcAft>
              <a:buClr>
                <a:srgbClr val="888888"/>
              </a:buClr>
              <a:buSzPts val="2700"/>
              <a:buNone/>
              <a:defRPr sz="2700">
                <a:solidFill>
                  <a:srgbClr val="888888"/>
                </a:solidFill>
              </a:defRPr>
            </a:lvl3pPr>
            <a:lvl4pPr marL="1828800" lvl="3" indent="-228600" algn="l">
              <a:lnSpc>
                <a:spcPct val="90000"/>
              </a:lnSpc>
              <a:spcBef>
                <a:spcPts val="750"/>
              </a:spcBef>
              <a:spcAft>
                <a:spcPts val="0"/>
              </a:spcAft>
              <a:buClr>
                <a:srgbClr val="888888"/>
              </a:buClr>
              <a:buSzPts val="2400"/>
              <a:buNone/>
              <a:defRPr sz="2400">
                <a:solidFill>
                  <a:srgbClr val="888888"/>
                </a:solidFill>
              </a:defRPr>
            </a:lvl4pPr>
            <a:lvl5pPr marL="2286000" lvl="4" indent="-228600" algn="l">
              <a:lnSpc>
                <a:spcPct val="90000"/>
              </a:lnSpc>
              <a:spcBef>
                <a:spcPts val="750"/>
              </a:spcBef>
              <a:spcAft>
                <a:spcPts val="0"/>
              </a:spcAft>
              <a:buClr>
                <a:srgbClr val="888888"/>
              </a:buClr>
              <a:buSzPts val="2400"/>
              <a:buNone/>
              <a:defRPr sz="2400">
                <a:solidFill>
                  <a:srgbClr val="888888"/>
                </a:solidFill>
              </a:defRPr>
            </a:lvl5pPr>
            <a:lvl6pPr marL="2743200" lvl="5" indent="-228600" algn="l">
              <a:lnSpc>
                <a:spcPct val="90000"/>
              </a:lnSpc>
              <a:spcBef>
                <a:spcPts val="750"/>
              </a:spcBef>
              <a:spcAft>
                <a:spcPts val="0"/>
              </a:spcAft>
              <a:buClr>
                <a:srgbClr val="888888"/>
              </a:buClr>
              <a:buSzPts val="2400"/>
              <a:buNone/>
              <a:defRPr sz="2400">
                <a:solidFill>
                  <a:srgbClr val="888888"/>
                </a:solidFill>
              </a:defRPr>
            </a:lvl6pPr>
            <a:lvl7pPr marL="3200400" lvl="6" indent="-228600" algn="l">
              <a:lnSpc>
                <a:spcPct val="90000"/>
              </a:lnSpc>
              <a:spcBef>
                <a:spcPts val="750"/>
              </a:spcBef>
              <a:spcAft>
                <a:spcPts val="0"/>
              </a:spcAft>
              <a:buClr>
                <a:srgbClr val="888888"/>
              </a:buClr>
              <a:buSzPts val="2400"/>
              <a:buNone/>
              <a:defRPr sz="2400">
                <a:solidFill>
                  <a:srgbClr val="888888"/>
                </a:solidFill>
              </a:defRPr>
            </a:lvl7pPr>
            <a:lvl8pPr marL="3657600" lvl="7" indent="-228600" algn="l">
              <a:lnSpc>
                <a:spcPct val="90000"/>
              </a:lnSpc>
              <a:spcBef>
                <a:spcPts val="750"/>
              </a:spcBef>
              <a:spcAft>
                <a:spcPts val="0"/>
              </a:spcAft>
              <a:buClr>
                <a:srgbClr val="888888"/>
              </a:buClr>
              <a:buSzPts val="2400"/>
              <a:buNone/>
              <a:defRPr sz="2400">
                <a:solidFill>
                  <a:srgbClr val="888888"/>
                </a:solidFill>
              </a:defRPr>
            </a:lvl8pPr>
            <a:lvl9pPr marL="4114800" lvl="8" indent="-228600" algn="l">
              <a:lnSpc>
                <a:spcPct val="90000"/>
              </a:lnSpc>
              <a:spcBef>
                <a:spcPts val="750"/>
              </a:spcBef>
              <a:spcAft>
                <a:spcPts val="0"/>
              </a:spcAft>
              <a:buClr>
                <a:srgbClr val="888888"/>
              </a:buClr>
              <a:buSzPts val="2400"/>
              <a:buNone/>
              <a:defRPr sz="2400">
                <a:solidFill>
                  <a:srgbClr val="888888"/>
                </a:solidFill>
              </a:defRPr>
            </a:lvl9pPr>
          </a:lstStyle>
          <a:p>
            <a:endParaRPr/>
          </a:p>
        </p:txBody>
      </p:sp>
      <p:sp>
        <p:nvSpPr>
          <p:cNvPr id="33" name="Google Shape;33;p16"/>
          <p:cNvSpPr txBox="1">
            <a:spLocks noGrp="1"/>
          </p:cNvSpPr>
          <p:nvPr>
            <p:ph type="dt" idx="10"/>
          </p:nvPr>
        </p:nvSpPr>
        <p:spPr>
          <a:xfrm>
            <a:off x="11721678" y="571501"/>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1028700" y="571502"/>
            <a:ext cx="10487238" cy="54609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16293678" y="571501"/>
            <a:ext cx="965622"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6"/>
        <p:cNvGrpSpPr/>
        <p:nvPr/>
      </p:nvGrpSpPr>
      <p:grpSpPr>
        <a:xfrm>
          <a:off x="0" y="0"/>
          <a:ext cx="0" cy="0"/>
          <a:chOff x="0" y="0"/>
          <a:chExt cx="0" cy="0"/>
        </a:xfrm>
      </p:grpSpPr>
      <p:sp>
        <p:nvSpPr>
          <p:cNvPr id="267" name="Google Shape;267;p55"/>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68" name="Google Shape;268;p55"/>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69" name="Google Shape;269;p55"/>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0"/>
        <p:cNvGrpSpPr/>
        <p:nvPr/>
      </p:nvGrpSpPr>
      <p:grpSpPr>
        <a:xfrm>
          <a:off x="0" y="0"/>
          <a:ext cx="0" cy="0"/>
          <a:chOff x="0" y="0"/>
          <a:chExt cx="0" cy="0"/>
        </a:xfrm>
      </p:grpSpPr>
      <p:sp>
        <p:nvSpPr>
          <p:cNvPr id="271" name="Google Shape;271;p56"/>
          <p:cNvSpPr txBox="1">
            <a:spLocks noGrp="1"/>
          </p:cNvSpPr>
          <p:nvPr>
            <p:ph type="ctrTitle"/>
          </p:nvPr>
        </p:nvSpPr>
        <p:spPr>
          <a:xfrm>
            <a:off x="685800" y="2130427"/>
            <a:ext cx="7772400" cy="1470026"/>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72" name="Google Shape;272;p56"/>
          <p:cNvSpPr txBox="1">
            <a:spLocks noGrp="1"/>
          </p:cNvSpPr>
          <p:nvPr>
            <p:ph type="subTitle" idx="1"/>
          </p:nvPr>
        </p:nvSpPr>
        <p:spPr>
          <a:xfrm>
            <a:off x="1371600" y="3886200"/>
            <a:ext cx="6400800" cy="1752600"/>
          </a:xfrm>
          <a:prstGeom prst="rect">
            <a:avLst/>
          </a:prstGeom>
          <a:noFill/>
          <a:ln>
            <a:noFill/>
          </a:ln>
        </p:spPr>
        <p:txBody>
          <a:bodyPr spcFirstLastPara="1" wrap="square" lIns="45725" tIns="22850" rIns="45725" bIns="22850" anchor="t" anchorCtr="0">
            <a:normAutofit/>
          </a:bodyPr>
          <a:lstStyle>
            <a:lvl1pPr lvl="0" algn="ctr">
              <a:lnSpc>
                <a:spcPct val="100000"/>
              </a:lnSpc>
              <a:spcBef>
                <a:spcPts val="600"/>
              </a:spcBef>
              <a:spcAft>
                <a:spcPts val="0"/>
              </a:spcAft>
              <a:buClr>
                <a:srgbClr val="888888"/>
              </a:buClr>
              <a:buSzPts val="1600"/>
              <a:buNone/>
              <a:defRPr>
                <a:solidFill>
                  <a:srgbClr val="888888"/>
                </a:solidFill>
              </a:defRPr>
            </a:lvl1pPr>
            <a:lvl2pPr lvl="1" algn="ctr">
              <a:lnSpc>
                <a:spcPct val="100000"/>
              </a:lnSpc>
              <a:spcBef>
                <a:spcPts val="600"/>
              </a:spcBef>
              <a:spcAft>
                <a:spcPts val="0"/>
              </a:spcAft>
              <a:buClr>
                <a:srgbClr val="888888"/>
              </a:buClr>
              <a:buSzPts val="1400"/>
              <a:buNone/>
              <a:defRPr>
                <a:solidFill>
                  <a:srgbClr val="888888"/>
                </a:solidFill>
              </a:defRPr>
            </a:lvl2pPr>
            <a:lvl3pPr lvl="2" algn="ctr">
              <a:lnSpc>
                <a:spcPct val="100000"/>
              </a:lnSpc>
              <a:spcBef>
                <a:spcPts val="400"/>
              </a:spcBef>
              <a:spcAft>
                <a:spcPts val="0"/>
              </a:spcAft>
              <a:buClr>
                <a:srgbClr val="888888"/>
              </a:buClr>
              <a:buSzPts val="1200"/>
              <a:buNone/>
              <a:defRPr>
                <a:solidFill>
                  <a:srgbClr val="888888"/>
                </a:solidFill>
              </a:defRPr>
            </a:lvl3pPr>
            <a:lvl4pPr lvl="3" algn="ctr">
              <a:lnSpc>
                <a:spcPct val="100000"/>
              </a:lnSpc>
              <a:spcBef>
                <a:spcPts val="400"/>
              </a:spcBef>
              <a:spcAft>
                <a:spcPts val="0"/>
              </a:spcAft>
              <a:buClr>
                <a:srgbClr val="888888"/>
              </a:buClr>
              <a:buSzPts val="1000"/>
              <a:buNone/>
              <a:defRPr>
                <a:solidFill>
                  <a:srgbClr val="888888"/>
                </a:solidFill>
              </a:defRPr>
            </a:lvl4pPr>
            <a:lvl5pPr lvl="4" algn="ctr">
              <a:lnSpc>
                <a:spcPct val="100000"/>
              </a:lnSpc>
              <a:spcBef>
                <a:spcPts val="400"/>
              </a:spcBef>
              <a:spcAft>
                <a:spcPts val="0"/>
              </a:spcAft>
              <a:buClr>
                <a:srgbClr val="888888"/>
              </a:buClr>
              <a:buSzPts val="1000"/>
              <a:buNone/>
              <a:defRPr>
                <a:solidFill>
                  <a:srgbClr val="888888"/>
                </a:solidFill>
              </a:defRPr>
            </a:lvl5pPr>
            <a:lvl6pPr lvl="5" algn="ctr">
              <a:lnSpc>
                <a:spcPct val="100000"/>
              </a:lnSpc>
              <a:spcBef>
                <a:spcPts val="400"/>
              </a:spcBef>
              <a:spcAft>
                <a:spcPts val="0"/>
              </a:spcAft>
              <a:buClr>
                <a:srgbClr val="888888"/>
              </a:buClr>
              <a:buSzPts val="1000"/>
              <a:buNone/>
              <a:defRPr>
                <a:solidFill>
                  <a:srgbClr val="888888"/>
                </a:solidFill>
              </a:defRPr>
            </a:lvl6pPr>
            <a:lvl7pPr lvl="6" algn="ctr">
              <a:lnSpc>
                <a:spcPct val="100000"/>
              </a:lnSpc>
              <a:spcBef>
                <a:spcPts val="400"/>
              </a:spcBef>
              <a:spcAft>
                <a:spcPts val="0"/>
              </a:spcAft>
              <a:buClr>
                <a:srgbClr val="888888"/>
              </a:buClr>
              <a:buSzPts val="1000"/>
              <a:buNone/>
              <a:defRPr>
                <a:solidFill>
                  <a:srgbClr val="888888"/>
                </a:solidFill>
              </a:defRPr>
            </a:lvl7pPr>
            <a:lvl8pPr lvl="7" algn="ctr">
              <a:lnSpc>
                <a:spcPct val="100000"/>
              </a:lnSpc>
              <a:spcBef>
                <a:spcPts val="400"/>
              </a:spcBef>
              <a:spcAft>
                <a:spcPts val="0"/>
              </a:spcAft>
              <a:buClr>
                <a:srgbClr val="888888"/>
              </a:buClr>
              <a:buSzPts val="1000"/>
              <a:buNone/>
              <a:defRPr>
                <a:solidFill>
                  <a:srgbClr val="888888"/>
                </a:solidFill>
              </a:defRPr>
            </a:lvl8pPr>
            <a:lvl9pPr lvl="8" algn="ctr">
              <a:lnSpc>
                <a:spcPct val="100000"/>
              </a:lnSpc>
              <a:spcBef>
                <a:spcPts val="400"/>
              </a:spcBef>
              <a:spcAft>
                <a:spcPts val="0"/>
              </a:spcAft>
              <a:buClr>
                <a:srgbClr val="888888"/>
              </a:buClr>
              <a:buSzPts val="1000"/>
              <a:buNone/>
              <a:defRPr>
                <a:solidFill>
                  <a:srgbClr val="888888"/>
                </a:solidFill>
              </a:defRPr>
            </a:lvl9pPr>
          </a:lstStyle>
          <a:p>
            <a:endParaRPr/>
          </a:p>
        </p:txBody>
      </p:sp>
      <p:sp>
        <p:nvSpPr>
          <p:cNvPr id="273" name="Google Shape;273;p56"/>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74" name="Google Shape;274;p56"/>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75" name="Google Shape;275;p56"/>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6"/>
        <p:cNvGrpSpPr/>
        <p:nvPr/>
      </p:nvGrpSpPr>
      <p:grpSpPr>
        <a:xfrm>
          <a:off x="0" y="0"/>
          <a:ext cx="0" cy="0"/>
          <a:chOff x="0" y="0"/>
          <a:chExt cx="0" cy="0"/>
        </a:xfrm>
      </p:grpSpPr>
      <p:sp>
        <p:nvSpPr>
          <p:cNvPr id="277" name="Google Shape;277;p57"/>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78" name="Google Shape;278;p57"/>
          <p:cNvSpPr txBox="1">
            <a:spLocks noGrp="1"/>
          </p:cNvSpPr>
          <p:nvPr>
            <p:ph type="body" idx="1"/>
          </p:nvPr>
        </p:nvSpPr>
        <p:spPr>
          <a:xfrm>
            <a:off x="457200" y="1600200"/>
            <a:ext cx="8229600" cy="4525964"/>
          </a:xfrm>
          <a:prstGeom prst="rect">
            <a:avLst/>
          </a:prstGeom>
          <a:noFill/>
          <a:ln>
            <a:noFill/>
          </a:ln>
        </p:spPr>
        <p:txBody>
          <a:bodyPr spcFirstLastPara="1" wrap="square" lIns="45725" tIns="22850" rIns="45725" bIns="22850" anchor="t" anchorCtr="0">
            <a:normAutofit/>
          </a:bodyPr>
          <a:lstStyle>
            <a:lvl1pPr marL="457200" lvl="0" indent="-285750" algn="l">
              <a:lnSpc>
                <a:spcPct val="100000"/>
              </a:lnSpc>
              <a:spcBef>
                <a:spcPts val="400"/>
              </a:spcBef>
              <a:spcAft>
                <a:spcPts val="0"/>
              </a:spcAft>
              <a:buClr>
                <a:schemeClr val="dk1"/>
              </a:buClr>
              <a:buSzPts val="900"/>
              <a:buChar char="•"/>
              <a:defRPr/>
            </a:lvl1pPr>
            <a:lvl2pPr marL="914400" lvl="1" indent="-285750" algn="l">
              <a:lnSpc>
                <a:spcPct val="100000"/>
              </a:lnSpc>
              <a:spcBef>
                <a:spcPts val="400"/>
              </a:spcBef>
              <a:spcAft>
                <a:spcPts val="0"/>
              </a:spcAft>
              <a:buClr>
                <a:schemeClr val="dk1"/>
              </a:buClr>
              <a:buSzPts val="900"/>
              <a:buChar char="–"/>
              <a:defRPr/>
            </a:lvl2pPr>
            <a:lvl3pPr marL="1371600" lvl="2" indent="-285750" algn="l">
              <a:lnSpc>
                <a:spcPct val="100000"/>
              </a:lnSpc>
              <a:spcBef>
                <a:spcPts val="400"/>
              </a:spcBef>
              <a:spcAft>
                <a:spcPts val="0"/>
              </a:spcAft>
              <a:buClr>
                <a:schemeClr val="dk1"/>
              </a:buClr>
              <a:buSzPts val="900"/>
              <a:buChar char="•"/>
              <a:defRPr/>
            </a:lvl3pPr>
            <a:lvl4pPr marL="1828800" lvl="3" indent="-285750" algn="l">
              <a:lnSpc>
                <a:spcPct val="100000"/>
              </a:lnSpc>
              <a:spcBef>
                <a:spcPts val="400"/>
              </a:spcBef>
              <a:spcAft>
                <a:spcPts val="0"/>
              </a:spcAft>
              <a:buClr>
                <a:schemeClr val="dk1"/>
              </a:buClr>
              <a:buSzPts val="900"/>
              <a:buChar char="–"/>
              <a:defRPr/>
            </a:lvl4pPr>
            <a:lvl5pPr marL="2286000" lvl="4" indent="-285750" algn="l">
              <a:lnSpc>
                <a:spcPct val="100000"/>
              </a:lnSpc>
              <a:spcBef>
                <a:spcPts val="400"/>
              </a:spcBef>
              <a:spcAft>
                <a:spcPts val="0"/>
              </a:spcAft>
              <a:buClr>
                <a:schemeClr val="dk1"/>
              </a:buClr>
              <a:buSzPts val="900"/>
              <a:buChar char="»"/>
              <a:defRPr/>
            </a:lvl5pPr>
            <a:lvl6pPr marL="2743200" lvl="5" indent="-285750" algn="l">
              <a:lnSpc>
                <a:spcPct val="100000"/>
              </a:lnSpc>
              <a:spcBef>
                <a:spcPts val="400"/>
              </a:spcBef>
              <a:spcAft>
                <a:spcPts val="0"/>
              </a:spcAft>
              <a:buClr>
                <a:schemeClr val="dk1"/>
              </a:buClr>
              <a:buSzPts val="900"/>
              <a:buChar char="•"/>
              <a:defRPr/>
            </a:lvl6pPr>
            <a:lvl7pPr marL="3200400" lvl="6" indent="-285750" algn="l">
              <a:lnSpc>
                <a:spcPct val="100000"/>
              </a:lnSpc>
              <a:spcBef>
                <a:spcPts val="400"/>
              </a:spcBef>
              <a:spcAft>
                <a:spcPts val="0"/>
              </a:spcAft>
              <a:buClr>
                <a:schemeClr val="dk1"/>
              </a:buClr>
              <a:buSzPts val="900"/>
              <a:buChar char="•"/>
              <a:defRPr/>
            </a:lvl7pPr>
            <a:lvl8pPr marL="3657600" lvl="7" indent="-285750" algn="l">
              <a:lnSpc>
                <a:spcPct val="100000"/>
              </a:lnSpc>
              <a:spcBef>
                <a:spcPts val="400"/>
              </a:spcBef>
              <a:spcAft>
                <a:spcPts val="0"/>
              </a:spcAft>
              <a:buClr>
                <a:schemeClr val="dk1"/>
              </a:buClr>
              <a:buSzPts val="900"/>
              <a:buChar char="•"/>
              <a:defRPr/>
            </a:lvl8pPr>
            <a:lvl9pPr marL="4114800" lvl="8" indent="-285750" algn="l">
              <a:lnSpc>
                <a:spcPct val="100000"/>
              </a:lnSpc>
              <a:spcBef>
                <a:spcPts val="400"/>
              </a:spcBef>
              <a:spcAft>
                <a:spcPts val="0"/>
              </a:spcAft>
              <a:buClr>
                <a:schemeClr val="dk1"/>
              </a:buClr>
              <a:buSzPts val="900"/>
              <a:buChar char="•"/>
              <a:defRPr/>
            </a:lvl9pPr>
          </a:lstStyle>
          <a:p>
            <a:endParaRPr/>
          </a:p>
        </p:txBody>
      </p:sp>
      <p:sp>
        <p:nvSpPr>
          <p:cNvPr id="279" name="Google Shape;279;p57"/>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80" name="Google Shape;280;p57"/>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81" name="Google Shape;281;p57"/>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2"/>
        <p:cNvGrpSpPr/>
        <p:nvPr/>
      </p:nvGrpSpPr>
      <p:grpSpPr>
        <a:xfrm>
          <a:off x="0" y="0"/>
          <a:ext cx="0" cy="0"/>
          <a:chOff x="0" y="0"/>
          <a:chExt cx="0" cy="0"/>
        </a:xfrm>
      </p:grpSpPr>
      <p:sp>
        <p:nvSpPr>
          <p:cNvPr id="283" name="Google Shape;283;p58"/>
          <p:cNvSpPr txBox="1">
            <a:spLocks noGrp="1"/>
          </p:cNvSpPr>
          <p:nvPr>
            <p:ph type="title"/>
          </p:nvPr>
        </p:nvSpPr>
        <p:spPr>
          <a:xfrm>
            <a:off x="722312" y="4406900"/>
            <a:ext cx="7772400" cy="1362076"/>
          </a:xfrm>
          <a:prstGeom prst="rect">
            <a:avLst/>
          </a:prstGeom>
          <a:noFill/>
          <a:ln>
            <a:noFill/>
          </a:ln>
        </p:spPr>
        <p:txBody>
          <a:bodyPr spcFirstLastPara="1" wrap="square" lIns="45725" tIns="22850" rIns="45725" bIns="22850" anchor="t" anchorCtr="0">
            <a:normAutofit/>
          </a:bodyPr>
          <a:lstStyle>
            <a:lvl1pPr lvl="0" algn="l">
              <a:lnSpc>
                <a:spcPct val="100000"/>
              </a:lnSpc>
              <a:spcBef>
                <a:spcPts val="0"/>
              </a:spcBef>
              <a:spcAft>
                <a:spcPts val="0"/>
              </a:spcAft>
              <a:buClr>
                <a:schemeClr val="dk1"/>
              </a:buClr>
              <a:buSzPts val="2000"/>
              <a:buFont typeface="Calibri"/>
              <a:buNone/>
              <a:defRPr sz="4000" b="1" cap="none"/>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84" name="Google Shape;284;p58"/>
          <p:cNvSpPr txBox="1">
            <a:spLocks noGrp="1"/>
          </p:cNvSpPr>
          <p:nvPr>
            <p:ph type="body" idx="1"/>
          </p:nvPr>
        </p:nvSpPr>
        <p:spPr>
          <a:xfrm>
            <a:off x="722312" y="2906714"/>
            <a:ext cx="7772400" cy="1500188"/>
          </a:xfrm>
          <a:prstGeom prst="rect">
            <a:avLst/>
          </a:prstGeom>
          <a:noFill/>
          <a:ln>
            <a:noFill/>
          </a:ln>
        </p:spPr>
        <p:txBody>
          <a:bodyPr spcFirstLastPara="1" wrap="square" lIns="45725" tIns="22850" rIns="45725" bIns="22850" anchor="b" anchorCtr="0">
            <a:normAutofit/>
          </a:bodyPr>
          <a:lstStyle>
            <a:lvl1pPr marL="457200" lvl="0" indent="-228600" algn="l">
              <a:lnSpc>
                <a:spcPct val="100000"/>
              </a:lnSpc>
              <a:spcBef>
                <a:spcPts val="400"/>
              </a:spcBef>
              <a:spcAft>
                <a:spcPts val="0"/>
              </a:spcAft>
              <a:buClr>
                <a:srgbClr val="888888"/>
              </a:buClr>
              <a:buSzPts val="1000"/>
              <a:buNone/>
              <a:defRPr sz="2000">
                <a:solidFill>
                  <a:srgbClr val="888888"/>
                </a:solidFill>
              </a:defRPr>
            </a:lvl1pPr>
            <a:lvl2pPr marL="914400" lvl="1" indent="-228600" algn="l">
              <a:lnSpc>
                <a:spcPct val="100000"/>
              </a:lnSpc>
              <a:spcBef>
                <a:spcPts val="400"/>
              </a:spcBef>
              <a:spcAft>
                <a:spcPts val="0"/>
              </a:spcAft>
              <a:buClr>
                <a:srgbClr val="888888"/>
              </a:buClr>
              <a:buSzPts val="900"/>
              <a:buNone/>
              <a:defRPr sz="1800">
                <a:solidFill>
                  <a:srgbClr val="888888"/>
                </a:solidFill>
              </a:defRPr>
            </a:lvl2pPr>
            <a:lvl3pPr marL="1371600" lvl="2" indent="-228600" algn="l">
              <a:lnSpc>
                <a:spcPct val="100000"/>
              </a:lnSpc>
              <a:spcBef>
                <a:spcPts val="400"/>
              </a:spcBef>
              <a:spcAft>
                <a:spcPts val="0"/>
              </a:spcAft>
              <a:buClr>
                <a:srgbClr val="888888"/>
              </a:buClr>
              <a:buSzPts val="800"/>
              <a:buNone/>
              <a:defRPr sz="1600">
                <a:solidFill>
                  <a:srgbClr val="888888"/>
                </a:solidFill>
              </a:defRPr>
            </a:lvl3pPr>
            <a:lvl4pPr marL="1828800" lvl="3" indent="-228600" algn="l">
              <a:lnSpc>
                <a:spcPct val="100000"/>
              </a:lnSpc>
              <a:spcBef>
                <a:spcPts val="200"/>
              </a:spcBef>
              <a:spcAft>
                <a:spcPts val="0"/>
              </a:spcAft>
              <a:buClr>
                <a:srgbClr val="888888"/>
              </a:buClr>
              <a:buSzPts val="700"/>
              <a:buNone/>
              <a:defRPr sz="1400">
                <a:solidFill>
                  <a:srgbClr val="888888"/>
                </a:solidFill>
              </a:defRPr>
            </a:lvl4pPr>
            <a:lvl5pPr marL="2286000" lvl="4" indent="-228600" algn="l">
              <a:lnSpc>
                <a:spcPct val="100000"/>
              </a:lnSpc>
              <a:spcBef>
                <a:spcPts val="200"/>
              </a:spcBef>
              <a:spcAft>
                <a:spcPts val="0"/>
              </a:spcAft>
              <a:buClr>
                <a:srgbClr val="888888"/>
              </a:buClr>
              <a:buSzPts val="700"/>
              <a:buNone/>
              <a:defRPr sz="1400">
                <a:solidFill>
                  <a:srgbClr val="888888"/>
                </a:solidFill>
              </a:defRPr>
            </a:lvl5pPr>
            <a:lvl6pPr marL="2743200" lvl="5" indent="-228600" algn="l">
              <a:lnSpc>
                <a:spcPct val="100000"/>
              </a:lnSpc>
              <a:spcBef>
                <a:spcPts val="200"/>
              </a:spcBef>
              <a:spcAft>
                <a:spcPts val="0"/>
              </a:spcAft>
              <a:buClr>
                <a:srgbClr val="888888"/>
              </a:buClr>
              <a:buSzPts val="700"/>
              <a:buNone/>
              <a:defRPr sz="1400">
                <a:solidFill>
                  <a:srgbClr val="888888"/>
                </a:solidFill>
              </a:defRPr>
            </a:lvl6pPr>
            <a:lvl7pPr marL="3200400" lvl="6" indent="-228600" algn="l">
              <a:lnSpc>
                <a:spcPct val="100000"/>
              </a:lnSpc>
              <a:spcBef>
                <a:spcPts val="200"/>
              </a:spcBef>
              <a:spcAft>
                <a:spcPts val="0"/>
              </a:spcAft>
              <a:buClr>
                <a:srgbClr val="888888"/>
              </a:buClr>
              <a:buSzPts val="700"/>
              <a:buNone/>
              <a:defRPr sz="1400">
                <a:solidFill>
                  <a:srgbClr val="888888"/>
                </a:solidFill>
              </a:defRPr>
            </a:lvl7pPr>
            <a:lvl8pPr marL="3657600" lvl="7" indent="-228600" algn="l">
              <a:lnSpc>
                <a:spcPct val="100000"/>
              </a:lnSpc>
              <a:spcBef>
                <a:spcPts val="200"/>
              </a:spcBef>
              <a:spcAft>
                <a:spcPts val="0"/>
              </a:spcAft>
              <a:buClr>
                <a:srgbClr val="888888"/>
              </a:buClr>
              <a:buSzPts val="700"/>
              <a:buNone/>
              <a:defRPr sz="1400">
                <a:solidFill>
                  <a:srgbClr val="888888"/>
                </a:solidFill>
              </a:defRPr>
            </a:lvl8pPr>
            <a:lvl9pPr marL="4114800" lvl="8" indent="-228600" algn="l">
              <a:lnSpc>
                <a:spcPct val="100000"/>
              </a:lnSpc>
              <a:spcBef>
                <a:spcPts val="200"/>
              </a:spcBef>
              <a:spcAft>
                <a:spcPts val="0"/>
              </a:spcAft>
              <a:buClr>
                <a:srgbClr val="888888"/>
              </a:buClr>
              <a:buSzPts val="700"/>
              <a:buNone/>
              <a:defRPr sz="1400">
                <a:solidFill>
                  <a:srgbClr val="888888"/>
                </a:solidFill>
              </a:defRPr>
            </a:lvl9pPr>
          </a:lstStyle>
          <a:p>
            <a:endParaRPr/>
          </a:p>
        </p:txBody>
      </p:sp>
      <p:sp>
        <p:nvSpPr>
          <p:cNvPr id="285" name="Google Shape;285;p58"/>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86" name="Google Shape;286;p58"/>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87" name="Google Shape;287;p58"/>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8"/>
        <p:cNvGrpSpPr/>
        <p:nvPr/>
      </p:nvGrpSpPr>
      <p:grpSpPr>
        <a:xfrm>
          <a:off x="0" y="0"/>
          <a:ext cx="0" cy="0"/>
          <a:chOff x="0" y="0"/>
          <a:chExt cx="0" cy="0"/>
        </a:xfrm>
      </p:grpSpPr>
      <p:sp>
        <p:nvSpPr>
          <p:cNvPr id="289" name="Google Shape;289;p59"/>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90" name="Google Shape;290;p59"/>
          <p:cNvSpPr txBox="1">
            <a:spLocks noGrp="1"/>
          </p:cNvSpPr>
          <p:nvPr>
            <p:ph type="body" idx="1"/>
          </p:nvPr>
        </p:nvSpPr>
        <p:spPr>
          <a:xfrm>
            <a:off x="457200" y="1600200"/>
            <a:ext cx="4038600" cy="4525964"/>
          </a:xfrm>
          <a:prstGeom prst="rect">
            <a:avLst/>
          </a:prstGeom>
          <a:noFill/>
          <a:ln>
            <a:noFill/>
          </a:ln>
        </p:spPr>
        <p:txBody>
          <a:bodyPr spcFirstLastPara="1" wrap="square" lIns="45725" tIns="22850" rIns="45725" bIns="22850" anchor="t" anchorCtr="0">
            <a:normAutofit/>
          </a:bodyPr>
          <a:lstStyle>
            <a:lvl1pPr marL="457200" lvl="0" indent="-317500" algn="l">
              <a:lnSpc>
                <a:spcPct val="100000"/>
              </a:lnSpc>
              <a:spcBef>
                <a:spcPts val="600"/>
              </a:spcBef>
              <a:spcAft>
                <a:spcPts val="0"/>
              </a:spcAft>
              <a:buClr>
                <a:schemeClr val="dk1"/>
              </a:buClr>
              <a:buSzPts val="1400"/>
              <a:buChar char="•"/>
              <a:defRPr sz="2800"/>
            </a:lvl1pPr>
            <a:lvl2pPr marL="914400" lvl="1" indent="-304800" algn="l">
              <a:lnSpc>
                <a:spcPct val="100000"/>
              </a:lnSpc>
              <a:spcBef>
                <a:spcPts val="400"/>
              </a:spcBef>
              <a:spcAft>
                <a:spcPts val="0"/>
              </a:spcAft>
              <a:buClr>
                <a:schemeClr val="dk1"/>
              </a:buClr>
              <a:buSzPts val="1200"/>
              <a:buChar char="–"/>
              <a:defRPr sz="2400"/>
            </a:lvl2pPr>
            <a:lvl3pPr marL="1371600" lvl="2" indent="-292100" algn="l">
              <a:lnSpc>
                <a:spcPct val="100000"/>
              </a:lnSpc>
              <a:spcBef>
                <a:spcPts val="400"/>
              </a:spcBef>
              <a:spcAft>
                <a:spcPts val="0"/>
              </a:spcAft>
              <a:buClr>
                <a:schemeClr val="dk1"/>
              </a:buClr>
              <a:buSzPts val="1000"/>
              <a:buChar char="•"/>
              <a:defRPr sz="2000"/>
            </a:lvl3pPr>
            <a:lvl4pPr marL="1828800" lvl="3" indent="-285750" algn="l">
              <a:lnSpc>
                <a:spcPct val="100000"/>
              </a:lnSpc>
              <a:spcBef>
                <a:spcPts val="400"/>
              </a:spcBef>
              <a:spcAft>
                <a:spcPts val="0"/>
              </a:spcAft>
              <a:buClr>
                <a:schemeClr val="dk1"/>
              </a:buClr>
              <a:buSzPts val="900"/>
              <a:buChar char="–"/>
              <a:defRPr sz="1800"/>
            </a:lvl4pPr>
            <a:lvl5pPr marL="2286000" lvl="4" indent="-285750" algn="l">
              <a:lnSpc>
                <a:spcPct val="100000"/>
              </a:lnSpc>
              <a:spcBef>
                <a:spcPts val="400"/>
              </a:spcBef>
              <a:spcAft>
                <a:spcPts val="0"/>
              </a:spcAft>
              <a:buClr>
                <a:schemeClr val="dk1"/>
              </a:buClr>
              <a:buSzPts val="900"/>
              <a:buChar char="»"/>
              <a:defRPr sz="1800"/>
            </a:lvl5pPr>
            <a:lvl6pPr marL="2743200" lvl="5" indent="-285750" algn="l">
              <a:lnSpc>
                <a:spcPct val="100000"/>
              </a:lnSpc>
              <a:spcBef>
                <a:spcPts val="400"/>
              </a:spcBef>
              <a:spcAft>
                <a:spcPts val="0"/>
              </a:spcAft>
              <a:buClr>
                <a:schemeClr val="dk1"/>
              </a:buClr>
              <a:buSzPts val="900"/>
              <a:buChar char="•"/>
              <a:defRPr sz="1800"/>
            </a:lvl6pPr>
            <a:lvl7pPr marL="3200400" lvl="6" indent="-285750" algn="l">
              <a:lnSpc>
                <a:spcPct val="100000"/>
              </a:lnSpc>
              <a:spcBef>
                <a:spcPts val="400"/>
              </a:spcBef>
              <a:spcAft>
                <a:spcPts val="0"/>
              </a:spcAft>
              <a:buClr>
                <a:schemeClr val="dk1"/>
              </a:buClr>
              <a:buSzPts val="900"/>
              <a:buChar char="•"/>
              <a:defRPr sz="1800"/>
            </a:lvl7pPr>
            <a:lvl8pPr marL="3657600" lvl="7" indent="-285750" algn="l">
              <a:lnSpc>
                <a:spcPct val="100000"/>
              </a:lnSpc>
              <a:spcBef>
                <a:spcPts val="400"/>
              </a:spcBef>
              <a:spcAft>
                <a:spcPts val="0"/>
              </a:spcAft>
              <a:buClr>
                <a:schemeClr val="dk1"/>
              </a:buClr>
              <a:buSzPts val="900"/>
              <a:buChar char="•"/>
              <a:defRPr sz="1800"/>
            </a:lvl8pPr>
            <a:lvl9pPr marL="4114800" lvl="8" indent="-285750" algn="l">
              <a:lnSpc>
                <a:spcPct val="100000"/>
              </a:lnSpc>
              <a:spcBef>
                <a:spcPts val="400"/>
              </a:spcBef>
              <a:spcAft>
                <a:spcPts val="0"/>
              </a:spcAft>
              <a:buClr>
                <a:schemeClr val="dk1"/>
              </a:buClr>
              <a:buSzPts val="900"/>
              <a:buChar char="•"/>
              <a:defRPr sz="1800"/>
            </a:lvl9pPr>
          </a:lstStyle>
          <a:p>
            <a:endParaRPr/>
          </a:p>
        </p:txBody>
      </p:sp>
      <p:sp>
        <p:nvSpPr>
          <p:cNvPr id="291" name="Google Shape;291;p59"/>
          <p:cNvSpPr txBox="1">
            <a:spLocks noGrp="1"/>
          </p:cNvSpPr>
          <p:nvPr>
            <p:ph type="body" idx="2"/>
          </p:nvPr>
        </p:nvSpPr>
        <p:spPr>
          <a:xfrm>
            <a:off x="4648200" y="1600200"/>
            <a:ext cx="4038600" cy="4525964"/>
          </a:xfrm>
          <a:prstGeom prst="rect">
            <a:avLst/>
          </a:prstGeom>
          <a:noFill/>
          <a:ln>
            <a:noFill/>
          </a:ln>
        </p:spPr>
        <p:txBody>
          <a:bodyPr spcFirstLastPara="1" wrap="square" lIns="45725" tIns="22850" rIns="45725" bIns="22850" anchor="t" anchorCtr="0">
            <a:normAutofit/>
          </a:bodyPr>
          <a:lstStyle>
            <a:lvl1pPr marL="457200" lvl="0" indent="-317500" algn="l">
              <a:lnSpc>
                <a:spcPct val="100000"/>
              </a:lnSpc>
              <a:spcBef>
                <a:spcPts val="600"/>
              </a:spcBef>
              <a:spcAft>
                <a:spcPts val="0"/>
              </a:spcAft>
              <a:buClr>
                <a:schemeClr val="dk1"/>
              </a:buClr>
              <a:buSzPts val="1400"/>
              <a:buChar char="•"/>
              <a:defRPr sz="2800"/>
            </a:lvl1pPr>
            <a:lvl2pPr marL="914400" lvl="1" indent="-304800" algn="l">
              <a:lnSpc>
                <a:spcPct val="100000"/>
              </a:lnSpc>
              <a:spcBef>
                <a:spcPts val="400"/>
              </a:spcBef>
              <a:spcAft>
                <a:spcPts val="0"/>
              </a:spcAft>
              <a:buClr>
                <a:schemeClr val="dk1"/>
              </a:buClr>
              <a:buSzPts val="1200"/>
              <a:buChar char="–"/>
              <a:defRPr sz="2400"/>
            </a:lvl2pPr>
            <a:lvl3pPr marL="1371600" lvl="2" indent="-292100" algn="l">
              <a:lnSpc>
                <a:spcPct val="100000"/>
              </a:lnSpc>
              <a:spcBef>
                <a:spcPts val="400"/>
              </a:spcBef>
              <a:spcAft>
                <a:spcPts val="0"/>
              </a:spcAft>
              <a:buClr>
                <a:schemeClr val="dk1"/>
              </a:buClr>
              <a:buSzPts val="1000"/>
              <a:buChar char="•"/>
              <a:defRPr sz="2000"/>
            </a:lvl3pPr>
            <a:lvl4pPr marL="1828800" lvl="3" indent="-285750" algn="l">
              <a:lnSpc>
                <a:spcPct val="100000"/>
              </a:lnSpc>
              <a:spcBef>
                <a:spcPts val="400"/>
              </a:spcBef>
              <a:spcAft>
                <a:spcPts val="0"/>
              </a:spcAft>
              <a:buClr>
                <a:schemeClr val="dk1"/>
              </a:buClr>
              <a:buSzPts val="900"/>
              <a:buChar char="–"/>
              <a:defRPr sz="1800"/>
            </a:lvl4pPr>
            <a:lvl5pPr marL="2286000" lvl="4" indent="-285750" algn="l">
              <a:lnSpc>
                <a:spcPct val="100000"/>
              </a:lnSpc>
              <a:spcBef>
                <a:spcPts val="400"/>
              </a:spcBef>
              <a:spcAft>
                <a:spcPts val="0"/>
              </a:spcAft>
              <a:buClr>
                <a:schemeClr val="dk1"/>
              </a:buClr>
              <a:buSzPts val="900"/>
              <a:buChar char="»"/>
              <a:defRPr sz="1800"/>
            </a:lvl5pPr>
            <a:lvl6pPr marL="2743200" lvl="5" indent="-285750" algn="l">
              <a:lnSpc>
                <a:spcPct val="100000"/>
              </a:lnSpc>
              <a:spcBef>
                <a:spcPts val="400"/>
              </a:spcBef>
              <a:spcAft>
                <a:spcPts val="0"/>
              </a:spcAft>
              <a:buClr>
                <a:schemeClr val="dk1"/>
              </a:buClr>
              <a:buSzPts val="900"/>
              <a:buChar char="•"/>
              <a:defRPr sz="1800"/>
            </a:lvl6pPr>
            <a:lvl7pPr marL="3200400" lvl="6" indent="-285750" algn="l">
              <a:lnSpc>
                <a:spcPct val="100000"/>
              </a:lnSpc>
              <a:spcBef>
                <a:spcPts val="400"/>
              </a:spcBef>
              <a:spcAft>
                <a:spcPts val="0"/>
              </a:spcAft>
              <a:buClr>
                <a:schemeClr val="dk1"/>
              </a:buClr>
              <a:buSzPts val="900"/>
              <a:buChar char="•"/>
              <a:defRPr sz="1800"/>
            </a:lvl7pPr>
            <a:lvl8pPr marL="3657600" lvl="7" indent="-285750" algn="l">
              <a:lnSpc>
                <a:spcPct val="100000"/>
              </a:lnSpc>
              <a:spcBef>
                <a:spcPts val="400"/>
              </a:spcBef>
              <a:spcAft>
                <a:spcPts val="0"/>
              </a:spcAft>
              <a:buClr>
                <a:schemeClr val="dk1"/>
              </a:buClr>
              <a:buSzPts val="900"/>
              <a:buChar char="•"/>
              <a:defRPr sz="1800"/>
            </a:lvl8pPr>
            <a:lvl9pPr marL="4114800" lvl="8" indent="-285750" algn="l">
              <a:lnSpc>
                <a:spcPct val="100000"/>
              </a:lnSpc>
              <a:spcBef>
                <a:spcPts val="400"/>
              </a:spcBef>
              <a:spcAft>
                <a:spcPts val="0"/>
              </a:spcAft>
              <a:buClr>
                <a:schemeClr val="dk1"/>
              </a:buClr>
              <a:buSzPts val="900"/>
              <a:buChar char="•"/>
              <a:defRPr sz="1800"/>
            </a:lvl9pPr>
          </a:lstStyle>
          <a:p>
            <a:endParaRPr/>
          </a:p>
        </p:txBody>
      </p:sp>
      <p:sp>
        <p:nvSpPr>
          <p:cNvPr id="292" name="Google Shape;292;p59"/>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93" name="Google Shape;293;p59"/>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94" name="Google Shape;294;p59"/>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5"/>
        <p:cNvGrpSpPr/>
        <p:nvPr/>
      </p:nvGrpSpPr>
      <p:grpSpPr>
        <a:xfrm>
          <a:off x="0" y="0"/>
          <a:ext cx="0" cy="0"/>
          <a:chOff x="0" y="0"/>
          <a:chExt cx="0" cy="0"/>
        </a:xfrm>
      </p:grpSpPr>
      <p:sp>
        <p:nvSpPr>
          <p:cNvPr id="296" name="Google Shape;296;p60"/>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2200"/>
              <a:buFont typeface="Calibri"/>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297" name="Google Shape;297;p60"/>
          <p:cNvSpPr txBox="1">
            <a:spLocks noGrp="1"/>
          </p:cNvSpPr>
          <p:nvPr>
            <p:ph type="body" idx="1"/>
          </p:nvPr>
        </p:nvSpPr>
        <p:spPr>
          <a:xfrm>
            <a:off x="457200" y="1535113"/>
            <a:ext cx="4040188" cy="639762"/>
          </a:xfrm>
          <a:prstGeom prst="rect">
            <a:avLst/>
          </a:prstGeom>
          <a:noFill/>
          <a:ln>
            <a:noFill/>
          </a:ln>
        </p:spPr>
        <p:txBody>
          <a:bodyPr spcFirstLastPara="1" wrap="square" lIns="45725" tIns="22850" rIns="45725" bIns="22850" anchor="b" anchorCtr="0">
            <a:normAutofit/>
          </a:bodyPr>
          <a:lstStyle>
            <a:lvl1pPr marL="457200" lvl="0" indent="-228600" algn="l">
              <a:lnSpc>
                <a:spcPct val="100000"/>
              </a:lnSpc>
              <a:spcBef>
                <a:spcPts val="400"/>
              </a:spcBef>
              <a:spcAft>
                <a:spcPts val="0"/>
              </a:spcAft>
              <a:buClr>
                <a:schemeClr val="dk1"/>
              </a:buClr>
              <a:buSzPts val="1200"/>
              <a:buNone/>
              <a:defRPr sz="2400" b="1"/>
            </a:lvl1pPr>
            <a:lvl2pPr marL="914400" lvl="1" indent="-228600" algn="l">
              <a:lnSpc>
                <a:spcPct val="100000"/>
              </a:lnSpc>
              <a:spcBef>
                <a:spcPts val="400"/>
              </a:spcBef>
              <a:spcAft>
                <a:spcPts val="0"/>
              </a:spcAft>
              <a:buClr>
                <a:schemeClr val="dk1"/>
              </a:buClr>
              <a:buSzPts val="1000"/>
              <a:buNone/>
              <a:defRPr sz="2000" b="1"/>
            </a:lvl2pPr>
            <a:lvl3pPr marL="1371600" lvl="2" indent="-228600" algn="l">
              <a:lnSpc>
                <a:spcPct val="100000"/>
              </a:lnSpc>
              <a:spcBef>
                <a:spcPts val="400"/>
              </a:spcBef>
              <a:spcAft>
                <a:spcPts val="0"/>
              </a:spcAft>
              <a:buClr>
                <a:schemeClr val="dk1"/>
              </a:buClr>
              <a:buSzPts val="900"/>
              <a:buNone/>
              <a:defRPr sz="1800" b="1"/>
            </a:lvl3pPr>
            <a:lvl4pPr marL="1828800" lvl="3" indent="-228600" algn="l">
              <a:lnSpc>
                <a:spcPct val="100000"/>
              </a:lnSpc>
              <a:spcBef>
                <a:spcPts val="400"/>
              </a:spcBef>
              <a:spcAft>
                <a:spcPts val="0"/>
              </a:spcAft>
              <a:buClr>
                <a:schemeClr val="dk1"/>
              </a:buClr>
              <a:buSzPts val="800"/>
              <a:buNone/>
              <a:defRPr sz="1600" b="1"/>
            </a:lvl4pPr>
            <a:lvl5pPr marL="2286000" lvl="4" indent="-228600" algn="l">
              <a:lnSpc>
                <a:spcPct val="100000"/>
              </a:lnSpc>
              <a:spcBef>
                <a:spcPts val="400"/>
              </a:spcBef>
              <a:spcAft>
                <a:spcPts val="0"/>
              </a:spcAft>
              <a:buClr>
                <a:schemeClr val="dk1"/>
              </a:buClr>
              <a:buSzPts val="800"/>
              <a:buNone/>
              <a:defRPr sz="1600" b="1"/>
            </a:lvl5pPr>
            <a:lvl6pPr marL="2743200" lvl="5" indent="-228600" algn="l">
              <a:lnSpc>
                <a:spcPct val="100000"/>
              </a:lnSpc>
              <a:spcBef>
                <a:spcPts val="400"/>
              </a:spcBef>
              <a:spcAft>
                <a:spcPts val="0"/>
              </a:spcAft>
              <a:buClr>
                <a:schemeClr val="dk1"/>
              </a:buClr>
              <a:buSzPts val="800"/>
              <a:buNone/>
              <a:defRPr sz="1600" b="1"/>
            </a:lvl6pPr>
            <a:lvl7pPr marL="3200400" lvl="6" indent="-228600" algn="l">
              <a:lnSpc>
                <a:spcPct val="100000"/>
              </a:lnSpc>
              <a:spcBef>
                <a:spcPts val="400"/>
              </a:spcBef>
              <a:spcAft>
                <a:spcPts val="0"/>
              </a:spcAft>
              <a:buClr>
                <a:schemeClr val="dk1"/>
              </a:buClr>
              <a:buSzPts val="800"/>
              <a:buNone/>
              <a:defRPr sz="1600" b="1"/>
            </a:lvl7pPr>
            <a:lvl8pPr marL="3657600" lvl="7" indent="-228600" algn="l">
              <a:lnSpc>
                <a:spcPct val="100000"/>
              </a:lnSpc>
              <a:spcBef>
                <a:spcPts val="400"/>
              </a:spcBef>
              <a:spcAft>
                <a:spcPts val="0"/>
              </a:spcAft>
              <a:buClr>
                <a:schemeClr val="dk1"/>
              </a:buClr>
              <a:buSzPts val="800"/>
              <a:buNone/>
              <a:defRPr sz="1600" b="1"/>
            </a:lvl8pPr>
            <a:lvl9pPr marL="4114800" lvl="8" indent="-228600" algn="l">
              <a:lnSpc>
                <a:spcPct val="100000"/>
              </a:lnSpc>
              <a:spcBef>
                <a:spcPts val="400"/>
              </a:spcBef>
              <a:spcAft>
                <a:spcPts val="0"/>
              </a:spcAft>
              <a:buClr>
                <a:schemeClr val="dk1"/>
              </a:buClr>
              <a:buSzPts val="800"/>
              <a:buNone/>
              <a:defRPr sz="1600" b="1"/>
            </a:lvl9pPr>
          </a:lstStyle>
          <a:p>
            <a:endParaRPr/>
          </a:p>
        </p:txBody>
      </p:sp>
      <p:sp>
        <p:nvSpPr>
          <p:cNvPr id="298" name="Google Shape;298;p60"/>
          <p:cNvSpPr txBox="1">
            <a:spLocks noGrp="1"/>
          </p:cNvSpPr>
          <p:nvPr>
            <p:ph type="body" idx="2"/>
          </p:nvPr>
        </p:nvSpPr>
        <p:spPr>
          <a:xfrm>
            <a:off x="457200" y="2174876"/>
            <a:ext cx="4040188" cy="3951288"/>
          </a:xfrm>
          <a:prstGeom prst="rect">
            <a:avLst/>
          </a:prstGeom>
          <a:noFill/>
          <a:ln>
            <a:noFill/>
          </a:ln>
        </p:spPr>
        <p:txBody>
          <a:bodyPr spcFirstLastPara="1" wrap="square" lIns="45725" tIns="22850" rIns="45725" bIns="22850" anchor="t" anchorCtr="0">
            <a:normAutofit/>
          </a:bodyPr>
          <a:lstStyle>
            <a:lvl1pPr marL="457200" lvl="0" indent="-304800" algn="l">
              <a:lnSpc>
                <a:spcPct val="100000"/>
              </a:lnSpc>
              <a:spcBef>
                <a:spcPts val="400"/>
              </a:spcBef>
              <a:spcAft>
                <a:spcPts val="0"/>
              </a:spcAft>
              <a:buClr>
                <a:schemeClr val="dk1"/>
              </a:buClr>
              <a:buSzPts val="1200"/>
              <a:buChar char="•"/>
              <a:defRPr sz="2400"/>
            </a:lvl1pPr>
            <a:lvl2pPr marL="914400" lvl="1" indent="-292100" algn="l">
              <a:lnSpc>
                <a:spcPct val="100000"/>
              </a:lnSpc>
              <a:spcBef>
                <a:spcPts val="400"/>
              </a:spcBef>
              <a:spcAft>
                <a:spcPts val="0"/>
              </a:spcAft>
              <a:buClr>
                <a:schemeClr val="dk1"/>
              </a:buClr>
              <a:buSzPts val="1000"/>
              <a:buChar char="–"/>
              <a:defRPr sz="2000"/>
            </a:lvl2pPr>
            <a:lvl3pPr marL="1371600" lvl="2" indent="-285750" algn="l">
              <a:lnSpc>
                <a:spcPct val="100000"/>
              </a:lnSpc>
              <a:spcBef>
                <a:spcPts val="400"/>
              </a:spcBef>
              <a:spcAft>
                <a:spcPts val="0"/>
              </a:spcAft>
              <a:buClr>
                <a:schemeClr val="dk1"/>
              </a:buClr>
              <a:buSzPts val="900"/>
              <a:buChar char="•"/>
              <a:defRPr sz="1800"/>
            </a:lvl3pPr>
            <a:lvl4pPr marL="1828800" lvl="3" indent="-279400" algn="l">
              <a:lnSpc>
                <a:spcPct val="100000"/>
              </a:lnSpc>
              <a:spcBef>
                <a:spcPts val="400"/>
              </a:spcBef>
              <a:spcAft>
                <a:spcPts val="0"/>
              </a:spcAft>
              <a:buClr>
                <a:schemeClr val="dk1"/>
              </a:buClr>
              <a:buSzPts val="800"/>
              <a:buChar char="–"/>
              <a:defRPr sz="1600"/>
            </a:lvl4pPr>
            <a:lvl5pPr marL="2286000" lvl="4" indent="-279400" algn="l">
              <a:lnSpc>
                <a:spcPct val="100000"/>
              </a:lnSpc>
              <a:spcBef>
                <a:spcPts val="400"/>
              </a:spcBef>
              <a:spcAft>
                <a:spcPts val="0"/>
              </a:spcAft>
              <a:buClr>
                <a:schemeClr val="dk1"/>
              </a:buClr>
              <a:buSzPts val="800"/>
              <a:buChar char="»"/>
              <a:defRPr sz="1600"/>
            </a:lvl5pPr>
            <a:lvl6pPr marL="2743200" lvl="5" indent="-279400" algn="l">
              <a:lnSpc>
                <a:spcPct val="100000"/>
              </a:lnSpc>
              <a:spcBef>
                <a:spcPts val="400"/>
              </a:spcBef>
              <a:spcAft>
                <a:spcPts val="0"/>
              </a:spcAft>
              <a:buClr>
                <a:schemeClr val="dk1"/>
              </a:buClr>
              <a:buSzPts val="800"/>
              <a:buChar char="•"/>
              <a:defRPr sz="1600"/>
            </a:lvl6pPr>
            <a:lvl7pPr marL="3200400" lvl="6" indent="-279400" algn="l">
              <a:lnSpc>
                <a:spcPct val="100000"/>
              </a:lnSpc>
              <a:spcBef>
                <a:spcPts val="400"/>
              </a:spcBef>
              <a:spcAft>
                <a:spcPts val="0"/>
              </a:spcAft>
              <a:buClr>
                <a:schemeClr val="dk1"/>
              </a:buClr>
              <a:buSzPts val="800"/>
              <a:buChar char="•"/>
              <a:defRPr sz="1600"/>
            </a:lvl7pPr>
            <a:lvl8pPr marL="3657600" lvl="7" indent="-279400" algn="l">
              <a:lnSpc>
                <a:spcPct val="100000"/>
              </a:lnSpc>
              <a:spcBef>
                <a:spcPts val="400"/>
              </a:spcBef>
              <a:spcAft>
                <a:spcPts val="0"/>
              </a:spcAft>
              <a:buClr>
                <a:schemeClr val="dk1"/>
              </a:buClr>
              <a:buSzPts val="800"/>
              <a:buChar char="•"/>
              <a:defRPr sz="1600"/>
            </a:lvl8pPr>
            <a:lvl9pPr marL="4114800" lvl="8" indent="-279400" algn="l">
              <a:lnSpc>
                <a:spcPct val="100000"/>
              </a:lnSpc>
              <a:spcBef>
                <a:spcPts val="400"/>
              </a:spcBef>
              <a:spcAft>
                <a:spcPts val="0"/>
              </a:spcAft>
              <a:buClr>
                <a:schemeClr val="dk1"/>
              </a:buClr>
              <a:buSzPts val="800"/>
              <a:buChar char="•"/>
              <a:defRPr sz="1600"/>
            </a:lvl9pPr>
          </a:lstStyle>
          <a:p>
            <a:endParaRPr/>
          </a:p>
        </p:txBody>
      </p:sp>
      <p:sp>
        <p:nvSpPr>
          <p:cNvPr id="299" name="Google Shape;299;p60"/>
          <p:cNvSpPr txBox="1">
            <a:spLocks noGrp="1"/>
          </p:cNvSpPr>
          <p:nvPr>
            <p:ph type="body" idx="3"/>
          </p:nvPr>
        </p:nvSpPr>
        <p:spPr>
          <a:xfrm>
            <a:off x="4645026" y="1535113"/>
            <a:ext cx="4041776" cy="639762"/>
          </a:xfrm>
          <a:prstGeom prst="rect">
            <a:avLst/>
          </a:prstGeom>
          <a:noFill/>
          <a:ln>
            <a:noFill/>
          </a:ln>
        </p:spPr>
        <p:txBody>
          <a:bodyPr spcFirstLastPara="1" wrap="square" lIns="45725" tIns="22850" rIns="45725" bIns="22850" anchor="b" anchorCtr="0">
            <a:normAutofit/>
          </a:bodyPr>
          <a:lstStyle>
            <a:lvl1pPr marL="457200" lvl="0" indent="-228600" algn="l">
              <a:lnSpc>
                <a:spcPct val="100000"/>
              </a:lnSpc>
              <a:spcBef>
                <a:spcPts val="400"/>
              </a:spcBef>
              <a:spcAft>
                <a:spcPts val="0"/>
              </a:spcAft>
              <a:buClr>
                <a:schemeClr val="dk1"/>
              </a:buClr>
              <a:buSzPts val="1200"/>
              <a:buNone/>
              <a:defRPr sz="2400" b="1"/>
            </a:lvl1pPr>
            <a:lvl2pPr marL="914400" lvl="1" indent="-228600" algn="l">
              <a:lnSpc>
                <a:spcPct val="100000"/>
              </a:lnSpc>
              <a:spcBef>
                <a:spcPts val="400"/>
              </a:spcBef>
              <a:spcAft>
                <a:spcPts val="0"/>
              </a:spcAft>
              <a:buClr>
                <a:schemeClr val="dk1"/>
              </a:buClr>
              <a:buSzPts val="1000"/>
              <a:buNone/>
              <a:defRPr sz="2000" b="1"/>
            </a:lvl2pPr>
            <a:lvl3pPr marL="1371600" lvl="2" indent="-228600" algn="l">
              <a:lnSpc>
                <a:spcPct val="100000"/>
              </a:lnSpc>
              <a:spcBef>
                <a:spcPts val="400"/>
              </a:spcBef>
              <a:spcAft>
                <a:spcPts val="0"/>
              </a:spcAft>
              <a:buClr>
                <a:schemeClr val="dk1"/>
              </a:buClr>
              <a:buSzPts val="900"/>
              <a:buNone/>
              <a:defRPr sz="1800" b="1"/>
            </a:lvl3pPr>
            <a:lvl4pPr marL="1828800" lvl="3" indent="-228600" algn="l">
              <a:lnSpc>
                <a:spcPct val="100000"/>
              </a:lnSpc>
              <a:spcBef>
                <a:spcPts val="400"/>
              </a:spcBef>
              <a:spcAft>
                <a:spcPts val="0"/>
              </a:spcAft>
              <a:buClr>
                <a:schemeClr val="dk1"/>
              </a:buClr>
              <a:buSzPts val="800"/>
              <a:buNone/>
              <a:defRPr sz="1600" b="1"/>
            </a:lvl4pPr>
            <a:lvl5pPr marL="2286000" lvl="4" indent="-228600" algn="l">
              <a:lnSpc>
                <a:spcPct val="100000"/>
              </a:lnSpc>
              <a:spcBef>
                <a:spcPts val="400"/>
              </a:spcBef>
              <a:spcAft>
                <a:spcPts val="0"/>
              </a:spcAft>
              <a:buClr>
                <a:schemeClr val="dk1"/>
              </a:buClr>
              <a:buSzPts val="800"/>
              <a:buNone/>
              <a:defRPr sz="1600" b="1"/>
            </a:lvl5pPr>
            <a:lvl6pPr marL="2743200" lvl="5" indent="-228600" algn="l">
              <a:lnSpc>
                <a:spcPct val="100000"/>
              </a:lnSpc>
              <a:spcBef>
                <a:spcPts val="400"/>
              </a:spcBef>
              <a:spcAft>
                <a:spcPts val="0"/>
              </a:spcAft>
              <a:buClr>
                <a:schemeClr val="dk1"/>
              </a:buClr>
              <a:buSzPts val="800"/>
              <a:buNone/>
              <a:defRPr sz="1600" b="1"/>
            </a:lvl6pPr>
            <a:lvl7pPr marL="3200400" lvl="6" indent="-228600" algn="l">
              <a:lnSpc>
                <a:spcPct val="100000"/>
              </a:lnSpc>
              <a:spcBef>
                <a:spcPts val="400"/>
              </a:spcBef>
              <a:spcAft>
                <a:spcPts val="0"/>
              </a:spcAft>
              <a:buClr>
                <a:schemeClr val="dk1"/>
              </a:buClr>
              <a:buSzPts val="800"/>
              <a:buNone/>
              <a:defRPr sz="1600" b="1"/>
            </a:lvl7pPr>
            <a:lvl8pPr marL="3657600" lvl="7" indent="-228600" algn="l">
              <a:lnSpc>
                <a:spcPct val="100000"/>
              </a:lnSpc>
              <a:spcBef>
                <a:spcPts val="400"/>
              </a:spcBef>
              <a:spcAft>
                <a:spcPts val="0"/>
              </a:spcAft>
              <a:buClr>
                <a:schemeClr val="dk1"/>
              </a:buClr>
              <a:buSzPts val="800"/>
              <a:buNone/>
              <a:defRPr sz="1600" b="1"/>
            </a:lvl8pPr>
            <a:lvl9pPr marL="4114800" lvl="8" indent="-228600" algn="l">
              <a:lnSpc>
                <a:spcPct val="100000"/>
              </a:lnSpc>
              <a:spcBef>
                <a:spcPts val="400"/>
              </a:spcBef>
              <a:spcAft>
                <a:spcPts val="0"/>
              </a:spcAft>
              <a:buClr>
                <a:schemeClr val="dk1"/>
              </a:buClr>
              <a:buSzPts val="800"/>
              <a:buNone/>
              <a:defRPr sz="1600" b="1"/>
            </a:lvl9pPr>
          </a:lstStyle>
          <a:p>
            <a:endParaRPr/>
          </a:p>
        </p:txBody>
      </p:sp>
      <p:sp>
        <p:nvSpPr>
          <p:cNvPr id="300" name="Google Shape;300;p60"/>
          <p:cNvSpPr txBox="1">
            <a:spLocks noGrp="1"/>
          </p:cNvSpPr>
          <p:nvPr>
            <p:ph type="body" idx="4"/>
          </p:nvPr>
        </p:nvSpPr>
        <p:spPr>
          <a:xfrm>
            <a:off x="4645026" y="2174876"/>
            <a:ext cx="4041776" cy="3951288"/>
          </a:xfrm>
          <a:prstGeom prst="rect">
            <a:avLst/>
          </a:prstGeom>
          <a:noFill/>
          <a:ln>
            <a:noFill/>
          </a:ln>
        </p:spPr>
        <p:txBody>
          <a:bodyPr spcFirstLastPara="1" wrap="square" lIns="45725" tIns="22850" rIns="45725" bIns="22850" anchor="t" anchorCtr="0">
            <a:normAutofit/>
          </a:bodyPr>
          <a:lstStyle>
            <a:lvl1pPr marL="457200" lvl="0" indent="-304800" algn="l">
              <a:lnSpc>
                <a:spcPct val="100000"/>
              </a:lnSpc>
              <a:spcBef>
                <a:spcPts val="400"/>
              </a:spcBef>
              <a:spcAft>
                <a:spcPts val="0"/>
              </a:spcAft>
              <a:buClr>
                <a:schemeClr val="dk1"/>
              </a:buClr>
              <a:buSzPts val="1200"/>
              <a:buChar char="•"/>
              <a:defRPr sz="2400"/>
            </a:lvl1pPr>
            <a:lvl2pPr marL="914400" lvl="1" indent="-292100" algn="l">
              <a:lnSpc>
                <a:spcPct val="100000"/>
              </a:lnSpc>
              <a:spcBef>
                <a:spcPts val="400"/>
              </a:spcBef>
              <a:spcAft>
                <a:spcPts val="0"/>
              </a:spcAft>
              <a:buClr>
                <a:schemeClr val="dk1"/>
              </a:buClr>
              <a:buSzPts val="1000"/>
              <a:buChar char="–"/>
              <a:defRPr sz="2000"/>
            </a:lvl2pPr>
            <a:lvl3pPr marL="1371600" lvl="2" indent="-285750" algn="l">
              <a:lnSpc>
                <a:spcPct val="100000"/>
              </a:lnSpc>
              <a:spcBef>
                <a:spcPts val="400"/>
              </a:spcBef>
              <a:spcAft>
                <a:spcPts val="0"/>
              </a:spcAft>
              <a:buClr>
                <a:schemeClr val="dk1"/>
              </a:buClr>
              <a:buSzPts val="900"/>
              <a:buChar char="•"/>
              <a:defRPr sz="1800"/>
            </a:lvl3pPr>
            <a:lvl4pPr marL="1828800" lvl="3" indent="-279400" algn="l">
              <a:lnSpc>
                <a:spcPct val="100000"/>
              </a:lnSpc>
              <a:spcBef>
                <a:spcPts val="400"/>
              </a:spcBef>
              <a:spcAft>
                <a:spcPts val="0"/>
              </a:spcAft>
              <a:buClr>
                <a:schemeClr val="dk1"/>
              </a:buClr>
              <a:buSzPts val="800"/>
              <a:buChar char="–"/>
              <a:defRPr sz="1600"/>
            </a:lvl4pPr>
            <a:lvl5pPr marL="2286000" lvl="4" indent="-279400" algn="l">
              <a:lnSpc>
                <a:spcPct val="100000"/>
              </a:lnSpc>
              <a:spcBef>
                <a:spcPts val="400"/>
              </a:spcBef>
              <a:spcAft>
                <a:spcPts val="0"/>
              </a:spcAft>
              <a:buClr>
                <a:schemeClr val="dk1"/>
              </a:buClr>
              <a:buSzPts val="800"/>
              <a:buChar char="»"/>
              <a:defRPr sz="1600"/>
            </a:lvl5pPr>
            <a:lvl6pPr marL="2743200" lvl="5" indent="-279400" algn="l">
              <a:lnSpc>
                <a:spcPct val="100000"/>
              </a:lnSpc>
              <a:spcBef>
                <a:spcPts val="400"/>
              </a:spcBef>
              <a:spcAft>
                <a:spcPts val="0"/>
              </a:spcAft>
              <a:buClr>
                <a:schemeClr val="dk1"/>
              </a:buClr>
              <a:buSzPts val="800"/>
              <a:buChar char="•"/>
              <a:defRPr sz="1600"/>
            </a:lvl6pPr>
            <a:lvl7pPr marL="3200400" lvl="6" indent="-279400" algn="l">
              <a:lnSpc>
                <a:spcPct val="100000"/>
              </a:lnSpc>
              <a:spcBef>
                <a:spcPts val="400"/>
              </a:spcBef>
              <a:spcAft>
                <a:spcPts val="0"/>
              </a:spcAft>
              <a:buClr>
                <a:schemeClr val="dk1"/>
              </a:buClr>
              <a:buSzPts val="800"/>
              <a:buChar char="•"/>
              <a:defRPr sz="1600"/>
            </a:lvl7pPr>
            <a:lvl8pPr marL="3657600" lvl="7" indent="-279400" algn="l">
              <a:lnSpc>
                <a:spcPct val="100000"/>
              </a:lnSpc>
              <a:spcBef>
                <a:spcPts val="400"/>
              </a:spcBef>
              <a:spcAft>
                <a:spcPts val="0"/>
              </a:spcAft>
              <a:buClr>
                <a:schemeClr val="dk1"/>
              </a:buClr>
              <a:buSzPts val="800"/>
              <a:buChar char="•"/>
              <a:defRPr sz="1600"/>
            </a:lvl8pPr>
            <a:lvl9pPr marL="4114800" lvl="8" indent="-279400" algn="l">
              <a:lnSpc>
                <a:spcPct val="100000"/>
              </a:lnSpc>
              <a:spcBef>
                <a:spcPts val="400"/>
              </a:spcBef>
              <a:spcAft>
                <a:spcPts val="0"/>
              </a:spcAft>
              <a:buClr>
                <a:schemeClr val="dk1"/>
              </a:buClr>
              <a:buSzPts val="800"/>
              <a:buChar char="•"/>
              <a:defRPr sz="1600"/>
            </a:lvl9pPr>
          </a:lstStyle>
          <a:p>
            <a:endParaRPr/>
          </a:p>
        </p:txBody>
      </p:sp>
      <p:sp>
        <p:nvSpPr>
          <p:cNvPr id="301" name="Google Shape;301;p60"/>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02" name="Google Shape;302;p60"/>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03" name="Google Shape;303;p60"/>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4"/>
        <p:cNvGrpSpPr/>
        <p:nvPr/>
      </p:nvGrpSpPr>
      <p:grpSpPr>
        <a:xfrm>
          <a:off x="0" y="0"/>
          <a:ext cx="0" cy="0"/>
          <a:chOff x="0" y="0"/>
          <a:chExt cx="0" cy="0"/>
        </a:xfrm>
      </p:grpSpPr>
      <p:sp>
        <p:nvSpPr>
          <p:cNvPr id="305" name="Google Shape;305;p61"/>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06" name="Google Shape;306;p61"/>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07" name="Google Shape;307;p61"/>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08" name="Google Shape;308;p61"/>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9"/>
        <p:cNvGrpSpPr/>
        <p:nvPr/>
      </p:nvGrpSpPr>
      <p:grpSpPr>
        <a:xfrm>
          <a:off x="0" y="0"/>
          <a:ext cx="0" cy="0"/>
          <a:chOff x="0" y="0"/>
          <a:chExt cx="0" cy="0"/>
        </a:xfrm>
      </p:grpSpPr>
      <p:sp>
        <p:nvSpPr>
          <p:cNvPr id="310" name="Google Shape;310;p62"/>
          <p:cNvSpPr txBox="1">
            <a:spLocks noGrp="1"/>
          </p:cNvSpPr>
          <p:nvPr>
            <p:ph type="title"/>
          </p:nvPr>
        </p:nvSpPr>
        <p:spPr>
          <a:xfrm>
            <a:off x="457201" y="273051"/>
            <a:ext cx="3008314" cy="1162050"/>
          </a:xfrm>
          <a:prstGeom prst="rect">
            <a:avLst/>
          </a:prstGeom>
          <a:noFill/>
          <a:ln>
            <a:noFill/>
          </a:ln>
        </p:spPr>
        <p:txBody>
          <a:bodyPr spcFirstLastPara="1" wrap="square" lIns="45725" tIns="22850" rIns="45725" bIns="22850" anchor="b" anchorCtr="0">
            <a:normAutofit/>
          </a:bodyPr>
          <a:lstStyle>
            <a:lvl1pPr lvl="0" algn="l">
              <a:lnSpc>
                <a:spcPct val="100000"/>
              </a:lnSpc>
              <a:spcBef>
                <a:spcPts val="0"/>
              </a:spcBef>
              <a:spcAft>
                <a:spcPts val="0"/>
              </a:spcAft>
              <a:buClr>
                <a:schemeClr val="dk1"/>
              </a:buClr>
              <a:buSzPts val="1000"/>
              <a:buFont typeface="Calibri"/>
              <a:buNone/>
              <a:defRPr sz="2000" b="1"/>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11" name="Google Shape;311;p62"/>
          <p:cNvSpPr txBox="1">
            <a:spLocks noGrp="1"/>
          </p:cNvSpPr>
          <p:nvPr>
            <p:ph type="body" idx="1"/>
          </p:nvPr>
        </p:nvSpPr>
        <p:spPr>
          <a:xfrm>
            <a:off x="3575051" y="273051"/>
            <a:ext cx="5111750" cy="5853114"/>
          </a:xfrm>
          <a:prstGeom prst="rect">
            <a:avLst/>
          </a:prstGeom>
          <a:noFill/>
          <a:ln>
            <a:noFill/>
          </a:ln>
        </p:spPr>
        <p:txBody>
          <a:bodyPr spcFirstLastPara="1" wrap="square" lIns="45725" tIns="22850" rIns="45725" bIns="22850" anchor="t" anchorCtr="0">
            <a:normAutofit/>
          </a:bodyPr>
          <a:lstStyle>
            <a:lvl1pPr marL="457200" lvl="0" indent="-330200" algn="l">
              <a:lnSpc>
                <a:spcPct val="100000"/>
              </a:lnSpc>
              <a:spcBef>
                <a:spcPts val="600"/>
              </a:spcBef>
              <a:spcAft>
                <a:spcPts val="0"/>
              </a:spcAft>
              <a:buClr>
                <a:schemeClr val="dk1"/>
              </a:buClr>
              <a:buSzPts val="1600"/>
              <a:buChar char="•"/>
              <a:defRPr sz="3200"/>
            </a:lvl1pPr>
            <a:lvl2pPr marL="914400" lvl="1" indent="-317500" algn="l">
              <a:lnSpc>
                <a:spcPct val="100000"/>
              </a:lnSpc>
              <a:spcBef>
                <a:spcPts val="600"/>
              </a:spcBef>
              <a:spcAft>
                <a:spcPts val="0"/>
              </a:spcAft>
              <a:buClr>
                <a:schemeClr val="dk1"/>
              </a:buClr>
              <a:buSzPts val="1400"/>
              <a:buChar char="–"/>
              <a:defRPr sz="2800"/>
            </a:lvl2pPr>
            <a:lvl3pPr marL="1371600" lvl="2" indent="-304800" algn="l">
              <a:lnSpc>
                <a:spcPct val="100000"/>
              </a:lnSpc>
              <a:spcBef>
                <a:spcPts val="400"/>
              </a:spcBef>
              <a:spcAft>
                <a:spcPts val="0"/>
              </a:spcAft>
              <a:buClr>
                <a:schemeClr val="dk1"/>
              </a:buClr>
              <a:buSzPts val="1200"/>
              <a:buChar char="•"/>
              <a:defRPr sz="2400"/>
            </a:lvl3pPr>
            <a:lvl4pPr marL="1828800" lvl="3" indent="-292100" algn="l">
              <a:lnSpc>
                <a:spcPct val="100000"/>
              </a:lnSpc>
              <a:spcBef>
                <a:spcPts val="400"/>
              </a:spcBef>
              <a:spcAft>
                <a:spcPts val="0"/>
              </a:spcAft>
              <a:buClr>
                <a:schemeClr val="dk1"/>
              </a:buClr>
              <a:buSzPts val="1000"/>
              <a:buChar char="–"/>
              <a:defRPr sz="2000"/>
            </a:lvl4pPr>
            <a:lvl5pPr marL="2286000" lvl="4" indent="-292100" algn="l">
              <a:lnSpc>
                <a:spcPct val="100000"/>
              </a:lnSpc>
              <a:spcBef>
                <a:spcPts val="400"/>
              </a:spcBef>
              <a:spcAft>
                <a:spcPts val="0"/>
              </a:spcAft>
              <a:buClr>
                <a:schemeClr val="dk1"/>
              </a:buClr>
              <a:buSzPts val="1000"/>
              <a:buChar char="»"/>
              <a:defRPr sz="2000"/>
            </a:lvl5pPr>
            <a:lvl6pPr marL="2743200" lvl="5" indent="-292100" algn="l">
              <a:lnSpc>
                <a:spcPct val="100000"/>
              </a:lnSpc>
              <a:spcBef>
                <a:spcPts val="400"/>
              </a:spcBef>
              <a:spcAft>
                <a:spcPts val="0"/>
              </a:spcAft>
              <a:buClr>
                <a:schemeClr val="dk1"/>
              </a:buClr>
              <a:buSzPts val="1000"/>
              <a:buChar char="•"/>
              <a:defRPr sz="2000"/>
            </a:lvl6pPr>
            <a:lvl7pPr marL="3200400" lvl="6" indent="-292100" algn="l">
              <a:lnSpc>
                <a:spcPct val="100000"/>
              </a:lnSpc>
              <a:spcBef>
                <a:spcPts val="400"/>
              </a:spcBef>
              <a:spcAft>
                <a:spcPts val="0"/>
              </a:spcAft>
              <a:buClr>
                <a:schemeClr val="dk1"/>
              </a:buClr>
              <a:buSzPts val="1000"/>
              <a:buChar char="•"/>
              <a:defRPr sz="2000"/>
            </a:lvl7pPr>
            <a:lvl8pPr marL="3657600" lvl="7" indent="-292100" algn="l">
              <a:lnSpc>
                <a:spcPct val="100000"/>
              </a:lnSpc>
              <a:spcBef>
                <a:spcPts val="400"/>
              </a:spcBef>
              <a:spcAft>
                <a:spcPts val="0"/>
              </a:spcAft>
              <a:buClr>
                <a:schemeClr val="dk1"/>
              </a:buClr>
              <a:buSzPts val="1000"/>
              <a:buChar char="•"/>
              <a:defRPr sz="2000"/>
            </a:lvl8pPr>
            <a:lvl9pPr marL="4114800" lvl="8" indent="-292100" algn="l">
              <a:lnSpc>
                <a:spcPct val="100000"/>
              </a:lnSpc>
              <a:spcBef>
                <a:spcPts val="400"/>
              </a:spcBef>
              <a:spcAft>
                <a:spcPts val="0"/>
              </a:spcAft>
              <a:buClr>
                <a:schemeClr val="dk1"/>
              </a:buClr>
              <a:buSzPts val="1000"/>
              <a:buChar char="•"/>
              <a:defRPr sz="2000"/>
            </a:lvl9pPr>
          </a:lstStyle>
          <a:p>
            <a:endParaRPr/>
          </a:p>
        </p:txBody>
      </p:sp>
      <p:sp>
        <p:nvSpPr>
          <p:cNvPr id="312" name="Google Shape;312;p62"/>
          <p:cNvSpPr txBox="1">
            <a:spLocks noGrp="1"/>
          </p:cNvSpPr>
          <p:nvPr>
            <p:ph type="body" idx="2"/>
          </p:nvPr>
        </p:nvSpPr>
        <p:spPr>
          <a:xfrm>
            <a:off x="457201" y="1435100"/>
            <a:ext cx="3008314" cy="4691064"/>
          </a:xfrm>
          <a:prstGeom prst="rect">
            <a:avLst/>
          </a:prstGeom>
          <a:noFill/>
          <a:ln>
            <a:noFill/>
          </a:ln>
        </p:spPr>
        <p:txBody>
          <a:bodyPr spcFirstLastPara="1" wrap="square" lIns="45725" tIns="22850" rIns="45725" bIns="22850" anchor="t" anchorCtr="0">
            <a:normAutofit/>
          </a:bodyPr>
          <a:lstStyle>
            <a:lvl1pPr marL="457200" lvl="0" indent="-228600" algn="l">
              <a:lnSpc>
                <a:spcPct val="100000"/>
              </a:lnSpc>
              <a:spcBef>
                <a:spcPts val="200"/>
              </a:spcBef>
              <a:spcAft>
                <a:spcPts val="0"/>
              </a:spcAft>
              <a:buClr>
                <a:schemeClr val="dk1"/>
              </a:buClr>
              <a:buSzPts val="700"/>
              <a:buNone/>
              <a:defRPr sz="1400"/>
            </a:lvl1pPr>
            <a:lvl2pPr marL="914400" lvl="1" indent="-228600" algn="l">
              <a:lnSpc>
                <a:spcPct val="100000"/>
              </a:lnSpc>
              <a:spcBef>
                <a:spcPts val="200"/>
              </a:spcBef>
              <a:spcAft>
                <a:spcPts val="0"/>
              </a:spcAft>
              <a:buClr>
                <a:schemeClr val="dk1"/>
              </a:buClr>
              <a:buSzPts val="600"/>
              <a:buNone/>
              <a:defRPr sz="1200"/>
            </a:lvl2pPr>
            <a:lvl3pPr marL="1371600" lvl="2" indent="-228600" algn="l">
              <a:lnSpc>
                <a:spcPct val="100000"/>
              </a:lnSpc>
              <a:spcBef>
                <a:spcPts val="200"/>
              </a:spcBef>
              <a:spcAft>
                <a:spcPts val="0"/>
              </a:spcAft>
              <a:buClr>
                <a:schemeClr val="dk1"/>
              </a:buClr>
              <a:buSzPts val="500"/>
              <a:buNone/>
              <a:defRPr sz="1000"/>
            </a:lvl3pPr>
            <a:lvl4pPr marL="1828800" lvl="3" indent="-228600" algn="l">
              <a:lnSpc>
                <a:spcPct val="100000"/>
              </a:lnSpc>
              <a:spcBef>
                <a:spcPts val="200"/>
              </a:spcBef>
              <a:spcAft>
                <a:spcPts val="0"/>
              </a:spcAft>
              <a:buClr>
                <a:schemeClr val="dk1"/>
              </a:buClr>
              <a:buSzPts val="500"/>
              <a:buNone/>
              <a:defRPr sz="1000"/>
            </a:lvl4pPr>
            <a:lvl5pPr marL="2286000" lvl="4" indent="-228600" algn="l">
              <a:lnSpc>
                <a:spcPct val="100000"/>
              </a:lnSpc>
              <a:spcBef>
                <a:spcPts val="200"/>
              </a:spcBef>
              <a:spcAft>
                <a:spcPts val="0"/>
              </a:spcAft>
              <a:buClr>
                <a:schemeClr val="dk1"/>
              </a:buClr>
              <a:buSzPts val="500"/>
              <a:buNone/>
              <a:defRPr sz="1000"/>
            </a:lvl5pPr>
            <a:lvl6pPr marL="2743200" lvl="5" indent="-228600" algn="l">
              <a:lnSpc>
                <a:spcPct val="100000"/>
              </a:lnSpc>
              <a:spcBef>
                <a:spcPts val="200"/>
              </a:spcBef>
              <a:spcAft>
                <a:spcPts val="0"/>
              </a:spcAft>
              <a:buClr>
                <a:schemeClr val="dk1"/>
              </a:buClr>
              <a:buSzPts val="500"/>
              <a:buNone/>
              <a:defRPr sz="1000"/>
            </a:lvl6pPr>
            <a:lvl7pPr marL="3200400" lvl="6" indent="-228600" algn="l">
              <a:lnSpc>
                <a:spcPct val="100000"/>
              </a:lnSpc>
              <a:spcBef>
                <a:spcPts val="200"/>
              </a:spcBef>
              <a:spcAft>
                <a:spcPts val="0"/>
              </a:spcAft>
              <a:buClr>
                <a:schemeClr val="dk1"/>
              </a:buClr>
              <a:buSzPts val="500"/>
              <a:buNone/>
              <a:defRPr sz="1000"/>
            </a:lvl7pPr>
            <a:lvl8pPr marL="3657600" lvl="7" indent="-228600" algn="l">
              <a:lnSpc>
                <a:spcPct val="100000"/>
              </a:lnSpc>
              <a:spcBef>
                <a:spcPts val="200"/>
              </a:spcBef>
              <a:spcAft>
                <a:spcPts val="0"/>
              </a:spcAft>
              <a:buClr>
                <a:schemeClr val="dk1"/>
              </a:buClr>
              <a:buSzPts val="500"/>
              <a:buNone/>
              <a:defRPr sz="1000"/>
            </a:lvl8pPr>
            <a:lvl9pPr marL="4114800" lvl="8" indent="-228600" algn="l">
              <a:lnSpc>
                <a:spcPct val="100000"/>
              </a:lnSpc>
              <a:spcBef>
                <a:spcPts val="200"/>
              </a:spcBef>
              <a:spcAft>
                <a:spcPts val="0"/>
              </a:spcAft>
              <a:buClr>
                <a:schemeClr val="dk1"/>
              </a:buClr>
              <a:buSzPts val="500"/>
              <a:buNone/>
              <a:defRPr sz="1000"/>
            </a:lvl9pPr>
          </a:lstStyle>
          <a:p>
            <a:endParaRPr/>
          </a:p>
        </p:txBody>
      </p:sp>
      <p:sp>
        <p:nvSpPr>
          <p:cNvPr id="313" name="Google Shape;313;p62"/>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14" name="Google Shape;314;p62"/>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15" name="Google Shape;315;p62"/>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6"/>
        <p:cNvGrpSpPr/>
        <p:nvPr/>
      </p:nvGrpSpPr>
      <p:grpSpPr>
        <a:xfrm>
          <a:off x="0" y="0"/>
          <a:ext cx="0" cy="0"/>
          <a:chOff x="0" y="0"/>
          <a:chExt cx="0" cy="0"/>
        </a:xfrm>
      </p:grpSpPr>
      <p:sp>
        <p:nvSpPr>
          <p:cNvPr id="317" name="Google Shape;317;p63"/>
          <p:cNvSpPr txBox="1">
            <a:spLocks noGrp="1"/>
          </p:cNvSpPr>
          <p:nvPr>
            <p:ph type="title"/>
          </p:nvPr>
        </p:nvSpPr>
        <p:spPr>
          <a:xfrm>
            <a:off x="1792288" y="4800601"/>
            <a:ext cx="5486400" cy="566738"/>
          </a:xfrm>
          <a:prstGeom prst="rect">
            <a:avLst/>
          </a:prstGeom>
          <a:noFill/>
          <a:ln>
            <a:noFill/>
          </a:ln>
        </p:spPr>
        <p:txBody>
          <a:bodyPr spcFirstLastPara="1" wrap="square" lIns="45725" tIns="22850" rIns="45725" bIns="22850" anchor="b" anchorCtr="0">
            <a:normAutofit/>
          </a:bodyPr>
          <a:lstStyle>
            <a:lvl1pPr lvl="0" algn="l">
              <a:lnSpc>
                <a:spcPct val="100000"/>
              </a:lnSpc>
              <a:spcBef>
                <a:spcPts val="0"/>
              </a:spcBef>
              <a:spcAft>
                <a:spcPts val="0"/>
              </a:spcAft>
              <a:buClr>
                <a:schemeClr val="dk1"/>
              </a:buClr>
              <a:buSzPts val="1000"/>
              <a:buFont typeface="Calibri"/>
              <a:buNone/>
              <a:defRPr sz="2000" b="1"/>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18" name="Google Shape;318;p63"/>
          <p:cNvSpPr>
            <a:spLocks noGrp="1"/>
          </p:cNvSpPr>
          <p:nvPr>
            <p:ph type="pic" idx="2"/>
          </p:nvPr>
        </p:nvSpPr>
        <p:spPr>
          <a:xfrm>
            <a:off x="1792288" y="612776"/>
            <a:ext cx="5486400" cy="4114800"/>
          </a:xfrm>
          <a:prstGeom prst="rect">
            <a:avLst/>
          </a:prstGeom>
          <a:noFill/>
          <a:ln>
            <a:noFill/>
          </a:ln>
        </p:spPr>
      </p:sp>
      <p:sp>
        <p:nvSpPr>
          <p:cNvPr id="319" name="Google Shape;319;p63"/>
          <p:cNvSpPr txBox="1">
            <a:spLocks noGrp="1"/>
          </p:cNvSpPr>
          <p:nvPr>
            <p:ph type="body" idx="1"/>
          </p:nvPr>
        </p:nvSpPr>
        <p:spPr>
          <a:xfrm>
            <a:off x="1792288" y="5367339"/>
            <a:ext cx="5486400" cy="804862"/>
          </a:xfrm>
          <a:prstGeom prst="rect">
            <a:avLst/>
          </a:prstGeom>
          <a:noFill/>
          <a:ln>
            <a:noFill/>
          </a:ln>
        </p:spPr>
        <p:txBody>
          <a:bodyPr spcFirstLastPara="1" wrap="square" lIns="45725" tIns="22850" rIns="45725" bIns="22850" anchor="t" anchorCtr="0">
            <a:normAutofit/>
          </a:bodyPr>
          <a:lstStyle>
            <a:lvl1pPr marL="457200" lvl="0" indent="-228600" algn="l">
              <a:lnSpc>
                <a:spcPct val="100000"/>
              </a:lnSpc>
              <a:spcBef>
                <a:spcPts val="200"/>
              </a:spcBef>
              <a:spcAft>
                <a:spcPts val="0"/>
              </a:spcAft>
              <a:buClr>
                <a:schemeClr val="dk1"/>
              </a:buClr>
              <a:buSzPts val="700"/>
              <a:buNone/>
              <a:defRPr sz="1400"/>
            </a:lvl1pPr>
            <a:lvl2pPr marL="914400" lvl="1" indent="-228600" algn="l">
              <a:lnSpc>
                <a:spcPct val="100000"/>
              </a:lnSpc>
              <a:spcBef>
                <a:spcPts val="200"/>
              </a:spcBef>
              <a:spcAft>
                <a:spcPts val="0"/>
              </a:spcAft>
              <a:buClr>
                <a:schemeClr val="dk1"/>
              </a:buClr>
              <a:buSzPts val="600"/>
              <a:buNone/>
              <a:defRPr sz="1200"/>
            </a:lvl2pPr>
            <a:lvl3pPr marL="1371600" lvl="2" indent="-228600" algn="l">
              <a:lnSpc>
                <a:spcPct val="100000"/>
              </a:lnSpc>
              <a:spcBef>
                <a:spcPts val="200"/>
              </a:spcBef>
              <a:spcAft>
                <a:spcPts val="0"/>
              </a:spcAft>
              <a:buClr>
                <a:schemeClr val="dk1"/>
              </a:buClr>
              <a:buSzPts val="500"/>
              <a:buNone/>
              <a:defRPr sz="1000"/>
            </a:lvl3pPr>
            <a:lvl4pPr marL="1828800" lvl="3" indent="-228600" algn="l">
              <a:lnSpc>
                <a:spcPct val="100000"/>
              </a:lnSpc>
              <a:spcBef>
                <a:spcPts val="200"/>
              </a:spcBef>
              <a:spcAft>
                <a:spcPts val="0"/>
              </a:spcAft>
              <a:buClr>
                <a:schemeClr val="dk1"/>
              </a:buClr>
              <a:buSzPts val="500"/>
              <a:buNone/>
              <a:defRPr sz="1000"/>
            </a:lvl4pPr>
            <a:lvl5pPr marL="2286000" lvl="4" indent="-228600" algn="l">
              <a:lnSpc>
                <a:spcPct val="100000"/>
              </a:lnSpc>
              <a:spcBef>
                <a:spcPts val="200"/>
              </a:spcBef>
              <a:spcAft>
                <a:spcPts val="0"/>
              </a:spcAft>
              <a:buClr>
                <a:schemeClr val="dk1"/>
              </a:buClr>
              <a:buSzPts val="500"/>
              <a:buNone/>
              <a:defRPr sz="1000"/>
            </a:lvl5pPr>
            <a:lvl6pPr marL="2743200" lvl="5" indent="-228600" algn="l">
              <a:lnSpc>
                <a:spcPct val="100000"/>
              </a:lnSpc>
              <a:spcBef>
                <a:spcPts val="200"/>
              </a:spcBef>
              <a:spcAft>
                <a:spcPts val="0"/>
              </a:spcAft>
              <a:buClr>
                <a:schemeClr val="dk1"/>
              </a:buClr>
              <a:buSzPts val="500"/>
              <a:buNone/>
              <a:defRPr sz="1000"/>
            </a:lvl6pPr>
            <a:lvl7pPr marL="3200400" lvl="6" indent="-228600" algn="l">
              <a:lnSpc>
                <a:spcPct val="100000"/>
              </a:lnSpc>
              <a:spcBef>
                <a:spcPts val="200"/>
              </a:spcBef>
              <a:spcAft>
                <a:spcPts val="0"/>
              </a:spcAft>
              <a:buClr>
                <a:schemeClr val="dk1"/>
              </a:buClr>
              <a:buSzPts val="500"/>
              <a:buNone/>
              <a:defRPr sz="1000"/>
            </a:lvl7pPr>
            <a:lvl8pPr marL="3657600" lvl="7" indent="-228600" algn="l">
              <a:lnSpc>
                <a:spcPct val="100000"/>
              </a:lnSpc>
              <a:spcBef>
                <a:spcPts val="200"/>
              </a:spcBef>
              <a:spcAft>
                <a:spcPts val="0"/>
              </a:spcAft>
              <a:buClr>
                <a:schemeClr val="dk1"/>
              </a:buClr>
              <a:buSzPts val="500"/>
              <a:buNone/>
              <a:defRPr sz="1000"/>
            </a:lvl8pPr>
            <a:lvl9pPr marL="4114800" lvl="8" indent="-228600" algn="l">
              <a:lnSpc>
                <a:spcPct val="100000"/>
              </a:lnSpc>
              <a:spcBef>
                <a:spcPts val="200"/>
              </a:spcBef>
              <a:spcAft>
                <a:spcPts val="0"/>
              </a:spcAft>
              <a:buClr>
                <a:schemeClr val="dk1"/>
              </a:buClr>
              <a:buSzPts val="500"/>
              <a:buNone/>
              <a:defRPr sz="1000"/>
            </a:lvl9pPr>
          </a:lstStyle>
          <a:p>
            <a:endParaRPr/>
          </a:p>
        </p:txBody>
      </p:sp>
      <p:sp>
        <p:nvSpPr>
          <p:cNvPr id="320" name="Google Shape;320;p63"/>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21" name="Google Shape;321;p63"/>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22" name="Google Shape;322;p63"/>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3"/>
        <p:cNvGrpSpPr/>
        <p:nvPr/>
      </p:nvGrpSpPr>
      <p:grpSpPr>
        <a:xfrm>
          <a:off x="0" y="0"/>
          <a:ext cx="0" cy="0"/>
          <a:chOff x="0" y="0"/>
          <a:chExt cx="0" cy="0"/>
        </a:xfrm>
      </p:grpSpPr>
      <p:sp>
        <p:nvSpPr>
          <p:cNvPr id="324" name="Google Shape;324;p64"/>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25" name="Google Shape;325;p64"/>
          <p:cNvSpPr txBox="1">
            <a:spLocks noGrp="1"/>
          </p:cNvSpPr>
          <p:nvPr>
            <p:ph type="body" idx="1"/>
          </p:nvPr>
        </p:nvSpPr>
        <p:spPr>
          <a:xfrm rot="5400000">
            <a:off x="2309018" y="-251618"/>
            <a:ext cx="4525964" cy="8229600"/>
          </a:xfrm>
          <a:prstGeom prst="rect">
            <a:avLst/>
          </a:prstGeom>
          <a:noFill/>
          <a:ln>
            <a:noFill/>
          </a:ln>
        </p:spPr>
        <p:txBody>
          <a:bodyPr spcFirstLastPara="1" wrap="square" lIns="45725" tIns="22850" rIns="45725" bIns="22850" anchor="t" anchorCtr="0">
            <a:normAutofit/>
          </a:bodyPr>
          <a:lstStyle>
            <a:lvl1pPr marL="457200" lvl="0" indent="-285750" algn="l">
              <a:lnSpc>
                <a:spcPct val="100000"/>
              </a:lnSpc>
              <a:spcBef>
                <a:spcPts val="400"/>
              </a:spcBef>
              <a:spcAft>
                <a:spcPts val="0"/>
              </a:spcAft>
              <a:buClr>
                <a:schemeClr val="dk1"/>
              </a:buClr>
              <a:buSzPts val="900"/>
              <a:buChar char="•"/>
              <a:defRPr/>
            </a:lvl1pPr>
            <a:lvl2pPr marL="914400" lvl="1" indent="-285750" algn="l">
              <a:lnSpc>
                <a:spcPct val="100000"/>
              </a:lnSpc>
              <a:spcBef>
                <a:spcPts val="400"/>
              </a:spcBef>
              <a:spcAft>
                <a:spcPts val="0"/>
              </a:spcAft>
              <a:buClr>
                <a:schemeClr val="dk1"/>
              </a:buClr>
              <a:buSzPts val="900"/>
              <a:buChar char="–"/>
              <a:defRPr/>
            </a:lvl2pPr>
            <a:lvl3pPr marL="1371600" lvl="2" indent="-285750" algn="l">
              <a:lnSpc>
                <a:spcPct val="100000"/>
              </a:lnSpc>
              <a:spcBef>
                <a:spcPts val="400"/>
              </a:spcBef>
              <a:spcAft>
                <a:spcPts val="0"/>
              </a:spcAft>
              <a:buClr>
                <a:schemeClr val="dk1"/>
              </a:buClr>
              <a:buSzPts val="900"/>
              <a:buChar char="•"/>
              <a:defRPr/>
            </a:lvl3pPr>
            <a:lvl4pPr marL="1828800" lvl="3" indent="-285750" algn="l">
              <a:lnSpc>
                <a:spcPct val="100000"/>
              </a:lnSpc>
              <a:spcBef>
                <a:spcPts val="400"/>
              </a:spcBef>
              <a:spcAft>
                <a:spcPts val="0"/>
              </a:spcAft>
              <a:buClr>
                <a:schemeClr val="dk1"/>
              </a:buClr>
              <a:buSzPts val="900"/>
              <a:buChar char="–"/>
              <a:defRPr/>
            </a:lvl4pPr>
            <a:lvl5pPr marL="2286000" lvl="4" indent="-285750" algn="l">
              <a:lnSpc>
                <a:spcPct val="100000"/>
              </a:lnSpc>
              <a:spcBef>
                <a:spcPts val="400"/>
              </a:spcBef>
              <a:spcAft>
                <a:spcPts val="0"/>
              </a:spcAft>
              <a:buClr>
                <a:schemeClr val="dk1"/>
              </a:buClr>
              <a:buSzPts val="900"/>
              <a:buChar char="»"/>
              <a:defRPr/>
            </a:lvl5pPr>
            <a:lvl6pPr marL="2743200" lvl="5" indent="-285750" algn="l">
              <a:lnSpc>
                <a:spcPct val="100000"/>
              </a:lnSpc>
              <a:spcBef>
                <a:spcPts val="400"/>
              </a:spcBef>
              <a:spcAft>
                <a:spcPts val="0"/>
              </a:spcAft>
              <a:buClr>
                <a:schemeClr val="dk1"/>
              </a:buClr>
              <a:buSzPts val="900"/>
              <a:buChar char="•"/>
              <a:defRPr/>
            </a:lvl6pPr>
            <a:lvl7pPr marL="3200400" lvl="6" indent="-285750" algn="l">
              <a:lnSpc>
                <a:spcPct val="100000"/>
              </a:lnSpc>
              <a:spcBef>
                <a:spcPts val="400"/>
              </a:spcBef>
              <a:spcAft>
                <a:spcPts val="0"/>
              </a:spcAft>
              <a:buClr>
                <a:schemeClr val="dk1"/>
              </a:buClr>
              <a:buSzPts val="900"/>
              <a:buChar char="•"/>
              <a:defRPr/>
            </a:lvl7pPr>
            <a:lvl8pPr marL="3657600" lvl="7" indent="-285750" algn="l">
              <a:lnSpc>
                <a:spcPct val="100000"/>
              </a:lnSpc>
              <a:spcBef>
                <a:spcPts val="400"/>
              </a:spcBef>
              <a:spcAft>
                <a:spcPts val="0"/>
              </a:spcAft>
              <a:buClr>
                <a:schemeClr val="dk1"/>
              </a:buClr>
              <a:buSzPts val="900"/>
              <a:buChar char="•"/>
              <a:defRPr/>
            </a:lvl8pPr>
            <a:lvl9pPr marL="4114800" lvl="8" indent="-285750" algn="l">
              <a:lnSpc>
                <a:spcPct val="100000"/>
              </a:lnSpc>
              <a:spcBef>
                <a:spcPts val="400"/>
              </a:spcBef>
              <a:spcAft>
                <a:spcPts val="0"/>
              </a:spcAft>
              <a:buClr>
                <a:schemeClr val="dk1"/>
              </a:buClr>
              <a:buSzPts val="900"/>
              <a:buChar char="•"/>
              <a:defRPr/>
            </a:lvl9pPr>
          </a:lstStyle>
          <a:p>
            <a:endParaRPr/>
          </a:p>
        </p:txBody>
      </p:sp>
      <p:sp>
        <p:nvSpPr>
          <p:cNvPr id="326" name="Google Shape;326;p64"/>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27" name="Google Shape;327;p64"/>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28" name="Google Shape;328;p64"/>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4343400" y="1146560"/>
            <a:ext cx="12915900" cy="1939542"/>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1028700" y="3291839"/>
            <a:ext cx="8001000" cy="60361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39" name="Google Shape;39;p17"/>
          <p:cNvSpPr txBox="1">
            <a:spLocks noGrp="1"/>
          </p:cNvSpPr>
          <p:nvPr>
            <p:ph type="body" idx="2"/>
          </p:nvPr>
        </p:nvSpPr>
        <p:spPr>
          <a:xfrm>
            <a:off x="9258300" y="3291839"/>
            <a:ext cx="8001000" cy="60361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0" name="Google Shape;40;p17"/>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7"/>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7"/>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9"/>
        <p:cNvGrpSpPr/>
        <p:nvPr/>
      </p:nvGrpSpPr>
      <p:grpSpPr>
        <a:xfrm>
          <a:off x="0" y="0"/>
          <a:ext cx="0" cy="0"/>
          <a:chOff x="0" y="0"/>
          <a:chExt cx="0" cy="0"/>
        </a:xfrm>
      </p:grpSpPr>
      <p:sp>
        <p:nvSpPr>
          <p:cNvPr id="330" name="Google Shape;330;p65"/>
          <p:cNvSpPr txBox="1">
            <a:spLocks noGrp="1"/>
          </p:cNvSpPr>
          <p:nvPr>
            <p:ph type="title"/>
          </p:nvPr>
        </p:nvSpPr>
        <p:spPr>
          <a:xfrm rot="5400000">
            <a:off x="4732339" y="2171700"/>
            <a:ext cx="5851526" cy="2057400"/>
          </a:xfrm>
          <a:prstGeom prst="rect">
            <a:avLst/>
          </a:prstGeom>
          <a:noFill/>
          <a:ln>
            <a:noFill/>
          </a:ln>
        </p:spPr>
        <p:txBody>
          <a:bodyPr spcFirstLastPara="1" wrap="square" lIns="45725" tIns="22850" rIns="45725" bIns="22850" anchor="ctr" anchorCtr="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31" name="Google Shape;331;p65"/>
          <p:cNvSpPr txBox="1">
            <a:spLocks noGrp="1"/>
          </p:cNvSpPr>
          <p:nvPr>
            <p:ph type="body" idx="1"/>
          </p:nvPr>
        </p:nvSpPr>
        <p:spPr>
          <a:xfrm rot="5400000">
            <a:off x="541339" y="190500"/>
            <a:ext cx="5851526" cy="6019800"/>
          </a:xfrm>
          <a:prstGeom prst="rect">
            <a:avLst/>
          </a:prstGeom>
          <a:noFill/>
          <a:ln>
            <a:noFill/>
          </a:ln>
        </p:spPr>
        <p:txBody>
          <a:bodyPr spcFirstLastPara="1" wrap="square" lIns="45725" tIns="22850" rIns="45725" bIns="22850" anchor="t" anchorCtr="0">
            <a:normAutofit/>
          </a:bodyPr>
          <a:lstStyle>
            <a:lvl1pPr marL="457200" lvl="0" indent="-285750" algn="l">
              <a:lnSpc>
                <a:spcPct val="100000"/>
              </a:lnSpc>
              <a:spcBef>
                <a:spcPts val="400"/>
              </a:spcBef>
              <a:spcAft>
                <a:spcPts val="0"/>
              </a:spcAft>
              <a:buClr>
                <a:schemeClr val="dk1"/>
              </a:buClr>
              <a:buSzPts val="900"/>
              <a:buChar char="•"/>
              <a:defRPr/>
            </a:lvl1pPr>
            <a:lvl2pPr marL="914400" lvl="1" indent="-285750" algn="l">
              <a:lnSpc>
                <a:spcPct val="100000"/>
              </a:lnSpc>
              <a:spcBef>
                <a:spcPts val="400"/>
              </a:spcBef>
              <a:spcAft>
                <a:spcPts val="0"/>
              </a:spcAft>
              <a:buClr>
                <a:schemeClr val="dk1"/>
              </a:buClr>
              <a:buSzPts val="900"/>
              <a:buChar char="–"/>
              <a:defRPr/>
            </a:lvl2pPr>
            <a:lvl3pPr marL="1371600" lvl="2" indent="-285750" algn="l">
              <a:lnSpc>
                <a:spcPct val="100000"/>
              </a:lnSpc>
              <a:spcBef>
                <a:spcPts val="400"/>
              </a:spcBef>
              <a:spcAft>
                <a:spcPts val="0"/>
              </a:spcAft>
              <a:buClr>
                <a:schemeClr val="dk1"/>
              </a:buClr>
              <a:buSzPts val="900"/>
              <a:buChar char="•"/>
              <a:defRPr/>
            </a:lvl3pPr>
            <a:lvl4pPr marL="1828800" lvl="3" indent="-285750" algn="l">
              <a:lnSpc>
                <a:spcPct val="100000"/>
              </a:lnSpc>
              <a:spcBef>
                <a:spcPts val="400"/>
              </a:spcBef>
              <a:spcAft>
                <a:spcPts val="0"/>
              </a:spcAft>
              <a:buClr>
                <a:schemeClr val="dk1"/>
              </a:buClr>
              <a:buSzPts val="900"/>
              <a:buChar char="–"/>
              <a:defRPr/>
            </a:lvl4pPr>
            <a:lvl5pPr marL="2286000" lvl="4" indent="-285750" algn="l">
              <a:lnSpc>
                <a:spcPct val="100000"/>
              </a:lnSpc>
              <a:spcBef>
                <a:spcPts val="400"/>
              </a:spcBef>
              <a:spcAft>
                <a:spcPts val="0"/>
              </a:spcAft>
              <a:buClr>
                <a:schemeClr val="dk1"/>
              </a:buClr>
              <a:buSzPts val="900"/>
              <a:buChar char="»"/>
              <a:defRPr/>
            </a:lvl5pPr>
            <a:lvl6pPr marL="2743200" lvl="5" indent="-285750" algn="l">
              <a:lnSpc>
                <a:spcPct val="100000"/>
              </a:lnSpc>
              <a:spcBef>
                <a:spcPts val="400"/>
              </a:spcBef>
              <a:spcAft>
                <a:spcPts val="0"/>
              </a:spcAft>
              <a:buClr>
                <a:schemeClr val="dk1"/>
              </a:buClr>
              <a:buSzPts val="900"/>
              <a:buChar char="•"/>
              <a:defRPr/>
            </a:lvl6pPr>
            <a:lvl7pPr marL="3200400" lvl="6" indent="-285750" algn="l">
              <a:lnSpc>
                <a:spcPct val="100000"/>
              </a:lnSpc>
              <a:spcBef>
                <a:spcPts val="400"/>
              </a:spcBef>
              <a:spcAft>
                <a:spcPts val="0"/>
              </a:spcAft>
              <a:buClr>
                <a:schemeClr val="dk1"/>
              </a:buClr>
              <a:buSzPts val="900"/>
              <a:buChar char="•"/>
              <a:defRPr/>
            </a:lvl7pPr>
            <a:lvl8pPr marL="3657600" lvl="7" indent="-285750" algn="l">
              <a:lnSpc>
                <a:spcPct val="100000"/>
              </a:lnSpc>
              <a:spcBef>
                <a:spcPts val="400"/>
              </a:spcBef>
              <a:spcAft>
                <a:spcPts val="0"/>
              </a:spcAft>
              <a:buClr>
                <a:schemeClr val="dk1"/>
              </a:buClr>
              <a:buSzPts val="900"/>
              <a:buChar char="•"/>
              <a:defRPr/>
            </a:lvl8pPr>
            <a:lvl9pPr marL="4114800" lvl="8" indent="-285750" algn="l">
              <a:lnSpc>
                <a:spcPct val="100000"/>
              </a:lnSpc>
              <a:spcBef>
                <a:spcPts val="400"/>
              </a:spcBef>
              <a:spcAft>
                <a:spcPts val="0"/>
              </a:spcAft>
              <a:buClr>
                <a:schemeClr val="dk1"/>
              </a:buClr>
              <a:buSzPts val="900"/>
              <a:buChar char="•"/>
              <a:defRPr/>
            </a:lvl9pPr>
          </a:lstStyle>
          <a:p>
            <a:endParaRPr/>
          </a:p>
        </p:txBody>
      </p:sp>
      <p:sp>
        <p:nvSpPr>
          <p:cNvPr id="332" name="Google Shape;332;p65"/>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33" name="Google Shape;333;p65"/>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334" name="Google Shape;334;p65"/>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8"/>
          <p:cNvSpPr txBox="1">
            <a:spLocks noGrp="1"/>
          </p:cNvSpPr>
          <p:nvPr>
            <p:ph type="title"/>
          </p:nvPr>
        </p:nvSpPr>
        <p:spPr>
          <a:xfrm>
            <a:off x="4343400" y="1143000"/>
            <a:ext cx="12915900" cy="19431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8"/>
          <p:cNvSpPr txBox="1">
            <a:spLocks noGrp="1"/>
          </p:cNvSpPr>
          <p:nvPr>
            <p:ph type="body" idx="1"/>
          </p:nvPr>
        </p:nvSpPr>
        <p:spPr>
          <a:xfrm>
            <a:off x="1371614" y="3275703"/>
            <a:ext cx="7619987" cy="123586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00"/>
              </a:spcBef>
              <a:spcAft>
                <a:spcPts val="0"/>
              </a:spcAft>
              <a:buClr>
                <a:schemeClr val="dk1"/>
              </a:buClr>
              <a:buSzPts val="4200"/>
              <a:buNone/>
              <a:defRPr sz="4200" b="0">
                <a:solidFill>
                  <a:schemeClr val="dk1"/>
                </a:solidFill>
              </a:defRPr>
            </a:lvl1pPr>
            <a:lvl2pPr marL="914400" lvl="1" indent="-228600" algn="l">
              <a:lnSpc>
                <a:spcPct val="90000"/>
              </a:lnSpc>
              <a:spcBef>
                <a:spcPts val="750"/>
              </a:spcBef>
              <a:spcAft>
                <a:spcPts val="0"/>
              </a:spcAft>
              <a:buClr>
                <a:schemeClr val="dk1"/>
              </a:buClr>
              <a:buSzPts val="3000"/>
              <a:buNone/>
              <a:defRPr sz="3000" b="1"/>
            </a:lvl2pPr>
            <a:lvl3pPr marL="1371600" lvl="2" indent="-228600" algn="l">
              <a:lnSpc>
                <a:spcPct val="90000"/>
              </a:lnSpc>
              <a:spcBef>
                <a:spcPts val="750"/>
              </a:spcBef>
              <a:spcAft>
                <a:spcPts val="0"/>
              </a:spcAft>
              <a:buClr>
                <a:schemeClr val="dk1"/>
              </a:buClr>
              <a:buSzPts val="2700"/>
              <a:buNone/>
              <a:defRPr sz="2700" b="1"/>
            </a:lvl3pPr>
            <a:lvl4pPr marL="1828800" lvl="3" indent="-228600" algn="l">
              <a:lnSpc>
                <a:spcPct val="90000"/>
              </a:lnSpc>
              <a:spcBef>
                <a:spcPts val="750"/>
              </a:spcBef>
              <a:spcAft>
                <a:spcPts val="0"/>
              </a:spcAft>
              <a:buClr>
                <a:schemeClr val="dk1"/>
              </a:buClr>
              <a:buSzPts val="2400"/>
              <a:buNone/>
              <a:defRPr sz="2400" b="1"/>
            </a:lvl4pPr>
            <a:lvl5pPr marL="2286000" lvl="4" indent="-228600" algn="l">
              <a:lnSpc>
                <a:spcPct val="90000"/>
              </a:lnSpc>
              <a:spcBef>
                <a:spcPts val="750"/>
              </a:spcBef>
              <a:spcAft>
                <a:spcPts val="0"/>
              </a:spcAft>
              <a:buClr>
                <a:schemeClr val="dk1"/>
              </a:buClr>
              <a:buSzPts val="2400"/>
              <a:buNone/>
              <a:defRPr sz="2400" b="1"/>
            </a:lvl5pPr>
            <a:lvl6pPr marL="2743200" lvl="5" indent="-228600" algn="l">
              <a:lnSpc>
                <a:spcPct val="90000"/>
              </a:lnSpc>
              <a:spcBef>
                <a:spcPts val="750"/>
              </a:spcBef>
              <a:spcAft>
                <a:spcPts val="0"/>
              </a:spcAft>
              <a:buClr>
                <a:schemeClr val="dk1"/>
              </a:buClr>
              <a:buSzPts val="2400"/>
              <a:buNone/>
              <a:defRPr sz="2400" b="1"/>
            </a:lvl6pPr>
            <a:lvl7pPr marL="3200400" lvl="6" indent="-228600" algn="l">
              <a:lnSpc>
                <a:spcPct val="90000"/>
              </a:lnSpc>
              <a:spcBef>
                <a:spcPts val="750"/>
              </a:spcBef>
              <a:spcAft>
                <a:spcPts val="0"/>
              </a:spcAft>
              <a:buClr>
                <a:schemeClr val="dk1"/>
              </a:buClr>
              <a:buSzPts val="2400"/>
              <a:buNone/>
              <a:defRPr sz="2400" b="1"/>
            </a:lvl7pPr>
            <a:lvl8pPr marL="3657600" lvl="7" indent="-228600" algn="l">
              <a:lnSpc>
                <a:spcPct val="90000"/>
              </a:lnSpc>
              <a:spcBef>
                <a:spcPts val="750"/>
              </a:spcBef>
              <a:spcAft>
                <a:spcPts val="0"/>
              </a:spcAft>
              <a:buClr>
                <a:schemeClr val="dk1"/>
              </a:buClr>
              <a:buSzPts val="2400"/>
              <a:buNone/>
              <a:defRPr sz="2400" b="1"/>
            </a:lvl8pPr>
            <a:lvl9pPr marL="4114800" lvl="8" indent="-228600" algn="l">
              <a:lnSpc>
                <a:spcPct val="90000"/>
              </a:lnSpc>
              <a:spcBef>
                <a:spcPts val="750"/>
              </a:spcBef>
              <a:spcAft>
                <a:spcPts val="0"/>
              </a:spcAft>
              <a:buClr>
                <a:schemeClr val="dk1"/>
              </a:buClr>
              <a:buSzPts val="2400"/>
              <a:buNone/>
              <a:defRPr sz="2400" b="1"/>
            </a:lvl9pPr>
          </a:lstStyle>
          <a:p>
            <a:endParaRPr/>
          </a:p>
        </p:txBody>
      </p:sp>
      <p:sp>
        <p:nvSpPr>
          <p:cNvPr id="46" name="Google Shape;46;p18"/>
          <p:cNvSpPr txBox="1">
            <a:spLocks noGrp="1"/>
          </p:cNvSpPr>
          <p:nvPr>
            <p:ph type="body" idx="2"/>
          </p:nvPr>
        </p:nvSpPr>
        <p:spPr>
          <a:xfrm>
            <a:off x="1028701" y="4699000"/>
            <a:ext cx="7967663" cy="462902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7" name="Google Shape;47;p18"/>
          <p:cNvSpPr txBox="1">
            <a:spLocks noGrp="1"/>
          </p:cNvSpPr>
          <p:nvPr>
            <p:ph type="body" idx="3"/>
          </p:nvPr>
        </p:nvSpPr>
        <p:spPr>
          <a:xfrm>
            <a:off x="9601200" y="3275703"/>
            <a:ext cx="7658100" cy="1235868"/>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00"/>
              </a:spcBef>
              <a:spcAft>
                <a:spcPts val="0"/>
              </a:spcAft>
              <a:buClr>
                <a:schemeClr val="dk1"/>
              </a:buClr>
              <a:buSzPts val="4200"/>
              <a:buNone/>
              <a:defRPr sz="4200" b="0">
                <a:solidFill>
                  <a:schemeClr val="dk1"/>
                </a:solidFill>
              </a:defRPr>
            </a:lvl1pPr>
            <a:lvl2pPr marL="914400" lvl="1" indent="-228600" algn="l">
              <a:lnSpc>
                <a:spcPct val="90000"/>
              </a:lnSpc>
              <a:spcBef>
                <a:spcPts val="750"/>
              </a:spcBef>
              <a:spcAft>
                <a:spcPts val="0"/>
              </a:spcAft>
              <a:buClr>
                <a:schemeClr val="dk1"/>
              </a:buClr>
              <a:buSzPts val="3000"/>
              <a:buNone/>
              <a:defRPr sz="3000" b="1"/>
            </a:lvl2pPr>
            <a:lvl3pPr marL="1371600" lvl="2" indent="-228600" algn="l">
              <a:lnSpc>
                <a:spcPct val="90000"/>
              </a:lnSpc>
              <a:spcBef>
                <a:spcPts val="750"/>
              </a:spcBef>
              <a:spcAft>
                <a:spcPts val="0"/>
              </a:spcAft>
              <a:buClr>
                <a:schemeClr val="dk1"/>
              </a:buClr>
              <a:buSzPts val="2700"/>
              <a:buNone/>
              <a:defRPr sz="2700" b="1"/>
            </a:lvl3pPr>
            <a:lvl4pPr marL="1828800" lvl="3" indent="-228600" algn="l">
              <a:lnSpc>
                <a:spcPct val="90000"/>
              </a:lnSpc>
              <a:spcBef>
                <a:spcPts val="750"/>
              </a:spcBef>
              <a:spcAft>
                <a:spcPts val="0"/>
              </a:spcAft>
              <a:buClr>
                <a:schemeClr val="dk1"/>
              </a:buClr>
              <a:buSzPts val="2400"/>
              <a:buNone/>
              <a:defRPr sz="2400" b="1"/>
            </a:lvl4pPr>
            <a:lvl5pPr marL="2286000" lvl="4" indent="-228600" algn="l">
              <a:lnSpc>
                <a:spcPct val="90000"/>
              </a:lnSpc>
              <a:spcBef>
                <a:spcPts val="750"/>
              </a:spcBef>
              <a:spcAft>
                <a:spcPts val="0"/>
              </a:spcAft>
              <a:buClr>
                <a:schemeClr val="dk1"/>
              </a:buClr>
              <a:buSzPts val="2400"/>
              <a:buNone/>
              <a:defRPr sz="2400" b="1"/>
            </a:lvl5pPr>
            <a:lvl6pPr marL="2743200" lvl="5" indent="-228600" algn="l">
              <a:lnSpc>
                <a:spcPct val="90000"/>
              </a:lnSpc>
              <a:spcBef>
                <a:spcPts val="750"/>
              </a:spcBef>
              <a:spcAft>
                <a:spcPts val="0"/>
              </a:spcAft>
              <a:buClr>
                <a:schemeClr val="dk1"/>
              </a:buClr>
              <a:buSzPts val="2400"/>
              <a:buNone/>
              <a:defRPr sz="2400" b="1"/>
            </a:lvl6pPr>
            <a:lvl7pPr marL="3200400" lvl="6" indent="-228600" algn="l">
              <a:lnSpc>
                <a:spcPct val="90000"/>
              </a:lnSpc>
              <a:spcBef>
                <a:spcPts val="750"/>
              </a:spcBef>
              <a:spcAft>
                <a:spcPts val="0"/>
              </a:spcAft>
              <a:buClr>
                <a:schemeClr val="dk1"/>
              </a:buClr>
              <a:buSzPts val="2400"/>
              <a:buNone/>
              <a:defRPr sz="2400" b="1"/>
            </a:lvl7pPr>
            <a:lvl8pPr marL="3657600" lvl="7" indent="-228600" algn="l">
              <a:lnSpc>
                <a:spcPct val="90000"/>
              </a:lnSpc>
              <a:spcBef>
                <a:spcPts val="750"/>
              </a:spcBef>
              <a:spcAft>
                <a:spcPts val="0"/>
              </a:spcAft>
              <a:buClr>
                <a:schemeClr val="dk1"/>
              </a:buClr>
              <a:buSzPts val="2400"/>
              <a:buNone/>
              <a:defRPr sz="2400" b="1"/>
            </a:lvl8pPr>
            <a:lvl9pPr marL="4114800" lvl="8" indent="-228600" algn="l">
              <a:lnSpc>
                <a:spcPct val="90000"/>
              </a:lnSpc>
              <a:spcBef>
                <a:spcPts val="750"/>
              </a:spcBef>
              <a:spcAft>
                <a:spcPts val="0"/>
              </a:spcAft>
              <a:buClr>
                <a:schemeClr val="dk1"/>
              </a:buClr>
              <a:buSzPts val="2400"/>
              <a:buNone/>
              <a:defRPr sz="2400" b="1"/>
            </a:lvl9pPr>
          </a:lstStyle>
          <a:p>
            <a:endParaRPr/>
          </a:p>
        </p:txBody>
      </p:sp>
      <p:sp>
        <p:nvSpPr>
          <p:cNvPr id="48" name="Google Shape;48;p18"/>
          <p:cNvSpPr txBox="1">
            <a:spLocks noGrp="1"/>
          </p:cNvSpPr>
          <p:nvPr>
            <p:ph type="body" idx="4"/>
          </p:nvPr>
        </p:nvSpPr>
        <p:spPr>
          <a:xfrm>
            <a:off x="9258300" y="4699000"/>
            <a:ext cx="8001000" cy="462902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49" name="Google Shape;49;p18"/>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8"/>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9"/>
          <p:cNvSpPr txBox="1">
            <a:spLocks noGrp="1"/>
          </p:cNvSpPr>
          <p:nvPr>
            <p:ph type="title"/>
          </p:nvPr>
        </p:nvSpPr>
        <p:spPr>
          <a:xfrm>
            <a:off x="4343400" y="1146560"/>
            <a:ext cx="12915900" cy="1939542"/>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9"/>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9"/>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0"/>
          <p:cNvSpPr txBox="1">
            <a:spLocks noGrp="1"/>
          </p:cNvSpPr>
          <p:nvPr>
            <p:ph type="title"/>
          </p:nvPr>
        </p:nvSpPr>
        <p:spPr>
          <a:xfrm>
            <a:off x="1028700" y="2286000"/>
            <a:ext cx="6172200" cy="24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0"/>
          <p:cNvSpPr txBox="1">
            <a:spLocks noGrp="1"/>
          </p:cNvSpPr>
          <p:nvPr>
            <p:ph type="body" idx="1"/>
          </p:nvPr>
        </p:nvSpPr>
        <p:spPr>
          <a:xfrm>
            <a:off x="7493373" y="1120139"/>
            <a:ext cx="9765927" cy="8207888"/>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500"/>
              </a:spcBef>
              <a:spcAft>
                <a:spcPts val="0"/>
              </a:spcAft>
              <a:buClr>
                <a:schemeClr val="dk1"/>
              </a:buClr>
              <a:buSzPts val="1800"/>
              <a:buChar char="•"/>
              <a:defRPr/>
            </a:lvl1pPr>
            <a:lvl2pPr marL="914400" lvl="1" indent="-342900" algn="l">
              <a:lnSpc>
                <a:spcPct val="90000"/>
              </a:lnSpc>
              <a:spcBef>
                <a:spcPts val="750"/>
              </a:spcBef>
              <a:spcAft>
                <a:spcPts val="0"/>
              </a:spcAft>
              <a:buClr>
                <a:schemeClr val="dk1"/>
              </a:buClr>
              <a:buSzPts val="1800"/>
              <a:buChar char="•"/>
              <a:defRPr/>
            </a:lvl2pPr>
            <a:lvl3pPr marL="1371600" lvl="2" indent="-342900" algn="l">
              <a:lnSpc>
                <a:spcPct val="90000"/>
              </a:lnSpc>
              <a:spcBef>
                <a:spcPts val="750"/>
              </a:spcBef>
              <a:spcAft>
                <a:spcPts val="0"/>
              </a:spcAft>
              <a:buClr>
                <a:schemeClr val="dk1"/>
              </a:buClr>
              <a:buSzPts val="1800"/>
              <a:buChar char="•"/>
              <a:defRPr/>
            </a:lvl3pPr>
            <a:lvl4pPr marL="1828800" lvl="3" indent="-342900" algn="l">
              <a:lnSpc>
                <a:spcPct val="90000"/>
              </a:lnSpc>
              <a:spcBef>
                <a:spcPts val="750"/>
              </a:spcBef>
              <a:spcAft>
                <a:spcPts val="0"/>
              </a:spcAft>
              <a:buClr>
                <a:schemeClr val="dk1"/>
              </a:buClr>
              <a:buSzPts val="1800"/>
              <a:buChar char="•"/>
              <a:defRPr/>
            </a:lvl4pPr>
            <a:lvl5pPr marL="2286000" lvl="4" indent="-342900" algn="l">
              <a:lnSpc>
                <a:spcPct val="90000"/>
              </a:lnSpc>
              <a:spcBef>
                <a:spcPts val="750"/>
              </a:spcBef>
              <a:spcAft>
                <a:spcPts val="0"/>
              </a:spcAft>
              <a:buClr>
                <a:schemeClr val="dk1"/>
              </a:buClr>
              <a:buSzPts val="1800"/>
              <a:buChar char="•"/>
              <a:defRPr/>
            </a:lvl5pPr>
            <a:lvl6pPr marL="2743200" lvl="5" indent="-342900" algn="l">
              <a:lnSpc>
                <a:spcPct val="90000"/>
              </a:lnSpc>
              <a:spcBef>
                <a:spcPts val="750"/>
              </a:spcBef>
              <a:spcAft>
                <a:spcPts val="0"/>
              </a:spcAft>
              <a:buClr>
                <a:schemeClr val="dk1"/>
              </a:buClr>
              <a:buSzPts val="1800"/>
              <a:buChar char="•"/>
              <a:defRPr/>
            </a:lvl6pPr>
            <a:lvl7pPr marL="3200400" lvl="6" indent="-342900" algn="l">
              <a:lnSpc>
                <a:spcPct val="90000"/>
              </a:lnSpc>
              <a:spcBef>
                <a:spcPts val="750"/>
              </a:spcBef>
              <a:spcAft>
                <a:spcPts val="0"/>
              </a:spcAft>
              <a:buClr>
                <a:schemeClr val="dk1"/>
              </a:buClr>
              <a:buSzPts val="1800"/>
              <a:buChar char="•"/>
              <a:defRPr/>
            </a:lvl7pPr>
            <a:lvl8pPr marL="3657600" lvl="7" indent="-342900" algn="l">
              <a:lnSpc>
                <a:spcPct val="90000"/>
              </a:lnSpc>
              <a:spcBef>
                <a:spcPts val="750"/>
              </a:spcBef>
              <a:spcAft>
                <a:spcPts val="0"/>
              </a:spcAft>
              <a:buClr>
                <a:schemeClr val="dk1"/>
              </a:buClr>
              <a:buSzPts val="1800"/>
              <a:buChar char="•"/>
              <a:defRPr/>
            </a:lvl8pPr>
            <a:lvl9pPr marL="4114800" lvl="8" indent="-342900" algn="l">
              <a:lnSpc>
                <a:spcPct val="90000"/>
              </a:lnSpc>
              <a:spcBef>
                <a:spcPts val="750"/>
              </a:spcBef>
              <a:spcAft>
                <a:spcPts val="0"/>
              </a:spcAft>
              <a:buClr>
                <a:schemeClr val="dk1"/>
              </a:buClr>
              <a:buSzPts val="1800"/>
              <a:buChar char="•"/>
              <a:defRPr/>
            </a:lvl9pPr>
          </a:lstStyle>
          <a:p>
            <a:endParaRPr/>
          </a:p>
        </p:txBody>
      </p:sp>
      <p:sp>
        <p:nvSpPr>
          <p:cNvPr id="60" name="Google Shape;60;p20"/>
          <p:cNvSpPr txBox="1">
            <a:spLocks noGrp="1"/>
          </p:cNvSpPr>
          <p:nvPr>
            <p:ph type="body" idx="2"/>
          </p:nvPr>
        </p:nvSpPr>
        <p:spPr>
          <a:xfrm>
            <a:off x="1028700" y="4686299"/>
            <a:ext cx="6172200" cy="46417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61" name="Google Shape;61;p20"/>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0"/>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1"/>
          <p:cNvSpPr txBox="1">
            <a:spLocks noGrp="1"/>
          </p:cNvSpPr>
          <p:nvPr>
            <p:ph type="title"/>
          </p:nvPr>
        </p:nvSpPr>
        <p:spPr>
          <a:xfrm>
            <a:off x="1028700" y="2286000"/>
            <a:ext cx="10309860" cy="24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1"/>
          <p:cNvSpPr>
            <a:spLocks noGrp="1"/>
          </p:cNvSpPr>
          <p:nvPr>
            <p:ph type="pic" idx="2"/>
          </p:nvPr>
        </p:nvSpPr>
        <p:spPr>
          <a:xfrm>
            <a:off x="11791857" y="1126862"/>
            <a:ext cx="5467443" cy="8201165"/>
          </a:xfrm>
          <a:prstGeom prst="rect">
            <a:avLst/>
          </a:prstGeom>
          <a:noFill/>
          <a:ln>
            <a:noFill/>
          </a:ln>
        </p:spPr>
      </p:sp>
      <p:sp>
        <p:nvSpPr>
          <p:cNvPr id="67" name="Google Shape;67;p21"/>
          <p:cNvSpPr txBox="1">
            <a:spLocks noGrp="1"/>
          </p:cNvSpPr>
          <p:nvPr>
            <p:ph type="body" idx="1"/>
          </p:nvPr>
        </p:nvSpPr>
        <p:spPr>
          <a:xfrm>
            <a:off x="1028700" y="4686299"/>
            <a:ext cx="10309860" cy="46417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750"/>
              </a:spcBef>
              <a:spcAft>
                <a:spcPts val="0"/>
              </a:spcAft>
              <a:buClr>
                <a:schemeClr val="dk1"/>
              </a:buClr>
              <a:buSzPts val="2100"/>
              <a:buNone/>
              <a:defRPr sz="2100"/>
            </a:lvl2pPr>
            <a:lvl3pPr marL="1371600" lvl="2" indent="-228600" algn="l">
              <a:lnSpc>
                <a:spcPct val="90000"/>
              </a:lnSpc>
              <a:spcBef>
                <a:spcPts val="750"/>
              </a:spcBef>
              <a:spcAft>
                <a:spcPts val="0"/>
              </a:spcAft>
              <a:buClr>
                <a:schemeClr val="dk1"/>
              </a:buClr>
              <a:buSzPts val="1800"/>
              <a:buNone/>
              <a:defRPr sz="1800"/>
            </a:lvl3pPr>
            <a:lvl4pPr marL="1828800" lvl="3" indent="-228600" algn="l">
              <a:lnSpc>
                <a:spcPct val="90000"/>
              </a:lnSpc>
              <a:spcBef>
                <a:spcPts val="750"/>
              </a:spcBef>
              <a:spcAft>
                <a:spcPts val="0"/>
              </a:spcAft>
              <a:buClr>
                <a:schemeClr val="dk1"/>
              </a:buClr>
              <a:buSzPts val="1500"/>
              <a:buNone/>
              <a:defRPr sz="1500"/>
            </a:lvl4pPr>
            <a:lvl5pPr marL="2286000" lvl="4" indent="-228600" algn="l">
              <a:lnSpc>
                <a:spcPct val="90000"/>
              </a:lnSpc>
              <a:spcBef>
                <a:spcPts val="750"/>
              </a:spcBef>
              <a:spcAft>
                <a:spcPts val="0"/>
              </a:spcAft>
              <a:buClr>
                <a:schemeClr val="dk1"/>
              </a:buClr>
              <a:buSzPts val="1500"/>
              <a:buNone/>
              <a:defRPr sz="1500"/>
            </a:lvl5pPr>
            <a:lvl6pPr marL="2743200" lvl="5" indent="-228600" algn="l">
              <a:lnSpc>
                <a:spcPct val="90000"/>
              </a:lnSpc>
              <a:spcBef>
                <a:spcPts val="750"/>
              </a:spcBef>
              <a:spcAft>
                <a:spcPts val="0"/>
              </a:spcAft>
              <a:buClr>
                <a:schemeClr val="dk1"/>
              </a:buClr>
              <a:buSzPts val="1500"/>
              <a:buNone/>
              <a:defRPr sz="1500"/>
            </a:lvl6pPr>
            <a:lvl7pPr marL="3200400" lvl="6" indent="-228600" algn="l">
              <a:lnSpc>
                <a:spcPct val="90000"/>
              </a:lnSpc>
              <a:spcBef>
                <a:spcPts val="750"/>
              </a:spcBef>
              <a:spcAft>
                <a:spcPts val="0"/>
              </a:spcAft>
              <a:buClr>
                <a:schemeClr val="dk1"/>
              </a:buClr>
              <a:buSzPts val="1500"/>
              <a:buNone/>
              <a:defRPr sz="1500"/>
            </a:lvl7pPr>
            <a:lvl8pPr marL="3657600" lvl="7" indent="-228600" algn="l">
              <a:lnSpc>
                <a:spcPct val="90000"/>
              </a:lnSpc>
              <a:spcBef>
                <a:spcPts val="750"/>
              </a:spcBef>
              <a:spcAft>
                <a:spcPts val="0"/>
              </a:spcAft>
              <a:buClr>
                <a:schemeClr val="dk1"/>
              </a:buClr>
              <a:buSzPts val="1500"/>
              <a:buNone/>
              <a:defRPr sz="1500"/>
            </a:lvl8pPr>
            <a:lvl9pPr marL="4114800" lvl="8" indent="-228600" algn="l">
              <a:lnSpc>
                <a:spcPct val="90000"/>
              </a:lnSpc>
              <a:spcBef>
                <a:spcPts val="750"/>
              </a:spcBef>
              <a:spcAft>
                <a:spcPts val="0"/>
              </a:spcAft>
              <a:buClr>
                <a:schemeClr val="dk1"/>
              </a:buClr>
              <a:buSzPts val="1500"/>
              <a:buNone/>
              <a:defRPr sz="1500"/>
            </a:lvl9pPr>
          </a:lstStyle>
          <a:p>
            <a:endParaRPr/>
          </a:p>
        </p:txBody>
      </p:sp>
      <p:sp>
        <p:nvSpPr>
          <p:cNvPr id="68" name="Google Shape;68;p21"/>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1"/>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0EE"/>
            </a:gs>
            <a:gs pos="74000">
              <a:srgbClr val="F78C7D"/>
            </a:gs>
            <a:gs pos="83000">
              <a:srgbClr val="F78C7D"/>
            </a:gs>
            <a:gs pos="100000">
              <a:srgbClr val="FAB2A7"/>
            </a:gs>
          </a:gsLst>
          <a:lin ang="5400000" scaled="0"/>
        </a:gradFill>
        <a:effectLst/>
      </p:bgPr>
    </p:bg>
    <p:spTree>
      <p:nvGrpSpPr>
        <p:cNvPr id="1" name="Shape 5"/>
        <p:cNvGrpSpPr/>
        <p:nvPr/>
      </p:nvGrpSpPr>
      <p:grpSpPr>
        <a:xfrm>
          <a:off x="0" y="0"/>
          <a:ext cx="0" cy="0"/>
          <a:chOff x="0" y="0"/>
          <a:chExt cx="0" cy="0"/>
        </a:xfrm>
      </p:grpSpPr>
      <p:pic>
        <p:nvPicPr>
          <p:cNvPr id="6" name="Google Shape;6;p12" descr="C3-HD-TOP.png"/>
          <p:cNvPicPr preferRelativeResize="0"/>
          <p:nvPr/>
        </p:nvPicPr>
        <p:blipFill rotWithShape="1">
          <a:blip r:embed="rId19">
            <a:alphaModFix/>
          </a:blip>
          <a:srcRect/>
          <a:stretch/>
        </p:blipFill>
        <p:spPr>
          <a:xfrm>
            <a:off x="0" y="0"/>
            <a:ext cx="18288000" cy="2162175"/>
          </a:xfrm>
          <a:prstGeom prst="rect">
            <a:avLst/>
          </a:prstGeom>
          <a:noFill/>
          <a:ln>
            <a:noFill/>
          </a:ln>
        </p:spPr>
      </p:pic>
      <p:sp>
        <p:nvSpPr>
          <p:cNvPr id="7" name="Google Shape;7;p12"/>
          <p:cNvSpPr txBox="1">
            <a:spLocks noGrp="1"/>
          </p:cNvSpPr>
          <p:nvPr>
            <p:ph type="title"/>
          </p:nvPr>
        </p:nvSpPr>
        <p:spPr>
          <a:xfrm>
            <a:off x="4343400" y="1146560"/>
            <a:ext cx="12915900" cy="1939542"/>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dk1"/>
              </a:buClr>
              <a:buSzPts val="6000"/>
              <a:buFont typeface="Century Gothic"/>
              <a:buNone/>
              <a:defRPr sz="60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2"/>
          <p:cNvSpPr txBox="1">
            <a:spLocks noGrp="1"/>
          </p:cNvSpPr>
          <p:nvPr>
            <p:ph type="body" idx="1"/>
          </p:nvPr>
        </p:nvSpPr>
        <p:spPr>
          <a:xfrm>
            <a:off x="1028700" y="3291841"/>
            <a:ext cx="16230600" cy="6036188"/>
          </a:xfrm>
          <a:prstGeom prst="rect">
            <a:avLst/>
          </a:prstGeom>
          <a:noFill/>
          <a:ln>
            <a:noFill/>
          </a:ln>
        </p:spPr>
        <p:txBody>
          <a:bodyPr spcFirstLastPara="1" wrap="square" lIns="91425" tIns="45700" rIns="91425" bIns="45700" anchor="t" anchorCtr="0">
            <a:normAutofit/>
          </a:bodyPr>
          <a:lstStyle>
            <a:lvl1pPr marL="457200" marR="0" lvl="0" indent="-438150" algn="l" rtl="0">
              <a:lnSpc>
                <a:spcPct val="90000"/>
              </a:lnSpc>
              <a:spcBef>
                <a:spcPts val="1500"/>
              </a:spcBef>
              <a:spcAft>
                <a:spcPts val="0"/>
              </a:spcAft>
              <a:buClr>
                <a:schemeClr val="dk1"/>
              </a:buClr>
              <a:buSzPts val="3300"/>
              <a:buFont typeface="Arial"/>
              <a:buChar char="•"/>
              <a:defRPr sz="3300" b="0" i="0" u="none" strike="noStrike" cap="none">
                <a:solidFill>
                  <a:schemeClr val="dk1"/>
                </a:solidFill>
                <a:latin typeface="Century Gothic"/>
                <a:ea typeface="Century Gothic"/>
                <a:cs typeface="Century Gothic"/>
                <a:sym typeface="Century Gothic"/>
              </a:defRPr>
            </a:lvl1pPr>
            <a:lvl2pPr marL="914400" marR="0" lvl="1"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entury Gothic"/>
                <a:ea typeface="Century Gothic"/>
                <a:cs typeface="Century Gothic"/>
                <a:sym typeface="Century Gothic"/>
              </a:defRPr>
            </a:lvl2pPr>
            <a:lvl3pPr marL="1371600" marR="0" lvl="2"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entury Gothic"/>
                <a:ea typeface="Century Gothic"/>
                <a:cs typeface="Century Gothic"/>
                <a:sym typeface="Century Gothic"/>
              </a:defRPr>
            </a:lvl3pPr>
            <a:lvl4pPr marL="1828800" marR="0" lvl="3"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4pPr>
            <a:lvl5pPr marL="2286000" marR="0" lvl="4"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5pPr>
            <a:lvl6pPr marL="2743200" marR="0" lvl="5"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6pPr>
            <a:lvl7pPr marL="3200400" marR="0" lvl="6"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7pPr>
            <a:lvl8pPr marL="3657600" marR="0" lvl="7"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8pPr>
            <a:lvl9pPr marL="4114800" marR="0" lvl="8"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9pPr>
          </a:lstStyle>
          <a:p>
            <a:endParaRPr/>
          </a:p>
        </p:txBody>
      </p:sp>
      <p:sp>
        <p:nvSpPr>
          <p:cNvPr id="9" name="Google Shape;9;p12"/>
          <p:cNvSpPr txBox="1">
            <a:spLocks noGrp="1"/>
          </p:cNvSpPr>
          <p:nvPr>
            <p:ph type="dt" idx="10"/>
          </p:nvPr>
        </p:nvSpPr>
        <p:spPr>
          <a:xfrm>
            <a:off x="12893040" y="9534526"/>
            <a:ext cx="4366260" cy="547688"/>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5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12"/>
          <p:cNvSpPr txBox="1">
            <a:spLocks noGrp="1"/>
          </p:cNvSpPr>
          <p:nvPr>
            <p:ph type="ftr" idx="11"/>
          </p:nvPr>
        </p:nvSpPr>
        <p:spPr>
          <a:xfrm>
            <a:off x="1028700" y="9533768"/>
            <a:ext cx="11658600" cy="54768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575"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sldNum" idx="12"/>
          </p:nvPr>
        </p:nvSpPr>
        <p:spPr>
          <a:xfrm>
            <a:off x="13144500" y="571501"/>
            <a:ext cx="4114800" cy="547688"/>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575"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575"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575"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575"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575"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575"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575"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575"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575"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4F8FB"/>
            </a:gs>
            <a:gs pos="74000">
              <a:srgbClr val="AEC5E1"/>
            </a:gs>
            <a:gs pos="83000">
              <a:srgbClr val="AEC5E1"/>
            </a:gs>
            <a:gs pos="100000">
              <a:srgbClr val="C8D8EB"/>
            </a:gs>
          </a:gsLst>
          <a:lin ang="5400000" scaled="0"/>
        </a:gradFill>
        <a:effectLst/>
      </p:bgPr>
    </p:bg>
    <p:spTree>
      <p:nvGrpSpPr>
        <p:cNvPr id="1" name="Shape 140"/>
        <p:cNvGrpSpPr/>
        <p:nvPr/>
      </p:nvGrpSpPr>
      <p:grpSpPr>
        <a:xfrm>
          <a:off x="0" y="0"/>
          <a:ext cx="0" cy="0"/>
          <a:chOff x="0" y="0"/>
          <a:chExt cx="0" cy="0"/>
        </a:xfrm>
      </p:grpSpPr>
      <p:sp>
        <p:nvSpPr>
          <p:cNvPr id="141" name="Google Shape;141;p30"/>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marR="0" lvl="0" algn="ctr" rtl="0">
              <a:lnSpc>
                <a:spcPct val="100000"/>
              </a:lnSpc>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9pPr>
          </a:lstStyle>
          <a:p>
            <a:endParaRPr/>
          </a:p>
        </p:txBody>
      </p:sp>
      <p:sp>
        <p:nvSpPr>
          <p:cNvPr id="142" name="Google Shape;142;p30"/>
          <p:cNvSpPr txBox="1">
            <a:spLocks noGrp="1"/>
          </p:cNvSpPr>
          <p:nvPr>
            <p:ph type="body" idx="1"/>
          </p:nvPr>
        </p:nvSpPr>
        <p:spPr>
          <a:xfrm>
            <a:off x="457200" y="1600200"/>
            <a:ext cx="8229600" cy="4525964"/>
          </a:xfrm>
          <a:prstGeom prst="rect">
            <a:avLst/>
          </a:prstGeom>
          <a:noFill/>
          <a:ln>
            <a:noFill/>
          </a:ln>
        </p:spPr>
        <p:txBody>
          <a:bodyPr spcFirstLastPara="1" wrap="square" lIns="45725" tIns="22850" rIns="45725" bIns="22850" anchor="t" anchorCtr="0">
            <a:normAutofit/>
          </a:bodyPr>
          <a:lstStyle>
            <a:lvl1pPr marL="457200" marR="0" lvl="0"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lnSpc>
                <a:spcPct val="10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143" name="Google Shape;143;p30"/>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marR="0" lvl="0" algn="l" rtl="0">
              <a:lnSpc>
                <a:spcPct val="100000"/>
              </a:lnSpc>
              <a:spcBef>
                <a:spcPts val="0"/>
              </a:spcBef>
              <a:spcAft>
                <a:spcPts val="0"/>
              </a:spcAft>
              <a:buClr>
                <a:srgbClr val="000000"/>
              </a:buClr>
              <a:buSzPts val="7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30"/>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marR="0" lvl="0" algn="ctr" rtl="0">
              <a:lnSpc>
                <a:spcPct val="100000"/>
              </a:lnSpc>
              <a:spcBef>
                <a:spcPts val="0"/>
              </a:spcBef>
              <a:spcAft>
                <a:spcPts val="0"/>
              </a:spcAft>
              <a:buClr>
                <a:srgbClr val="000000"/>
              </a:buClr>
              <a:buSzPts val="7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30"/>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3F8FF"/>
            </a:gs>
            <a:gs pos="74000">
              <a:srgbClr val="A8C7FA"/>
            </a:gs>
            <a:gs pos="83000">
              <a:srgbClr val="A8C7FA"/>
            </a:gs>
            <a:gs pos="100000">
              <a:srgbClr val="C5D9FB"/>
            </a:gs>
          </a:gsLst>
          <a:lin ang="5400000" scaled="0"/>
        </a:gradFill>
        <a:effectLst/>
      </p:bgPr>
    </p:bg>
    <p:spTree>
      <p:nvGrpSpPr>
        <p:cNvPr id="1" name="Shape 215"/>
        <p:cNvGrpSpPr/>
        <p:nvPr/>
      </p:nvGrpSpPr>
      <p:grpSpPr>
        <a:xfrm>
          <a:off x="0" y="0"/>
          <a:ext cx="0" cy="0"/>
          <a:chOff x="0" y="0"/>
          <a:chExt cx="0" cy="0"/>
        </a:xfrm>
      </p:grpSpPr>
      <p:sp>
        <p:nvSpPr>
          <p:cNvPr id="216" name="Google Shape;216;p42"/>
          <p:cNvSpPr txBox="1">
            <a:spLocks noGrp="1"/>
          </p:cNvSpPr>
          <p:nvPr>
            <p:ph type="title"/>
          </p:nvPr>
        </p:nvSpPr>
        <p:spPr>
          <a:xfrm>
            <a:off x="623400" y="890050"/>
            <a:ext cx="17041200" cy="1145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217" name="Google Shape;217;p42"/>
          <p:cNvSpPr txBox="1">
            <a:spLocks noGrp="1"/>
          </p:cNvSpPr>
          <p:nvPr>
            <p:ph type="body" idx="1"/>
          </p:nvPr>
        </p:nvSpPr>
        <p:spPr>
          <a:xfrm>
            <a:off x="623400" y="2304950"/>
            <a:ext cx="17041200" cy="68328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28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28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28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28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28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28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28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2800" b="0" i="0" u="none" strike="noStrike" cap="none">
                <a:solidFill>
                  <a:schemeClr val="dk2"/>
                </a:solidFill>
                <a:latin typeface="Arial"/>
                <a:ea typeface="Arial"/>
                <a:cs typeface="Arial"/>
                <a:sym typeface="Arial"/>
              </a:defRPr>
            </a:lvl9pPr>
          </a:lstStyle>
          <a:p>
            <a:endParaRPr/>
          </a:p>
        </p:txBody>
      </p:sp>
      <p:sp>
        <p:nvSpPr>
          <p:cNvPr id="218" name="Google Shape;218;p42"/>
          <p:cNvSpPr txBox="1">
            <a:spLocks noGrp="1"/>
          </p:cNvSpPr>
          <p:nvPr>
            <p:ph type="sldNum" idx="12"/>
          </p:nvPr>
        </p:nvSpPr>
        <p:spPr>
          <a:xfrm>
            <a:off x="16944916" y="9326434"/>
            <a:ext cx="1097400" cy="7872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F4F8FB"/>
            </a:gs>
            <a:gs pos="74000">
              <a:srgbClr val="AEC5E1"/>
            </a:gs>
            <a:gs pos="83000">
              <a:srgbClr val="AEC5E1"/>
            </a:gs>
            <a:gs pos="100000">
              <a:srgbClr val="C8D8EB"/>
            </a:gs>
          </a:gsLst>
          <a:lin ang="5400000" scaled="0"/>
        </a:gradFill>
        <a:effectLst/>
      </p:bgPr>
    </p:bg>
    <p:spTree>
      <p:nvGrpSpPr>
        <p:cNvPr id="1" name="Shape 260"/>
        <p:cNvGrpSpPr/>
        <p:nvPr/>
      </p:nvGrpSpPr>
      <p:grpSpPr>
        <a:xfrm>
          <a:off x="0" y="0"/>
          <a:ext cx="0" cy="0"/>
          <a:chOff x="0" y="0"/>
          <a:chExt cx="0" cy="0"/>
        </a:xfrm>
      </p:grpSpPr>
      <p:sp>
        <p:nvSpPr>
          <p:cNvPr id="261" name="Google Shape;261;p54"/>
          <p:cNvSpPr txBox="1">
            <a:spLocks noGrp="1"/>
          </p:cNvSpPr>
          <p:nvPr>
            <p:ph type="title"/>
          </p:nvPr>
        </p:nvSpPr>
        <p:spPr>
          <a:xfrm>
            <a:off x="457200" y="274638"/>
            <a:ext cx="8229600" cy="1143000"/>
          </a:xfrm>
          <a:prstGeom prst="rect">
            <a:avLst/>
          </a:prstGeom>
          <a:noFill/>
          <a:ln>
            <a:noFill/>
          </a:ln>
        </p:spPr>
        <p:txBody>
          <a:bodyPr spcFirstLastPara="1" wrap="square" lIns="45725" tIns="22850" rIns="45725" bIns="22850" anchor="ctr" anchorCtr="0">
            <a:normAutofit/>
          </a:bodyPr>
          <a:lstStyle>
            <a:lvl1pPr marR="0" lvl="0" algn="ctr" rtl="0">
              <a:lnSpc>
                <a:spcPct val="100000"/>
              </a:lnSpc>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700"/>
              <a:buFont typeface="Arial"/>
              <a:buNone/>
              <a:defRPr sz="900" b="0" i="0" u="none" strike="noStrike" cap="none">
                <a:solidFill>
                  <a:srgbClr val="000000"/>
                </a:solidFill>
                <a:latin typeface="Arial"/>
                <a:ea typeface="Arial"/>
                <a:cs typeface="Arial"/>
                <a:sym typeface="Arial"/>
              </a:defRPr>
            </a:lvl9pPr>
          </a:lstStyle>
          <a:p>
            <a:endParaRPr/>
          </a:p>
        </p:txBody>
      </p:sp>
      <p:sp>
        <p:nvSpPr>
          <p:cNvPr id="262" name="Google Shape;262;p54"/>
          <p:cNvSpPr txBox="1">
            <a:spLocks noGrp="1"/>
          </p:cNvSpPr>
          <p:nvPr>
            <p:ph type="body" idx="1"/>
          </p:nvPr>
        </p:nvSpPr>
        <p:spPr>
          <a:xfrm>
            <a:off x="457200" y="1600200"/>
            <a:ext cx="8229600" cy="4525964"/>
          </a:xfrm>
          <a:prstGeom prst="rect">
            <a:avLst/>
          </a:prstGeom>
          <a:noFill/>
          <a:ln>
            <a:noFill/>
          </a:ln>
        </p:spPr>
        <p:txBody>
          <a:bodyPr spcFirstLastPara="1" wrap="square" lIns="45725" tIns="22850" rIns="45725" bIns="22850" anchor="t" anchorCtr="0">
            <a:normAutofit/>
          </a:bodyPr>
          <a:lstStyle>
            <a:lvl1pPr marL="457200" marR="0" lvl="0" indent="-330200" algn="l" rtl="0">
              <a:lnSpc>
                <a:spcPct val="100000"/>
              </a:lnSpc>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lnSpc>
                <a:spcPct val="100000"/>
              </a:lnSpc>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lnSpc>
                <a:spcPct val="100000"/>
              </a:lnSpc>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263" name="Google Shape;263;p54"/>
          <p:cNvSpPr txBox="1">
            <a:spLocks noGrp="1"/>
          </p:cNvSpPr>
          <p:nvPr>
            <p:ph type="dt" idx="10"/>
          </p:nvPr>
        </p:nvSpPr>
        <p:spPr>
          <a:xfrm>
            <a:off x="457200" y="6356351"/>
            <a:ext cx="2133600" cy="365126"/>
          </a:xfrm>
          <a:prstGeom prst="rect">
            <a:avLst/>
          </a:prstGeom>
          <a:noFill/>
          <a:ln>
            <a:noFill/>
          </a:ln>
        </p:spPr>
        <p:txBody>
          <a:bodyPr spcFirstLastPara="1" wrap="square" lIns="45725" tIns="22850" rIns="45725" bIns="22850" anchor="ctr" anchorCtr="0">
            <a:noAutofit/>
          </a:bodyPr>
          <a:lstStyle>
            <a:lvl1pPr marR="0" lvl="0" algn="l" rtl="0">
              <a:lnSpc>
                <a:spcPct val="100000"/>
              </a:lnSpc>
              <a:spcBef>
                <a:spcPts val="0"/>
              </a:spcBef>
              <a:spcAft>
                <a:spcPts val="0"/>
              </a:spcAft>
              <a:buClr>
                <a:srgbClr val="000000"/>
              </a:buClr>
              <a:buSzPts val="7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4" name="Google Shape;264;p54"/>
          <p:cNvSpPr txBox="1">
            <a:spLocks noGrp="1"/>
          </p:cNvSpPr>
          <p:nvPr>
            <p:ph type="ftr" idx="11"/>
          </p:nvPr>
        </p:nvSpPr>
        <p:spPr>
          <a:xfrm>
            <a:off x="3124200" y="6356351"/>
            <a:ext cx="2895600" cy="365126"/>
          </a:xfrm>
          <a:prstGeom prst="rect">
            <a:avLst/>
          </a:prstGeom>
          <a:noFill/>
          <a:ln>
            <a:noFill/>
          </a:ln>
        </p:spPr>
        <p:txBody>
          <a:bodyPr spcFirstLastPara="1" wrap="square" lIns="45725" tIns="22850" rIns="45725" bIns="22850" anchor="ctr" anchorCtr="0">
            <a:noAutofit/>
          </a:bodyPr>
          <a:lstStyle>
            <a:lvl1pPr marR="0" lvl="0" algn="ctr" rtl="0">
              <a:lnSpc>
                <a:spcPct val="100000"/>
              </a:lnSpc>
              <a:spcBef>
                <a:spcPts val="0"/>
              </a:spcBef>
              <a:spcAft>
                <a:spcPts val="0"/>
              </a:spcAft>
              <a:buClr>
                <a:srgbClr val="000000"/>
              </a:buClr>
              <a:buSzPts val="7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7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5" name="Google Shape;265;p54"/>
          <p:cNvSpPr txBox="1">
            <a:spLocks noGrp="1"/>
          </p:cNvSpPr>
          <p:nvPr>
            <p:ph type="sldNum" idx="12"/>
          </p:nvPr>
        </p:nvSpPr>
        <p:spPr>
          <a:xfrm>
            <a:off x="6553200" y="6356351"/>
            <a:ext cx="2133600" cy="365126"/>
          </a:xfrm>
          <a:prstGeom prst="rect">
            <a:avLst/>
          </a:prstGeom>
          <a:noFill/>
          <a:ln>
            <a:noFill/>
          </a:ln>
        </p:spPr>
        <p:txBody>
          <a:bodyPr spcFirstLastPara="1" wrap="square" lIns="45725" tIns="22850" rIns="45725" bIns="2285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
          <p:cNvSpPr txBox="1"/>
          <p:nvPr/>
        </p:nvSpPr>
        <p:spPr>
          <a:xfrm>
            <a:off x="1503979" y="3210609"/>
            <a:ext cx="15260021" cy="1637884"/>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None/>
            </a:pPr>
            <a:r>
              <a:rPr lang="en-US" sz="4734" b="0" i="0" u="none" strike="noStrike" cap="none">
                <a:solidFill>
                  <a:srgbClr val="000000"/>
                </a:solidFill>
                <a:latin typeface="Arial"/>
                <a:ea typeface="Arial"/>
                <a:cs typeface="Arial"/>
                <a:sym typeface="Arial"/>
              </a:rPr>
              <a:t>Archiving and Purging Data Using Azure Data Factory</a:t>
            </a:r>
            <a:endParaRPr/>
          </a:p>
        </p:txBody>
      </p:sp>
      <p:sp>
        <p:nvSpPr>
          <p:cNvPr id="340" name="Google Shape;340;p1"/>
          <p:cNvSpPr txBox="1">
            <a:spLocks noGrp="1"/>
          </p:cNvSpPr>
          <p:nvPr>
            <p:ph type="ctrTitle"/>
          </p:nvPr>
        </p:nvSpPr>
        <p:spPr>
          <a:xfrm>
            <a:off x="2057400" y="2705108"/>
            <a:ext cx="14173200" cy="273764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9000"/>
              <a:buFont typeface="Century Gothic"/>
              <a:buNone/>
            </a:pPr>
            <a:r>
              <a:rPr lang="en-US" dirty="0"/>
              <a:t> </a:t>
            </a:r>
            <a:endParaRPr dirty="0"/>
          </a:p>
        </p:txBody>
      </p:sp>
      <p:sp>
        <p:nvSpPr>
          <p:cNvPr id="341" name="Google Shape;341;p1"/>
          <p:cNvSpPr txBox="1">
            <a:spLocks noGrp="1"/>
          </p:cNvSpPr>
          <p:nvPr>
            <p:ph type="subTitle" idx="1"/>
          </p:nvPr>
        </p:nvSpPr>
        <p:spPr>
          <a:xfrm>
            <a:off x="1904000" y="5442750"/>
            <a:ext cx="12786000" cy="1752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500"/>
              </a:spcBef>
              <a:spcAft>
                <a:spcPts val="0"/>
              </a:spcAft>
              <a:buClr>
                <a:schemeClr val="dk1"/>
              </a:buClr>
              <a:buSzPts val="4000"/>
              <a:buNone/>
            </a:pPr>
            <a:r>
              <a:rPr lang="en-US" sz="4000" dirty="0">
                <a:solidFill>
                  <a:schemeClr val="dk1"/>
                </a:solidFill>
                <a:latin typeface="Arial"/>
                <a:ea typeface="Arial"/>
                <a:cs typeface="Arial"/>
                <a:sym typeface="Arial"/>
              </a:rPr>
              <a:t>--Sushil Nandalal Marathe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0"/>
          <p:cNvSpPr txBox="1"/>
          <p:nvPr/>
        </p:nvSpPr>
        <p:spPr>
          <a:xfrm>
            <a:off x="1028700" y="3250363"/>
            <a:ext cx="5443538" cy="56388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Data Cleaning Notebook</a:t>
            </a:r>
            <a:endParaRPr/>
          </a:p>
        </p:txBody>
      </p:sp>
      <p:sp>
        <p:nvSpPr>
          <p:cNvPr id="407" name="Google Shape;407;p10"/>
          <p:cNvSpPr txBox="1"/>
          <p:nvPr/>
        </p:nvSpPr>
        <p:spPr>
          <a:xfrm>
            <a:off x="1260777" y="4105275"/>
            <a:ext cx="7883223" cy="860496"/>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US" sz="2497" b="0" i="0" u="none" strike="noStrike" cap="none">
                <a:solidFill>
                  <a:srgbClr val="000000"/>
                </a:solidFill>
                <a:latin typeface="Arial"/>
                <a:ea typeface="Arial"/>
                <a:cs typeface="Arial"/>
                <a:sym typeface="Arial"/>
              </a:rPr>
              <a:t>Reading raw data, applying transformations, and saving cleaned data in Parquet format.</a:t>
            </a:r>
            <a:endParaRPr/>
          </a:p>
        </p:txBody>
      </p:sp>
      <p:sp>
        <p:nvSpPr>
          <p:cNvPr id="408" name="Google Shape;408;p10"/>
          <p:cNvSpPr txBox="1"/>
          <p:nvPr/>
        </p:nvSpPr>
        <p:spPr>
          <a:xfrm>
            <a:off x="11815765" y="3250363"/>
            <a:ext cx="5699104" cy="56388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Data Archiving Notebook</a:t>
            </a:r>
            <a:endParaRPr/>
          </a:p>
        </p:txBody>
      </p:sp>
      <p:sp>
        <p:nvSpPr>
          <p:cNvPr id="409" name="Google Shape;409;p10"/>
          <p:cNvSpPr txBox="1"/>
          <p:nvPr/>
        </p:nvSpPr>
        <p:spPr>
          <a:xfrm>
            <a:off x="10713721" y="4095750"/>
            <a:ext cx="7871419" cy="870021"/>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b="0" i="0" u="none" strike="noStrike" cap="none">
                <a:solidFill>
                  <a:srgbClr val="000000"/>
                </a:solidFill>
                <a:latin typeface="Arial"/>
                <a:ea typeface="Arial"/>
                <a:cs typeface="Arial"/>
                <a:sym typeface="Arial"/>
              </a:rPr>
              <a:t>Filtering data for archival and saving it in the archived-data container.</a:t>
            </a:r>
            <a:endParaRPr/>
          </a:p>
        </p:txBody>
      </p:sp>
      <p:sp>
        <p:nvSpPr>
          <p:cNvPr id="410" name="Google Shape;410;p10"/>
          <p:cNvSpPr txBox="1"/>
          <p:nvPr/>
        </p:nvSpPr>
        <p:spPr>
          <a:xfrm>
            <a:off x="1260777" y="6110310"/>
            <a:ext cx="2942749" cy="56388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EDA Notebook</a:t>
            </a:r>
            <a:endParaRPr/>
          </a:p>
        </p:txBody>
      </p:sp>
      <p:sp>
        <p:nvSpPr>
          <p:cNvPr id="411" name="Google Shape;411;p10"/>
          <p:cNvSpPr txBox="1"/>
          <p:nvPr/>
        </p:nvSpPr>
        <p:spPr>
          <a:xfrm>
            <a:off x="1260777" y="6969465"/>
            <a:ext cx="7883223" cy="1298575"/>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Filtering relevant data (2018–2020), analyzing summer months (June–August), and visualizing insights.</a:t>
            </a:r>
            <a:endParaRPr/>
          </a:p>
        </p:txBody>
      </p:sp>
      <p:sp>
        <p:nvSpPr>
          <p:cNvPr id="412" name="Google Shape;412;p10"/>
          <p:cNvSpPr txBox="1"/>
          <p:nvPr/>
        </p:nvSpPr>
        <p:spPr>
          <a:xfrm>
            <a:off x="13136582" y="6110310"/>
            <a:ext cx="5170468" cy="56388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Data Purging Activity</a:t>
            </a:r>
            <a:endParaRPr/>
          </a:p>
        </p:txBody>
      </p:sp>
      <p:sp>
        <p:nvSpPr>
          <p:cNvPr id="413" name="Google Shape;413;p10"/>
          <p:cNvSpPr txBox="1"/>
          <p:nvPr/>
        </p:nvSpPr>
        <p:spPr>
          <a:xfrm>
            <a:off x="10157021" y="6959940"/>
            <a:ext cx="7357847" cy="1417635"/>
          </a:xfrm>
          <a:prstGeom prst="rect">
            <a:avLst/>
          </a:prstGeom>
          <a:noFill/>
          <a:ln>
            <a:noFill/>
          </a:ln>
        </p:spPr>
        <p:txBody>
          <a:bodyPr spcFirstLastPara="1" wrap="square" lIns="0" tIns="0" rIns="0" bIns="0" anchor="t" anchorCtr="0">
            <a:spAutoFit/>
          </a:bodyPr>
          <a:lstStyle/>
          <a:p>
            <a:pPr marL="0" marR="0" lvl="0" indent="0" algn="just" rtl="0">
              <a:lnSpc>
                <a:spcPct val="140007"/>
              </a:lnSpc>
              <a:spcBef>
                <a:spcPts val="0"/>
              </a:spcBef>
              <a:spcAft>
                <a:spcPts val="0"/>
              </a:spcAft>
              <a:buNone/>
            </a:pPr>
            <a:r>
              <a:rPr lang="en-US" sz="2687" b="0" i="0" u="none" strike="noStrike" cap="none">
                <a:solidFill>
                  <a:srgbClr val="000000"/>
                </a:solidFill>
                <a:latin typeface="Arial"/>
                <a:ea typeface="Arial"/>
                <a:cs typeface="Arial"/>
                <a:sym typeface="Arial"/>
              </a:rPr>
              <a:t>Identifying and removing obsolete data (2010-2012) while logging details in an Azure SQL Database table named PurgedDataLogs.</a:t>
            </a:r>
            <a:endParaRPr/>
          </a:p>
        </p:txBody>
      </p:sp>
      <p:sp>
        <p:nvSpPr>
          <p:cNvPr id="414" name="Google Shape;414;p10"/>
          <p:cNvSpPr txBox="1"/>
          <p:nvPr/>
        </p:nvSpPr>
        <p:spPr>
          <a:xfrm>
            <a:off x="1074968" y="933450"/>
            <a:ext cx="4127421" cy="81330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730" b="0" i="0" u="none" strike="noStrike" cap="none">
                <a:solidFill>
                  <a:srgbClr val="000000"/>
                </a:solidFill>
                <a:latin typeface="Arial"/>
                <a:ea typeface="Arial"/>
                <a:cs typeface="Arial"/>
                <a:sym typeface="Arial"/>
              </a:rPr>
              <a:t>Pipeline Steps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11"/>
          <p:cNvSpPr txBox="1"/>
          <p:nvPr/>
        </p:nvSpPr>
        <p:spPr>
          <a:xfrm>
            <a:off x="685800" y="952500"/>
            <a:ext cx="3924300" cy="81330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730" b="0" i="0" u="none" strike="noStrike" cap="none">
                <a:solidFill>
                  <a:srgbClr val="000000"/>
                </a:solidFill>
                <a:latin typeface="Arial"/>
                <a:ea typeface="Arial"/>
                <a:cs typeface="Arial"/>
                <a:sym typeface="Arial"/>
              </a:rPr>
              <a:t>Conclusion</a:t>
            </a:r>
            <a:endParaRPr/>
          </a:p>
        </p:txBody>
      </p:sp>
      <p:sp>
        <p:nvSpPr>
          <p:cNvPr id="420" name="Google Shape;420;p11"/>
          <p:cNvSpPr txBox="1"/>
          <p:nvPr/>
        </p:nvSpPr>
        <p:spPr>
          <a:xfrm>
            <a:off x="1028700" y="2448187"/>
            <a:ext cx="16230600" cy="2306955"/>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The pipeline construction successfully automated the entire data lifecycle management, including cleaning, archiving, and purging, with minimal manual intervention. The solution ensured optimal storage usage, compliance with data lifecycle policies, and provided actionable insights through EDA.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
          <p:cNvSpPr txBox="1"/>
          <p:nvPr/>
        </p:nvSpPr>
        <p:spPr>
          <a:xfrm>
            <a:off x="1213409" y="933450"/>
            <a:ext cx="2676168" cy="8132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None/>
            </a:pPr>
            <a:r>
              <a:rPr lang="en-US" sz="4734" b="0" i="0" u="none" strike="noStrike" cap="none">
                <a:solidFill>
                  <a:srgbClr val="000000"/>
                </a:solidFill>
                <a:latin typeface="Arial"/>
                <a:ea typeface="Arial"/>
                <a:cs typeface="Arial"/>
                <a:sym typeface="Arial"/>
              </a:rPr>
              <a:t>Contents</a:t>
            </a:r>
            <a:endParaRPr/>
          </a:p>
        </p:txBody>
      </p:sp>
      <p:sp>
        <p:nvSpPr>
          <p:cNvPr id="347" name="Google Shape;347;p2"/>
          <p:cNvSpPr txBox="1"/>
          <p:nvPr/>
        </p:nvSpPr>
        <p:spPr>
          <a:xfrm>
            <a:off x="990600" y="3414380"/>
            <a:ext cx="6173748" cy="561532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534" b="0" i="0" u="none" strike="noStrike" cap="none">
                <a:solidFill>
                  <a:srgbClr val="000000"/>
                </a:solidFill>
                <a:latin typeface="Arial"/>
                <a:ea typeface="Arial"/>
                <a:cs typeface="Arial"/>
                <a:sym typeface="Arial"/>
              </a:rPr>
              <a:t> 1. Introduction</a:t>
            </a:r>
            <a:endParaRPr/>
          </a:p>
          <a:p>
            <a:pPr marL="0" marR="0" lvl="0" indent="0" algn="l" rtl="0">
              <a:lnSpc>
                <a:spcPct val="140011"/>
              </a:lnSpc>
              <a:spcBef>
                <a:spcPts val="0"/>
              </a:spcBef>
              <a:spcAft>
                <a:spcPts val="0"/>
              </a:spcAft>
              <a:buNone/>
            </a:pPr>
            <a:r>
              <a:rPr lang="en-US" sz="3534" b="0" i="0" u="none" strike="noStrike" cap="none">
                <a:solidFill>
                  <a:srgbClr val="000000"/>
                </a:solidFill>
                <a:latin typeface="Arial"/>
                <a:ea typeface="Arial"/>
                <a:cs typeface="Arial"/>
                <a:sym typeface="Arial"/>
              </a:rPr>
              <a:t> 2. Project Focus Areas</a:t>
            </a:r>
            <a:endParaRPr/>
          </a:p>
          <a:p>
            <a:pPr marL="0" marR="0" lvl="0" indent="0" algn="l" rtl="0">
              <a:lnSpc>
                <a:spcPct val="140011"/>
              </a:lnSpc>
              <a:spcBef>
                <a:spcPts val="0"/>
              </a:spcBef>
              <a:spcAft>
                <a:spcPts val="0"/>
              </a:spcAft>
              <a:buNone/>
            </a:pPr>
            <a:r>
              <a:rPr lang="en-US" sz="3534" b="0" i="0" u="none" strike="noStrike" cap="none">
                <a:solidFill>
                  <a:srgbClr val="000000"/>
                </a:solidFill>
                <a:latin typeface="Arial"/>
                <a:ea typeface="Arial"/>
                <a:cs typeface="Arial"/>
                <a:sym typeface="Arial"/>
              </a:rPr>
              <a:t> 3. Objectives</a:t>
            </a:r>
            <a:endParaRPr/>
          </a:p>
          <a:p>
            <a:pPr marL="0" marR="0" lvl="0" indent="0" algn="l" rtl="0">
              <a:lnSpc>
                <a:spcPct val="140011"/>
              </a:lnSpc>
              <a:spcBef>
                <a:spcPts val="0"/>
              </a:spcBef>
              <a:spcAft>
                <a:spcPts val="0"/>
              </a:spcAft>
              <a:buNone/>
            </a:pPr>
            <a:r>
              <a:rPr lang="en-US" sz="3534" b="0" i="0" u="none" strike="noStrike" cap="none">
                <a:solidFill>
                  <a:srgbClr val="000000"/>
                </a:solidFill>
                <a:latin typeface="Arial"/>
                <a:ea typeface="Arial"/>
                <a:cs typeface="Arial"/>
                <a:sym typeface="Arial"/>
              </a:rPr>
              <a:t> 4. System Design</a:t>
            </a:r>
            <a:endParaRPr/>
          </a:p>
          <a:p>
            <a:pPr marL="0" marR="0" lvl="0" indent="0" algn="l" rtl="0">
              <a:lnSpc>
                <a:spcPct val="140011"/>
              </a:lnSpc>
              <a:spcBef>
                <a:spcPts val="0"/>
              </a:spcBef>
              <a:spcAft>
                <a:spcPts val="0"/>
              </a:spcAft>
              <a:buNone/>
            </a:pPr>
            <a:r>
              <a:rPr lang="en-US" sz="3534" b="0" i="0" u="none" strike="noStrike" cap="none">
                <a:solidFill>
                  <a:srgbClr val="000000"/>
                </a:solidFill>
                <a:latin typeface="Arial"/>
                <a:ea typeface="Arial"/>
                <a:cs typeface="Arial"/>
                <a:sym typeface="Arial"/>
              </a:rPr>
              <a:t> 5. Folder Structure</a:t>
            </a:r>
            <a:endParaRPr/>
          </a:p>
          <a:p>
            <a:pPr marL="0" marR="0" lvl="0" indent="0" algn="l" rtl="0">
              <a:lnSpc>
                <a:spcPct val="140011"/>
              </a:lnSpc>
              <a:spcBef>
                <a:spcPts val="0"/>
              </a:spcBef>
              <a:spcAft>
                <a:spcPts val="0"/>
              </a:spcAft>
              <a:buNone/>
            </a:pPr>
            <a:r>
              <a:rPr lang="en-US" sz="3534" b="0" i="0" u="none" strike="noStrike" cap="none">
                <a:solidFill>
                  <a:srgbClr val="000000"/>
                </a:solidFill>
                <a:latin typeface="Arial"/>
                <a:ea typeface="Arial"/>
                <a:cs typeface="Arial"/>
                <a:sym typeface="Arial"/>
              </a:rPr>
              <a:t> 6. Architecture Diagram</a:t>
            </a:r>
            <a:endParaRPr/>
          </a:p>
          <a:p>
            <a:pPr marL="0" marR="0" lvl="0" indent="0" algn="l" rtl="0">
              <a:lnSpc>
                <a:spcPct val="140011"/>
              </a:lnSpc>
              <a:spcBef>
                <a:spcPts val="0"/>
              </a:spcBef>
              <a:spcAft>
                <a:spcPts val="0"/>
              </a:spcAft>
              <a:buNone/>
            </a:pPr>
            <a:r>
              <a:rPr lang="en-US" sz="3534" b="0" i="0" u="none" strike="noStrike" cap="none">
                <a:solidFill>
                  <a:srgbClr val="000000"/>
                </a:solidFill>
                <a:latin typeface="Arial"/>
                <a:ea typeface="Arial"/>
                <a:cs typeface="Arial"/>
                <a:sym typeface="Arial"/>
              </a:rPr>
              <a:t> 7. Implementation</a:t>
            </a:r>
            <a:endParaRPr/>
          </a:p>
          <a:p>
            <a:pPr marL="0" marR="0" lvl="0" indent="0" algn="l" rtl="0">
              <a:lnSpc>
                <a:spcPct val="140011"/>
              </a:lnSpc>
              <a:spcBef>
                <a:spcPts val="0"/>
              </a:spcBef>
              <a:spcAft>
                <a:spcPts val="0"/>
              </a:spcAft>
              <a:buNone/>
            </a:pPr>
            <a:r>
              <a:rPr lang="en-US" sz="3534" b="0" i="0" u="none" strike="noStrike" cap="none">
                <a:solidFill>
                  <a:srgbClr val="000000"/>
                </a:solidFill>
                <a:latin typeface="Arial"/>
                <a:ea typeface="Arial"/>
                <a:cs typeface="Arial"/>
                <a:sym typeface="Arial"/>
              </a:rPr>
              <a:t> 8. Pipeline Steps</a:t>
            </a:r>
            <a:endParaRPr/>
          </a:p>
          <a:p>
            <a:pPr marL="0" marR="0" lvl="0" indent="0" algn="l" rtl="0">
              <a:lnSpc>
                <a:spcPct val="140011"/>
              </a:lnSpc>
              <a:spcBef>
                <a:spcPts val="0"/>
              </a:spcBef>
              <a:spcAft>
                <a:spcPts val="0"/>
              </a:spcAft>
              <a:buNone/>
            </a:pPr>
            <a:r>
              <a:rPr lang="en-US" sz="3534" b="0" i="0" u="none" strike="noStrike" cap="none">
                <a:solidFill>
                  <a:srgbClr val="000000"/>
                </a:solidFill>
                <a:latin typeface="Arial"/>
                <a:ea typeface="Arial"/>
                <a:cs typeface="Arial"/>
                <a:sym typeface="Arial"/>
              </a:rPr>
              <a:t> 9. 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
          <p:cNvSpPr/>
          <p:nvPr/>
        </p:nvSpPr>
        <p:spPr>
          <a:xfrm>
            <a:off x="3897401" y="4856610"/>
            <a:ext cx="10493198" cy="4401690"/>
          </a:xfrm>
          <a:custGeom>
            <a:avLst/>
            <a:gdLst/>
            <a:ahLst/>
            <a:cxnLst/>
            <a:rect l="l" t="t" r="r" b="b"/>
            <a:pathLst>
              <a:path w="10493198" h="4401690" extrusionOk="0">
                <a:moveTo>
                  <a:pt x="0" y="0"/>
                </a:moveTo>
                <a:lnTo>
                  <a:pt x="10493198" y="0"/>
                </a:lnTo>
                <a:lnTo>
                  <a:pt x="10493198" y="4401690"/>
                </a:lnTo>
                <a:lnTo>
                  <a:pt x="0" y="4401690"/>
                </a:lnTo>
                <a:lnTo>
                  <a:pt x="0" y="0"/>
                </a:lnTo>
                <a:close/>
              </a:path>
            </a:pathLst>
          </a:custGeom>
          <a:blipFill rotWithShape="1">
            <a:blip r:embed="rId3">
              <a:alphaModFix/>
            </a:blip>
            <a:stretch>
              <a:fillRect r="-775"/>
            </a:stretch>
          </a:blipFill>
          <a:ln>
            <a:noFill/>
          </a:ln>
        </p:spPr>
      </p:sp>
      <p:sp>
        <p:nvSpPr>
          <p:cNvPr id="353" name="Google Shape;353;p3"/>
          <p:cNvSpPr txBox="1"/>
          <p:nvPr/>
        </p:nvSpPr>
        <p:spPr>
          <a:xfrm>
            <a:off x="685800" y="1014412"/>
            <a:ext cx="4229100" cy="8132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None/>
            </a:pPr>
            <a:r>
              <a:rPr lang="en-US" sz="4734" b="0" i="0" u="none" strike="noStrike" cap="none">
                <a:solidFill>
                  <a:srgbClr val="000000"/>
                </a:solidFill>
                <a:latin typeface="Arial"/>
                <a:ea typeface="Arial"/>
                <a:cs typeface="Arial"/>
                <a:sym typeface="Arial"/>
              </a:rPr>
              <a:t>Introduction</a:t>
            </a:r>
            <a:endParaRPr/>
          </a:p>
        </p:txBody>
      </p:sp>
      <p:sp>
        <p:nvSpPr>
          <p:cNvPr id="354" name="Google Shape;354;p3"/>
          <p:cNvSpPr txBox="1"/>
          <p:nvPr/>
        </p:nvSpPr>
        <p:spPr>
          <a:xfrm>
            <a:off x="1028700" y="2105529"/>
            <a:ext cx="16230600" cy="2214709"/>
          </a:xfrm>
          <a:prstGeom prst="rect">
            <a:avLst/>
          </a:prstGeom>
          <a:noFill/>
          <a:ln>
            <a:noFill/>
          </a:ln>
        </p:spPr>
        <p:txBody>
          <a:bodyPr spcFirstLastPara="1" wrap="square" lIns="0" tIns="0" rIns="0" bIns="0" anchor="t" anchorCtr="0">
            <a:spAutoFit/>
          </a:bodyPr>
          <a:lstStyle/>
          <a:p>
            <a:pPr marL="0" marR="0" lvl="0" indent="0" algn="just" rtl="0">
              <a:lnSpc>
                <a:spcPct val="139992"/>
              </a:lnSpc>
              <a:spcBef>
                <a:spcPts val="0"/>
              </a:spcBef>
              <a:spcAft>
                <a:spcPts val="0"/>
              </a:spcAft>
              <a:buNone/>
            </a:pPr>
            <a:r>
              <a:rPr lang="en-US" sz="2498" b="0" i="0" u="none" strike="noStrike" cap="none">
                <a:solidFill>
                  <a:srgbClr val="000000"/>
                </a:solidFill>
                <a:latin typeface="Arial"/>
                <a:ea typeface="Arial"/>
                <a:cs typeface="Arial"/>
                <a:sym typeface="Arial"/>
              </a:rPr>
              <a:t>In the era  big data, organizations are constantly generating and managing large volumes of data. To ensure smooth operations and optimized storage usage, it is crucial to archive historical data and purge obsolete data efficiently. This project was undertaken to design and implement an automated solution for archiving and purging datasets using Azure Data Factory (ADF). The project aimed to handle data generated between 2010 and 2020 of an Airline Loyalty Program.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1028700" y="933450"/>
            <a:ext cx="6743700" cy="8132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None/>
            </a:pPr>
            <a:r>
              <a:rPr lang="en-US" sz="4734" b="0" i="0" u="none" strike="noStrike" cap="none">
                <a:solidFill>
                  <a:srgbClr val="000000"/>
                </a:solidFill>
                <a:latin typeface="Arial"/>
                <a:ea typeface="Arial"/>
                <a:cs typeface="Arial"/>
                <a:sym typeface="Arial"/>
              </a:rPr>
              <a:t>Project Focus Areas</a:t>
            </a:r>
            <a:endParaRPr/>
          </a:p>
        </p:txBody>
      </p:sp>
      <p:sp>
        <p:nvSpPr>
          <p:cNvPr id="360" name="Google Shape;360;p4"/>
          <p:cNvSpPr txBox="1"/>
          <p:nvPr/>
        </p:nvSpPr>
        <p:spPr>
          <a:xfrm>
            <a:off x="1028700" y="3250363"/>
            <a:ext cx="5443538" cy="56388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Archiving Historical Data</a:t>
            </a:r>
            <a:endParaRPr/>
          </a:p>
        </p:txBody>
      </p:sp>
      <p:sp>
        <p:nvSpPr>
          <p:cNvPr id="361" name="Google Shape;361;p4"/>
          <p:cNvSpPr txBox="1"/>
          <p:nvPr/>
        </p:nvSpPr>
        <p:spPr>
          <a:xfrm>
            <a:off x="1260777" y="4105275"/>
            <a:ext cx="7883223" cy="860496"/>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US" sz="2497" b="0" i="0" u="none" strike="noStrike" cap="none">
                <a:solidFill>
                  <a:srgbClr val="000000"/>
                </a:solidFill>
                <a:latin typeface="Arial"/>
                <a:ea typeface="Arial"/>
                <a:cs typeface="Arial"/>
                <a:sym typeface="Arial"/>
              </a:rPr>
              <a:t>Archiving historical data (2013–2017) into a dedicated storage location for long-term retention.</a:t>
            </a:r>
            <a:endParaRPr/>
          </a:p>
        </p:txBody>
      </p:sp>
      <p:sp>
        <p:nvSpPr>
          <p:cNvPr id="362" name="Google Shape;362;p4"/>
          <p:cNvSpPr txBox="1"/>
          <p:nvPr/>
        </p:nvSpPr>
        <p:spPr>
          <a:xfrm>
            <a:off x="12496800" y="3250363"/>
            <a:ext cx="5143500" cy="56388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Purging Obsolete Data</a:t>
            </a:r>
            <a:endParaRPr/>
          </a:p>
        </p:txBody>
      </p:sp>
      <p:sp>
        <p:nvSpPr>
          <p:cNvPr id="363" name="Google Shape;363;p4"/>
          <p:cNvSpPr txBox="1"/>
          <p:nvPr/>
        </p:nvSpPr>
        <p:spPr>
          <a:xfrm>
            <a:off x="10200149" y="4095750"/>
            <a:ext cx="7871419" cy="870021"/>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b="0" i="0" u="none" strike="noStrike" cap="none">
                <a:solidFill>
                  <a:srgbClr val="000000"/>
                </a:solidFill>
                <a:latin typeface="Arial"/>
                <a:ea typeface="Arial"/>
                <a:cs typeface="Arial"/>
                <a:sym typeface="Arial"/>
              </a:rPr>
              <a:t>Purging older, obsolete data (2010–2012) while logging its details for audit purposes.</a:t>
            </a:r>
            <a:endParaRPr/>
          </a:p>
        </p:txBody>
      </p:sp>
      <p:sp>
        <p:nvSpPr>
          <p:cNvPr id="364" name="Google Shape;364;p4"/>
          <p:cNvSpPr txBox="1"/>
          <p:nvPr/>
        </p:nvSpPr>
        <p:spPr>
          <a:xfrm>
            <a:off x="1260777" y="6110310"/>
            <a:ext cx="5211461" cy="56388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EDA on Relevant Data</a:t>
            </a:r>
            <a:endParaRPr/>
          </a:p>
        </p:txBody>
      </p:sp>
      <p:sp>
        <p:nvSpPr>
          <p:cNvPr id="365" name="Google Shape;365;p4"/>
          <p:cNvSpPr txBox="1"/>
          <p:nvPr/>
        </p:nvSpPr>
        <p:spPr>
          <a:xfrm>
            <a:off x="1260777" y="6969465"/>
            <a:ext cx="7883223" cy="860425"/>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Performing EDA on relevant data (2018-2020) based on selected use-case.</a:t>
            </a:r>
            <a:endParaRPr/>
          </a:p>
        </p:txBody>
      </p:sp>
      <p:sp>
        <p:nvSpPr>
          <p:cNvPr id="366" name="Google Shape;366;p4"/>
          <p:cNvSpPr txBox="1"/>
          <p:nvPr/>
        </p:nvSpPr>
        <p:spPr>
          <a:xfrm>
            <a:off x="14869716" y="6110310"/>
            <a:ext cx="2389584" cy="56388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Automation</a:t>
            </a:r>
            <a:endParaRPr/>
          </a:p>
        </p:txBody>
      </p:sp>
      <p:sp>
        <p:nvSpPr>
          <p:cNvPr id="367" name="Google Shape;367;p4"/>
          <p:cNvSpPr txBox="1"/>
          <p:nvPr/>
        </p:nvSpPr>
        <p:spPr>
          <a:xfrm>
            <a:off x="10713721" y="6888505"/>
            <a:ext cx="7357847" cy="941385"/>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2687" b="0" i="0" u="none" strike="noStrike" cap="none">
                <a:solidFill>
                  <a:srgbClr val="000000"/>
                </a:solidFill>
                <a:latin typeface="Arial"/>
                <a:ea typeface="Arial"/>
                <a:cs typeface="Arial"/>
                <a:sym typeface="Arial"/>
              </a:rPr>
              <a:t>Automating the entire process to reduce manual intervention.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
          <p:cNvSpPr txBox="1"/>
          <p:nvPr/>
        </p:nvSpPr>
        <p:spPr>
          <a:xfrm>
            <a:off x="1028700" y="933450"/>
            <a:ext cx="3089077" cy="81330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730" b="0" i="0" u="none" strike="noStrike" cap="none">
                <a:solidFill>
                  <a:srgbClr val="000000"/>
                </a:solidFill>
                <a:latin typeface="Arial"/>
                <a:ea typeface="Arial"/>
                <a:cs typeface="Arial"/>
                <a:sym typeface="Arial"/>
              </a:rPr>
              <a:t>Objectives</a:t>
            </a:r>
            <a:endParaRPr/>
          </a:p>
        </p:txBody>
      </p:sp>
      <p:sp>
        <p:nvSpPr>
          <p:cNvPr id="373" name="Google Shape;373;p5"/>
          <p:cNvSpPr txBox="1"/>
          <p:nvPr/>
        </p:nvSpPr>
        <p:spPr>
          <a:xfrm>
            <a:off x="1028700" y="2265080"/>
            <a:ext cx="16435882" cy="6994525"/>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1. Clean Data</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Process raw data stored in the raw-data container, clean it, and store the output in the processed-data container as Parquet files.</a:t>
            </a:r>
            <a:endParaRPr/>
          </a:p>
          <a:p>
            <a:pPr marL="0" marR="0" lvl="0" indent="0" algn="l" rtl="0">
              <a:lnSpc>
                <a:spcPct val="140016"/>
              </a:lnSpc>
              <a:spcBef>
                <a:spcPts val="0"/>
              </a:spcBef>
              <a:spcAft>
                <a:spcPts val="0"/>
              </a:spcAft>
              <a:buNone/>
            </a:pPr>
            <a:endParaRPr sz="2499" b="0" i="0" u="none" strike="noStrike" cap="none">
              <a:solidFill>
                <a:srgbClr val="000000"/>
              </a:solidFill>
              <a:latin typeface="Arial"/>
              <a:ea typeface="Arial"/>
              <a:cs typeface="Arial"/>
              <a:sym typeface="Arial"/>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2. Archive Data</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Move historical data (from specific years) to a dedicated archival location using cost-effective cool storage.</a:t>
            </a:r>
            <a:endParaRPr/>
          </a:p>
          <a:p>
            <a:pPr marL="0" marR="0" lvl="0" indent="0" algn="l" rtl="0">
              <a:lnSpc>
                <a:spcPct val="140016"/>
              </a:lnSpc>
              <a:spcBef>
                <a:spcPts val="0"/>
              </a:spcBef>
              <a:spcAft>
                <a:spcPts val="0"/>
              </a:spcAft>
              <a:buNone/>
            </a:pPr>
            <a:endParaRPr sz="2499" b="0" i="0" u="none" strike="noStrike" cap="none">
              <a:solidFill>
                <a:srgbClr val="000000"/>
              </a:solidFill>
              <a:latin typeface="Arial"/>
              <a:ea typeface="Arial"/>
              <a:cs typeface="Arial"/>
              <a:sym typeface="Arial"/>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3. Purge Data</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Remove obsolete data while logging its metadata for traceability.</a:t>
            </a:r>
            <a:endParaRPr/>
          </a:p>
          <a:p>
            <a:pPr marL="0" marR="0" lvl="0" indent="0" algn="l" rtl="0">
              <a:lnSpc>
                <a:spcPct val="140016"/>
              </a:lnSpc>
              <a:spcBef>
                <a:spcPts val="0"/>
              </a:spcBef>
              <a:spcAft>
                <a:spcPts val="0"/>
              </a:spcAft>
              <a:buNone/>
            </a:pPr>
            <a:endParaRPr sz="2499" b="0" i="0" u="none" strike="noStrike" cap="none">
              <a:solidFill>
                <a:srgbClr val="000000"/>
              </a:solidFill>
              <a:latin typeface="Arial"/>
              <a:ea typeface="Arial"/>
              <a:cs typeface="Arial"/>
              <a:sym typeface="Arial"/>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4. Automation</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Design pipelines in Azure Data Factory to automate the cleaning, archiving, and purging workflows.</a:t>
            </a:r>
            <a:endParaRPr/>
          </a:p>
          <a:p>
            <a:pPr marL="0" marR="0" lvl="0" indent="0" algn="l" rtl="0">
              <a:lnSpc>
                <a:spcPct val="140016"/>
              </a:lnSpc>
              <a:spcBef>
                <a:spcPts val="0"/>
              </a:spcBef>
              <a:spcAft>
                <a:spcPts val="0"/>
              </a:spcAft>
              <a:buNone/>
            </a:pPr>
            <a:endParaRPr sz="2499" b="0" i="0" u="none" strike="noStrike" cap="none">
              <a:solidFill>
                <a:srgbClr val="000000"/>
              </a:solidFill>
              <a:latin typeface="Arial"/>
              <a:ea typeface="Arial"/>
              <a:cs typeface="Arial"/>
              <a:sym typeface="Arial"/>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5. Cost Optimization</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Leverage separate storage accounts for archived and purged data containers, utilizing cool storage for reduced costs.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
          <p:cNvSpPr/>
          <p:nvPr/>
        </p:nvSpPr>
        <p:spPr>
          <a:xfrm>
            <a:off x="3652923" y="4893189"/>
            <a:ext cx="10982154" cy="4365111"/>
          </a:xfrm>
          <a:custGeom>
            <a:avLst/>
            <a:gdLst/>
            <a:ahLst/>
            <a:cxnLst/>
            <a:rect l="l" t="t" r="r" b="b"/>
            <a:pathLst>
              <a:path w="10982154" h="4365111" extrusionOk="0">
                <a:moveTo>
                  <a:pt x="0" y="0"/>
                </a:moveTo>
                <a:lnTo>
                  <a:pt x="10982154" y="0"/>
                </a:lnTo>
                <a:lnTo>
                  <a:pt x="10982154" y="4365111"/>
                </a:lnTo>
                <a:lnTo>
                  <a:pt x="0" y="4365111"/>
                </a:lnTo>
                <a:lnTo>
                  <a:pt x="0" y="0"/>
                </a:lnTo>
                <a:close/>
              </a:path>
            </a:pathLst>
          </a:custGeom>
          <a:blipFill rotWithShape="1">
            <a:blip r:embed="rId3">
              <a:alphaModFix/>
            </a:blip>
            <a:stretch>
              <a:fillRect r="-2903"/>
            </a:stretch>
          </a:blipFill>
          <a:ln>
            <a:noFill/>
          </a:ln>
        </p:spPr>
      </p:sp>
      <p:sp>
        <p:nvSpPr>
          <p:cNvPr id="379" name="Google Shape;379;p6"/>
          <p:cNvSpPr txBox="1"/>
          <p:nvPr/>
        </p:nvSpPr>
        <p:spPr>
          <a:xfrm>
            <a:off x="1028700" y="933450"/>
            <a:ext cx="4262080" cy="81330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730" b="0" i="0" u="none" strike="noStrike" cap="none">
                <a:solidFill>
                  <a:srgbClr val="000000"/>
                </a:solidFill>
                <a:latin typeface="Arial"/>
                <a:ea typeface="Arial"/>
                <a:cs typeface="Arial"/>
                <a:sym typeface="Arial"/>
              </a:rPr>
              <a:t>System Design</a:t>
            </a:r>
            <a:endParaRPr/>
          </a:p>
        </p:txBody>
      </p:sp>
      <p:sp>
        <p:nvSpPr>
          <p:cNvPr id="380" name="Google Shape;380;p6"/>
          <p:cNvSpPr txBox="1"/>
          <p:nvPr/>
        </p:nvSpPr>
        <p:spPr>
          <a:xfrm>
            <a:off x="1028700" y="2439061"/>
            <a:ext cx="16230600" cy="860425"/>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The solution consisted of a main pipeline orchestrated using Azure Data Factory that performed cleaning, archiving and purging activity effectively.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7"/>
          <p:cNvSpPr/>
          <p:nvPr/>
        </p:nvSpPr>
        <p:spPr>
          <a:xfrm>
            <a:off x="685800" y="4929966"/>
            <a:ext cx="6160833" cy="4800601"/>
          </a:xfrm>
          <a:custGeom>
            <a:avLst/>
            <a:gdLst/>
            <a:ahLst/>
            <a:cxnLst/>
            <a:rect l="l" t="t" r="r" b="b"/>
            <a:pathLst>
              <a:path w="6427533" h="5200625" extrusionOk="0">
                <a:moveTo>
                  <a:pt x="0" y="0"/>
                </a:moveTo>
                <a:lnTo>
                  <a:pt x="6427533" y="0"/>
                </a:lnTo>
                <a:lnTo>
                  <a:pt x="6427533" y="5200626"/>
                </a:lnTo>
                <a:lnTo>
                  <a:pt x="0" y="5200626"/>
                </a:lnTo>
                <a:lnTo>
                  <a:pt x="0" y="0"/>
                </a:lnTo>
                <a:close/>
              </a:path>
            </a:pathLst>
          </a:custGeom>
          <a:blipFill rotWithShape="1">
            <a:blip r:embed="rId3">
              <a:alphaModFix/>
            </a:blip>
            <a:stretch>
              <a:fillRect/>
            </a:stretch>
          </a:blipFill>
          <a:ln>
            <a:noFill/>
          </a:ln>
        </p:spPr>
      </p:sp>
      <p:sp>
        <p:nvSpPr>
          <p:cNvPr id="386" name="Google Shape;386;p7"/>
          <p:cNvSpPr/>
          <p:nvPr/>
        </p:nvSpPr>
        <p:spPr>
          <a:xfrm>
            <a:off x="10972800" y="4929965"/>
            <a:ext cx="6286500" cy="4991981"/>
          </a:xfrm>
          <a:custGeom>
            <a:avLst/>
            <a:gdLst/>
            <a:ahLst/>
            <a:cxnLst/>
            <a:rect l="l" t="t" r="r" b="b"/>
            <a:pathLst>
              <a:path w="6475962" h="5303020" extrusionOk="0">
                <a:moveTo>
                  <a:pt x="0" y="0"/>
                </a:moveTo>
                <a:lnTo>
                  <a:pt x="6475962" y="0"/>
                </a:lnTo>
                <a:lnTo>
                  <a:pt x="6475962" y="5303021"/>
                </a:lnTo>
                <a:lnTo>
                  <a:pt x="0" y="5303021"/>
                </a:lnTo>
                <a:lnTo>
                  <a:pt x="0" y="0"/>
                </a:lnTo>
                <a:close/>
              </a:path>
            </a:pathLst>
          </a:custGeom>
          <a:blipFill rotWithShape="1">
            <a:blip r:embed="rId4">
              <a:alphaModFix/>
            </a:blip>
            <a:stretch>
              <a:fillRect/>
            </a:stretch>
          </a:blipFill>
          <a:ln>
            <a:noFill/>
          </a:ln>
        </p:spPr>
      </p:sp>
      <p:sp>
        <p:nvSpPr>
          <p:cNvPr id="387" name="Google Shape;387;p7"/>
          <p:cNvSpPr txBox="1"/>
          <p:nvPr/>
        </p:nvSpPr>
        <p:spPr>
          <a:xfrm>
            <a:off x="381000" y="952500"/>
            <a:ext cx="5981700" cy="8132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None/>
            </a:pPr>
            <a:r>
              <a:rPr lang="en-US" sz="4734" b="0" i="0" u="none" strike="noStrike" cap="none">
                <a:solidFill>
                  <a:srgbClr val="000000"/>
                </a:solidFill>
                <a:latin typeface="Arial"/>
                <a:ea typeface="Arial"/>
                <a:cs typeface="Arial"/>
                <a:sym typeface="Arial"/>
              </a:rPr>
              <a:t>Folder Structure</a:t>
            </a:r>
            <a:endParaRPr/>
          </a:p>
        </p:txBody>
      </p:sp>
      <p:sp>
        <p:nvSpPr>
          <p:cNvPr id="388" name="Google Shape;388;p7"/>
          <p:cNvSpPr txBox="1"/>
          <p:nvPr/>
        </p:nvSpPr>
        <p:spPr>
          <a:xfrm>
            <a:off x="1028700" y="2229755"/>
            <a:ext cx="16230600" cy="2491568"/>
          </a:xfrm>
          <a:prstGeom prst="rect">
            <a:avLst/>
          </a:prstGeom>
          <a:noFill/>
          <a:ln>
            <a:noFill/>
          </a:ln>
        </p:spPr>
        <p:txBody>
          <a:bodyPr spcFirstLastPara="1" wrap="square" lIns="0" tIns="0" rIns="0" bIns="0" anchor="t" anchorCtr="0">
            <a:spAutoFit/>
          </a:bodyPr>
          <a:lstStyle/>
          <a:p>
            <a:pPr marL="0" marR="0" lvl="0" indent="0" algn="l" rtl="0">
              <a:lnSpc>
                <a:spcPct val="140024"/>
              </a:lnSpc>
              <a:spcBef>
                <a:spcPts val="0"/>
              </a:spcBef>
              <a:spcAft>
                <a:spcPts val="0"/>
              </a:spcAft>
              <a:buNone/>
            </a:pPr>
            <a:r>
              <a:rPr lang="en-US" sz="2406" b="0" i="0" u="none" strike="noStrike" cap="none">
                <a:solidFill>
                  <a:srgbClr val="000000"/>
                </a:solidFill>
                <a:latin typeface="Arial"/>
                <a:ea typeface="Arial"/>
                <a:cs typeface="Arial"/>
                <a:sym typeface="Arial"/>
              </a:rPr>
              <a:t>The project used the following folder structure across multiple Azure Blob Storage accounts: raw-data (Hot Storage Account): Stores unprocessed raw datasets. processed-data (Hot Storage Account): Stores cleaned data in Parquet format for further processing. archived-data (Cool Storage Account): Stores archived data for long-term retention. purged-data (Cool Storage Account): Temporarily holds obsolete datasets before deletion. This segregation ensured optimized performance, cost savings, and compliance with data lifecycle policies.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8"/>
          <p:cNvSpPr/>
          <p:nvPr/>
        </p:nvSpPr>
        <p:spPr>
          <a:xfrm>
            <a:off x="5434634" y="4151209"/>
            <a:ext cx="8447431" cy="5871866"/>
          </a:xfrm>
          <a:custGeom>
            <a:avLst/>
            <a:gdLst/>
            <a:ahLst/>
            <a:cxnLst/>
            <a:rect l="l" t="t" r="r" b="b"/>
            <a:pathLst>
              <a:path w="8447431" h="5871866" extrusionOk="0">
                <a:moveTo>
                  <a:pt x="0" y="0"/>
                </a:moveTo>
                <a:lnTo>
                  <a:pt x="8447432" y="0"/>
                </a:lnTo>
                <a:lnTo>
                  <a:pt x="8447432" y="5871865"/>
                </a:lnTo>
                <a:lnTo>
                  <a:pt x="0" y="5871865"/>
                </a:lnTo>
                <a:lnTo>
                  <a:pt x="0" y="0"/>
                </a:lnTo>
                <a:close/>
              </a:path>
            </a:pathLst>
          </a:custGeom>
          <a:blipFill rotWithShape="1">
            <a:blip r:embed="rId3">
              <a:alphaModFix/>
            </a:blip>
            <a:stretch>
              <a:fillRect/>
            </a:stretch>
          </a:blipFill>
          <a:ln>
            <a:noFill/>
          </a:ln>
        </p:spPr>
      </p:sp>
      <p:sp>
        <p:nvSpPr>
          <p:cNvPr id="394" name="Google Shape;394;p8"/>
          <p:cNvSpPr txBox="1"/>
          <p:nvPr/>
        </p:nvSpPr>
        <p:spPr>
          <a:xfrm>
            <a:off x="1028700" y="933450"/>
            <a:ext cx="6223873" cy="8132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None/>
            </a:pPr>
            <a:r>
              <a:rPr lang="en-US" sz="4734" b="0" i="0" u="none" strike="noStrike" cap="none">
                <a:solidFill>
                  <a:srgbClr val="000000"/>
                </a:solidFill>
                <a:latin typeface="Arial"/>
                <a:ea typeface="Arial"/>
                <a:cs typeface="Arial"/>
                <a:sym typeface="Arial"/>
              </a:rPr>
              <a:t>Architecture Diagram</a:t>
            </a:r>
            <a:endParaRPr/>
          </a:p>
        </p:txBody>
      </p:sp>
      <p:sp>
        <p:nvSpPr>
          <p:cNvPr id="395" name="Google Shape;395;p8"/>
          <p:cNvSpPr txBox="1"/>
          <p:nvPr/>
        </p:nvSpPr>
        <p:spPr>
          <a:xfrm>
            <a:off x="1028700" y="2616195"/>
            <a:ext cx="17259300" cy="114490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3300" b="0" i="0" u="none" strike="noStrike" cap="none">
                <a:solidFill>
                  <a:srgbClr val="000000"/>
                </a:solidFill>
                <a:latin typeface="Arial"/>
                <a:ea typeface="Arial"/>
                <a:cs typeface="Arial"/>
                <a:sym typeface="Arial"/>
              </a:rPr>
              <a:t>[Architecture Diagram of the solution illustrating how the data flows through different components]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9"/>
          <p:cNvSpPr txBox="1"/>
          <p:nvPr/>
        </p:nvSpPr>
        <p:spPr>
          <a:xfrm>
            <a:off x="1028700" y="933450"/>
            <a:ext cx="4643319" cy="813200"/>
          </a:xfrm>
          <a:prstGeom prst="rect">
            <a:avLst/>
          </a:prstGeom>
          <a:noFill/>
          <a:ln>
            <a:noFill/>
          </a:ln>
        </p:spPr>
        <p:txBody>
          <a:bodyPr spcFirstLastPara="1" wrap="square" lIns="0" tIns="0" rIns="0" bIns="0" anchor="t" anchorCtr="0">
            <a:spAutoFit/>
          </a:bodyPr>
          <a:lstStyle/>
          <a:p>
            <a:pPr marL="0" marR="0" lvl="0" indent="0" algn="ctr" rtl="0">
              <a:lnSpc>
                <a:spcPct val="139987"/>
              </a:lnSpc>
              <a:spcBef>
                <a:spcPts val="0"/>
              </a:spcBef>
              <a:spcAft>
                <a:spcPts val="0"/>
              </a:spcAft>
              <a:buNone/>
            </a:pPr>
            <a:r>
              <a:rPr lang="en-US" sz="4734" b="0" i="0" u="none" strike="noStrike" cap="none">
                <a:solidFill>
                  <a:srgbClr val="000000"/>
                </a:solidFill>
                <a:latin typeface="Arial"/>
                <a:ea typeface="Arial"/>
                <a:cs typeface="Arial"/>
                <a:sym typeface="Arial"/>
              </a:rPr>
              <a:t>Implementation</a:t>
            </a:r>
            <a:endParaRPr/>
          </a:p>
        </p:txBody>
      </p:sp>
      <p:sp>
        <p:nvSpPr>
          <p:cNvPr id="401" name="Google Shape;401;p9"/>
          <p:cNvSpPr txBox="1"/>
          <p:nvPr/>
        </p:nvSpPr>
        <p:spPr>
          <a:xfrm>
            <a:off x="1028700" y="2701925"/>
            <a:ext cx="16047900" cy="6556375"/>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1. Data Cleaning Notebook</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The first step in the pipeline. It processed raw data to a cleaned format for downstream operations.</a:t>
            </a:r>
            <a:endParaRPr/>
          </a:p>
          <a:p>
            <a:pPr marL="0" marR="0" lvl="0" indent="0" algn="l" rtl="0">
              <a:lnSpc>
                <a:spcPct val="140016"/>
              </a:lnSpc>
              <a:spcBef>
                <a:spcPts val="0"/>
              </a:spcBef>
              <a:spcAft>
                <a:spcPts val="0"/>
              </a:spcAft>
              <a:buNone/>
            </a:pPr>
            <a:endParaRPr sz="2499" b="0" i="0" u="none" strike="noStrike" cap="none">
              <a:solidFill>
                <a:srgbClr val="000000"/>
              </a:solidFill>
              <a:latin typeface="Arial"/>
              <a:ea typeface="Arial"/>
              <a:cs typeface="Arial"/>
              <a:sym typeface="Arial"/>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2. Data Archiving Notebook</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The second step. It moved historical data to cost-efficient cool storage.</a:t>
            </a:r>
            <a:endParaRPr/>
          </a:p>
          <a:p>
            <a:pPr marL="0" marR="0" lvl="0" indent="0" algn="l" rtl="0">
              <a:lnSpc>
                <a:spcPct val="140016"/>
              </a:lnSpc>
              <a:spcBef>
                <a:spcPts val="0"/>
              </a:spcBef>
              <a:spcAft>
                <a:spcPts val="0"/>
              </a:spcAft>
              <a:buNone/>
            </a:pPr>
            <a:endParaRPr sz="2499" b="0" i="0" u="none" strike="noStrike" cap="none">
              <a:solidFill>
                <a:srgbClr val="000000"/>
              </a:solidFill>
              <a:latin typeface="Arial"/>
              <a:ea typeface="Arial"/>
              <a:cs typeface="Arial"/>
              <a:sym typeface="Arial"/>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3. EDA Notebook</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Designed to analyze a subset of relevant data (2018–2020) and showcase a use case.</a:t>
            </a:r>
            <a:endParaRPr/>
          </a:p>
          <a:p>
            <a:pPr marL="0" marR="0" lvl="0" indent="0" algn="l" rtl="0">
              <a:lnSpc>
                <a:spcPct val="140016"/>
              </a:lnSpc>
              <a:spcBef>
                <a:spcPts val="0"/>
              </a:spcBef>
              <a:spcAft>
                <a:spcPts val="0"/>
              </a:spcAft>
              <a:buNone/>
            </a:pPr>
            <a:endParaRPr sz="2499" b="0" i="0" u="none" strike="noStrike" cap="none">
              <a:solidFill>
                <a:srgbClr val="000000"/>
              </a:solidFill>
              <a:latin typeface="Arial"/>
              <a:ea typeface="Arial"/>
              <a:cs typeface="Arial"/>
              <a:sym typeface="Arial"/>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4. Data Purging Activity</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Automated the removal of obsolete data from the processed-data container.</a:t>
            </a:r>
            <a:endParaRPr/>
          </a:p>
          <a:p>
            <a:pPr marL="0" marR="0" lvl="0" indent="0" algn="l" rtl="0">
              <a:lnSpc>
                <a:spcPct val="140016"/>
              </a:lnSpc>
              <a:spcBef>
                <a:spcPts val="0"/>
              </a:spcBef>
              <a:spcAft>
                <a:spcPts val="0"/>
              </a:spcAft>
              <a:buNone/>
            </a:pPr>
            <a:endParaRPr sz="2499" b="0" i="0" u="none" strike="noStrike" cap="none">
              <a:solidFill>
                <a:srgbClr val="000000"/>
              </a:solidFill>
              <a:latin typeface="Arial"/>
              <a:ea typeface="Arial"/>
              <a:cs typeface="Arial"/>
              <a:sym typeface="Arial"/>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5. Pipeline Overview</a:t>
            </a:r>
            <a:endParaRPr/>
          </a:p>
          <a:p>
            <a:pPr marL="0" marR="0" lvl="0" indent="0" algn="l"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The pipeline executed the notebooks sequentially, ensuring smooth data transformation, archival, and analysis.</a:t>
            </a:r>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660</Words>
  <Application>Microsoft Office PowerPoint</Application>
  <PresentationFormat>Custom</PresentationFormat>
  <Paragraphs>71</Paragraphs>
  <Slides>11</Slides>
  <Notes>11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11</vt:i4>
      </vt:variant>
    </vt:vector>
  </HeadingPairs>
  <TitlesOfParts>
    <vt:vector size="18" baseType="lpstr">
      <vt:lpstr>Calibri</vt:lpstr>
      <vt:lpstr>Century Gothic</vt:lpstr>
      <vt:lpstr>Arial</vt:lpstr>
      <vt:lpstr>Vapor Trail</vt:lpstr>
      <vt:lpstr>Office Theme</vt:lpstr>
      <vt:lpstr>Simple Light</vt:lpstr>
      <vt:lpstr>1_Office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Aniket</dc:creator>
  <cp:lastModifiedBy>DE141 Sushil Nandalal Marathe</cp:lastModifiedBy>
  <cp:revision>1</cp:revision>
  <dcterms:created xsi:type="dcterms:W3CDTF">2006-08-16T00:00:00Z</dcterms:created>
  <dcterms:modified xsi:type="dcterms:W3CDTF">2025-03-16T12:57:46Z</dcterms:modified>
</cp:coreProperties>
</file>