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36"/>
  </p:notesMasterIdLst>
  <p:sldIdLst>
    <p:sldId id="256" r:id="rId2"/>
    <p:sldId id="257" r:id="rId3"/>
    <p:sldId id="258" r:id="rId4"/>
    <p:sldId id="259" r:id="rId5"/>
    <p:sldId id="261" r:id="rId6"/>
    <p:sldId id="271" r:id="rId7"/>
    <p:sldId id="268" r:id="rId8"/>
    <p:sldId id="260" r:id="rId9"/>
    <p:sldId id="270" r:id="rId10"/>
    <p:sldId id="272" r:id="rId11"/>
    <p:sldId id="262" r:id="rId12"/>
    <p:sldId id="273" r:id="rId13"/>
    <p:sldId id="292" r:id="rId14"/>
    <p:sldId id="263" r:id="rId15"/>
    <p:sldId id="274" r:id="rId16"/>
    <p:sldId id="275" r:id="rId17"/>
    <p:sldId id="276" r:id="rId18"/>
    <p:sldId id="277" r:id="rId19"/>
    <p:sldId id="284" r:id="rId20"/>
    <p:sldId id="286" r:id="rId21"/>
    <p:sldId id="288" r:id="rId22"/>
    <p:sldId id="279" r:id="rId23"/>
    <p:sldId id="265" r:id="rId24"/>
    <p:sldId id="293" r:id="rId25"/>
    <p:sldId id="266" r:id="rId26"/>
    <p:sldId id="294" r:id="rId27"/>
    <p:sldId id="289" r:id="rId28"/>
    <p:sldId id="295" r:id="rId29"/>
    <p:sldId id="290" r:id="rId30"/>
    <p:sldId id="297" r:id="rId31"/>
    <p:sldId id="296" r:id="rId32"/>
    <p:sldId id="267" r:id="rId33"/>
    <p:sldId id="278"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p:restoredTop sz="94719"/>
  </p:normalViewPr>
  <p:slideViewPr>
    <p:cSldViewPr snapToGrid="0">
      <p:cViewPr varScale="1">
        <p:scale>
          <a:sx n="152" d="100"/>
          <a:sy n="152" d="100"/>
        </p:scale>
        <p:origin x="9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1F8C88-5E3A-4D48-8F1A-21C7A3E4744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4E38BFF-FB3D-4226-B601-78D9B08FF1AE}">
      <dgm:prSet/>
      <dgm:spPr/>
      <dgm:t>
        <a:bodyPr/>
        <a:lstStyle/>
        <a:p>
          <a:r>
            <a:rPr lang="en-AU" b="0" i="0"/>
            <a:t>Introduction</a:t>
          </a:r>
          <a:endParaRPr lang="en-US"/>
        </a:p>
      </dgm:t>
    </dgm:pt>
    <dgm:pt modelId="{C5B5721C-40B6-4ECE-A721-55E792599A24}" type="parTrans" cxnId="{A88D5DE8-0DBE-4D54-AC5A-D4B2AA316F7B}">
      <dgm:prSet/>
      <dgm:spPr/>
      <dgm:t>
        <a:bodyPr/>
        <a:lstStyle/>
        <a:p>
          <a:endParaRPr lang="en-US"/>
        </a:p>
      </dgm:t>
    </dgm:pt>
    <dgm:pt modelId="{93E68A42-1CBE-4E39-9003-77A5EFED084B}" type="sibTrans" cxnId="{A88D5DE8-0DBE-4D54-AC5A-D4B2AA316F7B}">
      <dgm:prSet/>
      <dgm:spPr/>
      <dgm:t>
        <a:bodyPr/>
        <a:lstStyle/>
        <a:p>
          <a:endParaRPr lang="en-US"/>
        </a:p>
      </dgm:t>
    </dgm:pt>
    <dgm:pt modelId="{2F20DA64-90FE-4139-BCCE-CFFE27C63DF0}">
      <dgm:prSet/>
      <dgm:spPr/>
      <dgm:t>
        <a:bodyPr/>
        <a:lstStyle/>
        <a:p>
          <a:r>
            <a:rPr lang="en-AU" b="0" i="0" dirty="0"/>
            <a:t>Importing Libraries</a:t>
          </a:r>
          <a:endParaRPr lang="en-US" dirty="0"/>
        </a:p>
      </dgm:t>
    </dgm:pt>
    <dgm:pt modelId="{DD89F1A2-A383-4604-8C33-0D8C966278D1}" type="parTrans" cxnId="{E5A4459B-7B82-4A38-A896-3D74982D5053}">
      <dgm:prSet/>
      <dgm:spPr/>
      <dgm:t>
        <a:bodyPr/>
        <a:lstStyle/>
        <a:p>
          <a:endParaRPr lang="en-US"/>
        </a:p>
      </dgm:t>
    </dgm:pt>
    <dgm:pt modelId="{E8E0964F-D27D-491A-A9A1-CA6EC126FAF6}" type="sibTrans" cxnId="{E5A4459B-7B82-4A38-A896-3D74982D5053}">
      <dgm:prSet/>
      <dgm:spPr/>
      <dgm:t>
        <a:bodyPr/>
        <a:lstStyle/>
        <a:p>
          <a:endParaRPr lang="en-US"/>
        </a:p>
      </dgm:t>
    </dgm:pt>
    <dgm:pt modelId="{F34E7D11-ADEA-4637-AD6C-EF129AEBF126}">
      <dgm:prSet/>
      <dgm:spPr/>
      <dgm:t>
        <a:bodyPr/>
        <a:lstStyle/>
        <a:p>
          <a:r>
            <a:rPr lang="en-AU" b="0" i="0"/>
            <a:t>Importing Data</a:t>
          </a:r>
          <a:endParaRPr lang="en-US"/>
        </a:p>
      </dgm:t>
    </dgm:pt>
    <dgm:pt modelId="{A5C8F528-86C7-4C5F-B20F-B8AC5C6CAC98}" type="parTrans" cxnId="{BEDF8CDD-496E-42CF-80B1-2313430B348C}">
      <dgm:prSet/>
      <dgm:spPr/>
      <dgm:t>
        <a:bodyPr/>
        <a:lstStyle/>
        <a:p>
          <a:endParaRPr lang="en-US"/>
        </a:p>
      </dgm:t>
    </dgm:pt>
    <dgm:pt modelId="{88F5E831-E848-43B8-9A17-8BA27FE2BCB2}" type="sibTrans" cxnId="{BEDF8CDD-496E-42CF-80B1-2313430B348C}">
      <dgm:prSet/>
      <dgm:spPr/>
      <dgm:t>
        <a:bodyPr/>
        <a:lstStyle/>
        <a:p>
          <a:endParaRPr lang="en-US"/>
        </a:p>
      </dgm:t>
    </dgm:pt>
    <dgm:pt modelId="{4628DBE6-5138-4B53-9770-CA7261E8E898}">
      <dgm:prSet/>
      <dgm:spPr/>
      <dgm:t>
        <a:bodyPr/>
        <a:lstStyle/>
        <a:p>
          <a:r>
            <a:rPr lang="en-AU" b="0" i="0"/>
            <a:t>Missing Value Analysis</a:t>
          </a:r>
          <a:endParaRPr lang="en-US"/>
        </a:p>
      </dgm:t>
    </dgm:pt>
    <dgm:pt modelId="{2B138025-62DB-4F03-9680-4C83C1AEC060}" type="parTrans" cxnId="{349D9461-928E-490F-AAFE-81273D6E7C94}">
      <dgm:prSet/>
      <dgm:spPr/>
      <dgm:t>
        <a:bodyPr/>
        <a:lstStyle/>
        <a:p>
          <a:endParaRPr lang="en-US"/>
        </a:p>
      </dgm:t>
    </dgm:pt>
    <dgm:pt modelId="{630675D2-C8C8-445F-BE20-4929C092DA22}" type="sibTrans" cxnId="{349D9461-928E-490F-AAFE-81273D6E7C94}">
      <dgm:prSet/>
      <dgm:spPr/>
      <dgm:t>
        <a:bodyPr/>
        <a:lstStyle/>
        <a:p>
          <a:endParaRPr lang="en-US"/>
        </a:p>
      </dgm:t>
    </dgm:pt>
    <dgm:pt modelId="{93AC1800-7E60-45F2-98E4-19EC06C87ECD}">
      <dgm:prSet/>
      <dgm:spPr/>
      <dgm:t>
        <a:bodyPr/>
        <a:lstStyle/>
        <a:p>
          <a:r>
            <a:rPr lang="en-AU" b="0" i="0" dirty="0"/>
            <a:t>Exploratory Data Analysis</a:t>
          </a:r>
          <a:endParaRPr lang="en-US" dirty="0"/>
        </a:p>
      </dgm:t>
    </dgm:pt>
    <dgm:pt modelId="{01915BC4-1753-40FD-9995-D9675CAFE244}" type="parTrans" cxnId="{5900DC91-D471-4749-BCD3-E4FDE0BEE7CB}">
      <dgm:prSet/>
      <dgm:spPr/>
      <dgm:t>
        <a:bodyPr/>
        <a:lstStyle/>
        <a:p>
          <a:endParaRPr lang="en-US"/>
        </a:p>
      </dgm:t>
    </dgm:pt>
    <dgm:pt modelId="{76FFEA68-45F1-45E6-A2AF-3050564B97CD}" type="sibTrans" cxnId="{5900DC91-D471-4749-BCD3-E4FDE0BEE7CB}">
      <dgm:prSet/>
      <dgm:spPr/>
      <dgm:t>
        <a:bodyPr/>
        <a:lstStyle/>
        <a:p>
          <a:endParaRPr lang="en-US"/>
        </a:p>
      </dgm:t>
    </dgm:pt>
    <dgm:pt modelId="{FEE95701-D7CD-462C-A523-2AAC8187E276}">
      <dgm:prSet/>
      <dgm:spPr/>
      <dgm:t>
        <a:bodyPr/>
        <a:lstStyle/>
        <a:p>
          <a:r>
            <a:rPr lang="en-AU" b="0" i="0" dirty="0"/>
            <a:t>Modelling</a:t>
          </a:r>
          <a:endParaRPr lang="en-US" dirty="0"/>
        </a:p>
      </dgm:t>
    </dgm:pt>
    <dgm:pt modelId="{D2513D75-120E-47F4-B6D4-835E6E16A3CC}" type="parTrans" cxnId="{23E63AF8-3AD1-4C2B-BD63-EAC7E988A55B}">
      <dgm:prSet/>
      <dgm:spPr/>
      <dgm:t>
        <a:bodyPr/>
        <a:lstStyle/>
        <a:p>
          <a:endParaRPr lang="en-US"/>
        </a:p>
      </dgm:t>
    </dgm:pt>
    <dgm:pt modelId="{0EB17CAC-F432-47DE-A810-6D4C3A018458}" type="sibTrans" cxnId="{23E63AF8-3AD1-4C2B-BD63-EAC7E988A55B}">
      <dgm:prSet/>
      <dgm:spPr/>
      <dgm:t>
        <a:bodyPr/>
        <a:lstStyle/>
        <a:p>
          <a:endParaRPr lang="en-US"/>
        </a:p>
      </dgm:t>
    </dgm:pt>
    <dgm:pt modelId="{64CBBF6E-1F0D-401D-8936-670C103C4089}">
      <dgm:prSet/>
      <dgm:spPr/>
      <dgm:t>
        <a:bodyPr/>
        <a:lstStyle/>
        <a:p>
          <a:r>
            <a:rPr lang="en-AU" b="0" i="0"/>
            <a:t>Prediction</a:t>
          </a:r>
          <a:endParaRPr lang="en-US"/>
        </a:p>
      </dgm:t>
    </dgm:pt>
    <dgm:pt modelId="{CF28FE51-DDD9-4AE4-8040-DF96B5A11570}" type="parTrans" cxnId="{59A4B687-FEF6-49CF-8F96-35F2B28D2000}">
      <dgm:prSet/>
      <dgm:spPr/>
      <dgm:t>
        <a:bodyPr/>
        <a:lstStyle/>
        <a:p>
          <a:endParaRPr lang="en-US"/>
        </a:p>
      </dgm:t>
    </dgm:pt>
    <dgm:pt modelId="{A09B6E13-683D-4E11-A3AE-39151CC8CA4F}" type="sibTrans" cxnId="{59A4B687-FEF6-49CF-8F96-35F2B28D2000}">
      <dgm:prSet/>
      <dgm:spPr/>
      <dgm:t>
        <a:bodyPr/>
        <a:lstStyle/>
        <a:p>
          <a:endParaRPr lang="en-US"/>
        </a:p>
      </dgm:t>
    </dgm:pt>
    <dgm:pt modelId="{7F1564D3-0DA7-40C4-9795-7ACBAA278CF3}">
      <dgm:prSet/>
      <dgm:spPr/>
      <dgm:t>
        <a:bodyPr/>
        <a:lstStyle/>
        <a:p>
          <a:r>
            <a:rPr lang="en-AU" b="0" i="0"/>
            <a:t>Conclusion</a:t>
          </a:r>
          <a:endParaRPr lang="en-US"/>
        </a:p>
      </dgm:t>
    </dgm:pt>
    <dgm:pt modelId="{8FC57D90-ACB9-4BDA-9F5B-B9E3AF1C3D5A}" type="parTrans" cxnId="{BC2BE8AA-F224-4BE6-A1F8-9292DEBD3EC0}">
      <dgm:prSet/>
      <dgm:spPr/>
      <dgm:t>
        <a:bodyPr/>
        <a:lstStyle/>
        <a:p>
          <a:endParaRPr lang="en-US"/>
        </a:p>
      </dgm:t>
    </dgm:pt>
    <dgm:pt modelId="{BABCC497-D084-4C14-AF44-BFDD93530487}" type="sibTrans" cxnId="{BC2BE8AA-F224-4BE6-A1F8-9292DEBD3EC0}">
      <dgm:prSet/>
      <dgm:spPr/>
      <dgm:t>
        <a:bodyPr/>
        <a:lstStyle/>
        <a:p>
          <a:endParaRPr lang="en-US"/>
        </a:p>
      </dgm:t>
    </dgm:pt>
    <dgm:pt modelId="{1A300240-BA22-D444-865F-0F2048702F98}" type="pres">
      <dgm:prSet presAssocID="{3C1F8C88-5E3A-4D48-8F1A-21C7A3E4744D}" presName="linear" presStyleCnt="0">
        <dgm:presLayoutVars>
          <dgm:animLvl val="lvl"/>
          <dgm:resizeHandles val="exact"/>
        </dgm:presLayoutVars>
      </dgm:prSet>
      <dgm:spPr/>
    </dgm:pt>
    <dgm:pt modelId="{032B1BC8-2FE6-934E-B76E-074357758CE1}" type="pres">
      <dgm:prSet presAssocID="{74E38BFF-FB3D-4226-B601-78D9B08FF1AE}" presName="parentText" presStyleLbl="node1" presStyleIdx="0" presStyleCnt="8">
        <dgm:presLayoutVars>
          <dgm:chMax val="0"/>
          <dgm:bulletEnabled val="1"/>
        </dgm:presLayoutVars>
      </dgm:prSet>
      <dgm:spPr/>
    </dgm:pt>
    <dgm:pt modelId="{61E6996C-EEEA-BB4F-BEBE-CFB729E388C6}" type="pres">
      <dgm:prSet presAssocID="{93E68A42-1CBE-4E39-9003-77A5EFED084B}" presName="spacer" presStyleCnt="0"/>
      <dgm:spPr/>
    </dgm:pt>
    <dgm:pt modelId="{57B2FEE1-1A31-7D4F-A54A-08FF2C3FA3E4}" type="pres">
      <dgm:prSet presAssocID="{2F20DA64-90FE-4139-BCCE-CFFE27C63DF0}" presName="parentText" presStyleLbl="node1" presStyleIdx="1" presStyleCnt="8">
        <dgm:presLayoutVars>
          <dgm:chMax val="0"/>
          <dgm:bulletEnabled val="1"/>
        </dgm:presLayoutVars>
      </dgm:prSet>
      <dgm:spPr/>
    </dgm:pt>
    <dgm:pt modelId="{D8B0B6F7-B624-3F40-A541-D12FC598C407}" type="pres">
      <dgm:prSet presAssocID="{E8E0964F-D27D-491A-A9A1-CA6EC126FAF6}" presName="spacer" presStyleCnt="0"/>
      <dgm:spPr/>
    </dgm:pt>
    <dgm:pt modelId="{FB23E0CE-0F88-4F4C-AB9A-E68C43CA2296}" type="pres">
      <dgm:prSet presAssocID="{F34E7D11-ADEA-4637-AD6C-EF129AEBF126}" presName="parentText" presStyleLbl="node1" presStyleIdx="2" presStyleCnt="8">
        <dgm:presLayoutVars>
          <dgm:chMax val="0"/>
          <dgm:bulletEnabled val="1"/>
        </dgm:presLayoutVars>
      </dgm:prSet>
      <dgm:spPr/>
    </dgm:pt>
    <dgm:pt modelId="{B1083052-4E50-1C4F-9D7D-6EA32DA0B695}" type="pres">
      <dgm:prSet presAssocID="{88F5E831-E848-43B8-9A17-8BA27FE2BCB2}" presName="spacer" presStyleCnt="0"/>
      <dgm:spPr/>
    </dgm:pt>
    <dgm:pt modelId="{8684E2E2-C3F8-F84F-961C-96DE4261D9B3}" type="pres">
      <dgm:prSet presAssocID="{4628DBE6-5138-4B53-9770-CA7261E8E898}" presName="parentText" presStyleLbl="node1" presStyleIdx="3" presStyleCnt="8">
        <dgm:presLayoutVars>
          <dgm:chMax val="0"/>
          <dgm:bulletEnabled val="1"/>
        </dgm:presLayoutVars>
      </dgm:prSet>
      <dgm:spPr/>
    </dgm:pt>
    <dgm:pt modelId="{2E663F91-476E-9F40-9CB2-C5068B65D755}" type="pres">
      <dgm:prSet presAssocID="{630675D2-C8C8-445F-BE20-4929C092DA22}" presName="spacer" presStyleCnt="0"/>
      <dgm:spPr/>
    </dgm:pt>
    <dgm:pt modelId="{965365DB-E4C7-6140-A78E-9CD174C53021}" type="pres">
      <dgm:prSet presAssocID="{93AC1800-7E60-45F2-98E4-19EC06C87ECD}" presName="parentText" presStyleLbl="node1" presStyleIdx="4" presStyleCnt="8">
        <dgm:presLayoutVars>
          <dgm:chMax val="0"/>
          <dgm:bulletEnabled val="1"/>
        </dgm:presLayoutVars>
      </dgm:prSet>
      <dgm:spPr/>
    </dgm:pt>
    <dgm:pt modelId="{3168412E-55B5-4540-A3EC-32DAE416F4FB}" type="pres">
      <dgm:prSet presAssocID="{76FFEA68-45F1-45E6-A2AF-3050564B97CD}" presName="spacer" presStyleCnt="0"/>
      <dgm:spPr/>
    </dgm:pt>
    <dgm:pt modelId="{7F63A2E3-00FA-CA43-9FAA-15B72069D769}" type="pres">
      <dgm:prSet presAssocID="{FEE95701-D7CD-462C-A523-2AAC8187E276}" presName="parentText" presStyleLbl="node1" presStyleIdx="5" presStyleCnt="8" custLinFactNeighborX="-148" custLinFactNeighborY="86591">
        <dgm:presLayoutVars>
          <dgm:chMax val="0"/>
          <dgm:bulletEnabled val="1"/>
        </dgm:presLayoutVars>
      </dgm:prSet>
      <dgm:spPr/>
    </dgm:pt>
    <dgm:pt modelId="{3726AAEB-D706-C74F-B5CE-DEABDB22297B}" type="pres">
      <dgm:prSet presAssocID="{0EB17CAC-F432-47DE-A810-6D4C3A018458}" presName="spacer" presStyleCnt="0"/>
      <dgm:spPr/>
    </dgm:pt>
    <dgm:pt modelId="{2A4B9CA8-A389-E94B-BD67-B21FB1C5B8FF}" type="pres">
      <dgm:prSet presAssocID="{64CBBF6E-1F0D-401D-8936-670C103C4089}" presName="parentText" presStyleLbl="node1" presStyleIdx="6" presStyleCnt="8">
        <dgm:presLayoutVars>
          <dgm:chMax val="0"/>
          <dgm:bulletEnabled val="1"/>
        </dgm:presLayoutVars>
      </dgm:prSet>
      <dgm:spPr/>
    </dgm:pt>
    <dgm:pt modelId="{664C6361-456A-3B49-AC91-84054B0605F2}" type="pres">
      <dgm:prSet presAssocID="{A09B6E13-683D-4E11-A3AE-39151CC8CA4F}" presName="spacer" presStyleCnt="0"/>
      <dgm:spPr/>
    </dgm:pt>
    <dgm:pt modelId="{CBCF67AC-DF65-884E-BFAB-20B7DDDDFEA8}" type="pres">
      <dgm:prSet presAssocID="{7F1564D3-0DA7-40C4-9795-7ACBAA278CF3}" presName="parentText" presStyleLbl="node1" presStyleIdx="7" presStyleCnt="8">
        <dgm:presLayoutVars>
          <dgm:chMax val="0"/>
          <dgm:bulletEnabled val="1"/>
        </dgm:presLayoutVars>
      </dgm:prSet>
      <dgm:spPr/>
    </dgm:pt>
  </dgm:ptLst>
  <dgm:cxnLst>
    <dgm:cxn modelId="{7E1F0905-FD6E-054D-9E6F-A9B9E82C9DE7}" type="presOf" srcId="{93AC1800-7E60-45F2-98E4-19EC06C87ECD}" destId="{965365DB-E4C7-6140-A78E-9CD174C53021}" srcOrd="0" destOrd="0" presId="urn:microsoft.com/office/officeart/2005/8/layout/vList2"/>
    <dgm:cxn modelId="{0AEDD01D-51CA-FA44-92DA-FDE60BDE0DE0}" type="presOf" srcId="{64CBBF6E-1F0D-401D-8936-670C103C4089}" destId="{2A4B9CA8-A389-E94B-BD67-B21FB1C5B8FF}" srcOrd="0" destOrd="0" presId="urn:microsoft.com/office/officeart/2005/8/layout/vList2"/>
    <dgm:cxn modelId="{BF998F42-6770-F04C-B595-25F99E4E9D79}" type="presOf" srcId="{3C1F8C88-5E3A-4D48-8F1A-21C7A3E4744D}" destId="{1A300240-BA22-D444-865F-0F2048702F98}" srcOrd="0" destOrd="0" presId="urn:microsoft.com/office/officeart/2005/8/layout/vList2"/>
    <dgm:cxn modelId="{349D9461-928E-490F-AAFE-81273D6E7C94}" srcId="{3C1F8C88-5E3A-4D48-8F1A-21C7A3E4744D}" destId="{4628DBE6-5138-4B53-9770-CA7261E8E898}" srcOrd="3" destOrd="0" parTransId="{2B138025-62DB-4F03-9680-4C83C1AEC060}" sibTransId="{630675D2-C8C8-445F-BE20-4929C092DA22}"/>
    <dgm:cxn modelId="{6E7AE06B-5F2F-2D4B-A0A6-22926AD2A253}" type="presOf" srcId="{FEE95701-D7CD-462C-A523-2AAC8187E276}" destId="{7F63A2E3-00FA-CA43-9FAA-15B72069D769}" srcOrd="0" destOrd="0" presId="urn:microsoft.com/office/officeart/2005/8/layout/vList2"/>
    <dgm:cxn modelId="{59A4B687-FEF6-49CF-8F96-35F2B28D2000}" srcId="{3C1F8C88-5E3A-4D48-8F1A-21C7A3E4744D}" destId="{64CBBF6E-1F0D-401D-8936-670C103C4089}" srcOrd="6" destOrd="0" parTransId="{CF28FE51-DDD9-4AE4-8040-DF96B5A11570}" sibTransId="{A09B6E13-683D-4E11-A3AE-39151CC8CA4F}"/>
    <dgm:cxn modelId="{5900DC91-D471-4749-BCD3-E4FDE0BEE7CB}" srcId="{3C1F8C88-5E3A-4D48-8F1A-21C7A3E4744D}" destId="{93AC1800-7E60-45F2-98E4-19EC06C87ECD}" srcOrd="4" destOrd="0" parTransId="{01915BC4-1753-40FD-9995-D9675CAFE244}" sibTransId="{76FFEA68-45F1-45E6-A2AF-3050564B97CD}"/>
    <dgm:cxn modelId="{E5A4459B-7B82-4A38-A896-3D74982D5053}" srcId="{3C1F8C88-5E3A-4D48-8F1A-21C7A3E4744D}" destId="{2F20DA64-90FE-4139-BCCE-CFFE27C63DF0}" srcOrd="1" destOrd="0" parTransId="{DD89F1A2-A383-4604-8C33-0D8C966278D1}" sibTransId="{E8E0964F-D27D-491A-A9A1-CA6EC126FAF6}"/>
    <dgm:cxn modelId="{BC2BE8AA-F224-4BE6-A1F8-9292DEBD3EC0}" srcId="{3C1F8C88-5E3A-4D48-8F1A-21C7A3E4744D}" destId="{7F1564D3-0DA7-40C4-9795-7ACBAA278CF3}" srcOrd="7" destOrd="0" parTransId="{8FC57D90-ACB9-4BDA-9F5B-B9E3AF1C3D5A}" sibTransId="{BABCC497-D084-4C14-AF44-BFDD93530487}"/>
    <dgm:cxn modelId="{D555E4D0-8BEC-0047-91DC-BF6E9B07AA9D}" type="presOf" srcId="{2F20DA64-90FE-4139-BCCE-CFFE27C63DF0}" destId="{57B2FEE1-1A31-7D4F-A54A-08FF2C3FA3E4}" srcOrd="0" destOrd="0" presId="urn:microsoft.com/office/officeart/2005/8/layout/vList2"/>
    <dgm:cxn modelId="{D8E994D9-89D1-9F45-AC5E-5C2EDB804281}" type="presOf" srcId="{7F1564D3-0DA7-40C4-9795-7ACBAA278CF3}" destId="{CBCF67AC-DF65-884E-BFAB-20B7DDDDFEA8}" srcOrd="0" destOrd="0" presId="urn:microsoft.com/office/officeart/2005/8/layout/vList2"/>
    <dgm:cxn modelId="{3B436FDA-F34F-7048-8C94-8AFC438D8A0A}" type="presOf" srcId="{F34E7D11-ADEA-4637-AD6C-EF129AEBF126}" destId="{FB23E0CE-0F88-4F4C-AB9A-E68C43CA2296}" srcOrd="0" destOrd="0" presId="urn:microsoft.com/office/officeart/2005/8/layout/vList2"/>
    <dgm:cxn modelId="{BEDF8CDD-496E-42CF-80B1-2313430B348C}" srcId="{3C1F8C88-5E3A-4D48-8F1A-21C7A3E4744D}" destId="{F34E7D11-ADEA-4637-AD6C-EF129AEBF126}" srcOrd="2" destOrd="0" parTransId="{A5C8F528-86C7-4C5F-B20F-B8AC5C6CAC98}" sibTransId="{88F5E831-E848-43B8-9A17-8BA27FE2BCB2}"/>
    <dgm:cxn modelId="{9773C0E5-EE64-454B-90C9-90174AE94024}" type="presOf" srcId="{4628DBE6-5138-4B53-9770-CA7261E8E898}" destId="{8684E2E2-C3F8-F84F-961C-96DE4261D9B3}" srcOrd="0" destOrd="0" presId="urn:microsoft.com/office/officeart/2005/8/layout/vList2"/>
    <dgm:cxn modelId="{A88D5DE8-0DBE-4D54-AC5A-D4B2AA316F7B}" srcId="{3C1F8C88-5E3A-4D48-8F1A-21C7A3E4744D}" destId="{74E38BFF-FB3D-4226-B601-78D9B08FF1AE}" srcOrd="0" destOrd="0" parTransId="{C5B5721C-40B6-4ECE-A721-55E792599A24}" sibTransId="{93E68A42-1CBE-4E39-9003-77A5EFED084B}"/>
    <dgm:cxn modelId="{197D93EB-9749-C64E-ABEB-99E288316F3E}" type="presOf" srcId="{74E38BFF-FB3D-4226-B601-78D9B08FF1AE}" destId="{032B1BC8-2FE6-934E-B76E-074357758CE1}" srcOrd="0" destOrd="0" presId="urn:microsoft.com/office/officeart/2005/8/layout/vList2"/>
    <dgm:cxn modelId="{23E63AF8-3AD1-4C2B-BD63-EAC7E988A55B}" srcId="{3C1F8C88-5E3A-4D48-8F1A-21C7A3E4744D}" destId="{FEE95701-D7CD-462C-A523-2AAC8187E276}" srcOrd="5" destOrd="0" parTransId="{D2513D75-120E-47F4-B6D4-835E6E16A3CC}" sibTransId="{0EB17CAC-F432-47DE-A810-6D4C3A018458}"/>
    <dgm:cxn modelId="{82BDACCB-D622-D842-A59D-10DEE8347F77}" type="presParOf" srcId="{1A300240-BA22-D444-865F-0F2048702F98}" destId="{032B1BC8-2FE6-934E-B76E-074357758CE1}" srcOrd="0" destOrd="0" presId="urn:microsoft.com/office/officeart/2005/8/layout/vList2"/>
    <dgm:cxn modelId="{5DF6CB38-8E3A-C247-B428-D798E2C772A6}" type="presParOf" srcId="{1A300240-BA22-D444-865F-0F2048702F98}" destId="{61E6996C-EEEA-BB4F-BEBE-CFB729E388C6}" srcOrd="1" destOrd="0" presId="urn:microsoft.com/office/officeart/2005/8/layout/vList2"/>
    <dgm:cxn modelId="{0AB20449-3DFE-6F4F-8C4B-F9F667DDD5B5}" type="presParOf" srcId="{1A300240-BA22-D444-865F-0F2048702F98}" destId="{57B2FEE1-1A31-7D4F-A54A-08FF2C3FA3E4}" srcOrd="2" destOrd="0" presId="urn:microsoft.com/office/officeart/2005/8/layout/vList2"/>
    <dgm:cxn modelId="{F4F77C4A-4A7E-AC4C-85BD-904C09EAC3D5}" type="presParOf" srcId="{1A300240-BA22-D444-865F-0F2048702F98}" destId="{D8B0B6F7-B624-3F40-A541-D12FC598C407}" srcOrd="3" destOrd="0" presId="urn:microsoft.com/office/officeart/2005/8/layout/vList2"/>
    <dgm:cxn modelId="{111DDF6D-B5AE-054E-AD96-858DF43BD926}" type="presParOf" srcId="{1A300240-BA22-D444-865F-0F2048702F98}" destId="{FB23E0CE-0F88-4F4C-AB9A-E68C43CA2296}" srcOrd="4" destOrd="0" presId="urn:microsoft.com/office/officeart/2005/8/layout/vList2"/>
    <dgm:cxn modelId="{EBAA4BD7-4426-DC4F-8941-082FEAB52F28}" type="presParOf" srcId="{1A300240-BA22-D444-865F-0F2048702F98}" destId="{B1083052-4E50-1C4F-9D7D-6EA32DA0B695}" srcOrd="5" destOrd="0" presId="urn:microsoft.com/office/officeart/2005/8/layout/vList2"/>
    <dgm:cxn modelId="{3B3E2179-0CDD-C04C-894C-8906B67E384C}" type="presParOf" srcId="{1A300240-BA22-D444-865F-0F2048702F98}" destId="{8684E2E2-C3F8-F84F-961C-96DE4261D9B3}" srcOrd="6" destOrd="0" presId="urn:microsoft.com/office/officeart/2005/8/layout/vList2"/>
    <dgm:cxn modelId="{C2FE4AE6-BC2A-354C-9C66-7EF6D136DD2B}" type="presParOf" srcId="{1A300240-BA22-D444-865F-0F2048702F98}" destId="{2E663F91-476E-9F40-9CB2-C5068B65D755}" srcOrd="7" destOrd="0" presId="urn:microsoft.com/office/officeart/2005/8/layout/vList2"/>
    <dgm:cxn modelId="{CF420280-BF51-2E44-A38A-4E8EAC388AF7}" type="presParOf" srcId="{1A300240-BA22-D444-865F-0F2048702F98}" destId="{965365DB-E4C7-6140-A78E-9CD174C53021}" srcOrd="8" destOrd="0" presId="urn:microsoft.com/office/officeart/2005/8/layout/vList2"/>
    <dgm:cxn modelId="{DBC37724-6B1D-494D-BF22-156B12DFF309}" type="presParOf" srcId="{1A300240-BA22-D444-865F-0F2048702F98}" destId="{3168412E-55B5-4540-A3EC-32DAE416F4FB}" srcOrd="9" destOrd="0" presId="urn:microsoft.com/office/officeart/2005/8/layout/vList2"/>
    <dgm:cxn modelId="{D5F5F330-289C-5B48-AF26-EC5B1CE4DEA3}" type="presParOf" srcId="{1A300240-BA22-D444-865F-0F2048702F98}" destId="{7F63A2E3-00FA-CA43-9FAA-15B72069D769}" srcOrd="10" destOrd="0" presId="urn:microsoft.com/office/officeart/2005/8/layout/vList2"/>
    <dgm:cxn modelId="{F799D9BB-97AF-1049-B7B1-E1F78C943BC9}" type="presParOf" srcId="{1A300240-BA22-D444-865F-0F2048702F98}" destId="{3726AAEB-D706-C74F-B5CE-DEABDB22297B}" srcOrd="11" destOrd="0" presId="urn:microsoft.com/office/officeart/2005/8/layout/vList2"/>
    <dgm:cxn modelId="{32FD2788-B303-794F-A192-AD7D481BCFB5}" type="presParOf" srcId="{1A300240-BA22-D444-865F-0F2048702F98}" destId="{2A4B9CA8-A389-E94B-BD67-B21FB1C5B8FF}" srcOrd="12" destOrd="0" presId="urn:microsoft.com/office/officeart/2005/8/layout/vList2"/>
    <dgm:cxn modelId="{D19CF588-E846-B640-A9A6-B1EB1DE5F270}" type="presParOf" srcId="{1A300240-BA22-D444-865F-0F2048702F98}" destId="{664C6361-456A-3B49-AC91-84054B0605F2}" srcOrd="13" destOrd="0" presId="urn:microsoft.com/office/officeart/2005/8/layout/vList2"/>
    <dgm:cxn modelId="{5644CACA-24A6-7542-895B-02BDD5EB70F8}" type="presParOf" srcId="{1A300240-BA22-D444-865F-0F2048702F98}" destId="{CBCF67AC-DF65-884E-BFAB-20B7DDDDFEA8}"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0F576-B3D5-4BC7-97C7-77869201467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CA6CB79-6740-4FA8-A083-B09CC266E536}">
      <dgm:prSet/>
      <dgm:spPr/>
      <dgm:t>
        <a:bodyPr/>
        <a:lstStyle/>
        <a:p>
          <a:r>
            <a:rPr lang="en-US" dirty="0"/>
            <a:t>A high blood sugar level in the body is called diabetes</a:t>
          </a:r>
        </a:p>
      </dgm:t>
    </dgm:pt>
    <dgm:pt modelId="{84A950B3-A4C5-443F-A10D-9BA1DAAFC58B}" type="parTrans" cxnId="{3B433CFF-5C48-4475-A173-6CEECD26CC9C}">
      <dgm:prSet/>
      <dgm:spPr/>
      <dgm:t>
        <a:bodyPr/>
        <a:lstStyle/>
        <a:p>
          <a:endParaRPr lang="en-US"/>
        </a:p>
      </dgm:t>
    </dgm:pt>
    <dgm:pt modelId="{E15005E8-E555-4C05-9797-421A93120825}" type="sibTrans" cxnId="{3B433CFF-5C48-4475-A173-6CEECD26CC9C}">
      <dgm:prSet/>
      <dgm:spPr/>
      <dgm:t>
        <a:bodyPr/>
        <a:lstStyle/>
        <a:p>
          <a:endParaRPr lang="en-US"/>
        </a:p>
      </dgm:t>
    </dgm:pt>
    <dgm:pt modelId="{2B8998B4-DBBD-4CBF-9F87-082DCC51C607}">
      <dgm:prSet/>
      <dgm:spPr/>
      <dgm:t>
        <a:bodyPr/>
        <a:lstStyle/>
        <a:p>
          <a:r>
            <a:rPr lang="en-US"/>
            <a:t>It is the most prevalent chronic disease causing a massive economic burden around the globe</a:t>
          </a:r>
        </a:p>
      </dgm:t>
    </dgm:pt>
    <dgm:pt modelId="{E0BBF73D-9DF8-4BD2-B615-FEABFA8C4E64}" type="parTrans" cxnId="{5F48D32C-5602-4E33-91B5-F4CB6E55A2A4}">
      <dgm:prSet/>
      <dgm:spPr/>
      <dgm:t>
        <a:bodyPr/>
        <a:lstStyle/>
        <a:p>
          <a:endParaRPr lang="en-US"/>
        </a:p>
      </dgm:t>
    </dgm:pt>
    <dgm:pt modelId="{5F230C30-77C1-4702-8A61-85468C67C297}" type="sibTrans" cxnId="{5F48D32C-5602-4E33-91B5-F4CB6E55A2A4}">
      <dgm:prSet/>
      <dgm:spPr/>
      <dgm:t>
        <a:bodyPr/>
        <a:lstStyle/>
        <a:p>
          <a:endParaRPr lang="en-US"/>
        </a:p>
      </dgm:t>
    </dgm:pt>
    <dgm:pt modelId="{FBF669A1-36CA-4417-8AC9-A1C5FCA74BFF}">
      <dgm:prSet/>
      <dgm:spPr/>
      <dgm:t>
        <a:bodyPr/>
        <a:lstStyle/>
        <a:p>
          <a:r>
            <a:rPr lang="en-US"/>
            <a:t>$467 million was spent in 2015 and is expected to rise to $807 million by 2030 to manage diabetes in Australia (Australian Institute of Health and Welfare) </a:t>
          </a:r>
        </a:p>
      </dgm:t>
    </dgm:pt>
    <dgm:pt modelId="{0BE945CB-E017-4693-9B87-664CE761D9EC}" type="parTrans" cxnId="{0E7CBD16-5DF5-47E4-85F5-027685BBFD57}">
      <dgm:prSet/>
      <dgm:spPr/>
      <dgm:t>
        <a:bodyPr/>
        <a:lstStyle/>
        <a:p>
          <a:endParaRPr lang="en-US"/>
        </a:p>
      </dgm:t>
    </dgm:pt>
    <dgm:pt modelId="{6CC512F3-5319-40B0-A6B3-692B8092F8E9}" type="sibTrans" cxnId="{0E7CBD16-5DF5-47E4-85F5-027685BBFD57}">
      <dgm:prSet/>
      <dgm:spPr/>
      <dgm:t>
        <a:bodyPr/>
        <a:lstStyle/>
        <a:p>
          <a:endParaRPr lang="en-US"/>
        </a:p>
      </dgm:t>
    </dgm:pt>
    <dgm:pt modelId="{B4311844-A06D-4DE5-A4E8-FFA68DBDA6C0}">
      <dgm:prSet/>
      <dgm:spPr/>
      <dgm:t>
        <a:bodyPr/>
        <a:lstStyle/>
        <a:p>
          <a:r>
            <a:rPr lang="en-US"/>
            <a:t>Without ongoing and careful management, diabetes can lead to a buildup of sugars in the blood, which can increase the risk of dangerous complications, such as stroke and heart disease, Therefore we like to investigate …</a:t>
          </a:r>
        </a:p>
      </dgm:t>
    </dgm:pt>
    <dgm:pt modelId="{61D48F72-A29E-423B-A565-F801BCE4A006}" type="parTrans" cxnId="{CB827B45-1F28-453E-A0CA-72165389A402}">
      <dgm:prSet/>
      <dgm:spPr/>
      <dgm:t>
        <a:bodyPr/>
        <a:lstStyle/>
        <a:p>
          <a:endParaRPr lang="en-US"/>
        </a:p>
      </dgm:t>
    </dgm:pt>
    <dgm:pt modelId="{EBB8B486-10F1-4099-B7F7-C8D6DE1B5EAC}" type="sibTrans" cxnId="{CB827B45-1F28-453E-A0CA-72165389A402}">
      <dgm:prSet/>
      <dgm:spPr/>
      <dgm:t>
        <a:bodyPr/>
        <a:lstStyle/>
        <a:p>
          <a:endParaRPr lang="en-US"/>
        </a:p>
      </dgm:t>
    </dgm:pt>
    <dgm:pt modelId="{A4C3798C-F289-FB49-9BB4-F4F16DBB85FF}" type="pres">
      <dgm:prSet presAssocID="{2DB0F576-B3D5-4BC7-97C7-778692014679}" presName="hierChild1" presStyleCnt="0">
        <dgm:presLayoutVars>
          <dgm:chPref val="1"/>
          <dgm:dir/>
          <dgm:animOne val="branch"/>
          <dgm:animLvl val="lvl"/>
          <dgm:resizeHandles/>
        </dgm:presLayoutVars>
      </dgm:prSet>
      <dgm:spPr/>
    </dgm:pt>
    <dgm:pt modelId="{4E387410-002D-AC42-A229-723A2FB5025C}" type="pres">
      <dgm:prSet presAssocID="{6CA6CB79-6740-4FA8-A083-B09CC266E536}" presName="hierRoot1" presStyleCnt="0"/>
      <dgm:spPr/>
    </dgm:pt>
    <dgm:pt modelId="{A763C702-1C44-BD40-AD24-7C483B61741A}" type="pres">
      <dgm:prSet presAssocID="{6CA6CB79-6740-4FA8-A083-B09CC266E536}" presName="composite" presStyleCnt="0"/>
      <dgm:spPr/>
    </dgm:pt>
    <dgm:pt modelId="{D6B1CBD2-716C-3F4C-8EC1-9A78F6A0FDA1}" type="pres">
      <dgm:prSet presAssocID="{6CA6CB79-6740-4FA8-A083-B09CC266E536}" presName="background" presStyleLbl="node0" presStyleIdx="0" presStyleCnt="4"/>
      <dgm:spPr/>
    </dgm:pt>
    <dgm:pt modelId="{6C4FF8C9-8206-134F-ADAA-0309C9AD5716}" type="pres">
      <dgm:prSet presAssocID="{6CA6CB79-6740-4FA8-A083-B09CC266E536}" presName="text" presStyleLbl="fgAcc0" presStyleIdx="0" presStyleCnt="4" custLinFactNeighborX="-1663" custLinFactNeighborY="9666">
        <dgm:presLayoutVars>
          <dgm:chPref val="3"/>
        </dgm:presLayoutVars>
      </dgm:prSet>
      <dgm:spPr/>
    </dgm:pt>
    <dgm:pt modelId="{98A00559-67A9-D145-AA4D-95A80FA5670D}" type="pres">
      <dgm:prSet presAssocID="{6CA6CB79-6740-4FA8-A083-B09CC266E536}" presName="hierChild2" presStyleCnt="0"/>
      <dgm:spPr/>
    </dgm:pt>
    <dgm:pt modelId="{3F6924AA-5800-9B41-B8DD-77611803ABC3}" type="pres">
      <dgm:prSet presAssocID="{2B8998B4-DBBD-4CBF-9F87-082DCC51C607}" presName="hierRoot1" presStyleCnt="0"/>
      <dgm:spPr/>
    </dgm:pt>
    <dgm:pt modelId="{329DBAC1-7F36-4048-9819-106A84A278FC}" type="pres">
      <dgm:prSet presAssocID="{2B8998B4-DBBD-4CBF-9F87-082DCC51C607}" presName="composite" presStyleCnt="0"/>
      <dgm:spPr/>
    </dgm:pt>
    <dgm:pt modelId="{04DC4969-7222-8F42-BEF8-9B4554770CBB}" type="pres">
      <dgm:prSet presAssocID="{2B8998B4-DBBD-4CBF-9F87-082DCC51C607}" presName="background" presStyleLbl="node0" presStyleIdx="1" presStyleCnt="4"/>
      <dgm:spPr/>
    </dgm:pt>
    <dgm:pt modelId="{8DE76BA3-5A34-E341-9753-EF4B7125E381}" type="pres">
      <dgm:prSet presAssocID="{2B8998B4-DBBD-4CBF-9F87-082DCC51C607}" presName="text" presStyleLbl="fgAcc0" presStyleIdx="1" presStyleCnt="4">
        <dgm:presLayoutVars>
          <dgm:chPref val="3"/>
        </dgm:presLayoutVars>
      </dgm:prSet>
      <dgm:spPr/>
    </dgm:pt>
    <dgm:pt modelId="{5C3286A4-5789-8C44-99B3-096904CAE0FC}" type="pres">
      <dgm:prSet presAssocID="{2B8998B4-DBBD-4CBF-9F87-082DCC51C607}" presName="hierChild2" presStyleCnt="0"/>
      <dgm:spPr/>
    </dgm:pt>
    <dgm:pt modelId="{791C27B0-7D24-2A4B-9545-D84960079A51}" type="pres">
      <dgm:prSet presAssocID="{FBF669A1-36CA-4417-8AC9-A1C5FCA74BFF}" presName="hierRoot1" presStyleCnt="0"/>
      <dgm:spPr/>
    </dgm:pt>
    <dgm:pt modelId="{261B1D08-5ED5-6E42-9675-391463FE9E67}" type="pres">
      <dgm:prSet presAssocID="{FBF669A1-36CA-4417-8AC9-A1C5FCA74BFF}" presName="composite" presStyleCnt="0"/>
      <dgm:spPr/>
    </dgm:pt>
    <dgm:pt modelId="{66D104D1-31E0-0043-8FBF-13DA4909FF2F}" type="pres">
      <dgm:prSet presAssocID="{FBF669A1-36CA-4417-8AC9-A1C5FCA74BFF}" presName="background" presStyleLbl="node0" presStyleIdx="2" presStyleCnt="4"/>
      <dgm:spPr/>
    </dgm:pt>
    <dgm:pt modelId="{62C0A1FC-3A91-9F4F-A24F-711E3CF70310}" type="pres">
      <dgm:prSet presAssocID="{FBF669A1-36CA-4417-8AC9-A1C5FCA74BFF}" presName="text" presStyleLbl="fgAcc0" presStyleIdx="2" presStyleCnt="4">
        <dgm:presLayoutVars>
          <dgm:chPref val="3"/>
        </dgm:presLayoutVars>
      </dgm:prSet>
      <dgm:spPr/>
    </dgm:pt>
    <dgm:pt modelId="{D87CC5FA-6819-EA42-B6B4-2FA510A326BA}" type="pres">
      <dgm:prSet presAssocID="{FBF669A1-36CA-4417-8AC9-A1C5FCA74BFF}" presName="hierChild2" presStyleCnt="0"/>
      <dgm:spPr/>
    </dgm:pt>
    <dgm:pt modelId="{D7A98564-4553-6144-A642-DE25EE69AF07}" type="pres">
      <dgm:prSet presAssocID="{B4311844-A06D-4DE5-A4E8-FFA68DBDA6C0}" presName="hierRoot1" presStyleCnt="0"/>
      <dgm:spPr/>
    </dgm:pt>
    <dgm:pt modelId="{5A3E809C-E1B0-C14E-A9E1-7C4F2D592757}" type="pres">
      <dgm:prSet presAssocID="{B4311844-A06D-4DE5-A4E8-FFA68DBDA6C0}" presName="composite" presStyleCnt="0"/>
      <dgm:spPr/>
    </dgm:pt>
    <dgm:pt modelId="{F5F51D41-28B9-054C-A7DE-514006435B58}" type="pres">
      <dgm:prSet presAssocID="{B4311844-A06D-4DE5-A4E8-FFA68DBDA6C0}" presName="background" presStyleLbl="node0" presStyleIdx="3" presStyleCnt="4"/>
      <dgm:spPr/>
    </dgm:pt>
    <dgm:pt modelId="{24E46B92-D488-4F42-82AF-C82F71CB8164}" type="pres">
      <dgm:prSet presAssocID="{B4311844-A06D-4DE5-A4E8-FFA68DBDA6C0}" presName="text" presStyleLbl="fgAcc0" presStyleIdx="3" presStyleCnt="4">
        <dgm:presLayoutVars>
          <dgm:chPref val="3"/>
        </dgm:presLayoutVars>
      </dgm:prSet>
      <dgm:spPr/>
    </dgm:pt>
    <dgm:pt modelId="{91A88418-5ECF-7346-BFDE-826ED3D84F01}" type="pres">
      <dgm:prSet presAssocID="{B4311844-A06D-4DE5-A4E8-FFA68DBDA6C0}" presName="hierChild2" presStyleCnt="0"/>
      <dgm:spPr/>
    </dgm:pt>
  </dgm:ptLst>
  <dgm:cxnLst>
    <dgm:cxn modelId="{6977F014-01FF-BF41-AB72-056CF04576A0}" type="presOf" srcId="{2B8998B4-DBBD-4CBF-9F87-082DCC51C607}" destId="{8DE76BA3-5A34-E341-9753-EF4B7125E381}" srcOrd="0" destOrd="0" presId="urn:microsoft.com/office/officeart/2005/8/layout/hierarchy1"/>
    <dgm:cxn modelId="{0E7CBD16-5DF5-47E4-85F5-027685BBFD57}" srcId="{2DB0F576-B3D5-4BC7-97C7-778692014679}" destId="{FBF669A1-36CA-4417-8AC9-A1C5FCA74BFF}" srcOrd="2" destOrd="0" parTransId="{0BE945CB-E017-4693-9B87-664CE761D9EC}" sibTransId="{6CC512F3-5319-40B0-A6B3-692B8092F8E9}"/>
    <dgm:cxn modelId="{6338332A-FFFC-384D-9305-B80C3D11C82F}" type="presOf" srcId="{FBF669A1-36CA-4417-8AC9-A1C5FCA74BFF}" destId="{62C0A1FC-3A91-9F4F-A24F-711E3CF70310}" srcOrd="0" destOrd="0" presId="urn:microsoft.com/office/officeart/2005/8/layout/hierarchy1"/>
    <dgm:cxn modelId="{5F48D32C-5602-4E33-91B5-F4CB6E55A2A4}" srcId="{2DB0F576-B3D5-4BC7-97C7-778692014679}" destId="{2B8998B4-DBBD-4CBF-9F87-082DCC51C607}" srcOrd="1" destOrd="0" parTransId="{E0BBF73D-9DF8-4BD2-B615-FEABFA8C4E64}" sibTransId="{5F230C30-77C1-4702-8A61-85468C67C297}"/>
    <dgm:cxn modelId="{CB827B45-1F28-453E-A0CA-72165389A402}" srcId="{2DB0F576-B3D5-4BC7-97C7-778692014679}" destId="{B4311844-A06D-4DE5-A4E8-FFA68DBDA6C0}" srcOrd="3" destOrd="0" parTransId="{61D48F72-A29E-423B-A565-F801BCE4A006}" sibTransId="{EBB8B486-10F1-4099-B7F7-C8D6DE1B5EAC}"/>
    <dgm:cxn modelId="{F44AB579-12E2-E644-AAD8-335CA5D103BA}" type="presOf" srcId="{2DB0F576-B3D5-4BC7-97C7-778692014679}" destId="{A4C3798C-F289-FB49-9BB4-F4F16DBB85FF}" srcOrd="0" destOrd="0" presId="urn:microsoft.com/office/officeart/2005/8/layout/hierarchy1"/>
    <dgm:cxn modelId="{A847C497-B7E4-0143-973D-2F2DA3CC516C}" type="presOf" srcId="{B4311844-A06D-4DE5-A4E8-FFA68DBDA6C0}" destId="{24E46B92-D488-4F42-82AF-C82F71CB8164}" srcOrd="0" destOrd="0" presId="urn:microsoft.com/office/officeart/2005/8/layout/hierarchy1"/>
    <dgm:cxn modelId="{47455DA8-BF3D-114D-9D3E-86504889AC72}" type="presOf" srcId="{6CA6CB79-6740-4FA8-A083-B09CC266E536}" destId="{6C4FF8C9-8206-134F-ADAA-0309C9AD5716}" srcOrd="0" destOrd="0" presId="urn:microsoft.com/office/officeart/2005/8/layout/hierarchy1"/>
    <dgm:cxn modelId="{3B433CFF-5C48-4475-A173-6CEECD26CC9C}" srcId="{2DB0F576-B3D5-4BC7-97C7-778692014679}" destId="{6CA6CB79-6740-4FA8-A083-B09CC266E536}" srcOrd="0" destOrd="0" parTransId="{84A950B3-A4C5-443F-A10D-9BA1DAAFC58B}" sibTransId="{E15005E8-E555-4C05-9797-421A93120825}"/>
    <dgm:cxn modelId="{A670E4F0-DC09-6742-8D69-BBD064938C1B}" type="presParOf" srcId="{A4C3798C-F289-FB49-9BB4-F4F16DBB85FF}" destId="{4E387410-002D-AC42-A229-723A2FB5025C}" srcOrd="0" destOrd="0" presId="urn:microsoft.com/office/officeart/2005/8/layout/hierarchy1"/>
    <dgm:cxn modelId="{64217BCB-255C-F94F-A4EA-488150F9C369}" type="presParOf" srcId="{4E387410-002D-AC42-A229-723A2FB5025C}" destId="{A763C702-1C44-BD40-AD24-7C483B61741A}" srcOrd="0" destOrd="0" presId="urn:microsoft.com/office/officeart/2005/8/layout/hierarchy1"/>
    <dgm:cxn modelId="{002D850B-9ABE-4C46-B6DD-52E371D3A5CA}" type="presParOf" srcId="{A763C702-1C44-BD40-AD24-7C483B61741A}" destId="{D6B1CBD2-716C-3F4C-8EC1-9A78F6A0FDA1}" srcOrd="0" destOrd="0" presId="urn:microsoft.com/office/officeart/2005/8/layout/hierarchy1"/>
    <dgm:cxn modelId="{F3CE6A10-BA86-C64C-A648-4FEA88475F8A}" type="presParOf" srcId="{A763C702-1C44-BD40-AD24-7C483B61741A}" destId="{6C4FF8C9-8206-134F-ADAA-0309C9AD5716}" srcOrd="1" destOrd="0" presId="urn:microsoft.com/office/officeart/2005/8/layout/hierarchy1"/>
    <dgm:cxn modelId="{D7272C12-C5F0-1440-842D-9D897B7A10FC}" type="presParOf" srcId="{4E387410-002D-AC42-A229-723A2FB5025C}" destId="{98A00559-67A9-D145-AA4D-95A80FA5670D}" srcOrd="1" destOrd="0" presId="urn:microsoft.com/office/officeart/2005/8/layout/hierarchy1"/>
    <dgm:cxn modelId="{9C770F5A-42E7-274B-AC4C-CA96FA2ABDC7}" type="presParOf" srcId="{A4C3798C-F289-FB49-9BB4-F4F16DBB85FF}" destId="{3F6924AA-5800-9B41-B8DD-77611803ABC3}" srcOrd="1" destOrd="0" presId="urn:microsoft.com/office/officeart/2005/8/layout/hierarchy1"/>
    <dgm:cxn modelId="{6714605D-1A51-4F4F-918F-A5B1C6FAF25D}" type="presParOf" srcId="{3F6924AA-5800-9B41-B8DD-77611803ABC3}" destId="{329DBAC1-7F36-4048-9819-106A84A278FC}" srcOrd="0" destOrd="0" presId="urn:microsoft.com/office/officeart/2005/8/layout/hierarchy1"/>
    <dgm:cxn modelId="{BC241F95-9F8A-6E4C-8DCF-50369B31DFB4}" type="presParOf" srcId="{329DBAC1-7F36-4048-9819-106A84A278FC}" destId="{04DC4969-7222-8F42-BEF8-9B4554770CBB}" srcOrd="0" destOrd="0" presId="urn:microsoft.com/office/officeart/2005/8/layout/hierarchy1"/>
    <dgm:cxn modelId="{D352F4B1-1325-884B-8F6B-E3515A954AC6}" type="presParOf" srcId="{329DBAC1-7F36-4048-9819-106A84A278FC}" destId="{8DE76BA3-5A34-E341-9753-EF4B7125E381}" srcOrd="1" destOrd="0" presId="urn:microsoft.com/office/officeart/2005/8/layout/hierarchy1"/>
    <dgm:cxn modelId="{C0D8EF7C-5E97-C642-842C-E47FFBCE93AB}" type="presParOf" srcId="{3F6924AA-5800-9B41-B8DD-77611803ABC3}" destId="{5C3286A4-5789-8C44-99B3-096904CAE0FC}" srcOrd="1" destOrd="0" presId="urn:microsoft.com/office/officeart/2005/8/layout/hierarchy1"/>
    <dgm:cxn modelId="{520101E9-3D52-B442-B20C-F9155DEE1FE8}" type="presParOf" srcId="{A4C3798C-F289-FB49-9BB4-F4F16DBB85FF}" destId="{791C27B0-7D24-2A4B-9545-D84960079A51}" srcOrd="2" destOrd="0" presId="urn:microsoft.com/office/officeart/2005/8/layout/hierarchy1"/>
    <dgm:cxn modelId="{A4F1D24B-04B3-E14B-B3DE-60D886BB8D90}" type="presParOf" srcId="{791C27B0-7D24-2A4B-9545-D84960079A51}" destId="{261B1D08-5ED5-6E42-9675-391463FE9E67}" srcOrd="0" destOrd="0" presId="urn:microsoft.com/office/officeart/2005/8/layout/hierarchy1"/>
    <dgm:cxn modelId="{D480C5CA-F61C-554A-8269-C1443354E11E}" type="presParOf" srcId="{261B1D08-5ED5-6E42-9675-391463FE9E67}" destId="{66D104D1-31E0-0043-8FBF-13DA4909FF2F}" srcOrd="0" destOrd="0" presId="urn:microsoft.com/office/officeart/2005/8/layout/hierarchy1"/>
    <dgm:cxn modelId="{33C7849D-6211-AE4C-A32A-923C57BB3A0C}" type="presParOf" srcId="{261B1D08-5ED5-6E42-9675-391463FE9E67}" destId="{62C0A1FC-3A91-9F4F-A24F-711E3CF70310}" srcOrd="1" destOrd="0" presId="urn:microsoft.com/office/officeart/2005/8/layout/hierarchy1"/>
    <dgm:cxn modelId="{FCE4F46F-C320-C143-AFA0-B1964B859B48}" type="presParOf" srcId="{791C27B0-7D24-2A4B-9545-D84960079A51}" destId="{D87CC5FA-6819-EA42-B6B4-2FA510A326BA}" srcOrd="1" destOrd="0" presId="urn:microsoft.com/office/officeart/2005/8/layout/hierarchy1"/>
    <dgm:cxn modelId="{555ED09F-C09D-A941-8644-CF9FD68D53AD}" type="presParOf" srcId="{A4C3798C-F289-FB49-9BB4-F4F16DBB85FF}" destId="{D7A98564-4553-6144-A642-DE25EE69AF07}" srcOrd="3" destOrd="0" presId="urn:microsoft.com/office/officeart/2005/8/layout/hierarchy1"/>
    <dgm:cxn modelId="{44859635-136A-D847-B493-98172AE12808}" type="presParOf" srcId="{D7A98564-4553-6144-A642-DE25EE69AF07}" destId="{5A3E809C-E1B0-C14E-A9E1-7C4F2D592757}" srcOrd="0" destOrd="0" presId="urn:microsoft.com/office/officeart/2005/8/layout/hierarchy1"/>
    <dgm:cxn modelId="{99AAA6D6-0EB3-294D-8BE4-4B6CB3DA6859}" type="presParOf" srcId="{5A3E809C-E1B0-C14E-A9E1-7C4F2D592757}" destId="{F5F51D41-28B9-054C-A7DE-514006435B58}" srcOrd="0" destOrd="0" presId="urn:microsoft.com/office/officeart/2005/8/layout/hierarchy1"/>
    <dgm:cxn modelId="{B6C8C801-F1D7-D64E-86C0-BEED7F763ACD}" type="presParOf" srcId="{5A3E809C-E1B0-C14E-A9E1-7C4F2D592757}" destId="{24E46B92-D488-4F42-82AF-C82F71CB8164}" srcOrd="1" destOrd="0" presId="urn:microsoft.com/office/officeart/2005/8/layout/hierarchy1"/>
    <dgm:cxn modelId="{11F59EB4-DB36-B44B-B43E-70F47F548CF4}" type="presParOf" srcId="{D7A98564-4553-6144-A642-DE25EE69AF07}" destId="{91A88418-5ECF-7346-BFDE-826ED3D84F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A9E2AD-9E37-497F-AFAE-0D973F95BC8A}"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4C97B492-7938-46BB-8258-73C20298317C}">
      <dgm:prSet/>
      <dgm:spPr/>
      <dgm:t>
        <a:bodyPr/>
        <a:lstStyle/>
        <a:p>
          <a:r>
            <a:rPr lang="en-AU" b="0" i="0"/>
            <a:t>Predict if a person is a diabetes patient or not</a:t>
          </a:r>
          <a:endParaRPr lang="en-US"/>
        </a:p>
      </dgm:t>
    </dgm:pt>
    <dgm:pt modelId="{FAAD81C2-7796-4FD0-88BE-C54493EC0367}" type="parTrans" cxnId="{BE595C5A-24AE-4663-907A-911555C523FE}">
      <dgm:prSet/>
      <dgm:spPr/>
      <dgm:t>
        <a:bodyPr/>
        <a:lstStyle/>
        <a:p>
          <a:endParaRPr lang="en-US"/>
        </a:p>
      </dgm:t>
    </dgm:pt>
    <dgm:pt modelId="{88E6387D-9E66-49AD-8DE9-FB6648649139}" type="sibTrans" cxnId="{BE595C5A-24AE-4663-907A-911555C523FE}">
      <dgm:prSet phldrT="1" phldr="0"/>
      <dgm:spPr/>
      <dgm:t>
        <a:bodyPr/>
        <a:lstStyle/>
        <a:p>
          <a:r>
            <a:rPr lang="en-US"/>
            <a:t>1</a:t>
          </a:r>
        </a:p>
      </dgm:t>
    </dgm:pt>
    <dgm:pt modelId="{AAABBA01-8E1A-4465-BF0A-3DEC08B76E5D}">
      <dgm:prSet/>
      <dgm:spPr/>
      <dgm:t>
        <a:bodyPr/>
        <a:lstStyle/>
        <a:p>
          <a:r>
            <a:rPr lang="en-AU" b="0" i="0"/>
            <a:t>Find the most indicative features of diabetes</a:t>
          </a:r>
          <a:endParaRPr lang="en-US"/>
        </a:p>
      </dgm:t>
    </dgm:pt>
    <dgm:pt modelId="{8F321E99-01CF-47F4-BE5C-EBB698AF1951}" type="parTrans" cxnId="{942299E5-7201-420D-9747-1C4A6D824C50}">
      <dgm:prSet/>
      <dgm:spPr/>
      <dgm:t>
        <a:bodyPr/>
        <a:lstStyle/>
        <a:p>
          <a:endParaRPr lang="en-US"/>
        </a:p>
      </dgm:t>
    </dgm:pt>
    <dgm:pt modelId="{798025F9-5BE8-4F87-945A-81CCAB7CC36E}" type="sibTrans" cxnId="{942299E5-7201-420D-9747-1C4A6D824C50}">
      <dgm:prSet phldrT="2" phldr="0"/>
      <dgm:spPr/>
      <dgm:t>
        <a:bodyPr/>
        <a:lstStyle/>
        <a:p>
          <a:r>
            <a:rPr lang="en-US"/>
            <a:t>2</a:t>
          </a:r>
        </a:p>
      </dgm:t>
    </dgm:pt>
    <dgm:pt modelId="{65BCEB82-42F3-4942-B332-61B41A4BF4D9}">
      <dgm:prSet/>
      <dgm:spPr/>
      <dgm:t>
        <a:bodyPr/>
        <a:lstStyle/>
        <a:p>
          <a:r>
            <a:rPr lang="en-AU" b="0" i="0"/>
            <a:t>Try different classification methods to find the highest accuracy</a:t>
          </a:r>
          <a:endParaRPr lang="en-US"/>
        </a:p>
      </dgm:t>
    </dgm:pt>
    <dgm:pt modelId="{D9226B1D-EDFF-43BC-A0D7-8DF3B7BE84E4}" type="parTrans" cxnId="{CD87919A-612C-4A0C-86FB-0D8E2BD754FC}">
      <dgm:prSet/>
      <dgm:spPr/>
      <dgm:t>
        <a:bodyPr/>
        <a:lstStyle/>
        <a:p>
          <a:endParaRPr lang="en-US"/>
        </a:p>
      </dgm:t>
    </dgm:pt>
    <dgm:pt modelId="{C581960D-5EF5-4952-A586-6BACB79CDE20}" type="sibTrans" cxnId="{CD87919A-612C-4A0C-86FB-0D8E2BD754FC}">
      <dgm:prSet phldrT="3" phldr="0"/>
      <dgm:spPr/>
      <dgm:t>
        <a:bodyPr/>
        <a:lstStyle/>
        <a:p>
          <a:r>
            <a:rPr lang="en-US"/>
            <a:t>3</a:t>
          </a:r>
        </a:p>
      </dgm:t>
    </dgm:pt>
    <dgm:pt modelId="{2299CD27-29CD-3D4F-9A06-4948B46B4E1C}" type="pres">
      <dgm:prSet presAssocID="{32A9E2AD-9E37-497F-AFAE-0D973F95BC8A}" presName="linearFlow" presStyleCnt="0">
        <dgm:presLayoutVars>
          <dgm:dir/>
          <dgm:animLvl val="lvl"/>
          <dgm:resizeHandles val="exact"/>
        </dgm:presLayoutVars>
      </dgm:prSet>
      <dgm:spPr/>
    </dgm:pt>
    <dgm:pt modelId="{5BB119B3-0F13-6C43-B479-7ED3DF062A72}" type="pres">
      <dgm:prSet presAssocID="{4C97B492-7938-46BB-8258-73C20298317C}" presName="compositeNode" presStyleCnt="0"/>
      <dgm:spPr/>
    </dgm:pt>
    <dgm:pt modelId="{4724F78C-DABE-1746-8792-CB77ECAEDFBF}" type="pres">
      <dgm:prSet presAssocID="{4C97B492-7938-46BB-8258-73C20298317C}" presName="parTx" presStyleLbl="node1" presStyleIdx="0" presStyleCnt="0">
        <dgm:presLayoutVars>
          <dgm:chMax val="0"/>
          <dgm:chPref val="0"/>
          <dgm:bulletEnabled val="1"/>
        </dgm:presLayoutVars>
      </dgm:prSet>
      <dgm:spPr/>
    </dgm:pt>
    <dgm:pt modelId="{C1F1E298-ECE1-594F-9DD3-91C8031AB226}" type="pres">
      <dgm:prSet presAssocID="{4C97B492-7938-46BB-8258-73C20298317C}" presName="parSh" presStyleCnt="0"/>
      <dgm:spPr/>
    </dgm:pt>
    <dgm:pt modelId="{834026C4-760C-334C-9729-8B092B81A0E3}" type="pres">
      <dgm:prSet presAssocID="{4C97B492-7938-46BB-8258-73C20298317C}" presName="lineNode" presStyleLbl="alignAccFollowNode1" presStyleIdx="0" presStyleCnt="9"/>
      <dgm:spPr/>
    </dgm:pt>
    <dgm:pt modelId="{565ACC00-9449-3448-BE7E-B7421DEB9683}" type="pres">
      <dgm:prSet presAssocID="{4C97B492-7938-46BB-8258-73C20298317C}" presName="lineArrowNode" presStyleLbl="alignAccFollowNode1" presStyleIdx="1" presStyleCnt="9"/>
      <dgm:spPr/>
    </dgm:pt>
    <dgm:pt modelId="{0E1A158E-6796-E340-BA50-F3015626E4F7}" type="pres">
      <dgm:prSet presAssocID="{88E6387D-9E66-49AD-8DE9-FB6648649139}" presName="sibTransNodeCircle" presStyleLbl="alignNode1" presStyleIdx="0" presStyleCnt="3">
        <dgm:presLayoutVars>
          <dgm:chMax val="0"/>
          <dgm:bulletEnabled/>
        </dgm:presLayoutVars>
      </dgm:prSet>
      <dgm:spPr/>
    </dgm:pt>
    <dgm:pt modelId="{847C76D6-387C-7F4E-9919-4A0AF686B8D8}" type="pres">
      <dgm:prSet presAssocID="{88E6387D-9E66-49AD-8DE9-FB6648649139}" presName="spacerBetweenCircleAndCallout" presStyleCnt="0">
        <dgm:presLayoutVars/>
      </dgm:prSet>
      <dgm:spPr/>
    </dgm:pt>
    <dgm:pt modelId="{11DACADD-49C0-B247-A58D-6CF4D82CD4F0}" type="pres">
      <dgm:prSet presAssocID="{4C97B492-7938-46BB-8258-73C20298317C}" presName="nodeText" presStyleLbl="alignAccFollowNode1" presStyleIdx="2" presStyleCnt="9">
        <dgm:presLayoutVars>
          <dgm:bulletEnabled val="1"/>
        </dgm:presLayoutVars>
      </dgm:prSet>
      <dgm:spPr/>
    </dgm:pt>
    <dgm:pt modelId="{091E0034-93DD-AF41-A9D3-47DAEB335684}" type="pres">
      <dgm:prSet presAssocID="{88E6387D-9E66-49AD-8DE9-FB6648649139}" presName="sibTransComposite" presStyleCnt="0"/>
      <dgm:spPr/>
    </dgm:pt>
    <dgm:pt modelId="{48AB3B9B-F674-C840-BEBB-25AE9A99F8BD}" type="pres">
      <dgm:prSet presAssocID="{AAABBA01-8E1A-4465-BF0A-3DEC08B76E5D}" presName="compositeNode" presStyleCnt="0"/>
      <dgm:spPr/>
    </dgm:pt>
    <dgm:pt modelId="{E996C899-FE1F-9745-975F-EA3BCAA4C8CB}" type="pres">
      <dgm:prSet presAssocID="{AAABBA01-8E1A-4465-BF0A-3DEC08B76E5D}" presName="parTx" presStyleLbl="node1" presStyleIdx="0" presStyleCnt="0">
        <dgm:presLayoutVars>
          <dgm:chMax val="0"/>
          <dgm:chPref val="0"/>
          <dgm:bulletEnabled val="1"/>
        </dgm:presLayoutVars>
      </dgm:prSet>
      <dgm:spPr/>
    </dgm:pt>
    <dgm:pt modelId="{5A221AAC-9E2C-A64C-BF79-65230F49D7B3}" type="pres">
      <dgm:prSet presAssocID="{AAABBA01-8E1A-4465-BF0A-3DEC08B76E5D}" presName="parSh" presStyleCnt="0"/>
      <dgm:spPr/>
    </dgm:pt>
    <dgm:pt modelId="{6A37422F-5DF8-E34E-85C5-B6E24DB44F6C}" type="pres">
      <dgm:prSet presAssocID="{AAABBA01-8E1A-4465-BF0A-3DEC08B76E5D}" presName="lineNode" presStyleLbl="alignAccFollowNode1" presStyleIdx="3" presStyleCnt="9"/>
      <dgm:spPr/>
    </dgm:pt>
    <dgm:pt modelId="{08AD06A3-1879-764F-90D8-5C2BBBAC58A7}" type="pres">
      <dgm:prSet presAssocID="{AAABBA01-8E1A-4465-BF0A-3DEC08B76E5D}" presName="lineArrowNode" presStyleLbl="alignAccFollowNode1" presStyleIdx="4" presStyleCnt="9"/>
      <dgm:spPr/>
    </dgm:pt>
    <dgm:pt modelId="{491776AD-8FEA-A54A-9BBA-EEBE12E82726}" type="pres">
      <dgm:prSet presAssocID="{798025F9-5BE8-4F87-945A-81CCAB7CC36E}" presName="sibTransNodeCircle" presStyleLbl="alignNode1" presStyleIdx="1" presStyleCnt="3">
        <dgm:presLayoutVars>
          <dgm:chMax val="0"/>
          <dgm:bulletEnabled/>
        </dgm:presLayoutVars>
      </dgm:prSet>
      <dgm:spPr/>
    </dgm:pt>
    <dgm:pt modelId="{24C544CF-A067-B642-A119-7B736083E833}" type="pres">
      <dgm:prSet presAssocID="{798025F9-5BE8-4F87-945A-81CCAB7CC36E}" presName="spacerBetweenCircleAndCallout" presStyleCnt="0">
        <dgm:presLayoutVars/>
      </dgm:prSet>
      <dgm:spPr/>
    </dgm:pt>
    <dgm:pt modelId="{D4098030-7DB5-464C-A4BD-A9C08F422DFC}" type="pres">
      <dgm:prSet presAssocID="{AAABBA01-8E1A-4465-BF0A-3DEC08B76E5D}" presName="nodeText" presStyleLbl="alignAccFollowNode1" presStyleIdx="5" presStyleCnt="9">
        <dgm:presLayoutVars>
          <dgm:bulletEnabled val="1"/>
        </dgm:presLayoutVars>
      </dgm:prSet>
      <dgm:spPr/>
    </dgm:pt>
    <dgm:pt modelId="{2B1CB9C7-2859-F640-8049-D8A67501E0C0}" type="pres">
      <dgm:prSet presAssocID="{798025F9-5BE8-4F87-945A-81CCAB7CC36E}" presName="sibTransComposite" presStyleCnt="0"/>
      <dgm:spPr/>
    </dgm:pt>
    <dgm:pt modelId="{D1C4C147-3839-3941-9079-68A9ECF2E1EE}" type="pres">
      <dgm:prSet presAssocID="{65BCEB82-42F3-4942-B332-61B41A4BF4D9}" presName="compositeNode" presStyleCnt="0"/>
      <dgm:spPr/>
    </dgm:pt>
    <dgm:pt modelId="{CAF7ACA7-E8DE-EE4D-A72A-D02181B5FD86}" type="pres">
      <dgm:prSet presAssocID="{65BCEB82-42F3-4942-B332-61B41A4BF4D9}" presName="parTx" presStyleLbl="node1" presStyleIdx="0" presStyleCnt="0">
        <dgm:presLayoutVars>
          <dgm:chMax val="0"/>
          <dgm:chPref val="0"/>
          <dgm:bulletEnabled val="1"/>
        </dgm:presLayoutVars>
      </dgm:prSet>
      <dgm:spPr/>
    </dgm:pt>
    <dgm:pt modelId="{E2230713-E43B-9541-A54C-DC3A129F3B87}" type="pres">
      <dgm:prSet presAssocID="{65BCEB82-42F3-4942-B332-61B41A4BF4D9}" presName="parSh" presStyleCnt="0"/>
      <dgm:spPr/>
    </dgm:pt>
    <dgm:pt modelId="{79937A4E-B61D-1149-80E3-495243C3476E}" type="pres">
      <dgm:prSet presAssocID="{65BCEB82-42F3-4942-B332-61B41A4BF4D9}" presName="lineNode" presStyleLbl="alignAccFollowNode1" presStyleIdx="6" presStyleCnt="9"/>
      <dgm:spPr/>
    </dgm:pt>
    <dgm:pt modelId="{BE5A8E67-4839-3745-8859-AA79B3EA9844}" type="pres">
      <dgm:prSet presAssocID="{65BCEB82-42F3-4942-B332-61B41A4BF4D9}" presName="lineArrowNode" presStyleLbl="alignAccFollowNode1" presStyleIdx="7" presStyleCnt="9"/>
      <dgm:spPr/>
    </dgm:pt>
    <dgm:pt modelId="{EF33288D-BC91-5C47-AB3E-9CA17F1E1061}" type="pres">
      <dgm:prSet presAssocID="{C581960D-5EF5-4952-A586-6BACB79CDE20}" presName="sibTransNodeCircle" presStyleLbl="alignNode1" presStyleIdx="2" presStyleCnt="3">
        <dgm:presLayoutVars>
          <dgm:chMax val="0"/>
          <dgm:bulletEnabled/>
        </dgm:presLayoutVars>
      </dgm:prSet>
      <dgm:spPr/>
    </dgm:pt>
    <dgm:pt modelId="{66C91879-2DAD-3F48-9E2F-C3391A4450A4}" type="pres">
      <dgm:prSet presAssocID="{C581960D-5EF5-4952-A586-6BACB79CDE20}" presName="spacerBetweenCircleAndCallout" presStyleCnt="0">
        <dgm:presLayoutVars/>
      </dgm:prSet>
      <dgm:spPr/>
    </dgm:pt>
    <dgm:pt modelId="{926564FE-064A-2142-8E3C-B1E1D9309621}" type="pres">
      <dgm:prSet presAssocID="{65BCEB82-42F3-4942-B332-61B41A4BF4D9}" presName="nodeText" presStyleLbl="alignAccFollowNode1" presStyleIdx="8" presStyleCnt="9">
        <dgm:presLayoutVars>
          <dgm:bulletEnabled val="1"/>
        </dgm:presLayoutVars>
      </dgm:prSet>
      <dgm:spPr/>
    </dgm:pt>
  </dgm:ptLst>
  <dgm:cxnLst>
    <dgm:cxn modelId="{ACA6BF1B-FD67-8443-8479-7F6786BBEB3A}" type="presOf" srcId="{AAABBA01-8E1A-4465-BF0A-3DEC08B76E5D}" destId="{D4098030-7DB5-464C-A4BD-A9C08F422DFC}" srcOrd="0" destOrd="0" presId="urn:microsoft.com/office/officeart/2016/7/layout/LinearArrowProcessNumbered"/>
    <dgm:cxn modelId="{1AB1A41F-A72B-E747-A5C7-7C252507C42E}" type="presOf" srcId="{C581960D-5EF5-4952-A586-6BACB79CDE20}" destId="{EF33288D-BC91-5C47-AB3E-9CA17F1E1061}" srcOrd="0" destOrd="0" presId="urn:microsoft.com/office/officeart/2016/7/layout/LinearArrowProcessNumbered"/>
    <dgm:cxn modelId="{51E7643F-B981-AD45-8548-8AFAD666BFCD}" type="presOf" srcId="{32A9E2AD-9E37-497F-AFAE-0D973F95BC8A}" destId="{2299CD27-29CD-3D4F-9A06-4948B46B4E1C}" srcOrd="0" destOrd="0" presId="urn:microsoft.com/office/officeart/2016/7/layout/LinearArrowProcessNumbered"/>
    <dgm:cxn modelId="{B825474B-7C88-FE41-8197-6A04B7E740DC}" type="presOf" srcId="{798025F9-5BE8-4F87-945A-81CCAB7CC36E}" destId="{491776AD-8FEA-A54A-9BBA-EEBE12E82726}" srcOrd="0" destOrd="0" presId="urn:microsoft.com/office/officeart/2016/7/layout/LinearArrowProcessNumbered"/>
    <dgm:cxn modelId="{D5A86F58-1BFD-CB41-B2A6-32583667D0AA}" type="presOf" srcId="{88E6387D-9E66-49AD-8DE9-FB6648649139}" destId="{0E1A158E-6796-E340-BA50-F3015626E4F7}" srcOrd="0" destOrd="0" presId="urn:microsoft.com/office/officeart/2016/7/layout/LinearArrowProcessNumbered"/>
    <dgm:cxn modelId="{BE595C5A-24AE-4663-907A-911555C523FE}" srcId="{32A9E2AD-9E37-497F-AFAE-0D973F95BC8A}" destId="{4C97B492-7938-46BB-8258-73C20298317C}" srcOrd="0" destOrd="0" parTransId="{FAAD81C2-7796-4FD0-88BE-C54493EC0367}" sibTransId="{88E6387D-9E66-49AD-8DE9-FB6648649139}"/>
    <dgm:cxn modelId="{0ED4D094-CB37-3B4D-AACA-844C36FD04F1}" type="presOf" srcId="{65BCEB82-42F3-4942-B332-61B41A4BF4D9}" destId="{926564FE-064A-2142-8E3C-B1E1D9309621}" srcOrd="0" destOrd="0" presId="urn:microsoft.com/office/officeart/2016/7/layout/LinearArrowProcessNumbered"/>
    <dgm:cxn modelId="{CD87919A-612C-4A0C-86FB-0D8E2BD754FC}" srcId="{32A9E2AD-9E37-497F-AFAE-0D973F95BC8A}" destId="{65BCEB82-42F3-4942-B332-61B41A4BF4D9}" srcOrd="2" destOrd="0" parTransId="{D9226B1D-EDFF-43BC-A0D7-8DF3B7BE84E4}" sibTransId="{C581960D-5EF5-4952-A586-6BACB79CDE20}"/>
    <dgm:cxn modelId="{ED50989D-DF9D-5B42-80E9-4926469BB9E6}" type="presOf" srcId="{4C97B492-7938-46BB-8258-73C20298317C}" destId="{11DACADD-49C0-B247-A58D-6CF4D82CD4F0}" srcOrd="0" destOrd="0" presId="urn:microsoft.com/office/officeart/2016/7/layout/LinearArrowProcessNumbered"/>
    <dgm:cxn modelId="{942299E5-7201-420D-9747-1C4A6D824C50}" srcId="{32A9E2AD-9E37-497F-AFAE-0D973F95BC8A}" destId="{AAABBA01-8E1A-4465-BF0A-3DEC08B76E5D}" srcOrd="1" destOrd="0" parTransId="{8F321E99-01CF-47F4-BE5C-EBB698AF1951}" sibTransId="{798025F9-5BE8-4F87-945A-81CCAB7CC36E}"/>
    <dgm:cxn modelId="{D98BE040-7F7B-424E-AA9E-FF499D1F6D92}" type="presParOf" srcId="{2299CD27-29CD-3D4F-9A06-4948B46B4E1C}" destId="{5BB119B3-0F13-6C43-B479-7ED3DF062A72}" srcOrd="0" destOrd="0" presId="urn:microsoft.com/office/officeart/2016/7/layout/LinearArrowProcessNumbered"/>
    <dgm:cxn modelId="{391B7406-BF6F-734B-A152-EBECBD4B3CF5}" type="presParOf" srcId="{5BB119B3-0F13-6C43-B479-7ED3DF062A72}" destId="{4724F78C-DABE-1746-8792-CB77ECAEDFBF}" srcOrd="0" destOrd="0" presId="urn:microsoft.com/office/officeart/2016/7/layout/LinearArrowProcessNumbered"/>
    <dgm:cxn modelId="{8FDE0F65-3A63-DA41-8C83-D56734535916}" type="presParOf" srcId="{5BB119B3-0F13-6C43-B479-7ED3DF062A72}" destId="{C1F1E298-ECE1-594F-9DD3-91C8031AB226}" srcOrd="1" destOrd="0" presId="urn:microsoft.com/office/officeart/2016/7/layout/LinearArrowProcessNumbered"/>
    <dgm:cxn modelId="{EDF5436E-0D11-0549-AD90-41A63FED9040}" type="presParOf" srcId="{C1F1E298-ECE1-594F-9DD3-91C8031AB226}" destId="{834026C4-760C-334C-9729-8B092B81A0E3}" srcOrd="0" destOrd="0" presId="urn:microsoft.com/office/officeart/2016/7/layout/LinearArrowProcessNumbered"/>
    <dgm:cxn modelId="{853315FB-A838-614E-8B32-8E68538608DD}" type="presParOf" srcId="{C1F1E298-ECE1-594F-9DD3-91C8031AB226}" destId="{565ACC00-9449-3448-BE7E-B7421DEB9683}" srcOrd="1" destOrd="0" presId="urn:microsoft.com/office/officeart/2016/7/layout/LinearArrowProcessNumbered"/>
    <dgm:cxn modelId="{F418130D-860E-884F-BAB5-46B97147EDEE}" type="presParOf" srcId="{C1F1E298-ECE1-594F-9DD3-91C8031AB226}" destId="{0E1A158E-6796-E340-BA50-F3015626E4F7}" srcOrd="2" destOrd="0" presId="urn:microsoft.com/office/officeart/2016/7/layout/LinearArrowProcessNumbered"/>
    <dgm:cxn modelId="{8878C7C2-8E43-4049-8526-7CFB53C2A082}" type="presParOf" srcId="{C1F1E298-ECE1-594F-9DD3-91C8031AB226}" destId="{847C76D6-387C-7F4E-9919-4A0AF686B8D8}" srcOrd="3" destOrd="0" presId="urn:microsoft.com/office/officeart/2016/7/layout/LinearArrowProcessNumbered"/>
    <dgm:cxn modelId="{BFDF7DE1-66F0-684F-A6E4-ED608638C1A1}" type="presParOf" srcId="{5BB119B3-0F13-6C43-B479-7ED3DF062A72}" destId="{11DACADD-49C0-B247-A58D-6CF4D82CD4F0}" srcOrd="2" destOrd="0" presId="urn:microsoft.com/office/officeart/2016/7/layout/LinearArrowProcessNumbered"/>
    <dgm:cxn modelId="{55B918D6-187C-EF49-B44C-F99F976284A6}" type="presParOf" srcId="{2299CD27-29CD-3D4F-9A06-4948B46B4E1C}" destId="{091E0034-93DD-AF41-A9D3-47DAEB335684}" srcOrd="1" destOrd="0" presId="urn:microsoft.com/office/officeart/2016/7/layout/LinearArrowProcessNumbered"/>
    <dgm:cxn modelId="{51188A2D-5C3F-DC44-AB00-FA34366F830B}" type="presParOf" srcId="{2299CD27-29CD-3D4F-9A06-4948B46B4E1C}" destId="{48AB3B9B-F674-C840-BEBB-25AE9A99F8BD}" srcOrd="2" destOrd="0" presId="urn:microsoft.com/office/officeart/2016/7/layout/LinearArrowProcessNumbered"/>
    <dgm:cxn modelId="{18BF142B-2C37-334F-A9D1-F64F1D6E4F27}" type="presParOf" srcId="{48AB3B9B-F674-C840-BEBB-25AE9A99F8BD}" destId="{E996C899-FE1F-9745-975F-EA3BCAA4C8CB}" srcOrd="0" destOrd="0" presId="urn:microsoft.com/office/officeart/2016/7/layout/LinearArrowProcessNumbered"/>
    <dgm:cxn modelId="{F6E06445-B8DF-D747-89E9-C9D045613138}" type="presParOf" srcId="{48AB3B9B-F674-C840-BEBB-25AE9A99F8BD}" destId="{5A221AAC-9E2C-A64C-BF79-65230F49D7B3}" srcOrd="1" destOrd="0" presId="urn:microsoft.com/office/officeart/2016/7/layout/LinearArrowProcessNumbered"/>
    <dgm:cxn modelId="{4015F498-BDC6-9449-88E5-EB6906FC15AD}" type="presParOf" srcId="{5A221AAC-9E2C-A64C-BF79-65230F49D7B3}" destId="{6A37422F-5DF8-E34E-85C5-B6E24DB44F6C}" srcOrd="0" destOrd="0" presId="urn:microsoft.com/office/officeart/2016/7/layout/LinearArrowProcessNumbered"/>
    <dgm:cxn modelId="{C404B801-F366-154E-9493-60364B866DD2}" type="presParOf" srcId="{5A221AAC-9E2C-A64C-BF79-65230F49D7B3}" destId="{08AD06A3-1879-764F-90D8-5C2BBBAC58A7}" srcOrd="1" destOrd="0" presId="urn:microsoft.com/office/officeart/2016/7/layout/LinearArrowProcessNumbered"/>
    <dgm:cxn modelId="{573F48E8-5B0A-5144-8765-1BA87B189BD4}" type="presParOf" srcId="{5A221AAC-9E2C-A64C-BF79-65230F49D7B3}" destId="{491776AD-8FEA-A54A-9BBA-EEBE12E82726}" srcOrd="2" destOrd="0" presId="urn:microsoft.com/office/officeart/2016/7/layout/LinearArrowProcessNumbered"/>
    <dgm:cxn modelId="{9EE19C52-49E6-7047-BCF4-948110F59E52}" type="presParOf" srcId="{5A221AAC-9E2C-A64C-BF79-65230F49D7B3}" destId="{24C544CF-A067-B642-A119-7B736083E833}" srcOrd="3" destOrd="0" presId="urn:microsoft.com/office/officeart/2016/7/layout/LinearArrowProcessNumbered"/>
    <dgm:cxn modelId="{9D497B6A-748D-3C4F-B565-6F9B2AF4095E}" type="presParOf" srcId="{48AB3B9B-F674-C840-BEBB-25AE9A99F8BD}" destId="{D4098030-7DB5-464C-A4BD-A9C08F422DFC}" srcOrd="2" destOrd="0" presId="urn:microsoft.com/office/officeart/2016/7/layout/LinearArrowProcessNumbered"/>
    <dgm:cxn modelId="{F4EC31C7-6EE4-0748-B554-AC22AEABF412}" type="presParOf" srcId="{2299CD27-29CD-3D4F-9A06-4948B46B4E1C}" destId="{2B1CB9C7-2859-F640-8049-D8A67501E0C0}" srcOrd="3" destOrd="0" presId="urn:microsoft.com/office/officeart/2016/7/layout/LinearArrowProcessNumbered"/>
    <dgm:cxn modelId="{AE687704-76A7-3041-BBCD-A55A588635E5}" type="presParOf" srcId="{2299CD27-29CD-3D4F-9A06-4948B46B4E1C}" destId="{D1C4C147-3839-3941-9079-68A9ECF2E1EE}" srcOrd="4" destOrd="0" presId="urn:microsoft.com/office/officeart/2016/7/layout/LinearArrowProcessNumbered"/>
    <dgm:cxn modelId="{C1E4D9F1-3C25-1143-B00D-D7A323359114}" type="presParOf" srcId="{D1C4C147-3839-3941-9079-68A9ECF2E1EE}" destId="{CAF7ACA7-E8DE-EE4D-A72A-D02181B5FD86}" srcOrd="0" destOrd="0" presId="urn:microsoft.com/office/officeart/2016/7/layout/LinearArrowProcessNumbered"/>
    <dgm:cxn modelId="{B1DA7877-732B-2943-8821-CD66878315E3}" type="presParOf" srcId="{D1C4C147-3839-3941-9079-68A9ECF2E1EE}" destId="{E2230713-E43B-9541-A54C-DC3A129F3B87}" srcOrd="1" destOrd="0" presId="urn:microsoft.com/office/officeart/2016/7/layout/LinearArrowProcessNumbered"/>
    <dgm:cxn modelId="{DD600EBA-BBC1-A148-B208-006901F79D8D}" type="presParOf" srcId="{E2230713-E43B-9541-A54C-DC3A129F3B87}" destId="{79937A4E-B61D-1149-80E3-495243C3476E}" srcOrd="0" destOrd="0" presId="urn:microsoft.com/office/officeart/2016/7/layout/LinearArrowProcessNumbered"/>
    <dgm:cxn modelId="{77349190-82B8-9442-8F05-C789A784F6C1}" type="presParOf" srcId="{E2230713-E43B-9541-A54C-DC3A129F3B87}" destId="{BE5A8E67-4839-3745-8859-AA79B3EA9844}" srcOrd="1" destOrd="0" presId="urn:microsoft.com/office/officeart/2016/7/layout/LinearArrowProcessNumbered"/>
    <dgm:cxn modelId="{294BC07D-0827-AA45-9D4F-81D9F11C1270}" type="presParOf" srcId="{E2230713-E43B-9541-A54C-DC3A129F3B87}" destId="{EF33288D-BC91-5C47-AB3E-9CA17F1E1061}" srcOrd="2" destOrd="0" presId="urn:microsoft.com/office/officeart/2016/7/layout/LinearArrowProcessNumbered"/>
    <dgm:cxn modelId="{13CEEEDD-C54A-EA4B-8DC4-D7C08A3E6140}" type="presParOf" srcId="{E2230713-E43B-9541-A54C-DC3A129F3B87}" destId="{66C91879-2DAD-3F48-9E2F-C3391A4450A4}" srcOrd="3" destOrd="0" presId="urn:microsoft.com/office/officeart/2016/7/layout/LinearArrowProcessNumbered"/>
    <dgm:cxn modelId="{94A720E7-ED5A-664E-8FCA-5FB4E4BEAB81}" type="presParOf" srcId="{D1C4C147-3839-3941-9079-68A9ECF2E1EE}" destId="{926564FE-064A-2142-8E3C-B1E1D9309621}"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F31B04-50BE-453E-8C15-A975CD1AA06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CCB856A-197F-4A1F-A267-E1758DB9D1FE}">
      <dgm:prSet custT="1"/>
      <dgm:spPr/>
      <dgm:t>
        <a:bodyPr/>
        <a:lstStyle/>
        <a:p>
          <a:r>
            <a:rPr lang="en-US" sz="3600" dirty="0"/>
            <a:t>Data set available on public space -Kaggle</a:t>
          </a:r>
        </a:p>
      </dgm:t>
    </dgm:pt>
    <dgm:pt modelId="{D43C1242-609A-4D28-B3BD-FC282D6217F2}" type="parTrans" cxnId="{EBF7803B-6FFE-49D9-AD3E-C0FD5B96E0DF}">
      <dgm:prSet/>
      <dgm:spPr/>
      <dgm:t>
        <a:bodyPr/>
        <a:lstStyle/>
        <a:p>
          <a:endParaRPr lang="en-US"/>
        </a:p>
      </dgm:t>
    </dgm:pt>
    <dgm:pt modelId="{01330AB0-8076-4E89-954E-361BC25ED2A2}" type="sibTrans" cxnId="{EBF7803B-6FFE-49D9-AD3E-C0FD5B96E0DF}">
      <dgm:prSet/>
      <dgm:spPr/>
      <dgm:t>
        <a:bodyPr/>
        <a:lstStyle/>
        <a:p>
          <a:endParaRPr lang="en-US"/>
        </a:p>
      </dgm:t>
    </dgm:pt>
    <dgm:pt modelId="{D527B98D-AD9D-0745-8172-21C157DAD078}" type="pres">
      <dgm:prSet presAssocID="{3EF31B04-50BE-453E-8C15-A975CD1AA06F}" presName="vert0" presStyleCnt="0">
        <dgm:presLayoutVars>
          <dgm:dir/>
          <dgm:animOne val="branch"/>
          <dgm:animLvl val="lvl"/>
        </dgm:presLayoutVars>
      </dgm:prSet>
      <dgm:spPr/>
    </dgm:pt>
    <dgm:pt modelId="{EF41CEF3-EDBB-8541-A8BC-3D3EA3649A95}" type="pres">
      <dgm:prSet presAssocID="{FCCB856A-197F-4A1F-A267-E1758DB9D1FE}" presName="thickLine" presStyleLbl="alignNode1" presStyleIdx="0" presStyleCnt="1"/>
      <dgm:spPr/>
    </dgm:pt>
    <dgm:pt modelId="{AF931343-2CB2-3548-A117-8D5503BA809F}" type="pres">
      <dgm:prSet presAssocID="{FCCB856A-197F-4A1F-A267-E1758DB9D1FE}" presName="horz1" presStyleCnt="0"/>
      <dgm:spPr/>
    </dgm:pt>
    <dgm:pt modelId="{D6E5FE80-4533-AE48-B941-BE4A83A68D2F}" type="pres">
      <dgm:prSet presAssocID="{FCCB856A-197F-4A1F-A267-E1758DB9D1FE}" presName="tx1" presStyleLbl="revTx" presStyleIdx="0" presStyleCnt="1"/>
      <dgm:spPr/>
    </dgm:pt>
    <dgm:pt modelId="{532131D0-AFB0-E445-8BA7-815AA521B274}" type="pres">
      <dgm:prSet presAssocID="{FCCB856A-197F-4A1F-A267-E1758DB9D1FE}" presName="vert1" presStyleCnt="0"/>
      <dgm:spPr/>
    </dgm:pt>
  </dgm:ptLst>
  <dgm:cxnLst>
    <dgm:cxn modelId="{EBF7803B-6FFE-49D9-AD3E-C0FD5B96E0DF}" srcId="{3EF31B04-50BE-453E-8C15-A975CD1AA06F}" destId="{FCCB856A-197F-4A1F-A267-E1758DB9D1FE}" srcOrd="0" destOrd="0" parTransId="{D43C1242-609A-4D28-B3BD-FC282D6217F2}" sibTransId="{01330AB0-8076-4E89-954E-361BC25ED2A2}"/>
    <dgm:cxn modelId="{7850D355-2829-0947-98AF-E32A50A1DBC8}" type="presOf" srcId="{3EF31B04-50BE-453E-8C15-A975CD1AA06F}" destId="{D527B98D-AD9D-0745-8172-21C157DAD078}" srcOrd="0" destOrd="0" presId="urn:microsoft.com/office/officeart/2008/layout/LinedList"/>
    <dgm:cxn modelId="{CB1F3CEE-7D43-1E44-9AE4-C6745829DFB4}" type="presOf" srcId="{FCCB856A-197F-4A1F-A267-E1758DB9D1FE}" destId="{D6E5FE80-4533-AE48-B941-BE4A83A68D2F}" srcOrd="0" destOrd="0" presId="urn:microsoft.com/office/officeart/2008/layout/LinedList"/>
    <dgm:cxn modelId="{EFB5E3B8-EDCC-8E40-8613-D658767BAEEA}" type="presParOf" srcId="{D527B98D-AD9D-0745-8172-21C157DAD078}" destId="{EF41CEF3-EDBB-8541-A8BC-3D3EA3649A95}" srcOrd="0" destOrd="0" presId="urn:microsoft.com/office/officeart/2008/layout/LinedList"/>
    <dgm:cxn modelId="{3CD51F3F-499C-1841-BEC9-AB7E2D43C1EF}" type="presParOf" srcId="{D527B98D-AD9D-0745-8172-21C157DAD078}" destId="{AF931343-2CB2-3548-A117-8D5503BA809F}" srcOrd="1" destOrd="0" presId="urn:microsoft.com/office/officeart/2008/layout/LinedList"/>
    <dgm:cxn modelId="{FAD8F0F5-27C2-6248-9984-4DD68319F4EF}" type="presParOf" srcId="{AF931343-2CB2-3548-A117-8D5503BA809F}" destId="{D6E5FE80-4533-AE48-B941-BE4A83A68D2F}" srcOrd="0" destOrd="0" presId="urn:microsoft.com/office/officeart/2008/layout/LinedList"/>
    <dgm:cxn modelId="{32356954-3FE5-DD4C-AB49-CDE51345BFBF}" type="presParOf" srcId="{AF931343-2CB2-3548-A117-8D5503BA809F}" destId="{532131D0-AFB0-E445-8BA7-815AA521B27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128234-D24E-4EBC-9657-234EF6AFB98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365EE3E-2DE4-4AA0-8B89-85055425C8FF}">
      <dgm:prSet/>
      <dgm:spPr/>
      <dgm:t>
        <a:bodyPr/>
        <a:lstStyle/>
        <a:p>
          <a:r>
            <a:rPr lang="en-US" dirty="0"/>
            <a:t>Python Pandas </a:t>
          </a:r>
        </a:p>
      </dgm:t>
    </dgm:pt>
    <dgm:pt modelId="{80BD3E26-BA25-4D2D-8A91-B818F303657F}" type="parTrans" cxnId="{341B1060-FBE0-4A92-BBA7-E7ED3CA353D4}">
      <dgm:prSet/>
      <dgm:spPr/>
      <dgm:t>
        <a:bodyPr/>
        <a:lstStyle/>
        <a:p>
          <a:endParaRPr lang="en-US"/>
        </a:p>
      </dgm:t>
    </dgm:pt>
    <dgm:pt modelId="{8148C3C9-CB93-45D4-B6DF-27D05B5B06E1}" type="sibTrans" cxnId="{341B1060-FBE0-4A92-BBA7-E7ED3CA353D4}">
      <dgm:prSet/>
      <dgm:spPr/>
      <dgm:t>
        <a:bodyPr/>
        <a:lstStyle/>
        <a:p>
          <a:endParaRPr lang="en-US"/>
        </a:p>
      </dgm:t>
    </dgm:pt>
    <dgm:pt modelId="{48914B2A-B64B-4C77-B288-A9F099E1BB44}">
      <dgm:prSet/>
      <dgm:spPr/>
      <dgm:t>
        <a:bodyPr/>
        <a:lstStyle/>
        <a:p>
          <a:r>
            <a:rPr lang="en-US" dirty="0"/>
            <a:t>Matplotlib</a:t>
          </a:r>
        </a:p>
      </dgm:t>
    </dgm:pt>
    <dgm:pt modelId="{1AF20E40-C989-4450-8B64-9711FEA377DF}" type="parTrans" cxnId="{7012C35B-9283-4EEC-9B04-25F334076E0E}">
      <dgm:prSet/>
      <dgm:spPr/>
      <dgm:t>
        <a:bodyPr/>
        <a:lstStyle/>
        <a:p>
          <a:endParaRPr lang="en-US"/>
        </a:p>
      </dgm:t>
    </dgm:pt>
    <dgm:pt modelId="{2365E0CD-C464-4040-9066-5F58339395F8}" type="sibTrans" cxnId="{7012C35B-9283-4EEC-9B04-25F334076E0E}">
      <dgm:prSet/>
      <dgm:spPr/>
      <dgm:t>
        <a:bodyPr/>
        <a:lstStyle/>
        <a:p>
          <a:endParaRPr lang="en-US"/>
        </a:p>
      </dgm:t>
    </dgm:pt>
    <dgm:pt modelId="{7EC5CFB0-4561-4A87-AB36-FF508EDEE12A}">
      <dgm:prSet/>
      <dgm:spPr/>
      <dgm:t>
        <a:bodyPr/>
        <a:lstStyle/>
        <a:p>
          <a:r>
            <a:rPr lang="en-US"/>
            <a:t>Sklearn</a:t>
          </a:r>
        </a:p>
      </dgm:t>
    </dgm:pt>
    <dgm:pt modelId="{CCB4B8DC-BA6B-4EE3-B2EE-41FCE00121D7}" type="parTrans" cxnId="{FD907D0B-34D4-461A-B6E7-4FF83A69DB4D}">
      <dgm:prSet/>
      <dgm:spPr/>
      <dgm:t>
        <a:bodyPr/>
        <a:lstStyle/>
        <a:p>
          <a:endParaRPr lang="en-US"/>
        </a:p>
      </dgm:t>
    </dgm:pt>
    <dgm:pt modelId="{30CB76C7-2C8F-41BA-B2F4-2AC323C378B1}" type="sibTrans" cxnId="{FD907D0B-34D4-461A-B6E7-4FF83A69DB4D}">
      <dgm:prSet/>
      <dgm:spPr/>
      <dgm:t>
        <a:bodyPr/>
        <a:lstStyle/>
        <a:p>
          <a:endParaRPr lang="en-US"/>
        </a:p>
      </dgm:t>
    </dgm:pt>
    <dgm:pt modelId="{573A0C4E-381A-4D90-A0E3-CB1E011FB132}">
      <dgm:prSet/>
      <dgm:spPr/>
      <dgm:t>
        <a:bodyPr/>
        <a:lstStyle/>
        <a:p>
          <a:r>
            <a:rPr lang="en-US"/>
            <a:t>Seaborn</a:t>
          </a:r>
        </a:p>
      </dgm:t>
    </dgm:pt>
    <dgm:pt modelId="{68F65830-4DA3-4BFD-A9C3-B34401025A59}" type="parTrans" cxnId="{ACCA274D-A514-45E6-A704-9F396C8D068D}">
      <dgm:prSet/>
      <dgm:spPr/>
      <dgm:t>
        <a:bodyPr/>
        <a:lstStyle/>
        <a:p>
          <a:endParaRPr lang="en-US"/>
        </a:p>
      </dgm:t>
    </dgm:pt>
    <dgm:pt modelId="{3F14BD48-F2A6-4044-9A89-0817E6B65B50}" type="sibTrans" cxnId="{ACCA274D-A514-45E6-A704-9F396C8D068D}">
      <dgm:prSet/>
      <dgm:spPr/>
      <dgm:t>
        <a:bodyPr/>
        <a:lstStyle/>
        <a:p>
          <a:endParaRPr lang="en-US"/>
        </a:p>
      </dgm:t>
    </dgm:pt>
    <dgm:pt modelId="{98B315D5-E608-ED45-8C72-5C3433A944A6}">
      <dgm:prSet/>
      <dgm:spPr/>
      <dgm:t>
        <a:bodyPr/>
        <a:lstStyle/>
        <a:p>
          <a:r>
            <a:rPr lang="en-GB" dirty="0" err="1"/>
            <a:t>Numpy</a:t>
          </a:r>
          <a:endParaRPr lang="en-GB" dirty="0"/>
        </a:p>
      </dgm:t>
    </dgm:pt>
    <dgm:pt modelId="{8F5E8575-D732-0F4B-81EE-FD6A8920CB71}" type="parTrans" cxnId="{126903DC-5FCA-2D4D-B221-172FA68AB179}">
      <dgm:prSet/>
      <dgm:spPr/>
      <dgm:t>
        <a:bodyPr/>
        <a:lstStyle/>
        <a:p>
          <a:endParaRPr lang="en-GB"/>
        </a:p>
      </dgm:t>
    </dgm:pt>
    <dgm:pt modelId="{E9C2CCE8-C6E7-C147-9F58-F03D9AE940B1}" type="sibTrans" cxnId="{126903DC-5FCA-2D4D-B221-172FA68AB179}">
      <dgm:prSet/>
      <dgm:spPr/>
      <dgm:t>
        <a:bodyPr/>
        <a:lstStyle/>
        <a:p>
          <a:endParaRPr lang="en-GB"/>
        </a:p>
      </dgm:t>
    </dgm:pt>
    <dgm:pt modelId="{A2DCF3FF-B6D0-4649-A18B-BE40F0778D8A}" type="pres">
      <dgm:prSet presAssocID="{D1128234-D24E-4EBC-9657-234EF6AFB98E}" presName="linear" presStyleCnt="0">
        <dgm:presLayoutVars>
          <dgm:animLvl val="lvl"/>
          <dgm:resizeHandles val="exact"/>
        </dgm:presLayoutVars>
      </dgm:prSet>
      <dgm:spPr/>
    </dgm:pt>
    <dgm:pt modelId="{C8B74CC6-EE2B-E344-AD52-30BD1A09F062}" type="pres">
      <dgm:prSet presAssocID="{D365EE3E-2DE4-4AA0-8B89-85055425C8FF}" presName="parentText" presStyleLbl="node1" presStyleIdx="0" presStyleCnt="5">
        <dgm:presLayoutVars>
          <dgm:chMax val="0"/>
          <dgm:bulletEnabled val="1"/>
        </dgm:presLayoutVars>
      </dgm:prSet>
      <dgm:spPr/>
    </dgm:pt>
    <dgm:pt modelId="{0599806C-C708-F744-B9C6-029F646116AA}" type="pres">
      <dgm:prSet presAssocID="{8148C3C9-CB93-45D4-B6DF-27D05B5B06E1}" presName="spacer" presStyleCnt="0"/>
      <dgm:spPr/>
    </dgm:pt>
    <dgm:pt modelId="{BBFDF3E1-8160-1F44-AA81-9B140FDB1B75}" type="pres">
      <dgm:prSet presAssocID="{98B315D5-E608-ED45-8C72-5C3433A944A6}" presName="parentText" presStyleLbl="node1" presStyleIdx="1" presStyleCnt="5">
        <dgm:presLayoutVars>
          <dgm:chMax val="0"/>
          <dgm:bulletEnabled val="1"/>
        </dgm:presLayoutVars>
      </dgm:prSet>
      <dgm:spPr/>
    </dgm:pt>
    <dgm:pt modelId="{B6248808-F32E-054D-819A-7784374D445E}" type="pres">
      <dgm:prSet presAssocID="{E9C2CCE8-C6E7-C147-9F58-F03D9AE940B1}" presName="spacer" presStyleCnt="0"/>
      <dgm:spPr/>
    </dgm:pt>
    <dgm:pt modelId="{D6B30CB9-DC85-9644-980D-3B4E7B326CE7}" type="pres">
      <dgm:prSet presAssocID="{48914B2A-B64B-4C77-B288-A9F099E1BB44}" presName="parentText" presStyleLbl="node1" presStyleIdx="2" presStyleCnt="5">
        <dgm:presLayoutVars>
          <dgm:chMax val="0"/>
          <dgm:bulletEnabled val="1"/>
        </dgm:presLayoutVars>
      </dgm:prSet>
      <dgm:spPr/>
    </dgm:pt>
    <dgm:pt modelId="{548072AE-5530-934C-A34D-68C0A30045E3}" type="pres">
      <dgm:prSet presAssocID="{2365E0CD-C464-4040-9066-5F58339395F8}" presName="spacer" presStyleCnt="0"/>
      <dgm:spPr/>
    </dgm:pt>
    <dgm:pt modelId="{27542777-3A58-D043-AEF6-C2CCA6B1C7C5}" type="pres">
      <dgm:prSet presAssocID="{7EC5CFB0-4561-4A87-AB36-FF508EDEE12A}" presName="parentText" presStyleLbl="node1" presStyleIdx="3" presStyleCnt="5">
        <dgm:presLayoutVars>
          <dgm:chMax val="0"/>
          <dgm:bulletEnabled val="1"/>
        </dgm:presLayoutVars>
      </dgm:prSet>
      <dgm:spPr/>
    </dgm:pt>
    <dgm:pt modelId="{66F418C1-176A-6D44-B823-2A84F1F7C1A1}" type="pres">
      <dgm:prSet presAssocID="{30CB76C7-2C8F-41BA-B2F4-2AC323C378B1}" presName="spacer" presStyleCnt="0"/>
      <dgm:spPr/>
    </dgm:pt>
    <dgm:pt modelId="{73ADD678-67F8-CE47-8C6C-2DBEAD5399B2}" type="pres">
      <dgm:prSet presAssocID="{573A0C4E-381A-4D90-A0E3-CB1E011FB132}" presName="parentText" presStyleLbl="node1" presStyleIdx="4" presStyleCnt="5">
        <dgm:presLayoutVars>
          <dgm:chMax val="0"/>
          <dgm:bulletEnabled val="1"/>
        </dgm:presLayoutVars>
      </dgm:prSet>
      <dgm:spPr/>
    </dgm:pt>
  </dgm:ptLst>
  <dgm:cxnLst>
    <dgm:cxn modelId="{050C3101-8C64-ED49-8249-9714EB1F65CB}" type="presOf" srcId="{48914B2A-B64B-4C77-B288-A9F099E1BB44}" destId="{D6B30CB9-DC85-9644-980D-3B4E7B326CE7}" srcOrd="0" destOrd="0" presId="urn:microsoft.com/office/officeart/2005/8/layout/vList2"/>
    <dgm:cxn modelId="{FD907D0B-34D4-461A-B6E7-4FF83A69DB4D}" srcId="{D1128234-D24E-4EBC-9657-234EF6AFB98E}" destId="{7EC5CFB0-4561-4A87-AB36-FF508EDEE12A}" srcOrd="3" destOrd="0" parTransId="{CCB4B8DC-BA6B-4EE3-B2EE-41FCE00121D7}" sibTransId="{30CB76C7-2C8F-41BA-B2F4-2AC323C378B1}"/>
    <dgm:cxn modelId="{97448A1D-ACC1-224B-AE47-4838F2F6667B}" type="presOf" srcId="{7EC5CFB0-4561-4A87-AB36-FF508EDEE12A}" destId="{27542777-3A58-D043-AEF6-C2CCA6B1C7C5}" srcOrd="0" destOrd="0" presId="urn:microsoft.com/office/officeart/2005/8/layout/vList2"/>
    <dgm:cxn modelId="{892A512C-9EF5-E14A-A1BE-A5E9BEB2983E}" type="presOf" srcId="{D365EE3E-2DE4-4AA0-8B89-85055425C8FF}" destId="{C8B74CC6-EE2B-E344-AD52-30BD1A09F062}" srcOrd="0" destOrd="0" presId="urn:microsoft.com/office/officeart/2005/8/layout/vList2"/>
    <dgm:cxn modelId="{ACCA274D-A514-45E6-A704-9F396C8D068D}" srcId="{D1128234-D24E-4EBC-9657-234EF6AFB98E}" destId="{573A0C4E-381A-4D90-A0E3-CB1E011FB132}" srcOrd="4" destOrd="0" parTransId="{68F65830-4DA3-4BFD-A9C3-B34401025A59}" sibTransId="{3F14BD48-F2A6-4044-9A89-0817E6B65B50}"/>
    <dgm:cxn modelId="{7B29CC50-5943-2F4C-A79D-188DC5DF303D}" type="presOf" srcId="{98B315D5-E608-ED45-8C72-5C3433A944A6}" destId="{BBFDF3E1-8160-1F44-AA81-9B140FDB1B75}" srcOrd="0" destOrd="0" presId="urn:microsoft.com/office/officeart/2005/8/layout/vList2"/>
    <dgm:cxn modelId="{7012C35B-9283-4EEC-9B04-25F334076E0E}" srcId="{D1128234-D24E-4EBC-9657-234EF6AFB98E}" destId="{48914B2A-B64B-4C77-B288-A9F099E1BB44}" srcOrd="2" destOrd="0" parTransId="{1AF20E40-C989-4450-8B64-9711FEA377DF}" sibTransId="{2365E0CD-C464-4040-9066-5F58339395F8}"/>
    <dgm:cxn modelId="{341B1060-FBE0-4A92-BBA7-E7ED3CA353D4}" srcId="{D1128234-D24E-4EBC-9657-234EF6AFB98E}" destId="{D365EE3E-2DE4-4AA0-8B89-85055425C8FF}" srcOrd="0" destOrd="0" parTransId="{80BD3E26-BA25-4D2D-8A91-B818F303657F}" sibTransId="{8148C3C9-CB93-45D4-B6DF-27D05B5B06E1}"/>
    <dgm:cxn modelId="{B333A96F-156A-0140-901A-E67E52D6D1B0}" type="presOf" srcId="{573A0C4E-381A-4D90-A0E3-CB1E011FB132}" destId="{73ADD678-67F8-CE47-8C6C-2DBEAD5399B2}" srcOrd="0" destOrd="0" presId="urn:microsoft.com/office/officeart/2005/8/layout/vList2"/>
    <dgm:cxn modelId="{44D7927E-1E4A-CA4E-B9ED-827B8CBC6EE9}" type="presOf" srcId="{D1128234-D24E-4EBC-9657-234EF6AFB98E}" destId="{A2DCF3FF-B6D0-4649-A18B-BE40F0778D8A}" srcOrd="0" destOrd="0" presId="urn:microsoft.com/office/officeart/2005/8/layout/vList2"/>
    <dgm:cxn modelId="{126903DC-5FCA-2D4D-B221-172FA68AB179}" srcId="{D1128234-D24E-4EBC-9657-234EF6AFB98E}" destId="{98B315D5-E608-ED45-8C72-5C3433A944A6}" srcOrd="1" destOrd="0" parTransId="{8F5E8575-D732-0F4B-81EE-FD6A8920CB71}" sibTransId="{E9C2CCE8-C6E7-C147-9F58-F03D9AE940B1}"/>
    <dgm:cxn modelId="{24F9698E-B6E8-824A-9163-D3457C035FB5}" type="presParOf" srcId="{A2DCF3FF-B6D0-4649-A18B-BE40F0778D8A}" destId="{C8B74CC6-EE2B-E344-AD52-30BD1A09F062}" srcOrd="0" destOrd="0" presId="urn:microsoft.com/office/officeart/2005/8/layout/vList2"/>
    <dgm:cxn modelId="{642D962D-DB46-2849-BED7-63A1FCAE9F09}" type="presParOf" srcId="{A2DCF3FF-B6D0-4649-A18B-BE40F0778D8A}" destId="{0599806C-C708-F744-B9C6-029F646116AA}" srcOrd="1" destOrd="0" presId="urn:microsoft.com/office/officeart/2005/8/layout/vList2"/>
    <dgm:cxn modelId="{624555B3-1AE1-1143-92CE-40D30F453E19}" type="presParOf" srcId="{A2DCF3FF-B6D0-4649-A18B-BE40F0778D8A}" destId="{BBFDF3E1-8160-1F44-AA81-9B140FDB1B75}" srcOrd="2" destOrd="0" presId="urn:microsoft.com/office/officeart/2005/8/layout/vList2"/>
    <dgm:cxn modelId="{6E749D78-CF18-D349-934C-CF20990B1F76}" type="presParOf" srcId="{A2DCF3FF-B6D0-4649-A18B-BE40F0778D8A}" destId="{B6248808-F32E-054D-819A-7784374D445E}" srcOrd="3" destOrd="0" presId="urn:microsoft.com/office/officeart/2005/8/layout/vList2"/>
    <dgm:cxn modelId="{AD14228F-F6D5-D142-8FFA-4CF0511536BF}" type="presParOf" srcId="{A2DCF3FF-B6D0-4649-A18B-BE40F0778D8A}" destId="{D6B30CB9-DC85-9644-980D-3B4E7B326CE7}" srcOrd="4" destOrd="0" presId="urn:microsoft.com/office/officeart/2005/8/layout/vList2"/>
    <dgm:cxn modelId="{F53FD1E2-856D-6A48-8C0C-F6B2CA8C32B2}" type="presParOf" srcId="{A2DCF3FF-B6D0-4649-A18B-BE40F0778D8A}" destId="{548072AE-5530-934C-A34D-68C0A30045E3}" srcOrd="5" destOrd="0" presId="urn:microsoft.com/office/officeart/2005/8/layout/vList2"/>
    <dgm:cxn modelId="{E35A1FCA-CB57-8849-8014-0B5A7CF6D535}" type="presParOf" srcId="{A2DCF3FF-B6D0-4649-A18B-BE40F0778D8A}" destId="{27542777-3A58-D043-AEF6-C2CCA6B1C7C5}" srcOrd="6" destOrd="0" presId="urn:microsoft.com/office/officeart/2005/8/layout/vList2"/>
    <dgm:cxn modelId="{A63F326A-BC3A-A041-ABDD-E1E15CA1986C}" type="presParOf" srcId="{A2DCF3FF-B6D0-4649-A18B-BE40F0778D8A}" destId="{66F418C1-176A-6D44-B823-2A84F1F7C1A1}" srcOrd="7" destOrd="0" presId="urn:microsoft.com/office/officeart/2005/8/layout/vList2"/>
    <dgm:cxn modelId="{743B13A5-A50B-D942-8168-C8F7AB401D0B}" type="presParOf" srcId="{A2DCF3FF-B6D0-4649-A18B-BE40F0778D8A}" destId="{73ADD678-67F8-CE47-8C6C-2DBEAD5399B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C8E175-919E-4CCF-875B-9243994324A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782557F-E1BB-4998-BE88-016277983A5C}">
      <dgm:prSet/>
      <dgm:spPr/>
      <dgm:t>
        <a:bodyPr/>
        <a:lstStyle/>
        <a:p>
          <a:r>
            <a:rPr lang="en-US"/>
            <a:t>Cleanup of the dataset is a very crucial part of the analysis as missing data can lead to wrong statistics during modeling and predictions.</a:t>
          </a:r>
        </a:p>
      </dgm:t>
    </dgm:pt>
    <dgm:pt modelId="{2EAD5588-95DD-47BD-AC9C-06EB6C3E402C}" type="parTrans" cxnId="{5266DB34-15BD-4A4A-82ED-797796CC3FE8}">
      <dgm:prSet/>
      <dgm:spPr/>
      <dgm:t>
        <a:bodyPr/>
        <a:lstStyle/>
        <a:p>
          <a:endParaRPr lang="en-US"/>
        </a:p>
      </dgm:t>
    </dgm:pt>
    <dgm:pt modelId="{C8520693-C6AE-4F48-87CF-41BD129FDAA9}" type="sibTrans" cxnId="{5266DB34-15BD-4A4A-82ED-797796CC3FE8}">
      <dgm:prSet/>
      <dgm:spPr/>
      <dgm:t>
        <a:bodyPr/>
        <a:lstStyle/>
        <a:p>
          <a:endParaRPr lang="en-US"/>
        </a:p>
      </dgm:t>
    </dgm:pt>
    <dgm:pt modelId="{A1BCBF05-D7D8-4EC0-A131-6D3FFC328495}">
      <dgm:prSet/>
      <dgm:spPr/>
      <dgm:t>
        <a:bodyPr/>
        <a:lstStyle/>
        <a:p>
          <a:r>
            <a:rPr lang="en-US"/>
            <a:t>In our dataset, there were no missing or null values </a:t>
          </a:r>
        </a:p>
      </dgm:t>
    </dgm:pt>
    <dgm:pt modelId="{7BD28A00-7CC4-4827-8FDA-B64ECB97EA8B}" type="parTrans" cxnId="{A631EFC6-A771-4376-B59D-9F3D2F8213AA}">
      <dgm:prSet/>
      <dgm:spPr/>
      <dgm:t>
        <a:bodyPr/>
        <a:lstStyle/>
        <a:p>
          <a:endParaRPr lang="en-US"/>
        </a:p>
      </dgm:t>
    </dgm:pt>
    <dgm:pt modelId="{8A3F4440-9B3C-4C15-B3DE-DBCFDDE26C12}" type="sibTrans" cxnId="{A631EFC6-A771-4376-B59D-9F3D2F8213AA}">
      <dgm:prSet/>
      <dgm:spPr/>
      <dgm:t>
        <a:bodyPr/>
        <a:lstStyle/>
        <a:p>
          <a:endParaRPr lang="en-US"/>
        </a:p>
      </dgm:t>
    </dgm:pt>
    <dgm:pt modelId="{A919C694-A5A6-DA4A-B571-B14C0246525B}" type="pres">
      <dgm:prSet presAssocID="{42C8E175-919E-4CCF-875B-9243994324A3}" presName="linear" presStyleCnt="0">
        <dgm:presLayoutVars>
          <dgm:animLvl val="lvl"/>
          <dgm:resizeHandles val="exact"/>
        </dgm:presLayoutVars>
      </dgm:prSet>
      <dgm:spPr/>
    </dgm:pt>
    <dgm:pt modelId="{64665E8B-9C13-8E40-91D4-6F2C27A55908}" type="pres">
      <dgm:prSet presAssocID="{D782557F-E1BB-4998-BE88-016277983A5C}" presName="parentText" presStyleLbl="node1" presStyleIdx="0" presStyleCnt="2">
        <dgm:presLayoutVars>
          <dgm:chMax val="0"/>
          <dgm:bulletEnabled val="1"/>
        </dgm:presLayoutVars>
      </dgm:prSet>
      <dgm:spPr/>
    </dgm:pt>
    <dgm:pt modelId="{7C22FA6F-E246-4149-8919-B33F06A3596A}" type="pres">
      <dgm:prSet presAssocID="{C8520693-C6AE-4F48-87CF-41BD129FDAA9}" presName="spacer" presStyleCnt="0"/>
      <dgm:spPr/>
    </dgm:pt>
    <dgm:pt modelId="{F455260C-E96D-C34B-80C6-70A88A32B1F3}" type="pres">
      <dgm:prSet presAssocID="{A1BCBF05-D7D8-4EC0-A131-6D3FFC328495}" presName="parentText" presStyleLbl="node1" presStyleIdx="1" presStyleCnt="2">
        <dgm:presLayoutVars>
          <dgm:chMax val="0"/>
          <dgm:bulletEnabled val="1"/>
        </dgm:presLayoutVars>
      </dgm:prSet>
      <dgm:spPr/>
    </dgm:pt>
  </dgm:ptLst>
  <dgm:cxnLst>
    <dgm:cxn modelId="{C5A9E71B-9830-3243-A13F-A9A69A8CA1DA}" type="presOf" srcId="{A1BCBF05-D7D8-4EC0-A131-6D3FFC328495}" destId="{F455260C-E96D-C34B-80C6-70A88A32B1F3}" srcOrd="0" destOrd="0" presId="urn:microsoft.com/office/officeart/2005/8/layout/vList2"/>
    <dgm:cxn modelId="{5266DB34-15BD-4A4A-82ED-797796CC3FE8}" srcId="{42C8E175-919E-4CCF-875B-9243994324A3}" destId="{D782557F-E1BB-4998-BE88-016277983A5C}" srcOrd="0" destOrd="0" parTransId="{2EAD5588-95DD-47BD-AC9C-06EB6C3E402C}" sibTransId="{C8520693-C6AE-4F48-87CF-41BD129FDAA9}"/>
    <dgm:cxn modelId="{8598023B-16B6-6243-947B-338EFDED6336}" type="presOf" srcId="{D782557F-E1BB-4998-BE88-016277983A5C}" destId="{64665E8B-9C13-8E40-91D4-6F2C27A55908}" srcOrd="0" destOrd="0" presId="urn:microsoft.com/office/officeart/2005/8/layout/vList2"/>
    <dgm:cxn modelId="{5BA68872-93E5-CA4A-947E-902111C688BB}" type="presOf" srcId="{42C8E175-919E-4CCF-875B-9243994324A3}" destId="{A919C694-A5A6-DA4A-B571-B14C0246525B}" srcOrd="0" destOrd="0" presId="urn:microsoft.com/office/officeart/2005/8/layout/vList2"/>
    <dgm:cxn modelId="{A631EFC6-A771-4376-B59D-9F3D2F8213AA}" srcId="{42C8E175-919E-4CCF-875B-9243994324A3}" destId="{A1BCBF05-D7D8-4EC0-A131-6D3FFC328495}" srcOrd="1" destOrd="0" parTransId="{7BD28A00-7CC4-4827-8FDA-B64ECB97EA8B}" sibTransId="{8A3F4440-9B3C-4C15-B3DE-DBCFDDE26C12}"/>
    <dgm:cxn modelId="{4249D75A-82BD-4044-A1DD-13212CB63B54}" type="presParOf" srcId="{A919C694-A5A6-DA4A-B571-B14C0246525B}" destId="{64665E8B-9C13-8E40-91D4-6F2C27A55908}" srcOrd="0" destOrd="0" presId="urn:microsoft.com/office/officeart/2005/8/layout/vList2"/>
    <dgm:cxn modelId="{D4297421-652B-444C-AFAF-470AA9EA2600}" type="presParOf" srcId="{A919C694-A5A6-DA4A-B571-B14C0246525B}" destId="{7C22FA6F-E246-4149-8919-B33F06A3596A}" srcOrd="1" destOrd="0" presId="urn:microsoft.com/office/officeart/2005/8/layout/vList2"/>
    <dgm:cxn modelId="{53E21290-A480-FC42-A132-EEA7EB1B2598}" type="presParOf" srcId="{A919C694-A5A6-DA4A-B571-B14C0246525B}" destId="{F455260C-E96D-C34B-80C6-70A88A32B1F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B1BC8-2FE6-934E-B76E-074357758CE1}">
      <dsp:nvSpPr>
        <dsp:cNvPr id="0" name=""/>
        <dsp:cNvSpPr/>
      </dsp:nvSpPr>
      <dsp:spPr>
        <a:xfrm>
          <a:off x="0" y="45807"/>
          <a:ext cx="6172199" cy="6435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b="0" i="0" kern="1200"/>
            <a:t>Introduction</a:t>
          </a:r>
          <a:endParaRPr lang="en-US" sz="2500" kern="1200"/>
        </a:p>
      </dsp:txBody>
      <dsp:txXfrm>
        <a:off x="31413" y="77220"/>
        <a:ext cx="6109373" cy="580674"/>
      </dsp:txXfrm>
    </dsp:sp>
    <dsp:sp modelId="{57B2FEE1-1A31-7D4F-A54A-08FF2C3FA3E4}">
      <dsp:nvSpPr>
        <dsp:cNvPr id="0" name=""/>
        <dsp:cNvSpPr/>
      </dsp:nvSpPr>
      <dsp:spPr>
        <a:xfrm>
          <a:off x="0" y="761307"/>
          <a:ext cx="6172199" cy="643500"/>
        </a:xfrm>
        <a:prstGeom prst="roundRect">
          <a:avLst/>
        </a:prstGeom>
        <a:solidFill>
          <a:schemeClr val="accent5">
            <a:hueOff val="213191"/>
            <a:satOff val="20"/>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b="0" i="0" kern="1200" dirty="0"/>
            <a:t>Importing Libraries</a:t>
          </a:r>
          <a:endParaRPr lang="en-US" sz="2500" kern="1200" dirty="0"/>
        </a:p>
      </dsp:txBody>
      <dsp:txXfrm>
        <a:off x="31413" y="792720"/>
        <a:ext cx="6109373" cy="580674"/>
      </dsp:txXfrm>
    </dsp:sp>
    <dsp:sp modelId="{FB23E0CE-0F88-4F4C-AB9A-E68C43CA2296}">
      <dsp:nvSpPr>
        <dsp:cNvPr id="0" name=""/>
        <dsp:cNvSpPr/>
      </dsp:nvSpPr>
      <dsp:spPr>
        <a:xfrm>
          <a:off x="0" y="1476807"/>
          <a:ext cx="6172199" cy="643500"/>
        </a:xfrm>
        <a:prstGeom prst="roundRect">
          <a:avLst/>
        </a:prstGeom>
        <a:solidFill>
          <a:schemeClr val="accent5">
            <a:hueOff val="426382"/>
            <a:satOff val="39"/>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b="0" i="0" kern="1200"/>
            <a:t>Importing Data</a:t>
          </a:r>
          <a:endParaRPr lang="en-US" sz="2500" kern="1200"/>
        </a:p>
      </dsp:txBody>
      <dsp:txXfrm>
        <a:off x="31413" y="1508220"/>
        <a:ext cx="6109373" cy="580674"/>
      </dsp:txXfrm>
    </dsp:sp>
    <dsp:sp modelId="{8684E2E2-C3F8-F84F-961C-96DE4261D9B3}">
      <dsp:nvSpPr>
        <dsp:cNvPr id="0" name=""/>
        <dsp:cNvSpPr/>
      </dsp:nvSpPr>
      <dsp:spPr>
        <a:xfrm>
          <a:off x="0" y="2192307"/>
          <a:ext cx="6172199" cy="643500"/>
        </a:xfrm>
        <a:prstGeom prst="roundRect">
          <a:avLst/>
        </a:prstGeom>
        <a:solidFill>
          <a:schemeClr val="accent5">
            <a:hueOff val="639573"/>
            <a:satOff val="5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b="0" i="0" kern="1200"/>
            <a:t>Missing Value Analysis</a:t>
          </a:r>
          <a:endParaRPr lang="en-US" sz="2500" kern="1200"/>
        </a:p>
      </dsp:txBody>
      <dsp:txXfrm>
        <a:off x="31413" y="2223720"/>
        <a:ext cx="6109373" cy="580674"/>
      </dsp:txXfrm>
    </dsp:sp>
    <dsp:sp modelId="{965365DB-E4C7-6140-A78E-9CD174C53021}">
      <dsp:nvSpPr>
        <dsp:cNvPr id="0" name=""/>
        <dsp:cNvSpPr/>
      </dsp:nvSpPr>
      <dsp:spPr>
        <a:xfrm>
          <a:off x="0" y="2907807"/>
          <a:ext cx="6172199" cy="643500"/>
        </a:xfrm>
        <a:prstGeom prst="roundRect">
          <a:avLst/>
        </a:prstGeom>
        <a:solidFill>
          <a:schemeClr val="accent5">
            <a:hueOff val="852764"/>
            <a:satOff val="78"/>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b="0" i="0" kern="1200" dirty="0"/>
            <a:t>Exploratory Data Analysis</a:t>
          </a:r>
          <a:endParaRPr lang="en-US" sz="2500" kern="1200" dirty="0"/>
        </a:p>
      </dsp:txBody>
      <dsp:txXfrm>
        <a:off x="31413" y="2939220"/>
        <a:ext cx="6109373" cy="580674"/>
      </dsp:txXfrm>
    </dsp:sp>
    <dsp:sp modelId="{7F63A2E3-00FA-CA43-9FAA-15B72069D769}">
      <dsp:nvSpPr>
        <dsp:cNvPr id="0" name=""/>
        <dsp:cNvSpPr/>
      </dsp:nvSpPr>
      <dsp:spPr>
        <a:xfrm>
          <a:off x="0" y="3685653"/>
          <a:ext cx="6172199" cy="643500"/>
        </a:xfrm>
        <a:prstGeom prst="roundRect">
          <a:avLst/>
        </a:prstGeom>
        <a:solidFill>
          <a:schemeClr val="accent5">
            <a:hueOff val="1065954"/>
            <a:satOff val="98"/>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b="0" i="0" kern="1200" dirty="0"/>
            <a:t>Modelling</a:t>
          </a:r>
          <a:endParaRPr lang="en-US" sz="2500" kern="1200" dirty="0"/>
        </a:p>
      </dsp:txBody>
      <dsp:txXfrm>
        <a:off x="31413" y="3717066"/>
        <a:ext cx="6109373" cy="580674"/>
      </dsp:txXfrm>
    </dsp:sp>
    <dsp:sp modelId="{2A4B9CA8-A389-E94B-BD67-B21FB1C5B8FF}">
      <dsp:nvSpPr>
        <dsp:cNvPr id="0" name=""/>
        <dsp:cNvSpPr/>
      </dsp:nvSpPr>
      <dsp:spPr>
        <a:xfrm>
          <a:off x="0" y="4338807"/>
          <a:ext cx="6172199" cy="643500"/>
        </a:xfrm>
        <a:prstGeom prst="roundRect">
          <a:avLst/>
        </a:prstGeom>
        <a:solidFill>
          <a:schemeClr val="accent5">
            <a:hueOff val="1279145"/>
            <a:satOff val="11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b="0" i="0" kern="1200"/>
            <a:t>Prediction</a:t>
          </a:r>
          <a:endParaRPr lang="en-US" sz="2500" kern="1200"/>
        </a:p>
      </dsp:txBody>
      <dsp:txXfrm>
        <a:off x="31413" y="4370220"/>
        <a:ext cx="6109373" cy="580674"/>
      </dsp:txXfrm>
    </dsp:sp>
    <dsp:sp modelId="{CBCF67AC-DF65-884E-BFAB-20B7DDDDFEA8}">
      <dsp:nvSpPr>
        <dsp:cNvPr id="0" name=""/>
        <dsp:cNvSpPr/>
      </dsp:nvSpPr>
      <dsp:spPr>
        <a:xfrm>
          <a:off x="0" y="5054307"/>
          <a:ext cx="6172199" cy="643500"/>
        </a:xfrm>
        <a:prstGeom prst="roundRect">
          <a:avLst/>
        </a:prstGeom>
        <a:solidFill>
          <a:schemeClr val="accent5">
            <a:hueOff val="1492336"/>
            <a:satOff val="137"/>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b="0" i="0" kern="1200"/>
            <a:t>Conclusion</a:t>
          </a:r>
          <a:endParaRPr lang="en-US" sz="2500" kern="1200"/>
        </a:p>
      </dsp:txBody>
      <dsp:txXfrm>
        <a:off x="31413" y="5085720"/>
        <a:ext cx="6109373" cy="580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1CBD2-716C-3F4C-8EC1-9A78F6A0FDA1}">
      <dsp:nvSpPr>
        <dsp:cNvPr id="0" name=""/>
        <dsp:cNvSpPr/>
      </dsp:nvSpPr>
      <dsp:spPr>
        <a:xfrm>
          <a:off x="-33499" y="1119352"/>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FF8C9-8206-134F-ADAA-0309C9AD5716}">
      <dsp:nvSpPr>
        <dsp:cNvPr id="0" name=""/>
        <dsp:cNvSpPr/>
      </dsp:nvSpPr>
      <dsp:spPr>
        <a:xfrm>
          <a:off x="210906" y="1351537"/>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 high blood sugar level in the body is called diabetes</a:t>
          </a:r>
        </a:p>
      </dsp:txBody>
      <dsp:txXfrm>
        <a:off x="251816" y="1392447"/>
        <a:ext cx="2117829" cy="1314957"/>
      </dsp:txXfrm>
    </dsp:sp>
    <dsp:sp modelId="{04DC4969-7222-8F42-BEF8-9B4554770CBB}">
      <dsp:nvSpPr>
        <dsp:cNvPr id="0" name=""/>
        <dsp:cNvSpPr/>
      </dsp:nvSpPr>
      <dsp:spPr>
        <a:xfrm>
          <a:off x="2691541" y="98434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76BA3-5A34-E341-9753-EF4B7125E381}">
      <dsp:nvSpPr>
        <dsp:cNvPr id="0" name=""/>
        <dsp:cNvSpPr/>
      </dsp:nvSpPr>
      <dsp:spPr>
        <a:xfrm>
          <a:off x="2935947" y="121652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It is the most prevalent chronic disease causing a massive economic burden around the globe</a:t>
          </a:r>
        </a:p>
      </dsp:txBody>
      <dsp:txXfrm>
        <a:off x="2976857" y="1257435"/>
        <a:ext cx="2117829" cy="1314957"/>
      </dsp:txXfrm>
    </dsp:sp>
    <dsp:sp modelId="{66D104D1-31E0-0043-8FBF-13DA4909FF2F}">
      <dsp:nvSpPr>
        <dsp:cNvPr id="0" name=""/>
        <dsp:cNvSpPr/>
      </dsp:nvSpPr>
      <dsp:spPr>
        <a:xfrm>
          <a:off x="5380002" y="98434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C0A1FC-3A91-9F4F-A24F-711E3CF70310}">
      <dsp:nvSpPr>
        <dsp:cNvPr id="0" name=""/>
        <dsp:cNvSpPr/>
      </dsp:nvSpPr>
      <dsp:spPr>
        <a:xfrm>
          <a:off x="5624408" y="121652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$467 million was spent in 2015 and is expected to rise to $807 million by 2030 to manage diabetes in Australia (Australian Institute of Health and Welfare) </a:t>
          </a:r>
        </a:p>
      </dsp:txBody>
      <dsp:txXfrm>
        <a:off x="5665318" y="1257435"/>
        <a:ext cx="2117829" cy="1314957"/>
      </dsp:txXfrm>
    </dsp:sp>
    <dsp:sp modelId="{F5F51D41-28B9-054C-A7DE-514006435B58}">
      <dsp:nvSpPr>
        <dsp:cNvPr id="0" name=""/>
        <dsp:cNvSpPr/>
      </dsp:nvSpPr>
      <dsp:spPr>
        <a:xfrm>
          <a:off x="8068463" y="984340"/>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46B92-D488-4F42-82AF-C82F71CB8164}">
      <dsp:nvSpPr>
        <dsp:cNvPr id="0" name=""/>
        <dsp:cNvSpPr/>
      </dsp:nvSpPr>
      <dsp:spPr>
        <a:xfrm>
          <a:off x="8312869" y="121652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Without ongoing and careful management, diabetes can lead to a buildup of sugars in the blood, which can increase the risk of dangerous complications, such as stroke and heart disease, Therefore we like to investigate …</a:t>
          </a:r>
        </a:p>
      </dsp:txBody>
      <dsp:txXfrm>
        <a:off x="8353779" y="1257435"/>
        <a:ext cx="2117829" cy="1314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026C4-760C-334C-9729-8B092B81A0E3}">
      <dsp:nvSpPr>
        <dsp:cNvPr id="0" name=""/>
        <dsp:cNvSpPr/>
      </dsp:nvSpPr>
      <dsp:spPr>
        <a:xfrm>
          <a:off x="1756023" y="1109475"/>
          <a:ext cx="1400710"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5ACC00-9449-3448-BE7E-B7421DEB9683}">
      <dsp:nvSpPr>
        <dsp:cNvPr id="0" name=""/>
        <dsp:cNvSpPr/>
      </dsp:nvSpPr>
      <dsp:spPr>
        <a:xfrm>
          <a:off x="3240776" y="991851"/>
          <a:ext cx="161081" cy="30233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1A158E-6796-E340-BA50-F3015626E4F7}">
      <dsp:nvSpPr>
        <dsp:cNvPr id="0" name=""/>
        <dsp:cNvSpPr/>
      </dsp:nvSpPr>
      <dsp:spPr>
        <a:xfrm>
          <a:off x="824550" y="353127"/>
          <a:ext cx="1512767" cy="151276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704" tIns="58704" rIns="58704" bIns="58704" numCol="1" spcCol="1270" anchor="ctr" anchorCtr="0">
          <a:noAutofit/>
        </a:bodyPr>
        <a:lstStyle/>
        <a:p>
          <a:pPr marL="0" lvl="0" indent="0" algn="ctr" defTabSz="2533650">
            <a:lnSpc>
              <a:spcPct val="90000"/>
            </a:lnSpc>
            <a:spcBef>
              <a:spcPct val="0"/>
            </a:spcBef>
            <a:spcAft>
              <a:spcPct val="35000"/>
            </a:spcAft>
            <a:buNone/>
          </a:pPr>
          <a:r>
            <a:rPr lang="en-US" sz="5700" kern="1200"/>
            <a:t>1</a:t>
          </a:r>
        </a:p>
      </dsp:txBody>
      <dsp:txXfrm>
        <a:off x="1046090" y="574667"/>
        <a:ext cx="1069687" cy="1069687"/>
      </dsp:txXfrm>
    </dsp:sp>
    <dsp:sp modelId="{11DACADD-49C0-B247-A58D-6CF4D82CD4F0}">
      <dsp:nvSpPr>
        <dsp:cNvPr id="0" name=""/>
        <dsp:cNvSpPr/>
      </dsp:nvSpPr>
      <dsp:spPr>
        <a:xfrm>
          <a:off x="5134" y="2032676"/>
          <a:ext cx="31515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602" tIns="165100" rIns="248602" bIns="165100" numCol="1" spcCol="1270" anchor="t" anchorCtr="0">
          <a:noAutofit/>
        </a:bodyPr>
        <a:lstStyle/>
        <a:p>
          <a:pPr marL="0" lvl="0" indent="0" algn="l" defTabSz="666750">
            <a:lnSpc>
              <a:spcPct val="90000"/>
            </a:lnSpc>
            <a:spcBef>
              <a:spcPct val="0"/>
            </a:spcBef>
            <a:spcAft>
              <a:spcPct val="35000"/>
            </a:spcAft>
            <a:buNone/>
          </a:pPr>
          <a:r>
            <a:rPr lang="en-AU" sz="1500" b="0" i="0" kern="1200"/>
            <a:t>Predict if a person is a diabetes patient or not</a:t>
          </a:r>
          <a:endParaRPr lang="en-US" sz="1500" kern="1200"/>
        </a:p>
      </dsp:txBody>
      <dsp:txXfrm>
        <a:off x="5134" y="2425796"/>
        <a:ext cx="3151599" cy="1572480"/>
      </dsp:txXfrm>
    </dsp:sp>
    <dsp:sp modelId="{6A37422F-5DF8-E34E-85C5-B6E24DB44F6C}">
      <dsp:nvSpPr>
        <dsp:cNvPr id="0" name=""/>
        <dsp:cNvSpPr/>
      </dsp:nvSpPr>
      <dsp:spPr>
        <a:xfrm>
          <a:off x="3506911" y="1110033"/>
          <a:ext cx="31515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AD06A3-1879-764F-90D8-5C2BBBAC58A7}">
      <dsp:nvSpPr>
        <dsp:cNvPr id="0" name=""/>
        <dsp:cNvSpPr/>
      </dsp:nvSpPr>
      <dsp:spPr>
        <a:xfrm>
          <a:off x="6742553" y="992322"/>
          <a:ext cx="161081" cy="3027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1776AD-8FEA-A54A-9BBA-EEBE12E82726}">
      <dsp:nvSpPr>
        <dsp:cNvPr id="0" name=""/>
        <dsp:cNvSpPr/>
      </dsp:nvSpPr>
      <dsp:spPr>
        <a:xfrm>
          <a:off x="4325770" y="353128"/>
          <a:ext cx="1513881" cy="151388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747" tIns="58747" rIns="58747" bIns="58747" numCol="1" spcCol="1270" anchor="ctr" anchorCtr="0">
          <a:noAutofit/>
        </a:bodyPr>
        <a:lstStyle/>
        <a:p>
          <a:pPr marL="0" lvl="0" indent="0" algn="ctr" defTabSz="2533650">
            <a:lnSpc>
              <a:spcPct val="90000"/>
            </a:lnSpc>
            <a:spcBef>
              <a:spcPct val="0"/>
            </a:spcBef>
            <a:spcAft>
              <a:spcPct val="35000"/>
            </a:spcAft>
            <a:buNone/>
          </a:pPr>
          <a:r>
            <a:rPr lang="en-US" sz="5700" kern="1200"/>
            <a:t>2</a:t>
          </a:r>
        </a:p>
      </dsp:txBody>
      <dsp:txXfrm>
        <a:off x="4547473" y="574831"/>
        <a:ext cx="1070475" cy="1070475"/>
      </dsp:txXfrm>
    </dsp:sp>
    <dsp:sp modelId="{D4098030-7DB5-464C-A4BD-A9C08F422DFC}">
      <dsp:nvSpPr>
        <dsp:cNvPr id="0" name=""/>
        <dsp:cNvSpPr/>
      </dsp:nvSpPr>
      <dsp:spPr>
        <a:xfrm>
          <a:off x="3506911" y="2033914"/>
          <a:ext cx="31515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602" tIns="165100" rIns="248602" bIns="165100" numCol="1" spcCol="1270" anchor="t" anchorCtr="0">
          <a:noAutofit/>
        </a:bodyPr>
        <a:lstStyle/>
        <a:p>
          <a:pPr marL="0" lvl="0" indent="0" algn="l" defTabSz="666750">
            <a:lnSpc>
              <a:spcPct val="90000"/>
            </a:lnSpc>
            <a:spcBef>
              <a:spcPct val="0"/>
            </a:spcBef>
            <a:spcAft>
              <a:spcPct val="35000"/>
            </a:spcAft>
            <a:buNone/>
          </a:pPr>
          <a:r>
            <a:rPr lang="en-AU" sz="1500" b="0" i="0" kern="1200"/>
            <a:t>Find the most indicative features of diabetes</a:t>
          </a:r>
          <a:endParaRPr lang="en-US" sz="1500" kern="1200"/>
        </a:p>
      </dsp:txBody>
      <dsp:txXfrm>
        <a:off x="3506911" y="2427034"/>
        <a:ext cx="3151599" cy="1572480"/>
      </dsp:txXfrm>
    </dsp:sp>
    <dsp:sp modelId="{79937A4E-B61D-1149-80E3-495243C3476E}">
      <dsp:nvSpPr>
        <dsp:cNvPr id="0" name=""/>
        <dsp:cNvSpPr/>
      </dsp:nvSpPr>
      <dsp:spPr>
        <a:xfrm>
          <a:off x="7008688" y="1110033"/>
          <a:ext cx="1575799"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33288D-BC91-5C47-AB3E-9CA17F1E1061}">
      <dsp:nvSpPr>
        <dsp:cNvPr id="0" name=""/>
        <dsp:cNvSpPr/>
      </dsp:nvSpPr>
      <dsp:spPr>
        <a:xfrm>
          <a:off x="7826800" y="352381"/>
          <a:ext cx="1515374" cy="151537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05" tIns="58805" rIns="58805" bIns="58805" numCol="1" spcCol="1270" anchor="ctr" anchorCtr="0">
          <a:noAutofit/>
        </a:bodyPr>
        <a:lstStyle/>
        <a:p>
          <a:pPr marL="0" lvl="0" indent="0" algn="ctr" defTabSz="2533650">
            <a:lnSpc>
              <a:spcPct val="90000"/>
            </a:lnSpc>
            <a:spcBef>
              <a:spcPct val="0"/>
            </a:spcBef>
            <a:spcAft>
              <a:spcPct val="35000"/>
            </a:spcAft>
            <a:buNone/>
          </a:pPr>
          <a:r>
            <a:rPr lang="en-US" sz="5700" kern="1200"/>
            <a:t>3</a:t>
          </a:r>
        </a:p>
      </dsp:txBody>
      <dsp:txXfrm>
        <a:off x="8048721" y="574302"/>
        <a:ext cx="1071532" cy="1071532"/>
      </dsp:txXfrm>
    </dsp:sp>
    <dsp:sp modelId="{926564FE-064A-2142-8E3C-B1E1D9309621}">
      <dsp:nvSpPr>
        <dsp:cNvPr id="0" name=""/>
        <dsp:cNvSpPr/>
      </dsp:nvSpPr>
      <dsp:spPr>
        <a:xfrm>
          <a:off x="7008688" y="2033914"/>
          <a:ext cx="31515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602" tIns="165100" rIns="248602" bIns="165100" numCol="1" spcCol="1270" anchor="t" anchorCtr="0">
          <a:noAutofit/>
        </a:bodyPr>
        <a:lstStyle/>
        <a:p>
          <a:pPr marL="0" lvl="0" indent="0" algn="l" defTabSz="666750">
            <a:lnSpc>
              <a:spcPct val="90000"/>
            </a:lnSpc>
            <a:spcBef>
              <a:spcPct val="0"/>
            </a:spcBef>
            <a:spcAft>
              <a:spcPct val="35000"/>
            </a:spcAft>
            <a:buNone/>
          </a:pPr>
          <a:r>
            <a:rPr lang="en-AU" sz="1500" b="0" i="0" kern="1200"/>
            <a:t>Try different classification methods to find the highest accuracy</a:t>
          </a:r>
          <a:endParaRPr lang="en-US" sz="1500" kern="1200"/>
        </a:p>
      </dsp:txBody>
      <dsp:txXfrm>
        <a:off x="7008688" y="2427034"/>
        <a:ext cx="3151599" cy="1572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1CEF3-EDBB-8541-A8BC-3D3EA3649A95}">
      <dsp:nvSpPr>
        <dsp:cNvPr id="0" name=""/>
        <dsp:cNvSpPr/>
      </dsp:nvSpPr>
      <dsp:spPr>
        <a:xfrm>
          <a:off x="0" y="0"/>
          <a:ext cx="950962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5FE80-4533-AE48-B941-BE4A83A68D2F}">
      <dsp:nvSpPr>
        <dsp:cNvPr id="0" name=""/>
        <dsp:cNvSpPr/>
      </dsp:nvSpPr>
      <dsp:spPr>
        <a:xfrm>
          <a:off x="0" y="0"/>
          <a:ext cx="9509620" cy="2810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Data set available on public space -Kaggle</a:t>
          </a:r>
        </a:p>
      </dsp:txBody>
      <dsp:txXfrm>
        <a:off x="0" y="0"/>
        <a:ext cx="9509620" cy="28103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74CC6-EE2B-E344-AD52-30BD1A09F062}">
      <dsp:nvSpPr>
        <dsp:cNvPr id="0" name=""/>
        <dsp:cNvSpPr/>
      </dsp:nvSpPr>
      <dsp:spPr>
        <a:xfrm>
          <a:off x="0" y="27806"/>
          <a:ext cx="7846605" cy="1132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Python Pandas </a:t>
          </a:r>
        </a:p>
      </dsp:txBody>
      <dsp:txXfrm>
        <a:off x="55287" y="83093"/>
        <a:ext cx="7736031" cy="1021986"/>
      </dsp:txXfrm>
    </dsp:sp>
    <dsp:sp modelId="{BBFDF3E1-8160-1F44-AA81-9B140FDB1B75}">
      <dsp:nvSpPr>
        <dsp:cNvPr id="0" name=""/>
        <dsp:cNvSpPr/>
      </dsp:nvSpPr>
      <dsp:spPr>
        <a:xfrm>
          <a:off x="0" y="1287086"/>
          <a:ext cx="7846605" cy="1132560"/>
        </a:xfrm>
        <a:prstGeom prst="roundRect">
          <a:avLst/>
        </a:prstGeom>
        <a:solidFill>
          <a:schemeClr val="accent2">
            <a:hueOff val="367511"/>
            <a:satOff val="-1572"/>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GB" sz="4400" kern="1200" dirty="0" err="1"/>
            <a:t>Numpy</a:t>
          </a:r>
          <a:endParaRPr lang="en-GB" sz="4400" kern="1200" dirty="0"/>
        </a:p>
      </dsp:txBody>
      <dsp:txXfrm>
        <a:off x="55287" y="1342373"/>
        <a:ext cx="7736031" cy="1021986"/>
      </dsp:txXfrm>
    </dsp:sp>
    <dsp:sp modelId="{D6B30CB9-DC85-9644-980D-3B4E7B326CE7}">
      <dsp:nvSpPr>
        <dsp:cNvPr id="0" name=""/>
        <dsp:cNvSpPr/>
      </dsp:nvSpPr>
      <dsp:spPr>
        <a:xfrm>
          <a:off x="0" y="2546367"/>
          <a:ext cx="7846605" cy="1132560"/>
        </a:xfrm>
        <a:prstGeom prst="roundRect">
          <a:avLst/>
        </a:prstGeom>
        <a:solidFill>
          <a:schemeClr val="accent2">
            <a:hueOff val="735021"/>
            <a:satOff val="-3145"/>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Matplotlib</a:t>
          </a:r>
        </a:p>
      </dsp:txBody>
      <dsp:txXfrm>
        <a:off x="55287" y="2601654"/>
        <a:ext cx="7736031" cy="1021986"/>
      </dsp:txXfrm>
    </dsp:sp>
    <dsp:sp modelId="{27542777-3A58-D043-AEF6-C2CCA6B1C7C5}">
      <dsp:nvSpPr>
        <dsp:cNvPr id="0" name=""/>
        <dsp:cNvSpPr/>
      </dsp:nvSpPr>
      <dsp:spPr>
        <a:xfrm>
          <a:off x="0" y="3805647"/>
          <a:ext cx="7846605" cy="1132560"/>
        </a:xfrm>
        <a:prstGeom prst="roundRect">
          <a:avLst/>
        </a:prstGeom>
        <a:solidFill>
          <a:schemeClr val="accent2">
            <a:hueOff val="1102532"/>
            <a:satOff val="-4717"/>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Sklearn</a:t>
          </a:r>
        </a:p>
      </dsp:txBody>
      <dsp:txXfrm>
        <a:off x="55287" y="3860934"/>
        <a:ext cx="7736031" cy="1021986"/>
      </dsp:txXfrm>
    </dsp:sp>
    <dsp:sp modelId="{73ADD678-67F8-CE47-8C6C-2DBEAD5399B2}">
      <dsp:nvSpPr>
        <dsp:cNvPr id="0" name=""/>
        <dsp:cNvSpPr/>
      </dsp:nvSpPr>
      <dsp:spPr>
        <a:xfrm>
          <a:off x="0" y="5064927"/>
          <a:ext cx="7846605" cy="1132560"/>
        </a:xfrm>
        <a:prstGeom prst="roundRect">
          <a:avLst/>
        </a:prstGeom>
        <a:solidFill>
          <a:schemeClr val="accent2">
            <a:hueOff val="1470042"/>
            <a:satOff val="-6290"/>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Seaborn</a:t>
          </a:r>
        </a:p>
      </dsp:txBody>
      <dsp:txXfrm>
        <a:off x="55287" y="5120214"/>
        <a:ext cx="7736031" cy="10219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65E8B-9C13-8E40-91D4-6F2C27A55908}">
      <dsp:nvSpPr>
        <dsp:cNvPr id="0" name=""/>
        <dsp:cNvSpPr/>
      </dsp:nvSpPr>
      <dsp:spPr>
        <a:xfrm>
          <a:off x="0" y="47787"/>
          <a:ext cx="6172199" cy="27822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Cleanup of the dataset is a very crucial part of the analysis as missing data can lead to wrong statistics during modeling and predictions.</a:t>
          </a:r>
        </a:p>
      </dsp:txBody>
      <dsp:txXfrm>
        <a:off x="135819" y="183606"/>
        <a:ext cx="5900561" cy="2510622"/>
      </dsp:txXfrm>
    </dsp:sp>
    <dsp:sp modelId="{F455260C-E96D-C34B-80C6-70A88A32B1F3}">
      <dsp:nvSpPr>
        <dsp:cNvPr id="0" name=""/>
        <dsp:cNvSpPr/>
      </dsp:nvSpPr>
      <dsp:spPr>
        <a:xfrm>
          <a:off x="0" y="2913567"/>
          <a:ext cx="6172199" cy="2782260"/>
        </a:xfrm>
        <a:prstGeom prst="roundRect">
          <a:avLst/>
        </a:prstGeom>
        <a:solidFill>
          <a:schemeClr val="accent5">
            <a:hueOff val="1492336"/>
            <a:satOff val="137"/>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 our dataset, there were no missing or null values </a:t>
          </a:r>
        </a:p>
      </dsp:txBody>
      <dsp:txXfrm>
        <a:off x="135819" y="3049386"/>
        <a:ext cx="5900561" cy="25106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0D3A8-FB6C-3D42-BBE6-2CFF1660C061}" type="datetimeFigureOut">
              <a:rPr lang="en-US" smtClean="0"/>
              <a:t>6/1/23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CC093-E550-B849-AB60-56A3B6A84972}" type="slidenum">
              <a:rPr lang="en-US" smtClean="0"/>
              <a:t>‹#›</a:t>
            </a:fld>
            <a:endParaRPr lang="en-US"/>
          </a:p>
        </p:txBody>
      </p:sp>
    </p:spTree>
    <p:extLst>
      <p:ext uri="{BB962C8B-B14F-4D97-AF65-F5344CB8AC3E}">
        <p14:creationId xmlns:p14="http://schemas.microsoft.com/office/powerpoint/2010/main" val="410760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CCC093-E550-B849-AB60-56A3B6A84972}" type="slidenum">
              <a:rPr lang="en-US" smtClean="0"/>
              <a:t>1</a:t>
            </a:fld>
            <a:endParaRPr lang="en-US"/>
          </a:p>
        </p:txBody>
      </p:sp>
    </p:spTree>
    <p:extLst>
      <p:ext uri="{BB962C8B-B14F-4D97-AF65-F5344CB8AC3E}">
        <p14:creationId xmlns:p14="http://schemas.microsoft.com/office/powerpoint/2010/main" val="221770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CCC093-E550-B849-AB60-56A3B6A84972}" type="slidenum">
              <a:rPr lang="en-US" smtClean="0"/>
              <a:t>2</a:t>
            </a:fld>
            <a:endParaRPr lang="en-US"/>
          </a:p>
        </p:txBody>
      </p:sp>
    </p:spTree>
    <p:extLst>
      <p:ext uri="{BB962C8B-B14F-4D97-AF65-F5344CB8AC3E}">
        <p14:creationId xmlns:p14="http://schemas.microsoft.com/office/powerpoint/2010/main" val="282934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CCC093-E550-B849-AB60-56A3B6A84972}" type="slidenum">
              <a:rPr lang="en-US" smtClean="0"/>
              <a:t>5</a:t>
            </a:fld>
            <a:endParaRPr lang="en-US"/>
          </a:p>
        </p:txBody>
      </p:sp>
    </p:spTree>
    <p:extLst>
      <p:ext uri="{BB962C8B-B14F-4D97-AF65-F5344CB8AC3E}">
        <p14:creationId xmlns:p14="http://schemas.microsoft.com/office/powerpoint/2010/main" val="125038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CCC093-E550-B849-AB60-56A3B6A84972}" type="slidenum">
              <a:rPr lang="en-US" smtClean="0"/>
              <a:t>7</a:t>
            </a:fld>
            <a:endParaRPr lang="en-US"/>
          </a:p>
        </p:txBody>
      </p:sp>
    </p:spTree>
    <p:extLst>
      <p:ext uri="{BB962C8B-B14F-4D97-AF65-F5344CB8AC3E}">
        <p14:creationId xmlns:p14="http://schemas.microsoft.com/office/powerpoint/2010/main" val="125318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CCC093-E550-B849-AB60-56A3B6A84972}" type="slidenum">
              <a:rPr lang="en-US" smtClean="0"/>
              <a:t>14</a:t>
            </a:fld>
            <a:endParaRPr lang="en-US"/>
          </a:p>
        </p:txBody>
      </p:sp>
    </p:spTree>
    <p:extLst>
      <p:ext uri="{BB962C8B-B14F-4D97-AF65-F5344CB8AC3E}">
        <p14:creationId xmlns:p14="http://schemas.microsoft.com/office/powerpoint/2010/main" val="162266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CCC093-E550-B849-AB60-56A3B6A84972}" type="slidenum">
              <a:rPr lang="en-US" smtClean="0"/>
              <a:t>23</a:t>
            </a:fld>
            <a:endParaRPr lang="en-US"/>
          </a:p>
        </p:txBody>
      </p:sp>
    </p:spTree>
    <p:extLst>
      <p:ext uri="{BB962C8B-B14F-4D97-AF65-F5344CB8AC3E}">
        <p14:creationId xmlns:p14="http://schemas.microsoft.com/office/powerpoint/2010/main" val="54101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6/1/23</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32004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6/1/23</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43330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6/1/23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76787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6/1/23</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13300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6/1/23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57380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6/1/23</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5128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6/1/23</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013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6/1/23</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6011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6/1/23</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6005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6/1/23</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73148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6/1/23</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9885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6/1/23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92285861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7" name="Rectangle 10">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28" y="-19456"/>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A9BFD829-FC9C-65C9-530F-ED0823AFF81C}"/>
              </a:ext>
            </a:extLst>
          </p:cNvPr>
          <p:cNvSpPr>
            <a:spLocks noGrp="1"/>
          </p:cNvSpPr>
          <p:nvPr>
            <p:ph type="ctrTitle"/>
          </p:nvPr>
        </p:nvSpPr>
        <p:spPr>
          <a:xfrm>
            <a:off x="6103935" y="865379"/>
            <a:ext cx="5735139" cy="3253002"/>
          </a:xfrm>
        </p:spPr>
        <p:txBody>
          <a:bodyPr anchor="b">
            <a:normAutofit/>
          </a:bodyPr>
          <a:lstStyle/>
          <a:p>
            <a:pPr algn="l"/>
            <a:r>
              <a:rPr lang="en-AU" sz="3600" b="0" i="0" u="none" strike="noStrike" dirty="0">
                <a:solidFill>
                  <a:srgbClr val="000000"/>
                </a:solidFill>
                <a:effectLst/>
                <a:latin typeface="Arial" panose="020B0604020202020204" pitchFamily="34" charset="0"/>
              </a:rPr>
              <a:t>Project 4- Diabetes Prediction</a:t>
            </a:r>
            <a:r>
              <a:rPr lang="en-AU" sz="3600" b="0" dirty="0">
                <a:effectLst/>
              </a:rPr>
              <a:t> </a:t>
            </a:r>
            <a:endParaRPr lang="en-US" sz="3600" dirty="0"/>
          </a:p>
        </p:txBody>
      </p:sp>
      <p:sp useBgFill="1">
        <p:nvSpPr>
          <p:cNvPr id="13" name="Graphic 10">
            <a:extLst>
              <a:ext uri="{FF2B5EF4-FFF2-40B4-BE49-F238E27FC236}">
                <a16:creationId xmlns:a16="http://schemas.microsoft.com/office/drawing/2014/main" id="{704F7EEF-CBB8-414E-AEB9-E8DFC3689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766717" y="5348577"/>
            <a:ext cx="1174169" cy="117416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2CA7C088-CD39-49F8-BB37-5E16EFFF4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267771" y="5421922"/>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3" name="Subtitle 2">
            <a:extLst>
              <a:ext uri="{FF2B5EF4-FFF2-40B4-BE49-F238E27FC236}">
                <a16:creationId xmlns:a16="http://schemas.microsoft.com/office/drawing/2014/main" id="{9CB350C8-0624-6F07-71C7-877859E2E132}"/>
              </a:ext>
            </a:extLst>
          </p:cNvPr>
          <p:cNvSpPr>
            <a:spLocks noGrp="1"/>
          </p:cNvSpPr>
          <p:nvPr>
            <p:ph type="subTitle" idx="1"/>
          </p:nvPr>
        </p:nvSpPr>
        <p:spPr>
          <a:xfrm>
            <a:off x="6371080" y="4191000"/>
            <a:ext cx="5262318" cy="2117724"/>
          </a:xfrm>
        </p:spPr>
        <p:txBody>
          <a:bodyPr anchor="t">
            <a:normAutofit fontScale="92500" lnSpcReduction="20000"/>
          </a:bodyPr>
          <a:lstStyle/>
          <a:p>
            <a:pPr algn="ctr" rtl="0">
              <a:spcBef>
                <a:spcPts val="0"/>
              </a:spcBef>
              <a:spcAft>
                <a:spcPts val="0"/>
              </a:spcAft>
            </a:pPr>
            <a:br>
              <a:rPr lang="en-AU" sz="1600" b="0" dirty="0">
                <a:effectLst/>
              </a:rPr>
            </a:br>
            <a:br>
              <a:rPr lang="en-AU" sz="1600" b="0" dirty="0">
                <a:effectLst/>
              </a:rPr>
            </a:br>
            <a:r>
              <a:rPr lang="en-AU" sz="2200" b="0" i="0" u="none" strike="noStrike" dirty="0">
                <a:solidFill>
                  <a:srgbClr val="595959"/>
                </a:solidFill>
                <a:effectLst/>
                <a:latin typeface="Arial" panose="020B0604020202020204" pitchFamily="34" charset="0"/>
              </a:rPr>
              <a:t>Presented by</a:t>
            </a:r>
            <a:endParaRPr lang="en-AU" sz="2200" b="0" dirty="0">
              <a:effectLst/>
            </a:endParaRPr>
          </a:p>
          <a:p>
            <a:pPr algn="ctr" rtl="0">
              <a:spcBef>
                <a:spcPts val="0"/>
              </a:spcBef>
              <a:spcAft>
                <a:spcPts val="0"/>
              </a:spcAft>
            </a:pPr>
            <a:br>
              <a:rPr lang="en-AU" sz="2200" b="0" dirty="0">
                <a:effectLst/>
              </a:rPr>
            </a:br>
            <a:br>
              <a:rPr lang="en-AU" sz="2200" b="0" dirty="0">
                <a:effectLst/>
              </a:rPr>
            </a:br>
            <a:r>
              <a:rPr lang="en-AU" sz="2200" b="0" i="0" u="none" strike="noStrike" dirty="0">
                <a:solidFill>
                  <a:srgbClr val="595959"/>
                </a:solidFill>
                <a:effectLst/>
                <a:latin typeface="Arial" panose="020B0604020202020204" pitchFamily="34" charset="0"/>
              </a:rPr>
              <a:t>Dashrath Bhandari</a:t>
            </a:r>
            <a:endParaRPr lang="en-AU" sz="2200" b="0" dirty="0">
              <a:effectLst/>
            </a:endParaRPr>
          </a:p>
          <a:p>
            <a:pPr algn="ctr" rtl="0">
              <a:spcBef>
                <a:spcPts val="0"/>
              </a:spcBef>
              <a:spcAft>
                <a:spcPts val="0"/>
              </a:spcAft>
            </a:pPr>
            <a:r>
              <a:rPr lang="en-AU" sz="2200" b="0" i="0" u="none" strike="noStrike" dirty="0">
                <a:solidFill>
                  <a:srgbClr val="595959"/>
                </a:solidFill>
                <a:effectLst/>
                <a:latin typeface="Arial" panose="020B0604020202020204" pitchFamily="34" charset="0"/>
              </a:rPr>
              <a:t>Sushil </a:t>
            </a:r>
            <a:r>
              <a:rPr lang="en-AU" sz="2200" b="0" i="0" u="none" strike="noStrike" dirty="0" err="1">
                <a:solidFill>
                  <a:srgbClr val="595959"/>
                </a:solidFill>
                <a:effectLst/>
                <a:latin typeface="Arial" panose="020B0604020202020204" pitchFamily="34" charset="0"/>
              </a:rPr>
              <a:t>Baskota</a:t>
            </a:r>
            <a:endParaRPr lang="en-AU" sz="2200" b="0" dirty="0">
              <a:effectLst/>
            </a:endParaRPr>
          </a:p>
          <a:p>
            <a:br>
              <a:rPr lang="en-AU" sz="1600" b="0" dirty="0">
                <a:effectLst/>
              </a:rPr>
            </a:br>
            <a:endParaRPr lang="en-US" sz="2200" dirty="0"/>
          </a:p>
        </p:txBody>
      </p:sp>
      <p:pic>
        <p:nvPicPr>
          <p:cNvPr id="28" name="Picture 3" descr="A web of dots connected">
            <a:extLst>
              <a:ext uri="{FF2B5EF4-FFF2-40B4-BE49-F238E27FC236}">
                <a16:creationId xmlns:a16="http://schemas.microsoft.com/office/drawing/2014/main" id="{CD510D50-9E06-6BDD-9EB8-E0A308B89CD8}"/>
              </a:ext>
            </a:extLst>
          </p:cNvPr>
          <p:cNvPicPr>
            <a:picLocks noChangeAspect="1"/>
          </p:cNvPicPr>
          <p:nvPr/>
        </p:nvPicPr>
        <p:blipFill rotWithShape="1">
          <a:blip r:embed="rId3"/>
          <a:srcRect l="40556" r="19718"/>
          <a:stretch/>
        </p:blipFill>
        <p:spPr>
          <a:xfrm>
            <a:off x="7935" y="1"/>
            <a:ext cx="6088065" cy="6858000"/>
          </a:xfrm>
          <a:prstGeom prst="rect">
            <a:avLst/>
          </a:prstGeom>
        </p:spPr>
      </p:pic>
      <p:sp useBgFill="1">
        <p:nvSpPr>
          <p:cNvPr id="29" name="Oval 16">
            <a:extLst>
              <a:ext uri="{FF2B5EF4-FFF2-40B4-BE49-F238E27FC236}">
                <a16:creationId xmlns:a16="http://schemas.microsoft.com/office/drawing/2014/main" id="{528C5F7D-50EC-4C32-B535-6E2B9D1FC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901638" y="457200"/>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57417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EF1B-077D-ECD2-8B86-41C1C28830CE}"/>
              </a:ext>
            </a:extLst>
          </p:cNvPr>
          <p:cNvSpPr>
            <a:spLocks noGrp="1"/>
          </p:cNvSpPr>
          <p:nvPr>
            <p:ph type="title"/>
          </p:nvPr>
        </p:nvSpPr>
        <p:spPr>
          <a:xfrm>
            <a:off x="847344" y="416813"/>
            <a:ext cx="8945880" cy="1009651"/>
          </a:xfrm>
        </p:spPr>
        <p:txBody>
          <a:bodyPr/>
          <a:lstStyle/>
          <a:p>
            <a:r>
              <a:rPr lang="en-US" dirty="0"/>
              <a:t>Checking unique value</a:t>
            </a:r>
          </a:p>
        </p:txBody>
      </p:sp>
      <p:pic>
        <p:nvPicPr>
          <p:cNvPr id="5" name="Content Placeholder 4" descr="A screenshot of a computer&#10;&#10;Description automatically generated">
            <a:extLst>
              <a:ext uri="{FF2B5EF4-FFF2-40B4-BE49-F238E27FC236}">
                <a16:creationId xmlns:a16="http://schemas.microsoft.com/office/drawing/2014/main" id="{50C3C715-8AAC-A5F8-54F0-3A0C21C505BA}"/>
              </a:ext>
            </a:extLst>
          </p:cNvPr>
          <p:cNvPicPr>
            <a:picLocks noGrp="1" noChangeAspect="1"/>
          </p:cNvPicPr>
          <p:nvPr>
            <p:ph idx="1"/>
          </p:nvPr>
        </p:nvPicPr>
        <p:blipFill>
          <a:blip r:embed="rId2"/>
          <a:stretch>
            <a:fillRect/>
          </a:stretch>
        </p:blipFill>
        <p:spPr>
          <a:xfrm>
            <a:off x="1014984" y="1307592"/>
            <a:ext cx="9082254" cy="4869371"/>
          </a:xfrm>
        </p:spPr>
      </p:pic>
    </p:spTree>
    <p:extLst>
      <p:ext uri="{BB962C8B-B14F-4D97-AF65-F5344CB8AC3E}">
        <p14:creationId xmlns:p14="http://schemas.microsoft.com/office/powerpoint/2010/main" val="107015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9"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0FA673CF-A248-CCDB-F7C1-FCFA1E204161}"/>
              </a:ext>
            </a:extLst>
          </p:cNvPr>
          <p:cNvSpPr>
            <a:spLocks noGrp="1"/>
          </p:cNvSpPr>
          <p:nvPr>
            <p:ph type="title"/>
          </p:nvPr>
        </p:nvSpPr>
        <p:spPr>
          <a:xfrm>
            <a:off x="457201" y="557189"/>
            <a:ext cx="4549002" cy="5743616"/>
          </a:xfrm>
        </p:spPr>
        <p:txBody>
          <a:bodyPr anchor="ctr">
            <a:normAutofit/>
          </a:bodyPr>
          <a:lstStyle/>
          <a:p>
            <a:r>
              <a:rPr lang="en-US"/>
              <a:t>Missing Value Analysis</a:t>
            </a:r>
            <a:endParaRPr lang="en-US" dirty="0"/>
          </a:p>
        </p:txBody>
      </p:sp>
      <p:grpSp>
        <p:nvGrpSpPr>
          <p:cNvPr id="20" name="Group 12">
            <a:extLst>
              <a:ext uri="{FF2B5EF4-FFF2-40B4-BE49-F238E27FC236}">
                <a16:creationId xmlns:a16="http://schemas.microsoft.com/office/drawing/2014/main" id="{2668F617-A865-44FB-B7FA-D3D82EB30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4188" y="339903"/>
            <a:ext cx="2359700" cy="1660157"/>
            <a:chOff x="2364188" y="339903"/>
            <a:chExt cx="2359700" cy="1660157"/>
          </a:xfrm>
        </p:grpSpPr>
        <p:sp useBgFill="1">
          <p:nvSpPr>
            <p:cNvPr id="21" name="Graphic 10">
              <a:extLst>
                <a:ext uri="{FF2B5EF4-FFF2-40B4-BE49-F238E27FC236}">
                  <a16:creationId xmlns:a16="http://schemas.microsoft.com/office/drawing/2014/main" id="{1E049813-75C2-4C4C-884E-5480698B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56361" y="339903"/>
              <a:ext cx="1567527" cy="15675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14">
              <a:extLst>
                <a:ext uri="{FF2B5EF4-FFF2-40B4-BE49-F238E27FC236}">
                  <a16:creationId xmlns:a16="http://schemas.microsoft.com/office/drawing/2014/main" id="{4CA4D6DA-0C20-43AD-AD68-1F7A6E41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13508" y="1824184"/>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15">
              <a:extLst>
                <a:ext uri="{FF2B5EF4-FFF2-40B4-BE49-F238E27FC236}">
                  <a16:creationId xmlns:a16="http://schemas.microsoft.com/office/drawing/2014/main" id="{CE6E5024-CAC1-4B1A-8AAD-E805A19D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64188"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24" name="Content Placeholder 2">
            <a:extLst>
              <a:ext uri="{FF2B5EF4-FFF2-40B4-BE49-F238E27FC236}">
                <a16:creationId xmlns:a16="http://schemas.microsoft.com/office/drawing/2014/main" id="{92785E29-D48F-6B3F-A72C-6D69F388EE21}"/>
              </a:ext>
            </a:extLst>
          </p:cNvPr>
          <p:cNvGraphicFramePr>
            <a:graphicFrameLocks noGrp="1"/>
          </p:cNvGraphicFramePr>
          <p:nvPr>
            <p:ph idx="1"/>
            <p:extLst>
              <p:ext uri="{D42A27DB-BD31-4B8C-83A1-F6EECF244321}">
                <p14:modId xmlns:p14="http://schemas.microsoft.com/office/powerpoint/2010/main" val="1573938516"/>
              </p:ext>
            </p:extLst>
          </p:nvPr>
        </p:nvGraphicFramePr>
        <p:xfrm>
          <a:off x="5181600" y="557189"/>
          <a:ext cx="6172199" cy="5743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31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picture containing text, screenshot&#10;&#10;Description automatically generated">
            <a:extLst>
              <a:ext uri="{FF2B5EF4-FFF2-40B4-BE49-F238E27FC236}">
                <a16:creationId xmlns:a16="http://schemas.microsoft.com/office/drawing/2014/main" id="{EA978799-089A-CD0E-76B2-76142A3F4E13}"/>
              </a:ext>
            </a:extLst>
          </p:cNvPr>
          <p:cNvPicPr>
            <a:picLocks noGrp="1" noChangeAspect="1"/>
          </p:cNvPicPr>
          <p:nvPr>
            <p:ph idx="1"/>
          </p:nvPr>
        </p:nvPicPr>
        <p:blipFill>
          <a:blip r:embed="rId2"/>
          <a:stretch>
            <a:fillRect/>
          </a:stretch>
        </p:blipFill>
        <p:spPr>
          <a:xfrm>
            <a:off x="838200" y="768096"/>
            <a:ext cx="10515600" cy="5224867"/>
          </a:xfrm>
        </p:spPr>
      </p:pic>
    </p:spTree>
    <p:extLst>
      <p:ext uri="{BB962C8B-B14F-4D97-AF65-F5344CB8AC3E}">
        <p14:creationId xmlns:p14="http://schemas.microsoft.com/office/powerpoint/2010/main" val="9875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07F8-CB08-C975-EDB4-9FE8AC88000C}"/>
              </a:ext>
            </a:extLst>
          </p:cNvPr>
          <p:cNvSpPr>
            <a:spLocks noGrp="1"/>
          </p:cNvSpPr>
          <p:nvPr>
            <p:ph type="title"/>
          </p:nvPr>
        </p:nvSpPr>
        <p:spPr/>
        <p:txBody>
          <a:bodyPr>
            <a:normAutofit/>
          </a:bodyPr>
          <a:lstStyle/>
          <a:p>
            <a:r>
              <a:rPr lang="en-US" sz="3600" dirty="0"/>
              <a:t>Presenting the </a:t>
            </a:r>
            <a:r>
              <a:rPr lang="en-US" sz="3600" dirty="0" err="1"/>
              <a:t>countplots</a:t>
            </a:r>
            <a:r>
              <a:rPr lang="en-US" sz="3600" dirty="0"/>
              <a:t> for categorical feature</a:t>
            </a: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A5FED59D-F4F2-AF8D-FEF4-89D25576DE67}"/>
              </a:ext>
            </a:extLst>
          </p:cNvPr>
          <p:cNvPicPr>
            <a:picLocks noGrp="1" noChangeAspect="1"/>
          </p:cNvPicPr>
          <p:nvPr>
            <p:ph idx="1"/>
          </p:nvPr>
        </p:nvPicPr>
        <p:blipFill>
          <a:blip r:embed="rId2"/>
          <a:stretch>
            <a:fillRect/>
          </a:stretch>
        </p:blipFill>
        <p:spPr>
          <a:xfrm>
            <a:off x="838200" y="2057400"/>
            <a:ext cx="11098586" cy="3419856"/>
          </a:xfrm>
        </p:spPr>
      </p:pic>
    </p:spTree>
    <p:extLst>
      <p:ext uri="{BB962C8B-B14F-4D97-AF65-F5344CB8AC3E}">
        <p14:creationId xmlns:p14="http://schemas.microsoft.com/office/powerpoint/2010/main" val="110489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B462-08C2-EFE3-15B5-9E3E888EF714}"/>
              </a:ext>
            </a:extLst>
          </p:cNvPr>
          <p:cNvSpPr>
            <a:spLocks noGrp="1"/>
          </p:cNvSpPr>
          <p:nvPr>
            <p:ph type="title"/>
          </p:nvPr>
        </p:nvSpPr>
        <p:spPr/>
        <p:txBody>
          <a:bodyPr/>
          <a:lstStyle/>
          <a:p>
            <a:br>
              <a:rPr lang="en-AU" sz="4400" b="0" i="0" u="none" strike="noStrike" dirty="0">
                <a:effectLst/>
                <a:latin typeface="Calibri" panose="020F0502020204030204" pitchFamily="34" charset="0"/>
                <a:cs typeface="Calibri" panose="020F0502020204030204" pitchFamily="34" charset="0"/>
              </a:rPr>
            </a:br>
            <a:endParaRPr lang="en-US" dirty="0"/>
          </a:p>
        </p:txBody>
      </p:sp>
      <p:pic>
        <p:nvPicPr>
          <p:cNvPr id="23" name="Content Placeholder 22" descr="A picture containing text, software, diagram, line&#10;&#10;Description automatically generated">
            <a:extLst>
              <a:ext uri="{FF2B5EF4-FFF2-40B4-BE49-F238E27FC236}">
                <a16:creationId xmlns:a16="http://schemas.microsoft.com/office/drawing/2014/main" id="{9B0DBB58-E74E-A5FF-526C-12605B9736CA}"/>
              </a:ext>
            </a:extLst>
          </p:cNvPr>
          <p:cNvPicPr>
            <a:picLocks noGrp="1" noChangeAspect="1"/>
          </p:cNvPicPr>
          <p:nvPr>
            <p:ph idx="1"/>
          </p:nvPr>
        </p:nvPicPr>
        <p:blipFill>
          <a:blip r:embed="rId3"/>
          <a:stretch>
            <a:fillRect/>
          </a:stretch>
        </p:blipFill>
        <p:spPr>
          <a:xfrm>
            <a:off x="1263889" y="1441577"/>
            <a:ext cx="8154432" cy="4232159"/>
          </a:xfrm>
        </p:spPr>
      </p:pic>
    </p:spTree>
    <p:extLst>
      <p:ext uri="{BB962C8B-B14F-4D97-AF65-F5344CB8AC3E}">
        <p14:creationId xmlns:p14="http://schemas.microsoft.com/office/powerpoint/2010/main" val="391271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text, rectangle, diagram&#10;&#10;Description automatically generated">
            <a:extLst>
              <a:ext uri="{FF2B5EF4-FFF2-40B4-BE49-F238E27FC236}">
                <a16:creationId xmlns:a16="http://schemas.microsoft.com/office/drawing/2014/main" id="{339A035E-A04B-7AEE-AC2E-8585C4EC72FB}"/>
              </a:ext>
            </a:extLst>
          </p:cNvPr>
          <p:cNvPicPr>
            <a:picLocks noGrp="1" noChangeAspect="1"/>
          </p:cNvPicPr>
          <p:nvPr>
            <p:ph idx="1"/>
          </p:nvPr>
        </p:nvPicPr>
        <p:blipFill>
          <a:blip r:embed="rId2"/>
          <a:stretch>
            <a:fillRect/>
          </a:stretch>
        </p:blipFill>
        <p:spPr>
          <a:xfrm>
            <a:off x="1799582" y="1825625"/>
            <a:ext cx="8592836" cy="4351338"/>
          </a:xfrm>
        </p:spPr>
      </p:pic>
    </p:spTree>
    <p:extLst>
      <p:ext uri="{BB962C8B-B14F-4D97-AF65-F5344CB8AC3E}">
        <p14:creationId xmlns:p14="http://schemas.microsoft.com/office/powerpoint/2010/main" val="218956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rectangle, design&#10;&#10;Description automatically generated">
            <a:extLst>
              <a:ext uri="{FF2B5EF4-FFF2-40B4-BE49-F238E27FC236}">
                <a16:creationId xmlns:a16="http://schemas.microsoft.com/office/drawing/2014/main" id="{1CD91249-596C-B8A3-7709-76796D1B2B7B}"/>
              </a:ext>
            </a:extLst>
          </p:cNvPr>
          <p:cNvPicPr>
            <a:picLocks noGrp="1" noChangeAspect="1"/>
          </p:cNvPicPr>
          <p:nvPr>
            <p:ph idx="1"/>
          </p:nvPr>
        </p:nvPicPr>
        <p:blipFill>
          <a:blip r:embed="rId2"/>
          <a:stretch>
            <a:fillRect/>
          </a:stretch>
        </p:blipFill>
        <p:spPr>
          <a:xfrm>
            <a:off x="1740371" y="1825625"/>
            <a:ext cx="8711258" cy="4351338"/>
          </a:xfrm>
        </p:spPr>
      </p:pic>
    </p:spTree>
    <p:extLst>
      <p:ext uri="{BB962C8B-B14F-4D97-AF65-F5344CB8AC3E}">
        <p14:creationId xmlns:p14="http://schemas.microsoft.com/office/powerpoint/2010/main" val="270853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graph&#10;&#10;Description automatically generated with low confidence">
            <a:extLst>
              <a:ext uri="{FF2B5EF4-FFF2-40B4-BE49-F238E27FC236}">
                <a16:creationId xmlns:a16="http://schemas.microsoft.com/office/drawing/2014/main" id="{9FA0178D-5AD7-6910-10ED-1C0C0BDCF594}"/>
              </a:ext>
            </a:extLst>
          </p:cNvPr>
          <p:cNvPicPr>
            <a:picLocks noGrp="1" noChangeAspect="1"/>
          </p:cNvPicPr>
          <p:nvPr>
            <p:ph idx="1"/>
          </p:nvPr>
        </p:nvPicPr>
        <p:blipFill>
          <a:blip r:embed="rId2"/>
          <a:stretch>
            <a:fillRect/>
          </a:stretch>
        </p:blipFill>
        <p:spPr>
          <a:xfrm>
            <a:off x="2069516" y="1825625"/>
            <a:ext cx="8052967" cy="4351338"/>
          </a:xfrm>
        </p:spPr>
      </p:pic>
    </p:spTree>
    <p:extLst>
      <p:ext uri="{BB962C8B-B14F-4D97-AF65-F5344CB8AC3E}">
        <p14:creationId xmlns:p14="http://schemas.microsoft.com/office/powerpoint/2010/main" val="82051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text, rectangle, diagram&#10;&#10;Description automatically generated">
            <a:extLst>
              <a:ext uri="{FF2B5EF4-FFF2-40B4-BE49-F238E27FC236}">
                <a16:creationId xmlns:a16="http://schemas.microsoft.com/office/drawing/2014/main" id="{9AA83A56-1C86-1650-6982-B9EA4A889AE9}"/>
              </a:ext>
            </a:extLst>
          </p:cNvPr>
          <p:cNvPicPr>
            <a:picLocks noGrp="1" noChangeAspect="1"/>
          </p:cNvPicPr>
          <p:nvPr>
            <p:ph idx="1"/>
          </p:nvPr>
        </p:nvPicPr>
        <p:blipFill>
          <a:blip r:embed="rId2"/>
          <a:stretch>
            <a:fillRect/>
          </a:stretch>
        </p:blipFill>
        <p:spPr>
          <a:xfrm>
            <a:off x="1657982" y="1825625"/>
            <a:ext cx="8876036" cy="4351338"/>
          </a:xfrm>
        </p:spPr>
      </p:pic>
    </p:spTree>
    <p:extLst>
      <p:ext uri="{BB962C8B-B14F-4D97-AF65-F5344CB8AC3E}">
        <p14:creationId xmlns:p14="http://schemas.microsoft.com/office/powerpoint/2010/main" val="157548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text, rectangle, design&#10;&#10;Description automatically generated">
            <a:extLst>
              <a:ext uri="{FF2B5EF4-FFF2-40B4-BE49-F238E27FC236}">
                <a16:creationId xmlns:a16="http://schemas.microsoft.com/office/drawing/2014/main" id="{8F13E70B-C999-625C-9E1F-546723201913}"/>
              </a:ext>
            </a:extLst>
          </p:cNvPr>
          <p:cNvPicPr>
            <a:picLocks noGrp="1" noChangeAspect="1"/>
          </p:cNvPicPr>
          <p:nvPr>
            <p:ph idx="1"/>
          </p:nvPr>
        </p:nvPicPr>
        <p:blipFill>
          <a:blip r:embed="rId2"/>
          <a:stretch>
            <a:fillRect/>
          </a:stretch>
        </p:blipFill>
        <p:spPr>
          <a:xfrm>
            <a:off x="1766034" y="1825625"/>
            <a:ext cx="8659932" cy="4351338"/>
          </a:xfrm>
        </p:spPr>
      </p:pic>
    </p:spTree>
    <p:extLst>
      <p:ext uri="{BB962C8B-B14F-4D97-AF65-F5344CB8AC3E}">
        <p14:creationId xmlns:p14="http://schemas.microsoft.com/office/powerpoint/2010/main" val="69294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EBD1754C-1764-EA37-F4E3-79B8CC028ACE}"/>
              </a:ext>
            </a:extLst>
          </p:cNvPr>
          <p:cNvSpPr>
            <a:spLocks noGrp="1"/>
          </p:cNvSpPr>
          <p:nvPr>
            <p:ph type="title"/>
          </p:nvPr>
        </p:nvSpPr>
        <p:spPr>
          <a:xfrm>
            <a:off x="457201" y="557189"/>
            <a:ext cx="4549002" cy="5743616"/>
          </a:xfrm>
        </p:spPr>
        <p:txBody>
          <a:bodyPr anchor="ctr">
            <a:normAutofit/>
          </a:bodyPr>
          <a:lstStyle/>
          <a:p>
            <a:r>
              <a:rPr lang="en-US" dirty="0"/>
              <a:t>Project Outline</a:t>
            </a:r>
          </a:p>
        </p:txBody>
      </p:sp>
      <p:grpSp>
        <p:nvGrpSpPr>
          <p:cNvPr id="13" name="Group 12">
            <a:extLst>
              <a:ext uri="{FF2B5EF4-FFF2-40B4-BE49-F238E27FC236}">
                <a16:creationId xmlns:a16="http://schemas.microsoft.com/office/drawing/2014/main" id="{2668F617-A865-44FB-B7FA-D3D82EB30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4188" y="339903"/>
            <a:ext cx="2359700" cy="1660157"/>
            <a:chOff x="2364188" y="339903"/>
            <a:chExt cx="2359700" cy="1660157"/>
          </a:xfrm>
        </p:grpSpPr>
        <p:sp useBgFill="1">
          <p:nvSpPr>
            <p:cNvPr id="14" name="Graphic 10">
              <a:extLst>
                <a:ext uri="{FF2B5EF4-FFF2-40B4-BE49-F238E27FC236}">
                  <a16:creationId xmlns:a16="http://schemas.microsoft.com/office/drawing/2014/main" id="{1E049813-75C2-4C4C-884E-5480698B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56361" y="339903"/>
              <a:ext cx="1567527" cy="15675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4CA4D6DA-0C20-43AD-AD68-1F7A6E41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13508" y="1824184"/>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CE6E5024-CAC1-4B1A-8AAD-E805A19D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64188"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793FBD22-8A01-9B91-2E88-24001FB19CDC}"/>
              </a:ext>
            </a:extLst>
          </p:cNvPr>
          <p:cNvGraphicFramePr>
            <a:graphicFrameLocks noGrp="1"/>
          </p:cNvGraphicFramePr>
          <p:nvPr>
            <p:ph idx="1"/>
            <p:extLst>
              <p:ext uri="{D42A27DB-BD31-4B8C-83A1-F6EECF244321}">
                <p14:modId xmlns:p14="http://schemas.microsoft.com/office/powerpoint/2010/main" val="583858158"/>
              </p:ext>
            </p:extLst>
          </p:nvPr>
        </p:nvGraphicFramePr>
        <p:xfrm>
          <a:off x="5181600" y="557189"/>
          <a:ext cx="6172199" cy="5743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1430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with low confidence">
            <a:extLst>
              <a:ext uri="{FF2B5EF4-FFF2-40B4-BE49-F238E27FC236}">
                <a16:creationId xmlns:a16="http://schemas.microsoft.com/office/drawing/2014/main" id="{B412E077-9C38-C3FF-529F-C7B0789339CE}"/>
              </a:ext>
            </a:extLst>
          </p:cNvPr>
          <p:cNvPicPr>
            <a:picLocks noGrp="1" noChangeAspect="1"/>
          </p:cNvPicPr>
          <p:nvPr>
            <p:ph idx="1"/>
          </p:nvPr>
        </p:nvPicPr>
        <p:blipFill>
          <a:blip r:embed="rId2"/>
          <a:stretch>
            <a:fillRect/>
          </a:stretch>
        </p:blipFill>
        <p:spPr>
          <a:xfrm>
            <a:off x="1644781" y="1825625"/>
            <a:ext cx="8902438" cy="4351338"/>
          </a:xfrm>
        </p:spPr>
      </p:pic>
    </p:spTree>
    <p:extLst>
      <p:ext uri="{BB962C8B-B14F-4D97-AF65-F5344CB8AC3E}">
        <p14:creationId xmlns:p14="http://schemas.microsoft.com/office/powerpoint/2010/main" val="427039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with low confidence">
            <a:extLst>
              <a:ext uri="{FF2B5EF4-FFF2-40B4-BE49-F238E27FC236}">
                <a16:creationId xmlns:a16="http://schemas.microsoft.com/office/drawing/2014/main" id="{6CCF75DC-9C18-F280-6B98-159E30F42CAB}"/>
              </a:ext>
            </a:extLst>
          </p:cNvPr>
          <p:cNvPicPr>
            <a:picLocks noGrp="1" noChangeAspect="1"/>
          </p:cNvPicPr>
          <p:nvPr>
            <p:ph idx="1"/>
          </p:nvPr>
        </p:nvPicPr>
        <p:blipFill>
          <a:blip r:embed="rId2"/>
          <a:stretch>
            <a:fillRect/>
          </a:stretch>
        </p:blipFill>
        <p:spPr>
          <a:xfrm>
            <a:off x="1701408" y="1825625"/>
            <a:ext cx="8789183" cy="4351338"/>
          </a:xfrm>
        </p:spPr>
      </p:pic>
    </p:spTree>
    <p:extLst>
      <p:ext uri="{BB962C8B-B14F-4D97-AF65-F5344CB8AC3E}">
        <p14:creationId xmlns:p14="http://schemas.microsoft.com/office/powerpoint/2010/main" val="50755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8A64CC9E-39AA-AFBC-06E2-D06CBEB4AEAA}"/>
              </a:ext>
            </a:extLst>
          </p:cNvPr>
          <p:cNvPicPr>
            <a:picLocks noGrp="1" noChangeAspect="1"/>
          </p:cNvPicPr>
          <p:nvPr>
            <p:ph idx="1"/>
          </p:nvPr>
        </p:nvPicPr>
        <p:blipFill>
          <a:blip r:embed="rId2"/>
          <a:stretch>
            <a:fillRect/>
          </a:stretch>
        </p:blipFill>
        <p:spPr>
          <a:xfrm>
            <a:off x="1174459" y="1953829"/>
            <a:ext cx="9575554" cy="4539046"/>
          </a:xfrm>
        </p:spPr>
      </p:pic>
      <p:sp>
        <p:nvSpPr>
          <p:cNvPr id="2" name="TextBox 1">
            <a:extLst>
              <a:ext uri="{FF2B5EF4-FFF2-40B4-BE49-F238E27FC236}">
                <a16:creationId xmlns:a16="http://schemas.microsoft.com/office/drawing/2014/main" id="{865DCDBD-4D7A-F149-7119-E73AD0D07C4C}"/>
              </a:ext>
            </a:extLst>
          </p:cNvPr>
          <p:cNvSpPr txBox="1"/>
          <p:nvPr/>
        </p:nvSpPr>
        <p:spPr>
          <a:xfrm>
            <a:off x="2340528" y="1174459"/>
            <a:ext cx="7143559" cy="461665"/>
          </a:xfrm>
          <a:prstGeom prst="rect">
            <a:avLst/>
          </a:prstGeom>
          <a:noFill/>
        </p:spPr>
        <p:txBody>
          <a:bodyPr wrap="none" rtlCol="0">
            <a:spAutoFit/>
          </a:bodyPr>
          <a:lstStyle/>
          <a:p>
            <a:r>
              <a:rPr lang="en-US" sz="2400" dirty="0"/>
              <a:t>Exploring the correlation between dependences </a:t>
            </a:r>
          </a:p>
        </p:txBody>
      </p:sp>
    </p:spTree>
    <p:extLst>
      <p:ext uri="{BB962C8B-B14F-4D97-AF65-F5344CB8AC3E}">
        <p14:creationId xmlns:p14="http://schemas.microsoft.com/office/powerpoint/2010/main" val="138793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127D-30D6-6E25-41CF-C518F72A2D60}"/>
              </a:ext>
            </a:extLst>
          </p:cNvPr>
          <p:cNvSpPr>
            <a:spLocks noGrp="1"/>
          </p:cNvSpPr>
          <p:nvPr>
            <p:ph type="title"/>
          </p:nvPr>
        </p:nvSpPr>
        <p:spPr/>
        <p:txBody>
          <a:bodyPr/>
          <a:lstStyle/>
          <a:p>
            <a:r>
              <a:rPr lang="en-AU" b="0" i="0" dirty="0"/>
              <a:t>Modelling</a:t>
            </a:r>
            <a:br>
              <a:rPr lang="en-US" dirty="0"/>
            </a:br>
            <a:endParaRPr lang="en-US" dirty="0"/>
          </a:p>
        </p:txBody>
      </p:sp>
      <p:sp>
        <p:nvSpPr>
          <p:cNvPr id="3" name="Content Placeholder 2">
            <a:extLst>
              <a:ext uri="{FF2B5EF4-FFF2-40B4-BE49-F238E27FC236}">
                <a16:creationId xmlns:a16="http://schemas.microsoft.com/office/drawing/2014/main" id="{6CE7755B-2672-F518-766C-F5EF785E3098}"/>
              </a:ext>
            </a:extLst>
          </p:cNvPr>
          <p:cNvSpPr>
            <a:spLocks noGrp="1"/>
          </p:cNvSpPr>
          <p:nvPr>
            <p:ph idx="1"/>
          </p:nvPr>
        </p:nvSpPr>
        <p:spPr/>
        <p:txBody>
          <a:bodyPr/>
          <a:lstStyle/>
          <a:p>
            <a:pPr>
              <a:buFont typeface="Wingdings" pitchFamily="2" charset="2"/>
              <a:buChar char="Ø"/>
            </a:pPr>
            <a:r>
              <a:rPr lang="en-US" dirty="0"/>
              <a:t>4 data modelling techniques have been used</a:t>
            </a:r>
          </a:p>
          <a:p>
            <a:pPr>
              <a:buFont typeface="Wingdings" pitchFamily="2" charset="2"/>
              <a:buChar char="Ø"/>
            </a:pPr>
            <a:r>
              <a:rPr lang="en-US" dirty="0"/>
              <a:t>Random Forest</a:t>
            </a:r>
          </a:p>
          <a:p>
            <a:pPr>
              <a:buFont typeface="Wingdings" pitchFamily="2" charset="2"/>
              <a:buChar char="Ø"/>
            </a:pPr>
            <a:r>
              <a:rPr lang="en-US" dirty="0"/>
              <a:t>Decision Tree</a:t>
            </a:r>
          </a:p>
          <a:p>
            <a:pPr>
              <a:buFont typeface="Wingdings" pitchFamily="2" charset="2"/>
              <a:buChar char="Ø"/>
            </a:pPr>
            <a:r>
              <a:rPr lang="en-US" dirty="0" err="1"/>
              <a:t>Kneighbors</a:t>
            </a:r>
            <a:endParaRPr lang="en-US" dirty="0"/>
          </a:p>
          <a:p>
            <a:pPr>
              <a:buFont typeface="Wingdings" pitchFamily="2" charset="2"/>
              <a:buChar char="Ø"/>
            </a:pPr>
            <a:r>
              <a:rPr lang="en-AU" b="0" i="0" dirty="0">
                <a:effectLst/>
                <a:latin typeface="-apple-system"/>
              </a:rPr>
              <a:t>Support Vector Machine (SVM)</a:t>
            </a:r>
            <a:endParaRPr lang="en-US" dirty="0"/>
          </a:p>
        </p:txBody>
      </p:sp>
    </p:spTree>
    <p:extLst>
      <p:ext uri="{BB962C8B-B14F-4D97-AF65-F5344CB8AC3E}">
        <p14:creationId xmlns:p14="http://schemas.microsoft.com/office/powerpoint/2010/main" val="353514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with low confidence">
            <a:extLst>
              <a:ext uri="{FF2B5EF4-FFF2-40B4-BE49-F238E27FC236}">
                <a16:creationId xmlns:a16="http://schemas.microsoft.com/office/drawing/2014/main" id="{6FE58B5A-FFA9-A1BC-F2D6-65238EC8A414}"/>
              </a:ext>
            </a:extLst>
          </p:cNvPr>
          <p:cNvPicPr>
            <a:picLocks noGrp="1" noChangeAspect="1"/>
          </p:cNvPicPr>
          <p:nvPr>
            <p:ph idx="1"/>
          </p:nvPr>
        </p:nvPicPr>
        <p:blipFill>
          <a:blip r:embed="rId2"/>
          <a:stretch>
            <a:fillRect/>
          </a:stretch>
        </p:blipFill>
        <p:spPr>
          <a:xfrm>
            <a:off x="891759" y="603504"/>
            <a:ext cx="10408482" cy="5573459"/>
          </a:xfrm>
        </p:spPr>
      </p:pic>
    </p:spTree>
    <p:extLst>
      <p:ext uri="{BB962C8B-B14F-4D97-AF65-F5344CB8AC3E}">
        <p14:creationId xmlns:p14="http://schemas.microsoft.com/office/powerpoint/2010/main" val="1398490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F242-503B-C745-D197-D971002A0A58}"/>
              </a:ext>
            </a:extLst>
          </p:cNvPr>
          <p:cNvSpPr>
            <a:spLocks noGrp="1"/>
          </p:cNvSpPr>
          <p:nvPr>
            <p:ph type="title"/>
          </p:nvPr>
        </p:nvSpPr>
        <p:spPr/>
        <p:txBody>
          <a:bodyPr>
            <a:normAutofit/>
          </a:bodyPr>
          <a:lstStyle/>
          <a:p>
            <a:r>
              <a:rPr lang="en-AU" sz="3600" dirty="0"/>
              <a:t>Confusion Matrix and Classification report- Random Forest</a:t>
            </a:r>
            <a:endParaRPr lang="en-US" sz="3600" dirty="0"/>
          </a:p>
        </p:txBody>
      </p:sp>
      <p:pic>
        <p:nvPicPr>
          <p:cNvPr id="7" name="Content Placeholder 6" descr="A screenshot of a computer&#10;&#10;Description automatically generated with medium confidence">
            <a:extLst>
              <a:ext uri="{FF2B5EF4-FFF2-40B4-BE49-F238E27FC236}">
                <a16:creationId xmlns:a16="http://schemas.microsoft.com/office/drawing/2014/main" id="{6881A32F-988A-8023-A323-6C9B6B12B71A}"/>
              </a:ext>
            </a:extLst>
          </p:cNvPr>
          <p:cNvPicPr>
            <a:picLocks noGrp="1" noChangeAspect="1"/>
          </p:cNvPicPr>
          <p:nvPr>
            <p:ph idx="1"/>
          </p:nvPr>
        </p:nvPicPr>
        <p:blipFill>
          <a:blip r:embed="rId2"/>
          <a:stretch>
            <a:fillRect/>
          </a:stretch>
        </p:blipFill>
        <p:spPr>
          <a:xfrm>
            <a:off x="838200" y="1536192"/>
            <a:ext cx="10515600" cy="4190571"/>
          </a:xfrm>
        </p:spPr>
      </p:pic>
    </p:spTree>
    <p:extLst>
      <p:ext uri="{BB962C8B-B14F-4D97-AF65-F5344CB8AC3E}">
        <p14:creationId xmlns:p14="http://schemas.microsoft.com/office/powerpoint/2010/main" val="194116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with medium confidence">
            <a:extLst>
              <a:ext uri="{FF2B5EF4-FFF2-40B4-BE49-F238E27FC236}">
                <a16:creationId xmlns:a16="http://schemas.microsoft.com/office/drawing/2014/main" id="{451FFECE-00E7-DA98-E50C-51F9BD21F121}"/>
              </a:ext>
            </a:extLst>
          </p:cNvPr>
          <p:cNvPicPr>
            <a:picLocks noGrp="1" noChangeAspect="1"/>
          </p:cNvPicPr>
          <p:nvPr>
            <p:ph idx="1"/>
          </p:nvPr>
        </p:nvPicPr>
        <p:blipFill>
          <a:blip r:embed="rId2"/>
          <a:stretch>
            <a:fillRect/>
          </a:stretch>
        </p:blipFill>
        <p:spPr>
          <a:xfrm>
            <a:off x="1107662" y="768096"/>
            <a:ext cx="9976675" cy="5408867"/>
          </a:xfrm>
        </p:spPr>
      </p:pic>
    </p:spTree>
    <p:extLst>
      <p:ext uri="{BB962C8B-B14F-4D97-AF65-F5344CB8AC3E}">
        <p14:creationId xmlns:p14="http://schemas.microsoft.com/office/powerpoint/2010/main" val="3611462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7F4D-7A7D-C3F6-1626-4092C6CC7F35}"/>
              </a:ext>
            </a:extLst>
          </p:cNvPr>
          <p:cNvSpPr>
            <a:spLocks noGrp="1"/>
          </p:cNvSpPr>
          <p:nvPr>
            <p:ph type="title"/>
          </p:nvPr>
        </p:nvSpPr>
        <p:spPr/>
        <p:txBody>
          <a:bodyPr>
            <a:normAutofit/>
          </a:bodyPr>
          <a:lstStyle/>
          <a:p>
            <a:r>
              <a:rPr lang="en-AU" sz="3600" dirty="0"/>
              <a:t>Confusion Matrix and Classification report-Decision Tree</a:t>
            </a:r>
            <a:endParaRPr lang="en-US" sz="3600" dirty="0"/>
          </a:p>
        </p:txBody>
      </p:sp>
      <p:pic>
        <p:nvPicPr>
          <p:cNvPr id="7" name="Content Placeholder 6" descr="A screenshot of a computer&#10;&#10;Description automatically generated with medium confidence">
            <a:extLst>
              <a:ext uri="{FF2B5EF4-FFF2-40B4-BE49-F238E27FC236}">
                <a16:creationId xmlns:a16="http://schemas.microsoft.com/office/drawing/2014/main" id="{CE40B2EE-DD2B-B9AE-5911-F7EF8EC6CE55}"/>
              </a:ext>
            </a:extLst>
          </p:cNvPr>
          <p:cNvPicPr>
            <a:picLocks noGrp="1" noChangeAspect="1"/>
          </p:cNvPicPr>
          <p:nvPr>
            <p:ph idx="1"/>
          </p:nvPr>
        </p:nvPicPr>
        <p:blipFill>
          <a:blip r:embed="rId2"/>
          <a:stretch>
            <a:fillRect/>
          </a:stretch>
        </p:blipFill>
        <p:spPr>
          <a:xfrm>
            <a:off x="838200" y="1690688"/>
            <a:ext cx="10515600" cy="3556486"/>
          </a:xfrm>
        </p:spPr>
      </p:pic>
    </p:spTree>
    <p:extLst>
      <p:ext uri="{BB962C8B-B14F-4D97-AF65-F5344CB8AC3E}">
        <p14:creationId xmlns:p14="http://schemas.microsoft.com/office/powerpoint/2010/main" val="1660262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10;&#10;Description automatically generated">
            <a:extLst>
              <a:ext uri="{FF2B5EF4-FFF2-40B4-BE49-F238E27FC236}">
                <a16:creationId xmlns:a16="http://schemas.microsoft.com/office/drawing/2014/main" id="{8A6000ED-4B31-0F35-3B3E-67A13BE759EC}"/>
              </a:ext>
            </a:extLst>
          </p:cNvPr>
          <p:cNvPicPr>
            <a:picLocks noGrp="1" noChangeAspect="1"/>
          </p:cNvPicPr>
          <p:nvPr>
            <p:ph idx="1"/>
          </p:nvPr>
        </p:nvPicPr>
        <p:blipFill>
          <a:blip r:embed="rId2"/>
          <a:stretch>
            <a:fillRect/>
          </a:stretch>
        </p:blipFill>
        <p:spPr>
          <a:xfrm>
            <a:off x="838200" y="740665"/>
            <a:ext cx="10515600" cy="5017666"/>
          </a:xfrm>
        </p:spPr>
      </p:pic>
    </p:spTree>
    <p:extLst>
      <p:ext uri="{BB962C8B-B14F-4D97-AF65-F5344CB8AC3E}">
        <p14:creationId xmlns:p14="http://schemas.microsoft.com/office/powerpoint/2010/main" val="879522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BDAE-EAEB-AC75-9187-314816FF6289}"/>
              </a:ext>
            </a:extLst>
          </p:cNvPr>
          <p:cNvSpPr>
            <a:spLocks noGrp="1"/>
          </p:cNvSpPr>
          <p:nvPr>
            <p:ph type="title"/>
          </p:nvPr>
        </p:nvSpPr>
        <p:spPr/>
        <p:txBody>
          <a:bodyPr>
            <a:normAutofit/>
          </a:bodyPr>
          <a:lstStyle/>
          <a:p>
            <a:r>
              <a:rPr lang="en-AU" sz="3600" dirty="0"/>
              <a:t>Confusion Matrix and Classification report- K </a:t>
            </a:r>
            <a:r>
              <a:rPr lang="en-AU" sz="3600" dirty="0" err="1"/>
              <a:t>Neighbors</a:t>
            </a:r>
            <a:endParaRPr lang="en-US" sz="3600" dirty="0"/>
          </a:p>
        </p:txBody>
      </p:sp>
      <p:pic>
        <p:nvPicPr>
          <p:cNvPr id="7" name="Content Placeholder 6" descr="A screenshot of a computer&#10;&#10;Description automatically generated with medium confidence">
            <a:extLst>
              <a:ext uri="{FF2B5EF4-FFF2-40B4-BE49-F238E27FC236}">
                <a16:creationId xmlns:a16="http://schemas.microsoft.com/office/drawing/2014/main" id="{82F71BDD-F1E7-5289-5550-E2141F2A528F}"/>
              </a:ext>
            </a:extLst>
          </p:cNvPr>
          <p:cNvPicPr>
            <a:picLocks noGrp="1" noChangeAspect="1"/>
          </p:cNvPicPr>
          <p:nvPr>
            <p:ph idx="1"/>
          </p:nvPr>
        </p:nvPicPr>
        <p:blipFill>
          <a:blip r:embed="rId2"/>
          <a:stretch>
            <a:fillRect/>
          </a:stretch>
        </p:blipFill>
        <p:spPr>
          <a:xfrm>
            <a:off x="838200" y="1782967"/>
            <a:ext cx="10515600" cy="3829268"/>
          </a:xfrm>
        </p:spPr>
      </p:pic>
    </p:spTree>
    <p:extLst>
      <p:ext uri="{BB962C8B-B14F-4D97-AF65-F5344CB8AC3E}">
        <p14:creationId xmlns:p14="http://schemas.microsoft.com/office/powerpoint/2010/main" val="202864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3" name="Rectangle 22">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E6DB8146-AB5F-4BC3-84E6-3394442B87B1}"/>
              </a:ext>
            </a:extLst>
          </p:cNvPr>
          <p:cNvSpPr>
            <a:spLocks noGrp="1"/>
          </p:cNvSpPr>
          <p:nvPr>
            <p:ph type="title"/>
          </p:nvPr>
        </p:nvSpPr>
        <p:spPr>
          <a:xfrm>
            <a:off x="457200" y="544786"/>
            <a:ext cx="11238346" cy="1683971"/>
          </a:xfrm>
        </p:spPr>
        <p:txBody>
          <a:bodyPr anchor="t">
            <a:normAutofit/>
          </a:bodyPr>
          <a:lstStyle/>
          <a:p>
            <a:r>
              <a:rPr lang="en-US" dirty="0"/>
              <a:t>Introduction</a:t>
            </a:r>
          </a:p>
        </p:txBody>
      </p:sp>
      <p:grpSp>
        <p:nvGrpSpPr>
          <p:cNvPr id="25" name="Group 24">
            <a:extLst>
              <a:ext uri="{FF2B5EF4-FFF2-40B4-BE49-F238E27FC236}">
                <a16:creationId xmlns:a16="http://schemas.microsoft.com/office/drawing/2014/main" id="{AE3A99C6-0751-4B61-9F8C-D587C76682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4054" y="381222"/>
            <a:ext cx="1776608" cy="1547254"/>
            <a:chOff x="10134054" y="381222"/>
            <a:chExt cx="1776608" cy="1547254"/>
          </a:xfrm>
        </p:grpSpPr>
        <p:sp useBgFill="1">
          <p:nvSpPr>
            <p:cNvPr id="26" name="Graphic 10">
              <a:extLst>
                <a:ext uri="{FF2B5EF4-FFF2-40B4-BE49-F238E27FC236}">
                  <a16:creationId xmlns:a16="http://schemas.microsoft.com/office/drawing/2014/main" id="{4C0C9772-971B-4CD4-B948-0C3F933A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7" name="Oval 26">
              <a:extLst>
                <a:ext uri="{FF2B5EF4-FFF2-40B4-BE49-F238E27FC236}">
                  <a16:creationId xmlns:a16="http://schemas.microsoft.com/office/drawing/2014/main" id="{F917A327-19AE-4BAC-A495-E449EDB2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8" name="Oval 27">
              <a:extLst>
                <a:ext uri="{FF2B5EF4-FFF2-40B4-BE49-F238E27FC236}">
                  <a16:creationId xmlns:a16="http://schemas.microsoft.com/office/drawing/2014/main" id="{A13C37E6-66C1-4F85-83AE-D19DE95F7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23B00F3A-FF14-0211-273C-7912DCA7051B}"/>
              </a:ext>
            </a:extLst>
          </p:cNvPr>
          <p:cNvGraphicFramePr>
            <a:graphicFrameLocks noGrp="1"/>
          </p:cNvGraphicFramePr>
          <p:nvPr>
            <p:ph idx="1"/>
            <p:extLst>
              <p:ext uri="{D42A27DB-BD31-4B8C-83A1-F6EECF244321}">
                <p14:modId xmlns:p14="http://schemas.microsoft.com/office/powerpoint/2010/main" val="4160290106"/>
              </p:ext>
            </p:extLst>
          </p:nvPr>
        </p:nvGraphicFramePr>
        <p:xfrm>
          <a:off x="838200" y="2579319"/>
          <a:ext cx="10515600" cy="3597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7983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with medium confidence">
            <a:extLst>
              <a:ext uri="{FF2B5EF4-FFF2-40B4-BE49-F238E27FC236}">
                <a16:creationId xmlns:a16="http://schemas.microsoft.com/office/drawing/2014/main" id="{E8963187-D422-C1F7-BCA6-A4DB8A43544E}"/>
              </a:ext>
            </a:extLst>
          </p:cNvPr>
          <p:cNvPicPr>
            <a:picLocks noGrp="1" noChangeAspect="1"/>
          </p:cNvPicPr>
          <p:nvPr>
            <p:ph idx="1"/>
          </p:nvPr>
        </p:nvPicPr>
        <p:blipFill>
          <a:blip r:embed="rId2"/>
          <a:stretch>
            <a:fillRect/>
          </a:stretch>
        </p:blipFill>
        <p:spPr>
          <a:xfrm>
            <a:off x="848798" y="645952"/>
            <a:ext cx="10494403" cy="5531011"/>
          </a:xfrm>
        </p:spPr>
      </p:pic>
    </p:spTree>
    <p:extLst>
      <p:ext uri="{BB962C8B-B14F-4D97-AF65-F5344CB8AC3E}">
        <p14:creationId xmlns:p14="http://schemas.microsoft.com/office/powerpoint/2010/main" val="167129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5073-6BBD-34B7-D358-88FC390D2B2B}"/>
              </a:ext>
            </a:extLst>
          </p:cNvPr>
          <p:cNvSpPr>
            <a:spLocks noGrp="1"/>
          </p:cNvSpPr>
          <p:nvPr>
            <p:ph type="title"/>
          </p:nvPr>
        </p:nvSpPr>
        <p:spPr/>
        <p:txBody>
          <a:bodyPr/>
          <a:lstStyle/>
          <a:p>
            <a:r>
              <a:rPr lang="en-AU" sz="4400" dirty="0"/>
              <a:t>Confusion Matrix and Classification Report- Support Vector Machine</a:t>
            </a:r>
            <a:endParaRPr lang="en-US"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3DE42BD-9F46-32ED-043F-55A1CFF8724C}"/>
              </a:ext>
            </a:extLst>
          </p:cNvPr>
          <p:cNvPicPr>
            <a:picLocks noGrp="1" noChangeAspect="1"/>
          </p:cNvPicPr>
          <p:nvPr>
            <p:ph idx="1"/>
          </p:nvPr>
        </p:nvPicPr>
        <p:blipFill>
          <a:blip r:embed="rId2"/>
          <a:stretch>
            <a:fillRect/>
          </a:stretch>
        </p:blipFill>
        <p:spPr>
          <a:xfrm>
            <a:off x="838200" y="2002536"/>
            <a:ext cx="10515600" cy="3140053"/>
          </a:xfrm>
        </p:spPr>
      </p:pic>
    </p:spTree>
    <p:extLst>
      <p:ext uri="{BB962C8B-B14F-4D97-AF65-F5344CB8AC3E}">
        <p14:creationId xmlns:p14="http://schemas.microsoft.com/office/powerpoint/2010/main" val="2701301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8630-778A-E1DF-F2F3-544394B5252A}"/>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62ED9D2-2633-D961-EBF5-81F7F2973855}"/>
              </a:ext>
            </a:extLst>
          </p:cNvPr>
          <p:cNvSpPr>
            <a:spLocks noGrp="1"/>
          </p:cNvSpPr>
          <p:nvPr>
            <p:ph idx="1"/>
          </p:nvPr>
        </p:nvSpPr>
        <p:spPr/>
        <p:txBody>
          <a:bodyPr>
            <a:normAutofit/>
          </a:bodyPr>
          <a:lstStyle/>
          <a:p>
            <a:pPr>
              <a:buFont typeface="Wingdings" pitchFamily="2" charset="2"/>
              <a:buChar char="Ø"/>
            </a:pPr>
            <a:r>
              <a:rPr lang="en-US" dirty="0"/>
              <a:t>What do we achieve from the above data modelling?</a:t>
            </a:r>
          </a:p>
          <a:p>
            <a:pPr>
              <a:buFont typeface="Arial" panose="020B0604020202020204" pitchFamily="34" charset="0"/>
              <a:buChar char="•"/>
            </a:pPr>
            <a:r>
              <a:rPr lang="en-US" sz="1600" dirty="0"/>
              <a:t>With the help of machine learning and different data modelling, the physician might be able to predict if a patient has diabetes or not</a:t>
            </a:r>
          </a:p>
          <a:p>
            <a:pPr>
              <a:buFont typeface="Wingdings" pitchFamily="2" charset="2"/>
              <a:buChar char="Ø"/>
            </a:pPr>
            <a:r>
              <a:rPr lang="en-US" dirty="0"/>
              <a:t>Can these models be useful for future prediction?</a:t>
            </a:r>
          </a:p>
          <a:p>
            <a:pPr>
              <a:buFont typeface="Arial" panose="020B0604020202020204" pitchFamily="34" charset="0"/>
              <a:buChar char="•"/>
            </a:pPr>
            <a:r>
              <a:rPr lang="en-US" sz="1800" dirty="0"/>
              <a:t>Since the accuracy of the above models does not meet the requirement (75%), especially in health-related decision-making, it is not recommended</a:t>
            </a:r>
          </a:p>
          <a:p>
            <a:pPr>
              <a:buFont typeface="Arial" panose="020B0604020202020204" pitchFamily="34" charset="0"/>
              <a:buChar char="•"/>
            </a:pPr>
            <a:r>
              <a:rPr lang="en-US" sz="1800" dirty="0"/>
              <a:t>The success of data modelling also depends on different factors such as data collection, data quality, and model performance, there can be limitations on the outcomes which can be improved by trying the latest model.</a:t>
            </a:r>
            <a:endParaRPr lang="en-US" dirty="0"/>
          </a:p>
        </p:txBody>
      </p:sp>
    </p:spTree>
    <p:extLst>
      <p:ext uri="{BB962C8B-B14F-4D97-AF65-F5344CB8AC3E}">
        <p14:creationId xmlns:p14="http://schemas.microsoft.com/office/powerpoint/2010/main" val="337906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with medium confidence">
            <a:extLst>
              <a:ext uri="{FF2B5EF4-FFF2-40B4-BE49-F238E27FC236}">
                <a16:creationId xmlns:a16="http://schemas.microsoft.com/office/drawing/2014/main" id="{0FFF571A-3019-A4ED-C98B-1005733AAC7A}"/>
              </a:ext>
            </a:extLst>
          </p:cNvPr>
          <p:cNvPicPr>
            <a:picLocks noGrp="1" noChangeAspect="1"/>
          </p:cNvPicPr>
          <p:nvPr>
            <p:ph idx="1"/>
          </p:nvPr>
        </p:nvPicPr>
        <p:blipFill>
          <a:blip r:embed="rId2"/>
          <a:stretch>
            <a:fillRect/>
          </a:stretch>
        </p:blipFill>
        <p:spPr>
          <a:xfrm>
            <a:off x="2290514" y="484632"/>
            <a:ext cx="8692999" cy="5692331"/>
          </a:xfrm>
        </p:spPr>
      </p:pic>
    </p:spTree>
    <p:extLst>
      <p:ext uri="{BB962C8B-B14F-4D97-AF65-F5344CB8AC3E}">
        <p14:creationId xmlns:p14="http://schemas.microsoft.com/office/powerpoint/2010/main" val="663521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0355-AB3E-3F44-44B1-E959ADA24B7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F4DCD50-1D7B-3531-266E-9CFC6639E70F}"/>
              </a:ext>
            </a:extLst>
          </p:cNvPr>
          <p:cNvSpPr>
            <a:spLocks noGrp="1"/>
          </p:cNvSpPr>
          <p:nvPr>
            <p:ph idx="1"/>
          </p:nvPr>
        </p:nvSpPr>
        <p:spPr>
          <a:xfrm>
            <a:off x="838200" y="1426128"/>
            <a:ext cx="10515600" cy="4320331"/>
          </a:xfrm>
        </p:spPr>
        <p:txBody>
          <a:bodyPr/>
          <a:lstStyle/>
          <a:p>
            <a:pPr>
              <a:buFont typeface="Wingdings" pitchFamily="2" charset="2"/>
              <a:buChar char="Ø"/>
            </a:pPr>
            <a:r>
              <a:rPr lang="en-US" dirty="0"/>
              <a:t>From the feature importance, we can conclude that BMI is the most influential factor contributing to diabetes which is followed by age, general health and high BP.</a:t>
            </a:r>
          </a:p>
          <a:p>
            <a:pPr>
              <a:buFont typeface="Wingdings" pitchFamily="2" charset="2"/>
              <a:buChar char="Ø"/>
            </a:pPr>
            <a:r>
              <a:rPr lang="en-US" dirty="0"/>
              <a:t> Similarly, </a:t>
            </a:r>
            <a:r>
              <a:rPr lang="en-US" dirty="0" err="1"/>
              <a:t>Cholchek</a:t>
            </a:r>
            <a:r>
              <a:rPr lang="en-US" dirty="0"/>
              <a:t>, high alcohol consumption comes as the least contributing factor for diabetes.</a:t>
            </a:r>
          </a:p>
          <a:p>
            <a:pPr>
              <a:buFont typeface="Wingdings" pitchFamily="2" charset="2"/>
              <a:buChar char="Ø"/>
            </a:pPr>
            <a:r>
              <a:rPr lang="en-US" dirty="0"/>
              <a:t>After analyzing the accuracy results and classification report, we can say the support vector machine is best than the other 3 models that we analyzed.</a:t>
            </a:r>
          </a:p>
        </p:txBody>
      </p:sp>
    </p:spTree>
    <p:extLst>
      <p:ext uri="{BB962C8B-B14F-4D97-AF65-F5344CB8AC3E}">
        <p14:creationId xmlns:p14="http://schemas.microsoft.com/office/powerpoint/2010/main" val="29677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D37C-1C4A-677A-97B8-143600153917}"/>
              </a:ext>
            </a:extLst>
          </p:cNvPr>
          <p:cNvSpPr>
            <a:spLocks noGrp="1"/>
          </p:cNvSpPr>
          <p:nvPr>
            <p:ph type="title"/>
          </p:nvPr>
        </p:nvSpPr>
        <p:spPr/>
        <p:txBody>
          <a:bodyPr/>
          <a:lstStyle/>
          <a:p>
            <a:r>
              <a:rPr lang="en-AU" b="1" i="0" dirty="0">
                <a:solidFill>
                  <a:srgbClr val="292929"/>
                </a:solidFill>
                <a:effectLst/>
                <a:latin typeface="sohne"/>
              </a:rPr>
              <a:t>Objectives</a:t>
            </a:r>
            <a:endParaRPr lang="en-US" dirty="0"/>
          </a:p>
        </p:txBody>
      </p:sp>
      <p:graphicFrame>
        <p:nvGraphicFramePr>
          <p:cNvPr id="5" name="Content Placeholder 2">
            <a:extLst>
              <a:ext uri="{FF2B5EF4-FFF2-40B4-BE49-F238E27FC236}">
                <a16:creationId xmlns:a16="http://schemas.microsoft.com/office/drawing/2014/main" id="{704CE496-BDD0-00EA-AB59-62ED0A3DB67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72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9"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60561B4C-5EFF-CAB5-4AF3-62FC3299CC29}"/>
              </a:ext>
            </a:extLst>
          </p:cNvPr>
          <p:cNvSpPr>
            <a:spLocks noGrp="1"/>
          </p:cNvSpPr>
          <p:nvPr>
            <p:ph type="title"/>
          </p:nvPr>
        </p:nvSpPr>
        <p:spPr>
          <a:xfrm>
            <a:off x="3226957" y="591955"/>
            <a:ext cx="6711900" cy="1497772"/>
          </a:xfrm>
        </p:spPr>
        <p:txBody>
          <a:bodyPr anchor="ctr">
            <a:normAutofit/>
          </a:bodyPr>
          <a:lstStyle/>
          <a:p>
            <a:r>
              <a:rPr lang="en-US" sz="3600" dirty="0"/>
              <a:t>Data Source</a:t>
            </a:r>
          </a:p>
        </p:txBody>
      </p:sp>
      <p:grpSp>
        <p:nvGrpSpPr>
          <p:cNvPr id="20" name="Group 12">
            <a:extLst>
              <a:ext uri="{FF2B5EF4-FFF2-40B4-BE49-F238E27FC236}">
                <a16:creationId xmlns:a16="http://schemas.microsoft.com/office/drawing/2014/main" id="{C80F1402-11C5-4156-920F-A1D996B47D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1823" y="446104"/>
            <a:ext cx="2354299" cy="1482372"/>
            <a:chOff x="471823" y="446104"/>
            <a:chExt cx="2354299" cy="1482372"/>
          </a:xfrm>
        </p:grpSpPr>
        <p:sp useBgFill="1">
          <p:nvSpPr>
            <p:cNvPr id="21" name="Graphic 10">
              <a:extLst>
                <a:ext uri="{FF2B5EF4-FFF2-40B4-BE49-F238E27FC236}">
                  <a16:creationId xmlns:a16="http://schemas.microsoft.com/office/drawing/2014/main" id="{F59333A0-91D0-40E7-ABE0-4CD6A0A40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1053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14">
              <a:extLst>
                <a:ext uri="{FF2B5EF4-FFF2-40B4-BE49-F238E27FC236}">
                  <a16:creationId xmlns:a16="http://schemas.microsoft.com/office/drawing/2014/main" id="{E1168C41-55F2-4E50-AAC9-1069DFDEA9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3382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15">
              <a:extLst>
                <a:ext uri="{FF2B5EF4-FFF2-40B4-BE49-F238E27FC236}">
                  <a16:creationId xmlns:a16="http://schemas.microsoft.com/office/drawing/2014/main" id="{806188BB-B55A-499F-A6F1-4CF1F0887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71823" y="446104"/>
              <a:ext cx="762000" cy="7620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24" name="Content Placeholder 2">
            <a:extLst>
              <a:ext uri="{FF2B5EF4-FFF2-40B4-BE49-F238E27FC236}">
                <a16:creationId xmlns:a16="http://schemas.microsoft.com/office/drawing/2014/main" id="{93329541-FC7E-00EA-A4F9-5B9E17953C19}"/>
              </a:ext>
            </a:extLst>
          </p:cNvPr>
          <p:cNvGraphicFramePr>
            <a:graphicFrameLocks noGrp="1"/>
          </p:cNvGraphicFramePr>
          <p:nvPr>
            <p:ph idx="1"/>
            <p:extLst>
              <p:ext uri="{D42A27DB-BD31-4B8C-83A1-F6EECF244321}">
                <p14:modId xmlns:p14="http://schemas.microsoft.com/office/powerpoint/2010/main" val="2451243751"/>
              </p:ext>
            </p:extLst>
          </p:nvPr>
        </p:nvGraphicFramePr>
        <p:xfrm>
          <a:off x="1077286" y="2256637"/>
          <a:ext cx="9509620" cy="2810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137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8B0B-E7D8-5DA8-2602-C7C5CAD4B106}"/>
              </a:ext>
            </a:extLst>
          </p:cNvPr>
          <p:cNvSpPr>
            <a:spLocks noGrp="1"/>
          </p:cNvSpPr>
          <p:nvPr>
            <p:ph type="title"/>
          </p:nvPr>
        </p:nvSpPr>
        <p:spPr>
          <a:xfrm>
            <a:off x="838200" y="681037"/>
            <a:ext cx="6384721" cy="1009651"/>
          </a:xfrm>
        </p:spPr>
        <p:txBody>
          <a:bodyPr/>
          <a:lstStyle/>
          <a:p>
            <a:r>
              <a:rPr lang="en-US" dirty="0"/>
              <a:t>Column descriptions</a:t>
            </a:r>
          </a:p>
        </p:txBody>
      </p:sp>
      <p:sp>
        <p:nvSpPr>
          <p:cNvPr id="3" name="Content Placeholder 2">
            <a:extLst>
              <a:ext uri="{FF2B5EF4-FFF2-40B4-BE49-F238E27FC236}">
                <a16:creationId xmlns:a16="http://schemas.microsoft.com/office/drawing/2014/main" id="{3B8780EC-1C1E-2680-AF12-ED362394F4B2}"/>
              </a:ext>
            </a:extLst>
          </p:cNvPr>
          <p:cNvSpPr>
            <a:spLocks noGrp="1"/>
          </p:cNvSpPr>
          <p:nvPr>
            <p:ph idx="1"/>
          </p:nvPr>
        </p:nvSpPr>
        <p:spPr/>
        <p:txBody>
          <a:bodyPr>
            <a:normAutofit fontScale="47500" lnSpcReduction="20000"/>
          </a:bodyPr>
          <a:lstStyle/>
          <a:p>
            <a:pPr algn="l"/>
            <a:endParaRPr lang="en-AU" sz="2800" dirty="0">
              <a:effectLst/>
              <a:latin typeface="Inter"/>
            </a:endParaRPr>
          </a:p>
          <a:p>
            <a:pPr algn="l">
              <a:buFont typeface="Wingdings" pitchFamily="2" charset="2"/>
              <a:buChar char="Ø"/>
            </a:pPr>
            <a:r>
              <a:rPr lang="en-AU" sz="2800" dirty="0">
                <a:effectLst/>
                <a:latin typeface="Inter"/>
              </a:rPr>
              <a:t>Sex: patient's gender (1: male; 0: female)</a:t>
            </a:r>
          </a:p>
          <a:p>
            <a:pPr algn="l">
              <a:buFont typeface="Wingdings" pitchFamily="2" charset="2"/>
              <a:buChar char="Ø"/>
            </a:pPr>
            <a:r>
              <a:rPr lang="en-AU" sz="2800" dirty="0" err="1">
                <a:effectLst/>
                <a:latin typeface="Inter"/>
              </a:rPr>
              <a:t>HighChol</a:t>
            </a:r>
            <a:r>
              <a:rPr lang="en-AU" sz="2800" dirty="0">
                <a:effectLst/>
                <a:latin typeface="Inter"/>
              </a:rPr>
              <a:t>: 0 = no high cholesterol 1 = high cholesterol</a:t>
            </a:r>
          </a:p>
          <a:p>
            <a:pPr algn="l">
              <a:buFont typeface="Wingdings" pitchFamily="2" charset="2"/>
              <a:buChar char="Ø"/>
            </a:pPr>
            <a:r>
              <a:rPr lang="en-AU" sz="2800" dirty="0" err="1">
                <a:effectLst/>
                <a:latin typeface="Inter"/>
              </a:rPr>
              <a:t>CholCheck</a:t>
            </a:r>
            <a:r>
              <a:rPr lang="en-AU" sz="2800" dirty="0">
                <a:effectLst/>
                <a:latin typeface="Inter"/>
              </a:rPr>
              <a:t>: 0 = no cholesterol check in 5 years 1 = yes cholesterol check in 5 years</a:t>
            </a:r>
          </a:p>
          <a:p>
            <a:pPr algn="l">
              <a:buFont typeface="Wingdings" pitchFamily="2" charset="2"/>
              <a:buChar char="Ø"/>
            </a:pPr>
            <a:r>
              <a:rPr lang="en-AU" sz="2800" dirty="0">
                <a:effectLst/>
                <a:latin typeface="Inter"/>
              </a:rPr>
              <a:t>Smoker: Have you smoked at least 100 cigarettes in your entire life? [Note: 5 packs = 100 cigarettes] 0 = no 1 = yes</a:t>
            </a:r>
          </a:p>
          <a:p>
            <a:pPr algn="l">
              <a:buFont typeface="Wingdings" pitchFamily="2" charset="2"/>
              <a:buChar char="Ø"/>
            </a:pPr>
            <a:r>
              <a:rPr lang="en-AU" sz="2800" dirty="0" err="1">
                <a:effectLst/>
                <a:latin typeface="Inter"/>
              </a:rPr>
              <a:t>HeartDiseaseorAttack</a:t>
            </a:r>
            <a:r>
              <a:rPr lang="en-AU" sz="2800" dirty="0">
                <a:effectLst/>
                <a:latin typeface="Inter"/>
              </a:rPr>
              <a:t>: coronary heart disease (CHD) or myocardial infarction (MI) 0 = no 1 = yes</a:t>
            </a:r>
          </a:p>
          <a:p>
            <a:pPr algn="l">
              <a:buFont typeface="Wingdings" pitchFamily="2" charset="2"/>
              <a:buChar char="Ø"/>
            </a:pPr>
            <a:r>
              <a:rPr lang="en-AU" sz="2800" dirty="0" err="1">
                <a:effectLst/>
                <a:latin typeface="Inter"/>
              </a:rPr>
              <a:t>PhysActivity</a:t>
            </a:r>
            <a:r>
              <a:rPr lang="en-AU" sz="2800" dirty="0">
                <a:effectLst/>
                <a:latin typeface="Inter"/>
              </a:rPr>
              <a:t>: physical activity in the past 30 days - not including job 0 = no 1 = yes</a:t>
            </a:r>
          </a:p>
          <a:p>
            <a:pPr algn="l">
              <a:buFont typeface="Wingdings" pitchFamily="2" charset="2"/>
              <a:buChar char="Ø"/>
            </a:pPr>
            <a:r>
              <a:rPr lang="en-AU" sz="2800" dirty="0">
                <a:effectLst/>
                <a:latin typeface="Inter"/>
              </a:rPr>
              <a:t>Fruits: Consume Fruit 1 or more times per day 0 = no 1 = yes</a:t>
            </a:r>
          </a:p>
          <a:p>
            <a:pPr algn="l">
              <a:buFont typeface="Wingdings" pitchFamily="2" charset="2"/>
              <a:buChar char="Ø"/>
            </a:pPr>
            <a:r>
              <a:rPr lang="en-AU" sz="2800" dirty="0">
                <a:effectLst/>
                <a:latin typeface="Inter"/>
              </a:rPr>
              <a:t>Veggies: Consume Vegetables 1 or more times per day 0 = no 1 = yes</a:t>
            </a:r>
          </a:p>
          <a:p>
            <a:pPr algn="l">
              <a:buFont typeface="Wingdings" pitchFamily="2" charset="2"/>
              <a:buChar char="Ø"/>
            </a:pPr>
            <a:r>
              <a:rPr lang="en-AU" sz="2800" dirty="0" err="1">
                <a:effectLst/>
                <a:latin typeface="Inter"/>
              </a:rPr>
              <a:t>HvyAlcoholConsump</a:t>
            </a:r>
            <a:r>
              <a:rPr lang="en-AU" sz="2800" dirty="0">
                <a:effectLst/>
                <a:latin typeface="Inter"/>
              </a:rPr>
              <a:t>: (adult men &gt;=14 drinks per week and adult women&gt;=7 drinks per week) 0 = no 1 = yes</a:t>
            </a:r>
          </a:p>
          <a:p>
            <a:pPr algn="l">
              <a:buFont typeface="Wingdings" pitchFamily="2" charset="2"/>
              <a:buChar char="Ø"/>
            </a:pPr>
            <a:r>
              <a:rPr lang="en-AU" sz="2800" dirty="0" err="1">
                <a:effectLst/>
                <a:latin typeface="Inter"/>
              </a:rPr>
              <a:t>GenHlth</a:t>
            </a:r>
            <a:r>
              <a:rPr lang="en-AU" sz="2800" dirty="0">
                <a:effectLst/>
                <a:latin typeface="Inter"/>
              </a:rPr>
              <a:t>: Would you say that in general, your health is: a scale 1-5 1 = excellent 2 = very good 3 = good 4 = fair 5 = poor</a:t>
            </a:r>
          </a:p>
          <a:p>
            <a:pPr algn="l">
              <a:buFont typeface="Wingdings" pitchFamily="2" charset="2"/>
              <a:buChar char="Ø"/>
            </a:pPr>
            <a:r>
              <a:rPr lang="en-AU" sz="2800" dirty="0" err="1">
                <a:effectLst/>
                <a:latin typeface="Inter"/>
              </a:rPr>
              <a:t>MentHlth</a:t>
            </a:r>
            <a:r>
              <a:rPr lang="en-AU" sz="2800" dirty="0">
                <a:effectLst/>
                <a:latin typeface="Inter"/>
              </a:rPr>
              <a:t>: days of poor mental health scale 1-30 days</a:t>
            </a:r>
          </a:p>
          <a:p>
            <a:pPr algn="l">
              <a:buFont typeface="Wingdings" pitchFamily="2" charset="2"/>
              <a:buChar char="Ø"/>
            </a:pPr>
            <a:r>
              <a:rPr lang="en-AU" sz="2800" dirty="0" err="1">
                <a:effectLst/>
                <a:latin typeface="Inter"/>
              </a:rPr>
              <a:t>PhysHlth</a:t>
            </a:r>
            <a:r>
              <a:rPr lang="en-AU" sz="2800" dirty="0">
                <a:effectLst/>
                <a:latin typeface="Inter"/>
              </a:rPr>
              <a:t>: physical illness or injury days in the past 30 days scale of 1-30</a:t>
            </a:r>
          </a:p>
          <a:p>
            <a:pPr algn="l">
              <a:buFont typeface="Wingdings" pitchFamily="2" charset="2"/>
              <a:buChar char="Ø"/>
            </a:pPr>
            <a:r>
              <a:rPr lang="en-AU" sz="2800" dirty="0" err="1">
                <a:effectLst/>
                <a:latin typeface="Inter"/>
              </a:rPr>
              <a:t>DiffWalk</a:t>
            </a:r>
            <a:r>
              <a:rPr lang="en-AU" sz="2800" dirty="0">
                <a:effectLst/>
                <a:latin typeface="Inter"/>
              </a:rPr>
              <a:t>: Do you have serious difficulty walking or climbing stairs? 0 = no 1 = yes</a:t>
            </a:r>
          </a:p>
          <a:p>
            <a:pPr algn="l">
              <a:buFont typeface="Wingdings" pitchFamily="2" charset="2"/>
              <a:buChar char="Ø"/>
            </a:pPr>
            <a:r>
              <a:rPr lang="en-AU" sz="2800" dirty="0">
                <a:effectLst/>
                <a:latin typeface="Inter"/>
              </a:rPr>
              <a:t>Stroke: you ever had a stroke? 0 = no, 1 = yes</a:t>
            </a:r>
          </a:p>
          <a:p>
            <a:pPr algn="l">
              <a:buFont typeface="Wingdings" pitchFamily="2" charset="2"/>
              <a:buChar char="Ø"/>
            </a:pPr>
            <a:r>
              <a:rPr lang="en-AU" sz="2800" dirty="0" err="1">
                <a:effectLst/>
                <a:latin typeface="Inter"/>
              </a:rPr>
              <a:t>HighBP</a:t>
            </a:r>
            <a:r>
              <a:rPr lang="en-AU" sz="2800" dirty="0">
                <a:effectLst/>
                <a:latin typeface="Inter"/>
              </a:rPr>
              <a:t>: 0 = no high, BP 1 = high BP</a:t>
            </a:r>
            <a:endParaRPr lang="en-AU" sz="900" b="0" dirty="0">
              <a:effectLst/>
              <a:latin typeface="Roboto Mono" panose="020F0502020204030204" pitchFamily="34" charset="0"/>
            </a:endParaRPr>
          </a:p>
          <a:p>
            <a:endParaRPr lang="en-US" dirty="0"/>
          </a:p>
        </p:txBody>
      </p:sp>
    </p:spTree>
    <p:extLst>
      <p:ext uri="{BB962C8B-B14F-4D97-AF65-F5344CB8AC3E}">
        <p14:creationId xmlns:p14="http://schemas.microsoft.com/office/powerpoint/2010/main" val="424328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24D9-3FFE-A238-03A6-76A61F825207}"/>
              </a:ext>
            </a:extLst>
          </p:cNvPr>
          <p:cNvSpPr>
            <a:spLocks noGrp="1"/>
          </p:cNvSpPr>
          <p:nvPr>
            <p:ph type="title"/>
          </p:nvPr>
        </p:nvSpPr>
        <p:spPr/>
        <p:txBody>
          <a:bodyPr>
            <a:normAutofit/>
          </a:bodyPr>
          <a:lstStyle/>
          <a:p>
            <a:r>
              <a:rPr lang="en-US" sz="3600" dirty="0"/>
              <a:t>Describing column- Age</a:t>
            </a:r>
          </a:p>
        </p:txBody>
      </p:sp>
      <p:sp>
        <p:nvSpPr>
          <p:cNvPr id="3" name="Content Placeholder 2">
            <a:extLst>
              <a:ext uri="{FF2B5EF4-FFF2-40B4-BE49-F238E27FC236}">
                <a16:creationId xmlns:a16="http://schemas.microsoft.com/office/drawing/2014/main" id="{DC845C46-41C3-1C10-C3E9-BE7706384085}"/>
              </a:ext>
            </a:extLst>
          </p:cNvPr>
          <p:cNvSpPr>
            <a:spLocks noGrp="1"/>
          </p:cNvSpPr>
          <p:nvPr>
            <p:ph idx="1"/>
          </p:nvPr>
        </p:nvSpPr>
        <p:spPr>
          <a:xfrm>
            <a:off x="838200" y="1287380"/>
            <a:ext cx="10515600" cy="5293894"/>
          </a:xfrm>
        </p:spPr>
        <p:txBody>
          <a:bodyPr>
            <a:normAutofit fontScale="32500" lnSpcReduction="20000"/>
          </a:bodyPr>
          <a:lstStyle/>
          <a:p>
            <a:pPr algn="l"/>
            <a:endParaRPr lang="en-AU" sz="5600" dirty="0">
              <a:effectLst/>
              <a:latin typeface="Inter"/>
            </a:endParaRPr>
          </a:p>
          <a:p>
            <a:pPr marL="0" indent="0" algn="l">
              <a:buNone/>
            </a:pPr>
            <a:r>
              <a:rPr lang="en-AU" sz="5600" dirty="0">
                <a:effectLst/>
                <a:latin typeface="Inter"/>
              </a:rPr>
              <a:t>13-level age category </a:t>
            </a:r>
          </a:p>
          <a:p>
            <a:pPr algn="l">
              <a:buFont typeface="Wingdings" pitchFamily="2" charset="2"/>
              <a:buChar char="Ø"/>
            </a:pPr>
            <a:r>
              <a:rPr lang="en-AU" sz="5600" dirty="0">
                <a:effectLst/>
                <a:latin typeface="Inter"/>
              </a:rPr>
              <a:t>1 = 24 or younger</a:t>
            </a:r>
          </a:p>
          <a:p>
            <a:pPr algn="l">
              <a:buFont typeface="Wingdings" pitchFamily="2" charset="2"/>
              <a:buChar char="Ø"/>
            </a:pPr>
            <a:r>
              <a:rPr lang="en-AU" sz="5600" dirty="0">
                <a:effectLst/>
                <a:latin typeface="Inter"/>
              </a:rPr>
              <a:t>2 = 25-29 </a:t>
            </a:r>
          </a:p>
          <a:p>
            <a:pPr algn="l">
              <a:buFont typeface="Wingdings" pitchFamily="2" charset="2"/>
              <a:buChar char="Ø"/>
            </a:pPr>
            <a:r>
              <a:rPr lang="en-AU" sz="5600" dirty="0">
                <a:effectLst/>
                <a:latin typeface="Inter"/>
              </a:rPr>
              <a:t>3 = 30-34</a:t>
            </a:r>
          </a:p>
          <a:p>
            <a:pPr algn="l">
              <a:buFont typeface="Wingdings" pitchFamily="2" charset="2"/>
              <a:buChar char="Ø"/>
            </a:pPr>
            <a:r>
              <a:rPr lang="en-AU" sz="5600" dirty="0">
                <a:effectLst/>
                <a:latin typeface="Inter"/>
              </a:rPr>
              <a:t>4 = 35-39</a:t>
            </a:r>
          </a:p>
          <a:p>
            <a:pPr algn="l">
              <a:buFont typeface="Wingdings" pitchFamily="2" charset="2"/>
              <a:buChar char="Ø"/>
            </a:pPr>
            <a:r>
              <a:rPr lang="en-AU" sz="5600" dirty="0">
                <a:effectLst/>
                <a:latin typeface="Inter"/>
              </a:rPr>
              <a:t>5 = 40-44</a:t>
            </a:r>
          </a:p>
          <a:p>
            <a:pPr algn="l">
              <a:buFont typeface="Wingdings" pitchFamily="2" charset="2"/>
              <a:buChar char="Ø"/>
            </a:pPr>
            <a:r>
              <a:rPr lang="en-AU" sz="5600" dirty="0">
                <a:effectLst/>
                <a:latin typeface="Inter"/>
              </a:rPr>
              <a:t>6 = 45-49</a:t>
            </a:r>
          </a:p>
          <a:p>
            <a:pPr algn="l">
              <a:buFont typeface="Wingdings" pitchFamily="2" charset="2"/>
              <a:buChar char="Ø"/>
            </a:pPr>
            <a:r>
              <a:rPr lang="en-AU" sz="5600" dirty="0">
                <a:effectLst/>
                <a:latin typeface="Inter"/>
              </a:rPr>
              <a:t>7 = 50-54</a:t>
            </a:r>
          </a:p>
          <a:p>
            <a:pPr algn="l">
              <a:buFont typeface="Wingdings" pitchFamily="2" charset="2"/>
              <a:buChar char="Ø"/>
            </a:pPr>
            <a:r>
              <a:rPr lang="en-AU" sz="5600" dirty="0">
                <a:effectLst/>
                <a:latin typeface="Inter"/>
              </a:rPr>
              <a:t>8 = 55-59</a:t>
            </a:r>
          </a:p>
          <a:p>
            <a:pPr algn="l">
              <a:buFont typeface="Wingdings" pitchFamily="2" charset="2"/>
              <a:buChar char="Ø"/>
            </a:pPr>
            <a:r>
              <a:rPr lang="en-AU" sz="5600" dirty="0">
                <a:effectLst/>
                <a:latin typeface="Inter"/>
              </a:rPr>
              <a:t>9 = 60-64</a:t>
            </a:r>
          </a:p>
          <a:p>
            <a:pPr algn="l">
              <a:buFont typeface="Wingdings" pitchFamily="2" charset="2"/>
              <a:buChar char="Ø"/>
            </a:pPr>
            <a:r>
              <a:rPr lang="en-AU" sz="5600" dirty="0">
                <a:effectLst/>
                <a:latin typeface="Inter"/>
              </a:rPr>
              <a:t>10 = 65-69</a:t>
            </a:r>
          </a:p>
          <a:p>
            <a:pPr algn="l">
              <a:buFont typeface="Wingdings" pitchFamily="2" charset="2"/>
              <a:buChar char="Ø"/>
            </a:pPr>
            <a:r>
              <a:rPr lang="en-AU" sz="5600" dirty="0">
                <a:effectLst/>
                <a:latin typeface="Inter"/>
              </a:rPr>
              <a:t>11 = 70-74</a:t>
            </a:r>
          </a:p>
          <a:p>
            <a:pPr algn="l">
              <a:buFont typeface="Wingdings" pitchFamily="2" charset="2"/>
              <a:buChar char="Ø"/>
            </a:pPr>
            <a:r>
              <a:rPr lang="en-AU" sz="5600" dirty="0">
                <a:effectLst/>
                <a:latin typeface="Inter"/>
              </a:rPr>
              <a:t>12 = 75-79</a:t>
            </a:r>
          </a:p>
          <a:p>
            <a:pPr algn="l">
              <a:buFont typeface="Wingdings" pitchFamily="2" charset="2"/>
              <a:buChar char="Ø"/>
            </a:pPr>
            <a:r>
              <a:rPr lang="en-AU" sz="5600" dirty="0">
                <a:effectLst/>
                <a:latin typeface="Inter"/>
              </a:rPr>
              <a:t>13 = 80 or older</a:t>
            </a:r>
            <a:endParaRPr lang="en-AU" sz="1800" b="0" dirty="0">
              <a:effectLst/>
              <a:latin typeface="Roboto Mono" panose="020F0502020204030204" pitchFamily="34" charset="0"/>
            </a:endParaRPr>
          </a:p>
        </p:txBody>
      </p:sp>
    </p:spTree>
    <p:extLst>
      <p:ext uri="{BB962C8B-B14F-4D97-AF65-F5344CB8AC3E}">
        <p14:creationId xmlns:p14="http://schemas.microsoft.com/office/powerpoint/2010/main" val="277604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E91E9AE8-AD74-E4C9-788C-AC6EE56DC858}"/>
              </a:ext>
            </a:extLst>
          </p:cNvPr>
          <p:cNvSpPr>
            <a:spLocks noGrp="1"/>
          </p:cNvSpPr>
          <p:nvPr>
            <p:ph type="title"/>
          </p:nvPr>
        </p:nvSpPr>
        <p:spPr>
          <a:xfrm>
            <a:off x="457201" y="557189"/>
            <a:ext cx="3276599" cy="5743616"/>
          </a:xfrm>
        </p:spPr>
        <p:txBody>
          <a:bodyPr anchor="ctr">
            <a:normAutofit/>
          </a:bodyPr>
          <a:lstStyle/>
          <a:p>
            <a:r>
              <a:rPr lang="en-US" sz="3600" dirty="0"/>
              <a:t>Importing Libraries</a:t>
            </a:r>
          </a:p>
        </p:txBody>
      </p:sp>
      <p:grpSp>
        <p:nvGrpSpPr>
          <p:cNvPr id="13" name="Group 12">
            <a:extLst>
              <a:ext uri="{FF2B5EF4-FFF2-40B4-BE49-F238E27FC236}">
                <a16:creationId xmlns:a16="http://schemas.microsoft.com/office/drawing/2014/main" id="{C80F1402-11C5-4156-920F-A1D996B47D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1823" y="446104"/>
            <a:ext cx="2354299" cy="1482372"/>
            <a:chOff x="471823" y="446104"/>
            <a:chExt cx="2354299" cy="1482372"/>
          </a:xfrm>
        </p:grpSpPr>
        <p:sp useBgFill="1">
          <p:nvSpPr>
            <p:cNvPr id="14" name="Graphic 10">
              <a:extLst>
                <a:ext uri="{FF2B5EF4-FFF2-40B4-BE49-F238E27FC236}">
                  <a16:creationId xmlns:a16="http://schemas.microsoft.com/office/drawing/2014/main" id="{F59333A0-91D0-40E7-ABE0-4CD6A0A40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1053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E1168C41-55F2-4E50-AAC9-1069DFDEA9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3382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806188BB-B55A-499F-A6F1-4CF1F0887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71823" y="446104"/>
              <a:ext cx="762000" cy="7620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03120EFD-374C-DF0E-6FF3-6EFB8054C9E7}"/>
              </a:ext>
            </a:extLst>
          </p:cNvPr>
          <p:cNvGraphicFramePr>
            <a:graphicFrameLocks noGrp="1"/>
          </p:cNvGraphicFramePr>
          <p:nvPr>
            <p:ph idx="1"/>
            <p:extLst>
              <p:ext uri="{D42A27DB-BD31-4B8C-83A1-F6EECF244321}">
                <p14:modId xmlns:p14="http://schemas.microsoft.com/office/powerpoint/2010/main" val="3597505254"/>
              </p:ext>
            </p:extLst>
          </p:nvPr>
        </p:nvGraphicFramePr>
        <p:xfrm>
          <a:off x="4038600" y="304800"/>
          <a:ext cx="7846605" cy="6225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53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E166C242-0F28-938B-4130-5B1BCA6214E6}"/>
              </a:ext>
            </a:extLst>
          </p:cNvPr>
          <p:cNvPicPr>
            <a:picLocks noGrp="1" noChangeAspect="1"/>
          </p:cNvPicPr>
          <p:nvPr>
            <p:ph idx="1"/>
          </p:nvPr>
        </p:nvPicPr>
        <p:blipFill>
          <a:blip r:embed="rId2"/>
          <a:stretch>
            <a:fillRect/>
          </a:stretch>
        </p:blipFill>
        <p:spPr>
          <a:xfrm>
            <a:off x="838200" y="1444752"/>
            <a:ext cx="10850048" cy="4005906"/>
          </a:xfrm>
        </p:spPr>
      </p:pic>
    </p:spTree>
    <p:extLst>
      <p:ext uri="{BB962C8B-B14F-4D97-AF65-F5344CB8AC3E}">
        <p14:creationId xmlns:p14="http://schemas.microsoft.com/office/powerpoint/2010/main" val="1298516707"/>
      </p:ext>
    </p:extLst>
  </p:cSld>
  <p:clrMapOvr>
    <a:masterClrMapping/>
  </p:clrMapOvr>
</p:sld>
</file>

<file path=ppt/theme/theme1.xml><?xml version="1.0" encoding="utf-8"?>
<a:theme xmlns:a="http://schemas.openxmlformats.org/drawingml/2006/main" name="MinimalXO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788</Words>
  <Application>Microsoft Macintosh PowerPoint</Application>
  <PresentationFormat>Widescreen</PresentationFormat>
  <Paragraphs>100</Paragraphs>
  <Slides>34</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-apple-system</vt:lpstr>
      <vt:lpstr>Arial</vt:lpstr>
      <vt:lpstr>Calibri</vt:lpstr>
      <vt:lpstr>Courier New</vt:lpstr>
      <vt:lpstr>Inter</vt:lpstr>
      <vt:lpstr>Open sans</vt:lpstr>
      <vt:lpstr>Roboto Mono</vt:lpstr>
      <vt:lpstr>Segoe UI</vt:lpstr>
      <vt:lpstr>sohne</vt:lpstr>
      <vt:lpstr>Wingdings</vt:lpstr>
      <vt:lpstr>MinimalXOVTI</vt:lpstr>
      <vt:lpstr>Project 4- Diabetes Prediction </vt:lpstr>
      <vt:lpstr>Project Outline</vt:lpstr>
      <vt:lpstr>Introduction</vt:lpstr>
      <vt:lpstr>Objectives</vt:lpstr>
      <vt:lpstr>Data Source</vt:lpstr>
      <vt:lpstr>Column descriptions</vt:lpstr>
      <vt:lpstr>Describing column- Age</vt:lpstr>
      <vt:lpstr>Importing Libraries</vt:lpstr>
      <vt:lpstr>PowerPoint Presentation</vt:lpstr>
      <vt:lpstr>Checking unique value</vt:lpstr>
      <vt:lpstr>Missing Value Analysis</vt:lpstr>
      <vt:lpstr>PowerPoint Presentation</vt:lpstr>
      <vt:lpstr>Presenting the countplots for categorical feature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Modelling </vt:lpstr>
      <vt:lpstr>PowerPoint Presentation</vt:lpstr>
      <vt:lpstr>Confusion Matrix and Classification report- Random Forest</vt:lpstr>
      <vt:lpstr>PowerPoint Presentation</vt:lpstr>
      <vt:lpstr>Confusion Matrix and Classification report-Decision Tree</vt:lpstr>
      <vt:lpstr>PowerPoint Presentation</vt:lpstr>
      <vt:lpstr>Confusion Matrix and Classification report- K Neighbors</vt:lpstr>
      <vt:lpstr>PowerPoint Presentation</vt:lpstr>
      <vt:lpstr>Confusion Matrix and Classification Report- Support Vector Machine</vt:lpstr>
      <vt:lpstr>Discussion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Diabetes Prediction </dc:title>
  <dc:creator>Prapti Acharya</dc:creator>
  <cp:lastModifiedBy>Prapti Acharya</cp:lastModifiedBy>
  <cp:revision>34</cp:revision>
  <dcterms:created xsi:type="dcterms:W3CDTF">2023-05-30T11:32:11Z</dcterms:created>
  <dcterms:modified xsi:type="dcterms:W3CDTF">2023-06-01T10:24:57Z</dcterms:modified>
</cp:coreProperties>
</file>