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sldIdLst>
    <p:sldId id="278" r:id="rId5"/>
    <p:sldId id="279" r:id="rId6"/>
    <p:sldId id="280" r:id="rId7"/>
    <p:sldId id="283" r:id="rId8"/>
    <p:sldId id="298" r:id="rId9"/>
    <p:sldId id="299" r:id="rId10"/>
    <p:sldId id="301" r:id="rId11"/>
    <p:sldId id="300" r:id="rId12"/>
    <p:sldId id="284" r:id="rId13"/>
    <p:sldId id="294" r:id="rId14"/>
    <p:sldId id="296" r:id="rId15"/>
    <p:sldId id="302" r:id="rId16"/>
    <p:sldId id="297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91" y="1362999"/>
            <a:ext cx="7766931" cy="518954"/>
          </a:xfrm>
        </p:spPr>
        <p:txBody>
          <a:bodyPr/>
          <a:lstStyle/>
          <a:p>
            <a:r>
              <a:rPr lang="en-US" sz="2400" dirty="0"/>
              <a:t>Post Graduation diploma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6AFFB2-1678-4B6D-9069-17B529D90302}"/>
              </a:ext>
            </a:extLst>
          </p:cNvPr>
          <p:cNvSpPr txBox="1">
            <a:spLocks/>
          </p:cNvSpPr>
          <p:nvPr/>
        </p:nvSpPr>
        <p:spPr>
          <a:xfrm>
            <a:off x="4349496" y="3292640"/>
            <a:ext cx="3493008" cy="9969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Shailesh Agarmore 	230343020005</a:t>
            </a:r>
          </a:p>
          <a:p>
            <a:r>
              <a:rPr lang="en-US" sz="1400" dirty="0"/>
              <a:t>Sushil Chaudhari 	230343020023</a:t>
            </a:r>
          </a:p>
          <a:p>
            <a:r>
              <a:rPr lang="en-US" sz="1400" dirty="0"/>
              <a:t>Pranav Chirame	230343020024</a:t>
            </a:r>
          </a:p>
          <a:p>
            <a:r>
              <a:rPr lang="en-US" sz="1400" dirty="0"/>
              <a:t>Shantanu Mundhe	230343020060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​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4FE15-7A9A-4313-8042-58E6875BBAFD}"/>
              </a:ext>
            </a:extLst>
          </p:cNvPr>
          <p:cNvSpPr/>
          <p:nvPr/>
        </p:nvSpPr>
        <p:spPr>
          <a:xfrm>
            <a:off x="4805422" y="4437555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Guide By : Dipali Jadhav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2C102-F660-46C6-A26C-9A66E8BE4C2B}"/>
              </a:ext>
            </a:extLst>
          </p:cNvPr>
          <p:cNvSpPr txBox="1">
            <a:spLocks/>
          </p:cNvSpPr>
          <p:nvPr/>
        </p:nvSpPr>
        <p:spPr>
          <a:xfrm>
            <a:off x="4349496" y="1968327"/>
            <a:ext cx="3493008" cy="3750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PG-DAC</a:t>
            </a:r>
          </a:p>
          <a:p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890C425-CDD0-407E-9D37-77DB5F42EA31}"/>
              </a:ext>
            </a:extLst>
          </p:cNvPr>
          <p:cNvSpPr txBox="1">
            <a:spLocks/>
          </p:cNvSpPr>
          <p:nvPr/>
        </p:nvSpPr>
        <p:spPr>
          <a:xfrm>
            <a:off x="3748457" y="2303881"/>
            <a:ext cx="4533721" cy="3750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Learning Management System</a:t>
            </a:r>
          </a:p>
          <a:p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9F3D97F-3B9A-4B45-95EE-D286C138D050}"/>
              </a:ext>
            </a:extLst>
          </p:cNvPr>
          <p:cNvSpPr txBox="1">
            <a:spLocks/>
          </p:cNvSpPr>
          <p:nvPr/>
        </p:nvSpPr>
        <p:spPr>
          <a:xfrm>
            <a:off x="4349496" y="2843552"/>
            <a:ext cx="3493008" cy="3750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Submitted By</a:t>
            </a:r>
          </a:p>
          <a:p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E2D430D-8068-4754-AF24-A1DB142D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44" y="151910"/>
            <a:ext cx="29575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8061-3566-A864-C499-8EF8443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0" y="594360"/>
            <a:ext cx="10710134" cy="1051919"/>
          </a:xfrm>
        </p:spPr>
        <p:txBody>
          <a:bodyPr/>
          <a:lstStyle/>
          <a:p>
            <a:r>
              <a:rPr lang="en-IN" sz="4000" dirty="0"/>
              <a:t>User 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5CE5-F0A8-6D8A-E475-E8E72DA2E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6" y="2008094"/>
            <a:ext cx="11574332" cy="5244981"/>
          </a:xfrm>
        </p:spPr>
        <p:txBody>
          <a:bodyPr>
            <a:normAutofit/>
          </a:bodyPr>
          <a:lstStyle/>
          <a:p>
            <a:r>
              <a:rPr lang="en-IN" dirty="0"/>
              <a:t>User Roles :</a:t>
            </a:r>
          </a:p>
          <a:p>
            <a:pPr marL="0" indent="0">
              <a:buNone/>
            </a:pPr>
            <a:r>
              <a:rPr lang="en-IN" dirty="0"/>
              <a:t>            There are four most important roles assigned to users. Like Admin User, Artist User, Customer User, and Corporate User.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Admin    :  User creation, permissions, reports generations, and management etc.</a:t>
            </a:r>
          </a:p>
          <a:p>
            <a:pPr marL="0" indent="0">
              <a:buNone/>
            </a:pPr>
            <a:r>
              <a:rPr lang="en-IN" dirty="0"/>
              <a:t>Teacher   :  Will add course related information and like assignments daily schedule and upload online test.</a:t>
            </a:r>
          </a:p>
          <a:p>
            <a:pPr marL="0" indent="0">
              <a:buNone/>
            </a:pPr>
            <a:r>
              <a:rPr lang="en-IN" dirty="0"/>
              <a:t>Student   :  Will be able to see the assignments, performance and result. </a:t>
            </a:r>
          </a:p>
          <a:p>
            <a:r>
              <a:rPr lang="en-IN" dirty="0"/>
              <a:t>User Case According to roles :</a:t>
            </a:r>
          </a:p>
          <a:p>
            <a:pPr marL="0" indent="0">
              <a:buNone/>
            </a:pPr>
            <a:r>
              <a:rPr lang="en-IN" dirty="0"/>
              <a:t>               Admin    :  Allowing access to user, track reports etc.</a:t>
            </a:r>
          </a:p>
          <a:p>
            <a:pPr marL="0" indent="0">
              <a:buNone/>
            </a:pPr>
            <a:r>
              <a:rPr lang="en-IN" dirty="0"/>
              <a:t>               Teacher   :  Upload daily schedule and course material.</a:t>
            </a:r>
          </a:p>
          <a:p>
            <a:pPr marL="0" indent="0">
              <a:buNone/>
            </a:pPr>
            <a:r>
              <a:rPr lang="en-IN" dirty="0"/>
              <a:t>               Student   :  Can see all the course material and daily schedule.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A9F83-E96A-591E-D930-DB6933C7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4F88-4755-0014-AC00-AAF655B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913772"/>
            <a:ext cx="10889070" cy="1219828"/>
          </a:xfrm>
        </p:spPr>
        <p:txBody>
          <a:bodyPr/>
          <a:lstStyle/>
          <a:p>
            <a:r>
              <a:rPr lang="en-IN" sz="3200" dirty="0"/>
              <a:t>Details of contribution from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6727-7306-AC67-212D-4568F953A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487" y="2623073"/>
            <a:ext cx="10680192" cy="3774141"/>
          </a:xfrm>
        </p:spPr>
        <p:txBody>
          <a:bodyPr>
            <a:normAutofit/>
          </a:bodyPr>
          <a:lstStyle/>
          <a:p>
            <a:r>
              <a:rPr lang="en-IN" sz="2000" dirty="0"/>
              <a:t>Shantanu Mundhe: Implemented the Admin use case, Frontend Design.</a:t>
            </a:r>
          </a:p>
          <a:p>
            <a:r>
              <a:rPr lang="en-IN" sz="2000" dirty="0"/>
              <a:t>Sushil Chaudhari : Implemented the Teacher use case, Frontend Design.</a:t>
            </a:r>
          </a:p>
          <a:p>
            <a:r>
              <a:rPr lang="en-IN" sz="2000" dirty="0"/>
              <a:t>Shailesh Agarmore : Implemented Student use case, Frontend Design.</a:t>
            </a:r>
          </a:p>
          <a:p>
            <a:r>
              <a:rPr lang="en-IN" sz="2000" dirty="0"/>
              <a:t>Pranav Chirame : Implemented UI part and Database.</a:t>
            </a:r>
          </a:p>
          <a:p>
            <a:pPr marL="0" indent="0">
              <a:buNone/>
            </a:pPr>
            <a:r>
              <a:rPr lang="en-IN" sz="2000" dirty="0"/>
              <a:t>           </a:t>
            </a:r>
          </a:p>
          <a:p>
            <a:pPr marL="0" indent="0">
              <a:buNone/>
            </a:pPr>
            <a:r>
              <a:rPr lang="en-IN" sz="2000" dirty="0"/>
              <a:t>        Stages at which Coordination was needed </a:t>
            </a:r>
          </a:p>
          <a:p>
            <a:pPr marL="0" indent="0">
              <a:buNone/>
            </a:pPr>
            <a:r>
              <a:rPr lang="en-IN" sz="2000" dirty="0"/>
              <a:t>                         Most of the coordination was needed when complete UI needed to be rendered using React,</a:t>
            </a:r>
          </a:p>
          <a:p>
            <a:pPr marL="0" indent="0">
              <a:buNone/>
            </a:pPr>
            <a:r>
              <a:rPr lang="en-IN" sz="2000" dirty="0"/>
              <a:t>                         Every one worked together for designing the database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7542-7CDF-5B0C-10CB-FE4E644A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457200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Use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259" y="1472012"/>
            <a:ext cx="4014037" cy="412017"/>
          </a:xfrm>
        </p:spPr>
        <p:txBody>
          <a:bodyPr>
            <a:normAutofit/>
          </a:bodyPr>
          <a:lstStyle/>
          <a:p>
            <a:r>
              <a:rPr lang="en-IN" u="sng" dirty="0"/>
              <a:t>https://github.com/Sushil9731/Myproject.git</a:t>
            </a:r>
            <a:r>
              <a:rPr lang="en-US" sz="1600" u="sng" dirty="0"/>
              <a:t>.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E5B2DD-0916-4419-BFCC-2BFBCC66F541}"/>
              </a:ext>
            </a:extLst>
          </p:cNvPr>
          <p:cNvSpPr txBox="1">
            <a:spLocks/>
          </p:cNvSpPr>
          <p:nvPr/>
        </p:nvSpPr>
        <p:spPr>
          <a:xfrm>
            <a:off x="5091346" y="1472013"/>
            <a:ext cx="1309454" cy="412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GitHub Link:</a:t>
            </a: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C5A5C-886C-42F9-A31A-E9D2DF07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7" y="1884030"/>
            <a:ext cx="8749553" cy="43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8C77-F38E-A77B-1A6C-40E5AF83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832104"/>
            <a:ext cx="10671048" cy="768096"/>
          </a:xfrm>
        </p:spPr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5BBE-C0B4-8D1A-0945-B79522CE4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700784"/>
            <a:ext cx="10680192" cy="3959352"/>
          </a:xfrm>
        </p:spPr>
        <p:txBody>
          <a:bodyPr/>
          <a:lstStyle/>
          <a:p>
            <a:r>
              <a:rPr lang="en-IN" dirty="0"/>
              <a:t>Challenges you faced :</a:t>
            </a:r>
          </a:p>
          <a:p>
            <a:pPr marL="0" indent="0">
              <a:buNone/>
            </a:pPr>
            <a:r>
              <a:rPr lang="en-IN" dirty="0"/>
              <a:t>                       There were many challenges that we faced like finding a write path to start with, exploring the technologies beyond the horizon of our course and UI part Etc.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Things Learnt :</a:t>
            </a:r>
          </a:p>
          <a:p>
            <a:pPr marL="0" indent="0">
              <a:buNone/>
            </a:pPr>
            <a:r>
              <a:rPr lang="en-IN" dirty="0"/>
              <a:t>                   We have learnt to efficiently distribute the task within the team. We have learnt to combine all the dynamic stack of technologies together to create a fully functional software.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Overall Experience :</a:t>
            </a:r>
          </a:p>
          <a:p>
            <a:pPr marL="0" indent="0">
              <a:buNone/>
            </a:pPr>
            <a:r>
              <a:rPr lang="en-IN" dirty="0"/>
              <a:t>                   Overall experience was very practical oriented and highly knowledgeable and definitely it will helps a lot in future point view.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A536-F9E3-7A99-9ED7-8C161AA8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6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889" y="3429000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697694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1465790"/>
            <a:ext cx="6308643" cy="48095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​ER Diagram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Technology platform used for project</a:t>
            </a:r>
          </a:p>
          <a:p>
            <a:r>
              <a:rPr lang="en-US" dirty="0"/>
              <a:t>User roles and responsibilities</a:t>
            </a:r>
          </a:p>
          <a:p>
            <a:r>
              <a:rPr lang="en-US" dirty="0"/>
              <a:t>Details of contribution of each team members</a:t>
            </a:r>
          </a:p>
          <a:p>
            <a:r>
              <a:rPr lang="en-US" dirty="0"/>
              <a:t>Use of GitHub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175" y="1129374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95324"/>
            <a:ext cx="7277190" cy="4204088"/>
          </a:xfrm>
        </p:spPr>
        <p:txBody>
          <a:bodyPr>
            <a:normAutofit/>
          </a:bodyPr>
          <a:lstStyle/>
          <a:p>
            <a:r>
              <a:rPr lang="en-US" sz="1600" dirty="0"/>
              <a:t>1.Purpose of Project </a:t>
            </a:r>
          </a:p>
          <a:p>
            <a:r>
              <a:rPr lang="en-US" sz="1600" dirty="0"/>
              <a:t>    The project provides an online platform for Manage Leaning System of any campus/school.</a:t>
            </a:r>
          </a:p>
          <a:p>
            <a:endParaRPr lang="en-US" sz="1600" dirty="0"/>
          </a:p>
          <a:p>
            <a:r>
              <a:rPr lang="en-US" sz="1600" dirty="0"/>
              <a:t>2. Need</a:t>
            </a:r>
          </a:p>
          <a:p>
            <a:r>
              <a:rPr lang="en-US" sz="1600" dirty="0"/>
              <a:t>   The main motive to develop this Learning Management System to tract daily record and schedule the daily routine of campus.</a:t>
            </a:r>
          </a:p>
          <a:p>
            <a:endParaRPr lang="en-US" sz="1600" dirty="0"/>
          </a:p>
          <a:p>
            <a:r>
              <a:rPr lang="en-US" sz="1600" dirty="0"/>
              <a:t>3.Benificiaries of Project</a:t>
            </a:r>
          </a:p>
          <a:p>
            <a:r>
              <a:rPr lang="en-US" sz="1600" dirty="0"/>
              <a:t>   The Project will be beneficial for Teacher and as well as Students to track daily schedule.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9436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Project Architecture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CA8E-AABB-1FF7-5160-8A034DFC4C18}"/>
              </a:ext>
            </a:extLst>
          </p:cNvPr>
          <p:cNvSpPr txBox="1"/>
          <p:nvPr/>
        </p:nvSpPr>
        <p:spPr>
          <a:xfrm>
            <a:off x="621792" y="1685365"/>
            <a:ext cx="2793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interfacing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Basic data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ED766-1BE6-2B2A-03C3-E97E9A49D669}"/>
              </a:ext>
            </a:extLst>
          </p:cNvPr>
          <p:cNvSpPr/>
          <p:nvPr/>
        </p:nvSpPr>
        <p:spPr>
          <a:xfrm>
            <a:off x="768096" y="2885694"/>
            <a:ext cx="2495057" cy="120032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CFF5D-1CA1-B09E-A0E2-A3AC0F206535}"/>
              </a:ext>
            </a:extLst>
          </p:cNvPr>
          <p:cNvSpPr txBox="1"/>
          <p:nvPr/>
        </p:nvSpPr>
        <p:spPr>
          <a:xfrm flipH="1">
            <a:off x="1139413" y="3244334"/>
            <a:ext cx="17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end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F942B-A75F-40D8-2FC2-915C3BEFEE9B}"/>
              </a:ext>
            </a:extLst>
          </p:cNvPr>
          <p:cNvSpPr txBox="1"/>
          <p:nvPr/>
        </p:nvSpPr>
        <p:spPr>
          <a:xfrm>
            <a:off x="621792" y="4444663"/>
            <a:ext cx="2793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6B208-D3CF-7E07-4502-C24E5DF73FCE}"/>
              </a:ext>
            </a:extLst>
          </p:cNvPr>
          <p:cNvSpPr txBox="1"/>
          <p:nvPr/>
        </p:nvSpPr>
        <p:spPr>
          <a:xfrm>
            <a:off x="4602122" y="1928589"/>
            <a:ext cx="2793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Server side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 operations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DC5233-D426-1315-1D25-15BDEE5C2F49}"/>
              </a:ext>
            </a:extLst>
          </p:cNvPr>
          <p:cNvSpPr/>
          <p:nvPr/>
        </p:nvSpPr>
        <p:spPr>
          <a:xfrm>
            <a:off x="4694636" y="3613666"/>
            <a:ext cx="2495057" cy="120032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6C642-4A87-B6F9-2918-AA8EA94649E7}"/>
              </a:ext>
            </a:extLst>
          </p:cNvPr>
          <p:cNvSpPr txBox="1"/>
          <p:nvPr/>
        </p:nvSpPr>
        <p:spPr>
          <a:xfrm>
            <a:off x="4694636" y="4998660"/>
            <a:ext cx="2793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B5150-6C59-DBC3-098F-E9D4DE644367}"/>
              </a:ext>
            </a:extLst>
          </p:cNvPr>
          <p:cNvSpPr txBox="1"/>
          <p:nvPr/>
        </p:nvSpPr>
        <p:spPr>
          <a:xfrm>
            <a:off x="8734852" y="1997839"/>
            <a:ext cx="2793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Permanent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 level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 access using stored procedures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43EC3-D68E-ACF2-F9EE-CD7DA1D28F84}"/>
              </a:ext>
            </a:extLst>
          </p:cNvPr>
          <p:cNvSpPr txBox="1"/>
          <p:nvPr/>
        </p:nvSpPr>
        <p:spPr>
          <a:xfrm>
            <a:off x="8961837" y="5477470"/>
            <a:ext cx="279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5177C-EEDD-AD4E-86B4-65FF229E5FA7}"/>
              </a:ext>
            </a:extLst>
          </p:cNvPr>
          <p:cNvSpPr txBox="1"/>
          <p:nvPr/>
        </p:nvSpPr>
        <p:spPr>
          <a:xfrm flipH="1">
            <a:off x="5213424" y="4029164"/>
            <a:ext cx="17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Layer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C51B9A0-820B-2AAD-F71D-1B885A0D9470}"/>
              </a:ext>
            </a:extLst>
          </p:cNvPr>
          <p:cNvSpPr/>
          <p:nvPr/>
        </p:nvSpPr>
        <p:spPr>
          <a:xfrm>
            <a:off x="8875059" y="3912861"/>
            <a:ext cx="2495057" cy="1322547"/>
          </a:xfrm>
          <a:prstGeom prst="flowChartMagneticDisk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5F7CD-91F0-EC33-8890-FF592253459A}"/>
              </a:ext>
            </a:extLst>
          </p:cNvPr>
          <p:cNvSpPr txBox="1"/>
          <p:nvPr/>
        </p:nvSpPr>
        <p:spPr>
          <a:xfrm flipH="1">
            <a:off x="9253638" y="4479881"/>
            <a:ext cx="17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 Layer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867942-6059-6FC6-7716-3C5DDF23BC87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263153" y="3485859"/>
            <a:ext cx="1431483" cy="7279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5FD50D2-65F9-6D29-94CC-D05E6C7F4575}"/>
              </a:ext>
            </a:extLst>
          </p:cNvPr>
          <p:cNvCxnSpPr>
            <a:stCxn id="13" idx="3"/>
            <a:endCxn id="22" idx="2"/>
          </p:cNvCxnSpPr>
          <p:nvPr/>
        </p:nvCxnSpPr>
        <p:spPr>
          <a:xfrm>
            <a:off x="7189693" y="4213831"/>
            <a:ext cx="1685366" cy="360304"/>
          </a:xfrm>
          <a:prstGeom prst="bentConnector3">
            <a:avLst>
              <a:gd name="adj1" fmla="val 4627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D6CE2-64EA-48A2-9EB1-937582FA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23" y="0"/>
            <a:ext cx="5835030" cy="67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02" y="731520"/>
            <a:ext cx="10494369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Functionality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24304-BEF7-46A9-B0BD-546B6BE7D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773936"/>
            <a:ext cx="4029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606791-B8AE-4DD1-95DE-9709F31A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747712"/>
            <a:ext cx="4029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EA039-5041-4C6A-9921-B4C8EBA2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747712"/>
            <a:ext cx="4029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02" y="731520"/>
            <a:ext cx="10494369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Technology platform used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BFD5F-9247-485C-2171-C27843299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302" y="2177347"/>
            <a:ext cx="10680192" cy="4492393"/>
          </a:xfrm>
        </p:spPr>
        <p:txBody>
          <a:bodyPr/>
          <a:lstStyle/>
          <a:p>
            <a:r>
              <a:rPr lang="en-IN" sz="2000" dirty="0"/>
              <a:t>Technologies used :</a:t>
            </a:r>
          </a:p>
          <a:p>
            <a:pPr marL="0" indent="0">
              <a:buNone/>
            </a:pPr>
            <a:r>
              <a:rPr lang="en-IN" sz="2000" dirty="0"/>
              <a:t>                        HTML, CSS, JavaScript, jQuery, ReactJS, JSON, Spring boot, Hibernate,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Reason :</a:t>
            </a:r>
          </a:p>
          <a:p>
            <a:pPr marL="0" indent="0">
              <a:buNone/>
            </a:pPr>
            <a:r>
              <a:rPr lang="en-IN" sz="2000" dirty="0"/>
              <a:t>                   Html, CSS and JavaScript are used for frontend part for static web pages.</a:t>
            </a:r>
          </a:p>
          <a:p>
            <a:pPr marL="0" indent="0">
              <a:buNone/>
            </a:pPr>
            <a:r>
              <a:rPr lang="en-IN" sz="2000" dirty="0"/>
              <a:t>                  React JS is used for rendering the dynamic web pages and to create a single page application where only particular part of web page is rendered without altering complete web page. </a:t>
            </a:r>
          </a:p>
          <a:p>
            <a:pPr marL="0" indent="0">
              <a:buNone/>
            </a:pPr>
            <a:r>
              <a:rPr lang="en-IN" sz="2000" dirty="0"/>
              <a:t>                  Spring boot is used for server side processing wherein in connection with database is established from server and required data is manipulated and sent to client side.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{5EF1E95B-E09C-4276-8BFC-E7E0ACA15C37}tf78438558_win32</Template>
  <TotalTime>654</TotalTime>
  <Words>629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Sabon Next LT</vt:lpstr>
      <vt:lpstr>Office Theme</vt:lpstr>
      <vt:lpstr>Post Graduation diploma project</vt:lpstr>
      <vt:lpstr>AGENDA</vt:lpstr>
      <vt:lpstr>Introduction</vt:lpstr>
      <vt:lpstr>Project Architecture</vt:lpstr>
      <vt:lpstr>PowerPoint Presentation</vt:lpstr>
      <vt:lpstr>Functionality</vt:lpstr>
      <vt:lpstr>PowerPoint Presentation</vt:lpstr>
      <vt:lpstr>PowerPoint Presentation</vt:lpstr>
      <vt:lpstr>Technology platform used </vt:lpstr>
      <vt:lpstr>User roles and responsibilities</vt:lpstr>
      <vt:lpstr>Details of contribution from each team member</vt:lpstr>
      <vt:lpstr>Use of Github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Gallery</dc:title>
  <dc:subject/>
  <dc:creator>Shailesh Agarmore</dc:creator>
  <cp:lastModifiedBy>Shailesh Agarmore</cp:lastModifiedBy>
  <cp:revision>55</cp:revision>
  <dcterms:created xsi:type="dcterms:W3CDTF">2023-08-24T12:47:24Z</dcterms:created>
  <dcterms:modified xsi:type="dcterms:W3CDTF">2023-08-26T09:19:43Z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