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343" r:id="rId2"/>
    <p:sldId id="340" r:id="rId3"/>
    <p:sldId id="296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AE35-6816-4E3C-91F7-71666DC9CDC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FF3DA-2BD4-4527-B5FF-4B8F4BE59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D9C5-B015-4DE0-942A-03850BBD07D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6348-AAD6-4F77-8468-A63966A2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epakmoud@poornima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835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7B9899"/>
              </a:buClr>
              <a:buSzPts val="3300"/>
            </a:pPr>
            <a:r>
              <a:rPr lang="en-US">
                <a:solidFill>
                  <a:srgbClr val="7B9899"/>
                </a:solidFill>
              </a:rPr>
              <a:t>Self-Introduction 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673225" y="1160462"/>
            <a:ext cx="88392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              </a:t>
            </a:r>
            <a:r>
              <a:rPr lang="en-US" sz="24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Deepak Moud</a:t>
            </a: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Qualification:	   BE, MTECH, PhD(</a:t>
            </a:r>
            <a:r>
              <a:rPr lang="en-US" sz="2400" kern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Persuing</a:t>
            </a: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	</a:t>
            </a:r>
            <a:endParaRPr sz="24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Designation:	   Head of Department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Area:  Image Processing, Machine Learning, Deep                                      learning, data Mining</a:t>
            </a:r>
            <a:endParaRPr sz="24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E-mail Id:            </a:t>
            </a:r>
            <a:r>
              <a:rPr lang="en-US" sz="2400" u="sng" kern="0" dirty="0">
                <a:solidFill>
                  <a:srgbClr val="00A3D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deepakmoud@poornima.org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 Number:      07568748510   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5862" y="1277937"/>
            <a:ext cx="2976562" cy="215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09519" y="1447800"/>
            <a:ext cx="3630167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904869" y="512061"/>
            <a:ext cx="4534466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When</a:t>
            </a:r>
            <a:r>
              <a:rPr sz="4000" spc="-84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k=3</a:t>
            </a:r>
            <a:r>
              <a:rPr sz="4000" spc="-6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or</a:t>
            </a:r>
            <a:r>
              <a:rPr sz="4000" spc="-1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k=5??</a:t>
            </a:r>
            <a:endParaRPr sz="4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562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/>
          <p:nvPr/>
        </p:nvSpPr>
        <p:spPr>
          <a:xfrm>
            <a:off x="4136795" y="3159392"/>
            <a:ext cx="384514" cy="84547"/>
          </a:xfrm>
          <a:custGeom>
            <a:avLst/>
            <a:gdLst/>
            <a:ahLst/>
            <a:cxnLst/>
            <a:rect l="l" t="t" r="r" b="b"/>
            <a:pathLst>
              <a:path w="384514" h="84547">
                <a:moveTo>
                  <a:pt x="192266" y="0"/>
                </a:moveTo>
                <a:lnTo>
                  <a:pt x="172743" y="329"/>
                </a:lnTo>
                <a:lnTo>
                  <a:pt x="153489" y="989"/>
                </a:lnTo>
                <a:lnTo>
                  <a:pt x="135573" y="1978"/>
                </a:lnTo>
                <a:lnTo>
                  <a:pt x="117657" y="3302"/>
                </a:lnTo>
                <a:lnTo>
                  <a:pt x="101079" y="5281"/>
                </a:lnTo>
                <a:lnTo>
                  <a:pt x="85303" y="7265"/>
                </a:lnTo>
                <a:lnTo>
                  <a:pt x="70325" y="9903"/>
                </a:lnTo>
                <a:lnTo>
                  <a:pt x="56689" y="12547"/>
                </a:lnTo>
                <a:lnTo>
                  <a:pt x="44390" y="15520"/>
                </a:lnTo>
                <a:lnTo>
                  <a:pt x="33156" y="18822"/>
                </a:lnTo>
                <a:lnTo>
                  <a:pt x="23529" y="22455"/>
                </a:lnTo>
                <a:lnTo>
                  <a:pt x="14974" y="26088"/>
                </a:lnTo>
                <a:lnTo>
                  <a:pt x="8824" y="29720"/>
                </a:lnTo>
                <a:lnTo>
                  <a:pt x="4009" y="33687"/>
                </a:lnTo>
                <a:lnTo>
                  <a:pt x="1068" y="37980"/>
                </a:lnTo>
                <a:lnTo>
                  <a:pt x="0" y="42273"/>
                </a:lnTo>
                <a:lnTo>
                  <a:pt x="1068" y="46896"/>
                </a:lnTo>
                <a:lnTo>
                  <a:pt x="8824" y="54823"/>
                </a:lnTo>
                <a:lnTo>
                  <a:pt x="14974" y="59117"/>
                </a:lnTo>
                <a:lnTo>
                  <a:pt x="23529" y="62749"/>
                </a:lnTo>
                <a:lnTo>
                  <a:pt x="33156" y="66052"/>
                </a:lnTo>
                <a:lnTo>
                  <a:pt x="44390" y="69025"/>
                </a:lnTo>
                <a:lnTo>
                  <a:pt x="56689" y="72327"/>
                </a:lnTo>
                <a:lnTo>
                  <a:pt x="70325" y="74969"/>
                </a:lnTo>
                <a:lnTo>
                  <a:pt x="85303" y="77281"/>
                </a:lnTo>
                <a:lnTo>
                  <a:pt x="101079" y="79593"/>
                </a:lnTo>
                <a:lnTo>
                  <a:pt x="117657" y="81245"/>
                </a:lnTo>
                <a:lnTo>
                  <a:pt x="135573" y="82566"/>
                </a:lnTo>
                <a:lnTo>
                  <a:pt x="153489" y="83887"/>
                </a:lnTo>
                <a:lnTo>
                  <a:pt x="172743" y="84217"/>
                </a:lnTo>
                <a:lnTo>
                  <a:pt x="192266" y="84547"/>
                </a:lnTo>
                <a:lnTo>
                  <a:pt x="211786" y="84217"/>
                </a:lnTo>
                <a:lnTo>
                  <a:pt x="230522" y="83887"/>
                </a:lnTo>
                <a:lnTo>
                  <a:pt x="248963" y="82566"/>
                </a:lnTo>
                <a:lnTo>
                  <a:pt x="266590" y="81245"/>
                </a:lnTo>
                <a:lnTo>
                  <a:pt x="283442" y="79593"/>
                </a:lnTo>
                <a:lnTo>
                  <a:pt x="299222" y="77281"/>
                </a:lnTo>
                <a:lnTo>
                  <a:pt x="314189" y="74969"/>
                </a:lnTo>
                <a:lnTo>
                  <a:pt x="328121" y="72328"/>
                </a:lnTo>
                <a:lnTo>
                  <a:pt x="340390" y="69025"/>
                </a:lnTo>
                <a:lnTo>
                  <a:pt x="351624" y="66052"/>
                </a:lnTo>
                <a:lnTo>
                  <a:pt x="361269" y="62749"/>
                </a:lnTo>
                <a:lnTo>
                  <a:pt x="369289" y="59117"/>
                </a:lnTo>
                <a:lnTo>
                  <a:pt x="375719" y="54823"/>
                </a:lnTo>
                <a:lnTo>
                  <a:pt x="380523" y="50860"/>
                </a:lnTo>
                <a:lnTo>
                  <a:pt x="384514" y="42273"/>
                </a:lnTo>
                <a:lnTo>
                  <a:pt x="383443" y="37980"/>
                </a:lnTo>
                <a:lnTo>
                  <a:pt x="375719" y="29721"/>
                </a:lnTo>
                <a:lnTo>
                  <a:pt x="369289" y="26088"/>
                </a:lnTo>
                <a:lnTo>
                  <a:pt x="361269" y="22455"/>
                </a:lnTo>
                <a:lnTo>
                  <a:pt x="351624" y="18823"/>
                </a:lnTo>
                <a:lnTo>
                  <a:pt x="340390" y="15520"/>
                </a:lnTo>
                <a:lnTo>
                  <a:pt x="328121" y="12547"/>
                </a:lnTo>
                <a:lnTo>
                  <a:pt x="314189" y="9904"/>
                </a:lnTo>
                <a:lnTo>
                  <a:pt x="299222" y="7265"/>
                </a:lnTo>
                <a:lnTo>
                  <a:pt x="283442" y="5281"/>
                </a:lnTo>
                <a:lnTo>
                  <a:pt x="266590" y="3302"/>
                </a:lnTo>
                <a:lnTo>
                  <a:pt x="248963" y="1978"/>
                </a:lnTo>
                <a:lnTo>
                  <a:pt x="230522" y="989"/>
                </a:lnTo>
                <a:lnTo>
                  <a:pt x="211786" y="329"/>
                </a:lnTo>
                <a:lnTo>
                  <a:pt x="192266" y="0"/>
                </a:lnTo>
                <a:close/>
              </a:path>
            </a:pathLst>
          </a:custGeom>
          <a:solidFill>
            <a:srgbClr val="1C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76373" y="3109847"/>
            <a:ext cx="73803" cy="90166"/>
          </a:xfrm>
          <a:custGeom>
            <a:avLst/>
            <a:gdLst/>
            <a:ahLst/>
            <a:cxnLst/>
            <a:rect l="l" t="t" r="r" b="b"/>
            <a:pathLst>
              <a:path w="73803" h="90166">
                <a:moveTo>
                  <a:pt x="45994" y="46569"/>
                </a:moveTo>
                <a:lnTo>
                  <a:pt x="1068" y="80917"/>
                </a:lnTo>
                <a:lnTo>
                  <a:pt x="0" y="82236"/>
                </a:lnTo>
                <a:lnTo>
                  <a:pt x="2139" y="82236"/>
                </a:lnTo>
                <a:lnTo>
                  <a:pt x="6419" y="81576"/>
                </a:lnTo>
                <a:lnTo>
                  <a:pt x="11766" y="80917"/>
                </a:lnTo>
                <a:lnTo>
                  <a:pt x="17380" y="80587"/>
                </a:lnTo>
                <a:lnTo>
                  <a:pt x="23263" y="80917"/>
                </a:lnTo>
                <a:lnTo>
                  <a:pt x="27276" y="83230"/>
                </a:lnTo>
                <a:lnTo>
                  <a:pt x="29146" y="87522"/>
                </a:lnTo>
                <a:lnTo>
                  <a:pt x="31286" y="90166"/>
                </a:lnTo>
                <a:lnTo>
                  <a:pt x="36101" y="88512"/>
                </a:lnTo>
                <a:lnTo>
                  <a:pt x="43318" y="84220"/>
                </a:lnTo>
                <a:lnTo>
                  <a:pt x="51075" y="77614"/>
                </a:lnTo>
                <a:lnTo>
                  <a:pt x="58562" y="71668"/>
                </a:lnTo>
                <a:lnTo>
                  <a:pt x="65514" y="66386"/>
                </a:lnTo>
                <a:lnTo>
                  <a:pt x="70329" y="63743"/>
                </a:lnTo>
                <a:lnTo>
                  <a:pt x="72199" y="65392"/>
                </a:lnTo>
                <a:lnTo>
                  <a:pt x="72735" y="67376"/>
                </a:lnTo>
                <a:lnTo>
                  <a:pt x="73803" y="60440"/>
                </a:lnTo>
                <a:lnTo>
                  <a:pt x="73803" y="51191"/>
                </a:lnTo>
                <a:lnTo>
                  <a:pt x="71397" y="44915"/>
                </a:lnTo>
                <a:lnTo>
                  <a:pt x="69527" y="42272"/>
                </a:lnTo>
                <a:lnTo>
                  <a:pt x="67387" y="37320"/>
                </a:lnTo>
                <a:lnTo>
                  <a:pt x="65514" y="30715"/>
                </a:lnTo>
                <a:lnTo>
                  <a:pt x="63644" y="23779"/>
                </a:lnTo>
                <a:lnTo>
                  <a:pt x="62306" y="17173"/>
                </a:lnTo>
                <a:lnTo>
                  <a:pt x="61504" y="10898"/>
                </a:lnTo>
                <a:lnTo>
                  <a:pt x="60702" y="6935"/>
                </a:lnTo>
                <a:lnTo>
                  <a:pt x="60432" y="5281"/>
                </a:lnTo>
                <a:lnTo>
                  <a:pt x="24601" y="0"/>
                </a:lnTo>
                <a:lnTo>
                  <a:pt x="45994" y="46569"/>
                </a:lnTo>
                <a:close/>
              </a:path>
            </a:pathLst>
          </a:custGeom>
          <a:solidFill>
            <a:srgbClr val="ECE1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51781" y="3122728"/>
            <a:ext cx="75140" cy="103704"/>
          </a:xfrm>
          <a:custGeom>
            <a:avLst/>
            <a:gdLst/>
            <a:ahLst/>
            <a:cxnLst/>
            <a:rect l="l" t="t" r="r" b="b"/>
            <a:pathLst>
              <a:path w="75140" h="103704">
                <a:moveTo>
                  <a:pt x="14438" y="87851"/>
                </a:moveTo>
                <a:lnTo>
                  <a:pt x="18717" y="90493"/>
                </a:lnTo>
                <a:lnTo>
                  <a:pt x="21925" y="94126"/>
                </a:lnTo>
                <a:lnTo>
                  <a:pt x="22191" y="98420"/>
                </a:lnTo>
                <a:lnTo>
                  <a:pt x="22461" y="102053"/>
                </a:lnTo>
                <a:lnTo>
                  <a:pt x="25669" y="103704"/>
                </a:lnTo>
                <a:lnTo>
                  <a:pt x="31016" y="103044"/>
                </a:lnTo>
                <a:lnTo>
                  <a:pt x="37169" y="101392"/>
                </a:lnTo>
                <a:lnTo>
                  <a:pt x="44120" y="99741"/>
                </a:lnTo>
                <a:lnTo>
                  <a:pt x="50805" y="98089"/>
                </a:lnTo>
                <a:lnTo>
                  <a:pt x="55617" y="98089"/>
                </a:lnTo>
                <a:lnTo>
                  <a:pt x="59094" y="99741"/>
                </a:lnTo>
                <a:lnTo>
                  <a:pt x="61500" y="100071"/>
                </a:lnTo>
                <a:lnTo>
                  <a:pt x="63910" y="96438"/>
                </a:lnTo>
                <a:lnTo>
                  <a:pt x="66582" y="89833"/>
                </a:lnTo>
                <a:lnTo>
                  <a:pt x="69257" y="80915"/>
                </a:lnTo>
                <a:lnTo>
                  <a:pt x="71397" y="71668"/>
                </a:lnTo>
                <a:lnTo>
                  <a:pt x="73537" y="62749"/>
                </a:lnTo>
                <a:lnTo>
                  <a:pt x="74871" y="54494"/>
                </a:lnTo>
                <a:lnTo>
                  <a:pt x="75140" y="49208"/>
                </a:lnTo>
                <a:lnTo>
                  <a:pt x="74871" y="42272"/>
                </a:lnTo>
                <a:lnTo>
                  <a:pt x="73537" y="35337"/>
                </a:lnTo>
                <a:lnTo>
                  <a:pt x="71929" y="28401"/>
                </a:lnTo>
                <a:lnTo>
                  <a:pt x="69793" y="22125"/>
                </a:lnTo>
                <a:lnTo>
                  <a:pt x="67919" y="16184"/>
                </a:lnTo>
                <a:lnTo>
                  <a:pt x="66046" y="10568"/>
                </a:lnTo>
                <a:lnTo>
                  <a:pt x="65514" y="6275"/>
                </a:lnTo>
                <a:lnTo>
                  <a:pt x="65514" y="2638"/>
                </a:lnTo>
                <a:lnTo>
                  <a:pt x="64712" y="329"/>
                </a:lnTo>
                <a:lnTo>
                  <a:pt x="62302" y="0"/>
                </a:lnTo>
                <a:lnTo>
                  <a:pt x="58293" y="1319"/>
                </a:lnTo>
                <a:lnTo>
                  <a:pt x="54013" y="4292"/>
                </a:lnTo>
                <a:lnTo>
                  <a:pt x="49734" y="7924"/>
                </a:lnTo>
                <a:lnTo>
                  <a:pt x="46260" y="11887"/>
                </a:lnTo>
                <a:lnTo>
                  <a:pt x="44922" y="16184"/>
                </a:lnTo>
                <a:lnTo>
                  <a:pt x="45990" y="20806"/>
                </a:lnTo>
                <a:lnTo>
                  <a:pt x="49734" y="27412"/>
                </a:lnTo>
                <a:lnTo>
                  <a:pt x="51341" y="32034"/>
                </a:lnTo>
                <a:lnTo>
                  <a:pt x="50270" y="39629"/>
                </a:lnTo>
                <a:lnTo>
                  <a:pt x="46796" y="53834"/>
                </a:lnTo>
                <a:lnTo>
                  <a:pt x="43052" y="61759"/>
                </a:lnTo>
                <a:lnTo>
                  <a:pt x="37971" y="68035"/>
                </a:lnTo>
                <a:lnTo>
                  <a:pt x="32354" y="72987"/>
                </a:lnTo>
                <a:lnTo>
                  <a:pt x="25669" y="75630"/>
                </a:lnTo>
                <a:lnTo>
                  <a:pt x="18717" y="78273"/>
                </a:lnTo>
                <a:lnTo>
                  <a:pt x="12564" y="79925"/>
                </a:lnTo>
                <a:lnTo>
                  <a:pt x="6685" y="80915"/>
                </a:lnTo>
                <a:lnTo>
                  <a:pt x="2136" y="82237"/>
                </a:lnTo>
                <a:lnTo>
                  <a:pt x="0" y="83557"/>
                </a:lnTo>
                <a:lnTo>
                  <a:pt x="1068" y="84218"/>
                </a:lnTo>
                <a:lnTo>
                  <a:pt x="4811" y="85209"/>
                </a:lnTo>
                <a:lnTo>
                  <a:pt x="9357" y="86199"/>
                </a:lnTo>
                <a:lnTo>
                  <a:pt x="14438" y="87851"/>
                </a:lnTo>
                <a:close/>
              </a:path>
            </a:pathLst>
          </a:custGeom>
          <a:solidFill>
            <a:srgbClr val="F4EC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37350" y="2717485"/>
            <a:ext cx="171139" cy="170419"/>
          </a:xfrm>
          <a:custGeom>
            <a:avLst/>
            <a:gdLst/>
            <a:ahLst/>
            <a:cxnLst/>
            <a:rect l="l" t="t" r="r" b="b"/>
            <a:pathLst>
              <a:path w="171139" h="170419">
                <a:moveTo>
                  <a:pt x="0" y="69675"/>
                </a:moveTo>
                <a:lnTo>
                  <a:pt x="813" y="74641"/>
                </a:lnTo>
                <a:lnTo>
                  <a:pt x="2143" y="79593"/>
                </a:lnTo>
                <a:lnTo>
                  <a:pt x="4286" y="83560"/>
                </a:lnTo>
                <a:lnTo>
                  <a:pt x="6947" y="87193"/>
                </a:lnTo>
                <a:lnTo>
                  <a:pt x="10717" y="90495"/>
                </a:lnTo>
                <a:lnTo>
                  <a:pt x="14708" y="93134"/>
                </a:lnTo>
                <a:lnTo>
                  <a:pt x="19549" y="95777"/>
                </a:lnTo>
                <a:lnTo>
                  <a:pt x="24612" y="97431"/>
                </a:lnTo>
                <a:lnTo>
                  <a:pt x="29416" y="98091"/>
                </a:lnTo>
                <a:lnTo>
                  <a:pt x="34774" y="98091"/>
                </a:lnTo>
                <a:lnTo>
                  <a:pt x="40391" y="97431"/>
                </a:lnTo>
                <a:lnTo>
                  <a:pt x="45750" y="96107"/>
                </a:lnTo>
                <a:lnTo>
                  <a:pt x="51072" y="93798"/>
                </a:lnTo>
                <a:lnTo>
                  <a:pt x="57760" y="90495"/>
                </a:lnTo>
                <a:lnTo>
                  <a:pt x="64449" y="87852"/>
                </a:lnTo>
                <a:lnTo>
                  <a:pt x="71138" y="86863"/>
                </a:lnTo>
                <a:lnTo>
                  <a:pt x="77568" y="85869"/>
                </a:lnTo>
                <a:lnTo>
                  <a:pt x="83444" y="86528"/>
                </a:lnTo>
                <a:lnTo>
                  <a:pt x="89579" y="87522"/>
                </a:lnTo>
                <a:lnTo>
                  <a:pt x="95492" y="89501"/>
                </a:lnTo>
                <a:lnTo>
                  <a:pt x="101368" y="92804"/>
                </a:lnTo>
                <a:lnTo>
                  <a:pt x="106985" y="97101"/>
                </a:lnTo>
                <a:lnTo>
                  <a:pt x="112306" y="101723"/>
                </a:lnTo>
                <a:lnTo>
                  <a:pt x="117665" y="107999"/>
                </a:lnTo>
                <a:lnTo>
                  <a:pt x="123023" y="114605"/>
                </a:lnTo>
                <a:lnTo>
                  <a:pt x="128086" y="122530"/>
                </a:lnTo>
                <a:lnTo>
                  <a:pt x="133186" y="131119"/>
                </a:lnTo>
                <a:lnTo>
                  <a:pt x="138249" y="141028"/>
                </a:lnTo>
                <a:lnTo>
                  <a:pt x="142794" y="151926"/>
                </a:lnTo>
                <a:lnTo>
                  <a:pt x="151627" y="167446"/>
                </a:lnTo>
                <a:lnTo>
                  <a:pt x="159128" y="170419"/>
                </a:lnTo>
                <a:lnTo>
                  <a:pt x="164450" y="164473"/>
                </a:lnTo>
                <a:lnTo>
                  <a:pt x="168478" y="151596"/>
                </a:lnTo>
                <a:lnTo>
                  <a:pt x="170363" y="134422"/>
                </a:lnTo>
                <a:lnTo>
                  <a:pt x="171139" y="115924"/>
                </a:lnTo>
                <a:lnTo>
                  <a:pt x="169808" y="98421"/>
                </a:lnTo>
                <a:lnTo>
                  <a:pt x="166335" y="85209"/>
                </a:lnTo>
                <a:lnTo>
                  <a:pt x="164450" y="79923"/>
                </a:lnTo>
                <a:lnTo>
                  <a:pt x="162344" y="74641"/>
                </a:lnTo>
                <a:lnTo>
                  <a:pt x="160459" y="69034"/>
                </a:lnTo>
                <a:lnTo>
                  <a:pt x="158057" y="63720"/>
                </a:lnTo>
                <a:lnTo>
                  <a:pt x="155359" y="58452"/>
                </a:lnTo>
                <a:lnTo>
                  <a:pt x="152698" y="53184"/>
                </a:lnTo>
                <a:lnTo>
                  <a:pt x="149483" y="47870"/>
                </a:lnTo>
                <a:lnTo>
                  <a:pt x="146268" y="42923"/>
                </a:lnTo>
                <a:lnTo>
                  <a:pt x="142277" y="37655"/>
                </a:lnTo>
                <a:lnTo>
                  <a:pt x="137990" y="32707"/>
                </a:lnTo>
                <a:lnTo>
                  <a:pt x="132927" y="27760"/>
                </a:lnTo>
                <a:lnTo>
                  <a:pt x="127569" y="23454"/>
                </a:lnTo>
                <a:lnTo>
                  <a:pt x="121138" y="18827"/>
                </a:lnTo>
                <a:lnTo>
                  <a:pt x="114450" y="14521"/>
                </a:lnTo>
                <a:lnTo>
                  <a:pt x="106689" y="10215"/>
                </a:lnTo>
                <a:lnTo>
                  <a:pt x="97894" y="6275"/>
                </a:lnTo>
                <a:lnTo>
                  <a:pt x="89320" y="2977"/>
                </a:lnTo>
                <a:lnTo>
                  <a:pt x="80783" y="1007"/>
                </a:lnTo>
                <a:lnTo>
                  <a:pt x="73023" y="0"/>
                </a:lnTo>
                <a:lnTo>
                  <a:pt x="65780" y="641"/>
                </a:lnTo>
                <a:lnTo>
                  <a:pt x="58832" y="1649"/>
                </a:lnTo>
                <a:lnTo>
                  <a:pt x="52439" y="3939"/>
                </a:lnTo>
                <a:lnTo>
                  <a:pt x="46009" y="6596"/>
                </a:lnTo>
                <a:lnTo>
                  <a:pt x="40391" y="10215"/>
                </a:lnTo>
                <a:lnTo>
                  <a:pt x="34774" y="14842"/>
                </a:lnTo>
                <a:lnTo>
                  <a:pt x="29970" y="19148"/>
                </a:lnTo>
                <a:lnTo>
                  <a:pt x="24870" y="24462"/>
                </a:lnTo>
                <a:lnTo>
                  <a:pt x="20620" y="30371"/>
                </a:lnTo>
                <a:lnTo>
                  <a:pt x="16038" y="36005"/>
                </a:lnTo>
                <a:lnTo>
                  <a:pt x="12306" y="41594"/>
                </a:lnTo>
                <a:lnTo>
                  <a:pt x="8314" y="47870"/>
                </a:lnTo>
                <a:lnTo>
                  <a:pt x="5099" y="53505"/>
                </a:lnTo>
                <a:lnTo>
                  <a:pt x="2402" y="59139"/>
                </a:lnTo>
                <a:lnTo>
                  <a:pt x="813" y="64407"/>
                </a:lnTo>
                <a:lnTo>
                  <a:pt x="0" y="69675"/>
                </a:lnTo>
                <a:close/>
              </a:path>
            </a:pathLst>
          </a:custGeom>
          <a:solidFill>
            <a:srgbClr val="C8DD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56083" y="2801043"/>
            <a:ext cx="128086" cy="199150"/>
          </a:xfrm>
          <a:custGeom>
            <a:avLst/>
            <a:gdLst/>
            <a:ahLst/>
            <a:cxnLst/>
            <a:rect l="l" t="t" r="r" b="b"/>
            <a:pathLst>
              <a:path w="128086" h="199150">
                <a:moveTo>
                  <a:pt x="94642" y="179668"/>
                </a:moveTo>
                <a:lnTo>
                  <a:pt x="97598" y="177024"/>
                </a:lnTo>
                <a:lnTo>
                  <a:pt x="101072" y="173392"/>
                </a:lnTo>
                <a:lnTo>
                  <a:pt x="104287" y="170089"/>
                </a:lnTo>
                <a:lnTo>
                  <a:pt x="107502" y="166456"/>
                </a:lnTo>
                <a:lnTo>
                  <a:pt x="110717" y="162164"/>
                </a:lnTo>
                <a:lnTo>
                  <a:pt x="113637" y="158197"/>
                </a:lnTo>
                <a:lnTo>
                  <a:pt x="117110" y="153575"/>
                </a:lnTo>
                <a:lnTo>
                  <a:pt x="122469" y="143666"/>
                </a:lnTo>
                <a:lnTo>
                  <a:pt x="126201" y="131444"/>
                </a:lnTo>
                <a:lnTo>
                  <a:pt x="127827" y="118238"/>
                </a:lnTo>
                <a:lnTo>
                  <a:pt x="128086" y="104032"/>
                </a:lnTo>
                <a:lnTo>
                  <a:pt x="127532" y="89831"/>
                </a:lnTo>
                <a:lnTo>
                  <a:pt x="125425" y="75630"/>
                </a:lnTo>
                <a:lnTo>
                  <a:pt x="123282" y="61759"/>
                </a:lnTo>
                <a:lnTo>
                  <a:pt x="119808" y="49538"/>
                </a:lnTo>
                <a:lnTo>
                  <a:pt x="117665" y="43926"/>
                </a:lnTo>
                <a:lnTo>
                  <a:pt x="115521" y="38640"/>
                </a:lnTo>
                <a:lnTo>
                  <a:pt x="112306" y="34017"/>
                </a:lnTo>
                <a:lnTo>
                  <a:pt x="109350" y="29721"/>
                </a:lnTo>
                <a:lnTo>
                  <a:pt x="105617" y="26088"/>
                </a:lnTo>
                <a:lnTo>
                  <a:pt x="102144" y="22785"/>
                </a:lnTo>
                <a:lnTo>
                  <a:pt x="97857" y="19482"/>
                </a:lnTo>
                <a:lnTo>
                  <a:pt x="93866" y="17173"/>
                </a:lnTo>
                <a:lnTo>
                  <a:pt x="89579" y="14530"/>
                </a:lnTo>
                <a:lnTo>
                  <a:pt x="85551" y="12217"/>
                </a:lnTo>
                <a:lnTo>
                  <a:pt x="81301" y="10568"/>
                </a:lnTo>
                <a:lnTo>
                  <a:pt x="77273" y="8584"/>
                </a:lnTo>
                <a:lnTo>
                  <a:pt x="73540" y="7265"/>
                </a:lnTo>
                <a:lnTo>
                  <a:pt x="69771" y="5611"/>
                </a:lnTo>
                <a:lnTo>
                  <a:pt x="66851" y="3962"/>
                </a:lnTo>
                <a:lnTo>
                  <a:pt x="63895" y="2968"/>
                </a:lnTo>
                <a:lnTo>
                  <a:pt x="61234" y="1649"/>
                </a:lnTo>
                <a:lnTo>
                  <a:pt x="58019" y="659"/>
                </a:lnTo>
                <a:lnTo>
                  <a:pt x="54804" y="329"/>
                </a:lnTo>
                <a:lnTo>
                  <a:pt x="51589" y="0"/>
                </a:lnTo>
                <a:lnTo>
                  <a:pt x="48115" y="329"/>
                </a:lnTo>
                <a:lnTo>
                  <a:pt x="44641" y="1319"/>
                </a:lnTo>
                <a:lnTo>
                  <a:pt x="40909" y="2308"/>
                </a:lnTo>
                <a:lnTo>
                  <a:pt x="37176" y="3632"/>
                </a:lnTo>
                <a:lnTo>
                  <a:pt x="33148" y="5281"/>
                </a:lnTo>
                <a:lnTo>
                  <a:pt x="29674" y="7265"/>
                </a:lnTo>
                <a:lnTo>
                  <a:pt x="25683" y="9574"/>
                </a:lnTo>
                <a:lnTo>
                  <a:pt x="21655" y="12547"/>
                </a:lnTo>
                <a:lnTo>
                  <a:pt x="17368" y="15520"/>
                </a:lnTo>
                <a:lnTo>
                  <a:pt x="13377" y="18822"/>
                </a:lnTo>
                <a:lnTo>
                  <a:pt x="9349" y="21795"/>
                </a:lnTo>
                <a:lnTo>
                  <a:pt x="5358" y="25758"/>
                </a:lnTo>
                <a:lnTo>
                  <a:pt x="2143" y="29391"/>
                </a:lnTo>
                <a:lnTo>
                  <a:pt x="517" y="33688"/>
                </a:lnTo>
                <a:lnTo>
                  <a:pt x="0" y="38310"/>
                </a:lnTo>
                <a:lnTo>
                  <a:pt x="813" y="42602"/>
                </a:lnTo>
                <a:lnTo>
                  <a:pt x="2402" y="47559"/>
                </a:lnTo>
                <a:lnTo>
                  <a:pt x="5062" y="52840"/>
                </a:lnTo>
                <a:lnTo>
                  <a:pt x="8832" y="57797"/>
                </a:lnTo>
                <a:lnTo>
                  <a:pt x="12823" y="62749"/>
                </a:lnTo>
                <a:lnTo>
                  <a:pt x="16851" y="67041"/>
                </a:lnTo>
                <a:lnTo>
                  <a:pt x="21655" y="71998"/>
                </a:lnTo>
                <a:lnTo>
                  <a:pt x="26201" y="75960"/>
                </a:lnTo>
                <a:lnTo>
                  <a:pt x="30488" y="80253"/>
                </a:lnTo>
                <a:lnTo>
                  <a:pt x="35033" y="83885"/>
                </a:lnTo>
                <a:lnTo>
                  <a:pt x="38765" y="86858"/>
                </a:lnTo>
                <a:lnTo>
                  <a:pt x="41722" y="89501"/>
                </a:lnTo>
                <a:lnTo>
                  <a:pt x="44124" y="91485"/>
                </a:lnTo>
                <a:lnTo>
                  <a:pt x="47043" y="96767"/>
                </a:lnTo>
                <a:lnTo>
                  <a:pt x="48669" y="105026"/>
                </a:lnTo>
                <a:lnTo>
                  <a:pt x="48669" y="115594"/>
                </a:lnTo>
                <a:lnTo>
                  <a:pt x="47598" y="126822"/>
                </a:lnTo>
                <a:lnTo>
                  <a:pt x="44641" y="138714"/>
                </a:lnTo>
                <a:lnTo>
                  <a:pt x="40355" y="149282"/>
                </a:lnTo>
                <a:lnTo>
                  <a:pt x="34479" y="158527"/>
                </a:lnTo>
                <a:lnTo>
                  <a:pt x="27014" y="164802"/>
                </a:lnTo>
                <a:lnTo>
                  <a:pt x="23244" y="167116"/>
                </a:lnTo>
                <a:lnTo>
                  <a:pt x="20842" y="170089"/>
                </a:lnTo>
                <a:lnTo>
                  <a:pt x="19771" y="172732"/>
                </a:lnTo>
                <a:lnTo>
                  <a:pt x="19512" y="175705"/>
                </a:lnTo>
                <a:lnTo>
                  <a:pt x="20584" y="179008"/>
                </a:lnTo>
                <a:lnTo>
                  <a:pt x="21914" y="182306"/>
                </a:lnTo>
                <a:lnTo>
                  <a:pt x="24316" y="185279"/>
                </a:lnTo>
                <a:lnTo>
                  <a:pt x="27272" y="188252"/>
                </a:lnTo>
                <a:lnTo>
                  <a:pt x="30488" y="191225"/>
                </a:lnTo>
                <a:lnTo>
                  <a:pt x="34479" y="193539"/>
                </a:lnTo>
                <a:lnTo>
                  <a:pt x="38766" y="195847"/>
                </a:lnTo>
                <a:lnTo>
                  <a:pt x="43311" y="197501"/>
                </a:lnTo>
                <a:lnTo>
                  <a:pt x="48115" y="198820"/>
                </a:lnTo>
                <a:lnTo>
                  <a:pt x="52402" y="199150"/>
                </a:lnTo>
                <a:lnTo>
                  <a:pt x="56947" y="199150"/>
                </a:lnTo>
                <a:lnTo>
                  <a:pt x="61493" y="198491"/>
                </a:lnTo>
                <a:lnTo>
                  <a:pt x="65521" y="197171"/>
                </a:lnTo>
                <a:lnTo>
                  <a:pt x="69512" y="195518"/>
                </a:lnTo>
                <a:lnTo>
                  <a:pt x="73540" y="193868"/>
                </a:lnTo>
                <a:lnTo>
                  <a:pt x="77273" y="191885"/>
                </a:lnTo>
                <a:lnTo>
                  <a:pt x="81005" y="189906"/>
                </a:lnTo>
                <a:lnTo>
                  <a:pt x="84220" y="187922"/>
                </a:lnTo>
                <a:lnTo>
                  <a:pt x="87953" y="185279"/>
                </a:lnTo>
                <a:lnTo>
                  <a:pt x="91168" y="182641"/>
                </a:lnTo>
                <a:lnTo>
                  <a:pt x="94642" y="179668"/>
                </a:lnTo>
                <a:close/>
              </a:path>
            </a:pathLst>
          </a:custGeom>
          <a:solidFill>
            <a:srgbClr val="92AE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54460" y="2873371"/>
            <a:ext cx="48965" cy="101064"/>
          </a:xfrm>
          <a:custGeom>
            <a:avLst/>
            <a:gdLst/>
            <a:ahLst/>
            <a:cxnLst/>
            <a:rect l="l" t="t" r="r" b="b"/>
            <a:pathLst>
              <a:path w="48965" h="101064">
                <a:moveTo>
                  <a:pt x="9386" y="0"/>
                </a:moveTo>
                <a:lnTo>
                  <a:pt x="6171" y="0"/>
                </a:lnTo>
                <a:lnTo>
                  <a:pt x="6171" y="329"/>
                </a:lnTo>
                <a:lnTo>
                  <a:pt x="6688" y="5616"/>
                </a:lnTo>
                <a:lnTo>
                  <a:pt x="5099" y="18493"/>
                </a:lnTo>
                <a:lnTo>
                  <a:pt x="2439" y="36331"/>
                </a:lnTo>
                <a:lnTo>
                  <a:pt x="295" y="56148"/>
                </a:lnTo>
                <a:lnTo>
                  <a:pt x="0" y="75630"/>
                </a:lnTo>
                <a:lnTo>
                  <a:pt x="2143" y="91155"/>
                </a:lnTo>
                <a:lnTo>
                  <a:pt x="8314" y="101064"/>
                </a:lnTo>
                <a:lnTo>
                  <a:pt x="20066" y="101064"/>
                </a:lnTo>
                <a:lnTo>
                  <a:pt x="30488" y="95118"/>
                </a:lnTo>
                <a:lnTo>
                  <a:pt x="38507" y="86533"/>
                </a:lnTo>
                <a:lnTo>
                  <a:pt x="43865" y="76624"/>
                </a:lnTo>
                <a:lnTo>
                  <a:pt x="47080" y="65062"/>
                </a:lnTo>
                <a:lnTo>
                  <a:pt x="48669" y="53834"/>
                </a:lnTo>
                <a:lnTo>
                  <a:pt x="48965" y="42272"/>
                </a:lnTo>
                <a:lnTo>
                  <a:pt x="47893" y="32034"/>
                </a:lnTo>
                <a:lnTo>
                  <a:pt x="46563" y="23779"/>
                </a:lnTo>
                <a:lnTo>
                  <a:pt x="43348" y="16844"/>
                </a:lnTo>
                <a:lnTo>
                  <a:pt x="37435" y="11557"/>
                </a:lnTo>
                <a:lnTo>
                  <a:pt x="30487" y="6935"/>
                </a:lnTo>
                <a:lnTo>
                  <a:pt x="22727" y="3632"/>
                </a:lnTo>
                <a:lnTo>
                  <a:pt x="15521" y="1319"/>
                </a:lnTo>
                <a:lnTo>
                  <a:pt x="9386" y="0"/>
                </a:lnTo>
                <a:close/>
              </a:path>
            </a:pathLst>
          </a:custGeom>
          <a:solidFill>
            <a:srgbClr val="001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17532" y="2807978"/>
            <a:ext cx="460727" cy="330270"/>
          </a:xfrm>
          <a:custGeom>
            <a:avLst/>
            <a:gdLst/>
            <a:ahLst/>
            <a:cxnLst/>
            <a:rect l="l" t="t" r="r" b="b"/>
            <a:pathLst>
              <a:path w="460727" h="330270">
                <a:moveTo>
                  <a:pt x="298693" y="282381"/>
                </a:moveTo>
                <a:lnTo>
                  <a:pt x="299495" y="279408"/>
                </a:lnTo>
                <a:lnTo>
                  <a:pt x="300833" y="277429"/>
                </a:lnTo>
                <a:lnTo>
                  <a:pt x="303509" y="275445"/>
                </a:lnTo>
                <a:lnTo>
                  <a:pt x="307788" y="273462"/>
                </a:lnTo>
                <a:lnTo>
                  <a:pt x="314203" y="271153"/>
                </a:lnTo>
                <a:lnTo>
                  <a:pt x="322219" y="268510"/>
                </a:lnTo>
                <a:lnTo>
                  <a:pt x="333712" y="265537"/>
                </a:lnTo>
                <a:lnTo>
                  <a:pt x="340401" y="263223"/>
                </a:lnTo>
                <a:lnTo>
                  <a:pt x="347090" y="259591"/>
                </a:lnTo>
                <a:lnTo>
                  <a:pt x="354037" y="254639"/>
                </a:lnTo>
                <a:lnTo>
                  <a:pt x="361539" y="249023"/>
                </a:lnTo>
                <a:lnTo>
                  <a:pt x="368746" y="242087"/>
                </a:lnTo>
                <a:lnTo>
                  <a:pt x="376247" y="234822"/>
                </a:lnTo>
                <a:lnTo>
                  <a:pt x="383712" y="226567"/>
                </a:lnTo>
                <a:lnTo>
                  <a:pt x="390697" y="218308"/>
                </a:lnTo>
                <a:lnTo>
                  <a:pt x="398162" y="210053"/>
                </a:lnTo>
                <a:lnTo>
                  <a:pt x="404851" y="201464"/>
                </a:lnTo>
                <a:lnTo>
                  <a:pt x="411798" y="193209"/>
                </a:lnTo>
                <a:lnTo>
                  <a:pt x="418228" y="184620"/>
                </a:lnTo>
                <a:lnTo>
                  <a:pt x="424104" y="177024"/>
                </a:lnTo>
                <a:lnTo>
                  <a:pt x="430276" y="170089"/>
                </a:lnTo>
                <a:lnTo>
                  <a:pt x="435597" y="163483"/>
                </a:lnTo>
                <a:lnTo>
                  <a:pt x="440438" y="157867"/>
                </a:lnTo>
                <a:lnTo>
                  <a:pt x="448458" y="144985"/>
                </a:lnTo>
                <a:lnTo>
                  <a:pt x="454075" y="129136"/>
                </a:lnTo>
                <a:lnTo>
                  <a:pt x="458066" y="111302"/>
                </a:lnTo>
                <a:lnTo>
                  <a:pt x="460209" y="92804"/>
                </a:lnTo>
                <a:lnTo>
                  <a:pt x="460727" y="74641"/>
                </a:lnTo>
                <a:lnTo>
                  <a:pt x="460209" y="58457"/>
                </a:lnTo>
                <a:lnTo>
                  <a:pt x="458325" y="45905"/>
                </a:lnTo>
                <a:lnTo>
                  <a:pt x="455664" y="37650"/>
                </a:lnTo>
                <a:lnTo>
                  <a:pt x="434008" y="0"/>
                </a:lnTo>
                <a:lnTo>
                  <a:pt x="350046" y="30385"/>
                </a:lnTo>
                <a:lnTo>
                  <a:pt x="303509" y="121540"/>
                </a:lnTo>
                <a:lnTo>
                  <a:pt x="301103" y="121206"/>
                </a:lnTo>
                <a:lnTo>
                  <a:pt x="294418" y="120216"/>
                </a:lnTo>
                <a:lnTo>
                  <a:pt x="284255" y="118567"/>
                </a:lnTo>
                <a:lnTo>
                  <a:pt x="270885" y="116584"/>
                </a:lnTo>
                <a:lnTo>
                  <a:pt x="255108" y="114270"/>
                </a:lnTo>
                <a:lnTo>
                  <a:pt x="237192" y="111302"/>
                </a:lnTo>
                <a:lnTo>
                  <a:pt x="218471" y="108659"/>
                </a:lnTo>
                <a:lnTo>
                  <a:pt x="199217" y="105356"/>
                </a:lnTo>
                <a:lnTo>
                  <a:pt x="179432" y="101723"/>
                </a:lnTo>
                <a:lnTo>
                  <a:pt x="160178" y="98090"/>
                </a:lnTo>
                <a:lnTo>
                  <a:pt x="141992" y="94458"/>
                </a:lnTo>
                <a:lnTo>
                  <a:pt x="125950" y="90491"/>
                </a:lnTo>
                <a:lnTo>
                  <a:pt x="112310" y="87518"/>
                </a:lnTo>
                <a:lnTo>
                  <a:pt x="101079" y="84219"/>
                </a:lnTo>
                <a:lnTo>
                  <a:pt x="93862" y="80917"/>
                </a:lnTo>
                <a:lnTo>
                  <a:pt x="90384" y="77944"/>
                </a:lnTo>
                <a:lnTo>
                  <a:pt x="88781" y="75630"/>
                </a:lnTo>
                <a:lnTo>
                  <a:pt x="86371" y="73647"/>
                </a:lnTo>
                <a:lnTo>
                  <a:pt x="82628" y="71998"/>
                </a:lnTo>
                <a:lnTo>
                  <a:pt x="78618" y="70674"/>
                </a:lnTo>
                <a:lnTo>
                  <a:pt x="73537" y="69354"/>
                </a:lnTo>
                <a:lnTo>
                  <a:pt x="68725" y="68695"/>
                </a:lnTo>
                <a:lnTo>
                  <a:pt x="62572" y="68365"/>
                </a:lnTo>
                <a:lnTo>
                  <a:pt x="50539" y="68365"/>
                </a:lnTo>
                <a:lnTo>
                  <a:pt x="44124" y="68695"/>
                </a:lnTo>
                <a:lnTo>
                  <a:pt x="38241" y="69025"/>
                </a:lnTo>
                <a:lnTo>
                  <a:pt x="32088" y="70014"/>
                </a:lnTo>
                <a:lnTo>
                  <a:pt x="26474" y="71008"/>
                </a:lnTo>
                <a:lnTo>
                  <a:pt x="21127" y="72327"/>
                </a:lnTo>
                <a:lnTo>
                  <a:pt x="16045" y="73976"/>
                </a:lnTo>
                <a:lnTo>
                  <a:pt x="12032" y="75630"/>
                </a:lnTo>
                <a:lnTo>
                  <a:pt x="5617" y="80582"/>
                </a:lnTo>
                <a:lnTo>
                  <a:pt x="1873" y="87518"/>
                </a:lnTo>
                <a:lnTo>
                  <a:pt x="0" y="95447"/>
                </a:lnTo>
                <a:lnTo>
                  <a:pt x="0" y="104032"/>
                </a:lnTo>
                <a:lnTo>
                  <a:pt x="535" y="113281"/>
                </a:lnTo>
                <a:lnTo>
                  <a:pt x="2139" y="122530"/>
                </a:lnTo>
                <a:lnTo>
                  <a:pt x="3477" y="131444"/>
                </a:lnTo>
                <a:lnTo>
                  <a:pt x="4545" y="139044"/>
                </a:lnTo>
                <a:lnTo>
                  <a:pt x="5347" y="143006"/>
                </a:lnTo>
                <a:lnTo>
                  <a:pt x="6685" y="147958"/>
                </a:lnTo>
                <a:lnTo>
                  <a:pt x="8824" y="154234"/>
                </a:lnTo>
                <a:lnTo>
                  <a:pt x="11500" y="160180"/>
                </a:lnTo>
                <a:lnTo>
                  <a:pt x="14974" y="167445"/>
                </a:lnTo>
                <a:lnTo>
                  <a:pt x="19253" y="174711"/>
                </a:lnTo>
                <a:lnTo>
                  <a:pt x="24068" y="182970"/>
                </a:lnTo>
                <a:lnTo>
                  <a:pt x="29146" y="191225"/>
                </a:lnTo>
                <a:lnTo>
                  <a:pt x="35029" y="199484"/>
                </a:lnTo>
                <a:lnTo>
                  <a:pt x="41182" y="207739"/>
                </a:lnTo>
                <a:lnTo>
                  <a:pt x="48134" y="216658"/>
                </a:lnTo>
                <a:lnTo>
                  <a:pt x="55085" y="225243"/>
                </a:lnTo>
                <a:lnTo>
                  <a:pt x="62842" y="233502"/>
                </a:lnTo>
                <a:lnTo>
                  <a:pt x="70865" y="241757"/>
                </a:lnTo>
                <a:lnTo>
                  <a:pt x="79686" y="249682"/>
                </a:lnTo>
                <a:lnTo>
                  <a:pt x="88511" y="256952"/>
                </a:lnTo>
                <a:lnTo>
                  <a:pt x="97872" y="263888"/>
                </a:lnTo>
                <a:lnTo>
                  <a:pt x="107764" y="270163"/>
                </a:lnTo>
                <a:lnTo>
                  <a:pt x="118729" y="276105"/>
                </a:lnTo>
                <a:lnTo>
                  <a:pt x="129694" y="281391"/>
                </a:lnTo>
                <a:lnTo>
                  <a:pt x="140658" y="286343"/>
                </a:lnTo>
                <a:lnTo>
                  <a:pt x="152155" y="290306"/>
                </a:lnTo>
                <a:lnTo>
                  <a:pt x="162850" y="294603"/>
                </a:lnTo>
                <a:lnTo>
                  <a:pt x="173548" y="297576"/>
                </a:lnTo>
                <a:lnTo>
                  <a:pt x="183711" y="300878"/>
                </a:lnTo>
                <a:lnTo>
                  <a:pt x="193068" y="303517"/>
                </a:lnTo>
                <a:lnTo>
                  <a:pt x="201357" y="305501"/>
                </a:lnTo>
                <a:lnTo>
                  <a:pt x="208578" y="307484"/>
                </a:lnTo>
                <a:lnTo>
                  <a:pt x="214461" y="308803"/>
                </a:lnTo>
                <a:lnTo>
                  <a:pt x="219273" y="309463"/>
                </a:lnTo>
                <a:lnTo>
                  <a:pt x="221949" y="310453"/>
                </a:lnTo>
                <a:lnTo>
                  <a:pt x="223017" y="310453"/>
                </a:lnTo>
                <a:lnTo>
                  <a:pt x="258050" y="300549"/>
                </a:lnTo>
                <a:lnTo>
                  <a:pt x="258852" y="301538"/>
                </a:lnTo>
                <a:lnTo>
                  <a:pt x="260186" y="303847"/>
                </a:lnTo>
                <a:lnTo>
                  <a:pt x="262060" y="307484"/>
                </a:lnTo>
                <a:lnTo>
                  <a:pt x="264735" y="311447"/>
                </a:lnTo>
                <a:lnTo>
                  <a:pt x="267407" y="316399"/>
                </a:lnTo>
                <a:lnTo>
                  <a:pt x="269813" y="321025"/>
                </a:lnTo>
                <a:lnTo>
                  <a:pt x="272222" y="324988"/>
                </a:lnTo>
                <a:lnTo>
                  <a:pt x="273556" y="327961"/>
                </a:lnTo>
                <a:lnTo>
                  <a:pt x="275164" y="329940"/>
                </a:lnTo>
                <a:lnTo>
                  <a:pt x="277836" y="330270"/>
                </a:lnTo>
                <a:lnTo>
                  <a:pt x="281579" y="330270"/>
                </a:lnTo>
                <a:lnTo>
                  <a:pt x="285323" y="329940"/>
                </a:lnTo>
                <a:lnTo>
                  <a:pt x="289067" y="328950"/>
                </a:lnTo>
                <a:lnTo>
                  <a:pt x="292008" y="328291"/>
                </a:lnTo>
                <a:lnTo>
                  <a:pt x="294418" y="327297"/>
                </a:lnTo>
                <a:lnTo>
                  <a:pt x="295752" y="321685"/>
                </a:lnTo>
                <a:lnTo>
                  <a:pt x="297089" y="309793"/>
                </a:lnTo>
                <a:lnTo>
                  <a:pt x="298161" y="296252"/>
                </a:lnTo>
                <a:lnTo>
                  <a:pt x="298693" y="285684"/>
                </a:lnTo>
                <a:lnTo>
                  <a:pt x="298693" y="282381"/>
                </a:lnTo>
                <a:close/>
              </a:path>
            </a:pathLst>
          </a:custGeom>
          <a:solidFill>
            <a:srgbClr val="F8F8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7795" y="2680150"/>
            <a:ext cx="46263" cy="75997"/>
          </a:xfrm>
          <a:custGeom>
            <a:avLst/>
            <a:gdLst/>
            <a:ahLst/>
            <a:cxnLst/>
            <a:rect l="l" t="t" r="r" b="b"/>
            <a:pathLst>
              <a:path w="46263" h="75997">
                <a:moveTo>
                  <a:pt x="46263" y="19514"/>
                </a:moveTo>
                <a:lnTo>
                  <a:pt x="44925" y="15849"/>
                </a:lnTo>
                <a:lnTo>
                  <a:pt x="43321" y="12231"/>
                </a:lnTo>
                <a:lnTo>
                  <a:pt x="40911" y="8291"/>
                </a:lnTo>
                <a:lnTo>
                  <a:pt x="38240" y="4626"/>
                </a:lnTo>
                <a:lnTo>
                  <a:pt x="35298" y="1649"/>
                </a:lnTo>
                <a:lnTo>
                  <a:pt x="31820" y="0"/>
                </a:lnTo>
                <a:lnTo>
                  <a:pt x="28077" y="1007"/>
                </a:lnTo>
                <a:lnTo>
                  <a:pt x="24333" y="3664"/>
                </a:lnTo>
                <a:lnTo>
                  <a:pt x="21125" y="7924"/>
                </a:lnTo>
                <a:lnTo>
                  <a:pt x="18450" y="12231"/>
                </a:lnTo>
                <a:lnTo>
                  <a:pt x="15776" y="17178"/>
                </a:lnTo>
                <a:lnTo>
                  <a:pt x="13637" y="22125"/>
                </a:lnTo>
                <a:lnTo>
                  <a:pt x="12300" y="25790"/>
                </a:lnTo>
                <a:lnTo>
                  <a:pt x="11498" y="28401"/>
                </a:lnTo>
                <a:lnTo>
                  <a:pt x="10963" y="29409"/>
                </a:lnTo>
                <a:lnTo>
                  <a:pt x="0" y="45580"/>
                </a:lnTo>
                <a:lnTo>
                  <a:pt x="13637" y="75997"/>
                </a:lnTo>
                <a:lnTo>
                  <a:pt x="46263" y="19514"/>
                </a:lnTo>
                <a:close/>
              </a:path>
            </a:pathLst>
          </a:custGeom>
          <a:solidFill>
            <a:srgbClr val="F4E4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81968" y="2685782"/>
            <a:ext cx="497363" cy="321016"/>
          </a:xfrm>
          <a:custGeom>
            <a:avLst/>
            <a:gdLst/>
            <a:ahLst/>
            <a:cxnLst/>
            <a:rect l="l" t="t" r="r" b="b"/>
            <a:pathLst>
              <a:path w="497363" h="321016">
                <a:moveTo>
                  <a:pt x="424894" y="169755"/>
                </a:moveTo>
                <a:lnTo>
                  <a:pt x="424635" y="164468"/>
                </a:lnTo>
                <a:lnTo>
                  <a:pt x="423305" y="159846"/>
                </a:lnTo>
                <a:lnTo>
                  <a:pt x="421162" y="156213"/>
                </a:lnTo>
                <a:lnTo>
                  <a:pt x="418242" y="155219"/>
                </a:lnTo>
                <a:lnTo>
                  <a:pt x="416616" y="153570"/>
                </a:lnTo>
                <a:lnTo>
                  <a:pt x="417170" y="150597"/>
                </a:lnTo>
                <a:lnTo>
                  <a:pt x="420644" y="146635"/>
                </a:lnTo>
                <a:lnTo>
                  <a:pt x="425966" y="142342"/>
                </a:lnTo>
                <a:lnTo>
                  <a:pt x="432137" y="138705"/>
                </a:lnTo>
                <a:lnTo>
                  <a:pt x="439898" y="136726"/>
                </a:lnTo>
                <a:lnTo>
                  <a:pt x="447917" y="136726"/>
                </a:lnTo>
                <a:lnTo>
                  <a:pt x="456195" y="139699"/>
                </a:lnTo>
                <a:lnTo>
                  <a:pt x="463143" y="145311"/>
                </a:lnTo>
                <a:lnTo>
                  <a:pt x="469019" y="152246"/>
                </a:lnTo>
                <a:lnTo>
                  <a:pt x="473860" y="160506"/>
                </a:lnTo>
                <a:lnTo>
                  <a:pt x="478109" y="168761"/>
                </a:lnTo>
                <a:lnTo>
                  <a:pt x="481583" y="177350"/>
                </a:lnTo>
                <a:lnTo>
                  <a:pt x="484798" y="184285"/>
                </a:lnTo>
                <a:lnTo>
                  <a:pt x="487496" y="190231"/>
                </a:lnTo>
                <a:lnTo>
                  <a:pt x="490674" y="193204"/>
                </a:lnTo>
                <a:lnTo>
                  <a:pt x="493631" y="191551"/>
                </a:lnTo>
                <a:lnTo>
                  <a:pt x="496033" y="184285"/>
                </a:lnTo>
                <a:lnTo>
                  <a:pt x="497363" y="172063"/>
                </a:lnTo>
                <a:lnTo>
                  <a:pt x="497363" y="156873"/>
                </a:lnTo>
                <a:lnTo>
                  <a:pt x="494961" y="140029"/>
                </a:lnTo>
                <a:lnTo>
                  <a:pt x="489639" y="122855"/>
                </a:lnTo>
                <a:lnTo>
                  <a:pt x="481325" y="107001"/>
                </a:lnTo>
                <a:lnTo>
                  <a:pt x="468501" y="94458"/>
                </a:lnTo>
                <a:lnTo>
                  <a:pt x="455123" y="85846"/>
                </a:lnTo>
                <a:lnTo>
                  <a:pt x="444702" y="80899"/>
                </a:lnTo>
                <a:lnTo>
                  <a:pt x="436941" y="78929"/>
                </a:lnTo>
                <a:lnTo>
                  <a:pt x="430807" y="78608"/>
                </a:lnTo>
                <a:lnTo>
                  <a:pt x="426520" y="80257"/>
                </a:lnTo>
                <a:lnTo>
                  <a:pt x="423564" y="82227"/>
                </a:lnTo>
                <a:lnTo>
                  <a:pt x="421162" y="83876"/>
                </a:lnTo>
                <a:lnTo>
                  <a:pt x="419277" y="85205"/>
                </a:lnTo>
                <a:lnTo>
                  <a:pt x="416875" y="85525"/>
                </a:lnTo>
                <a:lnTo>
                  <a:pt x="412071" y="85846"/>
                </a:lnTo>
                <a:lnTo>
                  <a:pt x="405382" y="86533"/>
                </a:lnTo>
                <a:lnTo>
                  <a:pt x="397104" y="87174"/>
                </a:lnTo>
                <a:lnTo>
                  <a:pt x="386941" y="87495"/>
                </a:lnTo>
                <a:lnTo>
                  <a:pt x="375707" y="88503"/>
                </a:lnTo>
                <a:lnTo>
                  <a:pt x="363401" y="88824"/>
                </a:lnTo>
                <a:lnTo>
                  <a:pt x="350577" y="89511"/>
                </a:lnTo>
                <a:lnTo>
                  <a:pt x="336933" y="90152"/>
                </a:lnTo>
                <a:lnTo>
                  <a:pt x="323297" y="90152"/>
                </a:lnTo>
                <a:lnTo>
                  <a:pt x="309121" y="90473"/>
                </a:lnTo>
                <a:lnTo>
                  <a:pt x="295751" y="90152"/>
                </a:lnTo>
                <a:lnTo>
                  <a:pt x="282650" y="89511"/>
                </a:lnTo>
                <a:lnTo>
                  <a:pt x="270617" y="88824"/>
                </a:lnTo>
                <a:lnTo>
                  <a:pt x="259117" y="87495"/>
                </a:lnTo>
                <a:lnTo>
                  <a:pt x="249490" y="85846"/>
                </a:lnTo>
                <a:lnTo>
                  <a:pt x="240399" y="83876"/>
                </a:lnTo>
                <a:lnTo>
                  <a:pt x="231308" y="81906"/>
                </a:lnTo>
                <a:lnTo>
                  <a:pt x="222213" y="79570"/>
                </a:lnTo>
                <a:lnTo>
                  <a:pt x="213122" y="77280"/>
                </a:lnTo>
                <a:lnTo>
                  <a:pt x="204567" y="74943"/>
                </a:lnTo>
                <a:lnTo>
                  <a:pt x="196009" y="72012"/>
                </a:lnTo>
                <a:lnTo>
                  <a:pt x="187986" y="69675"/>
                </a:lnTo>
                <a:lnTo>
                  <a:pt x="179966" y="67385"/>
                </a:lnTo>
                <a:lnTo>
                  <a:pt x="172479" y="64728"/>
                </a:lnTo>
                <a:lnTo>
                  <a:pt x="165524" y="62392"/>
                </a:lnTo>
                <a:lnTo>
                  <a:pt x="158839" y="59460"/>
                </a:lnTo>
                <a:lnTo>
                  <a:pt x="152690" y="57124"/>
                </a:lnTo>
                <a:lnTo>
                  <a:pt x="147073" y="55154"/>
                </a:lnTo>
                <a:lnTo>
                  <a:pt x="142527" y="52497"/>
                </a:lnTo>
                <a:lnTo>
                  <a:pt x="137982" y="50527"/>
                </a:lnTo>
                <a:lnTo>
                  <a:pt x="134774" y="48557"/>
                </a:lnTo>
                <a:lnTo>
                  <a:pt x="130228" y="46908"/>
                </a:lnTo>
                <a:lnTo>
                  <a:pt x="125413" y="44893"/>
                </a:lnTo>
                <a:lnTo>
                  <a:pt x="120332" y="41594"/>
                </a:lnTo>
                <a:lnTo>
                  <a:pt x="114718" y="37975"/>
                </a:lnTo>
                <a:lnTo>
                  <a:pt x="109101" y="33990"/>
                </a:lnTo>
                <a:lnTo>
                  <a:pt x="103218" y="29043"/>
                </a:lnTo>
                <a:lnTo>
                  <a:pt x="97604" y="24416"/>
                </a:lnTo>
                <a:lnTo>
                  <a:pt x="91721" y="19789"/>
                </a:lnTo>
                <a:lnTo>
                  <a:pt x="85838" y="15162"/>
                </a:lnTo>
                <a:lnTo>
                  <a:pt x="80490" y="11223"/>
                </a:lnTo>
                <a:lnTo>
                  <a:pt x="75139" y="7604"/>
                </a:lnTo>
                <a:lnTo>
                  <a:pt x="70062" y="4306"/>
                </a:lnTo>
                <a:lnTo>
                  <a:pt x="65246" y="1649"/>
                </a:lnTo>
                <a:lnTo>
                  <a:pt x="61237" y="641"/>
                </a:lnTo>
                <a:lnTo>
                  <a:pt x="57493" y="0"/>
                </a:lnTo>
                <a:lnTo>
                  <a:pt x="54552" y="961"/>
                </a:lnTo>
                <a:lnTo>
                  <a:pt x="48402" y="4306"/>
                </a:lnTo>
                <a:lnTo>
                  <a:pt x="41717" y="7924"/>
                </a:lnTo>
                <a:lnTo>
                  <a:pt x="34496" y="12872"/>
                </a:lnTo>
                <a:lnTo>
                  <a:pt x="27009" y="18827"/>
                </a:lnTo>
                <a:lnTo>
                  <a:pt x="19788" y="26431"/>
                </a:lnTo>
                <a:lnTo>
                  <a:pt x="13370" y="36326"/>
                </a:lnTo>
                <a:lnTo>
                  <a:pt x="8022" y="48191"/>
                </a:lnTo>
                <a:lnTo>
                  <a:pt x="4011" y="62071"/>
                </a:lnTo>
                <a:lnTo>
                  <a:pt x="1337" y="78608"/>
                </a:lnTo>
                <a:lnTo>
                  <a:pt x="0" y="98398"/>
                </a:lnTo>
                <a:lnTo>
                  <a:pt x="267" y="120542"/>
                </a:lnTo>
                <a:lnTo>
                  <a:pt x="2139" y="144651"/>
                </a:lnTo>
                <a:lnTo>
                  <a:pt x="6150" y="169425"/>
                </a:lnTo>
                <a:lnTo>
                  <a:pt x="12835" y="194853"/>
                </a:lnTo>
                <a:lnTo>
                  <a:pt x="22463" y="220616"/>
                </a:lnTo>
                <a:lnTo>
                  <a:pt x="34762" y="245715"/>
                </a:lnTo>
                <a:lnTo>
                  <a:pt x="39577" y="252981"/>
                </a:lnTo>
                <a:lnTo>
                  <a:pt x="45461" y="256283"/>
                </a:lnTo>
                <a:lnTo>
                  <a:pt x="47065" y="253640"/>
                </a:lnTo>
                <a:lnTo>
                  <a:pt x="48402" y="248358"/>
                </a:lnTo>
                <a:lnTo>
                  <a:pt x="49736" y="241423"/>
                </a:lnTo>
                <a:lnTo>
                  <a:pt x="51610" y="233498"/>
                </a:lnTo>
                <a:lnTo>
                  <a:pt x="53480" y="224909"/>
                </a:lnTo>
                <a:lnTo>
                  <a:pt x="56691" y="216654"/>
                </a:lnTo>
                <a:lnTo>
                  <a:pt x="60165" y="208724"/>
                </a:lnTo>
                <a:lnTo>
                  <a:pt x="65516" y="202119"/>
                </a:lnTo>
                <a:lnTo>
                  <a:pt x="72734" y="197497"/>
                </a:lnTo>
                <a:lnTo>
                  <a:pt x="81292" y="195513"/>
                </a:lnTo>
                <a:lnTo>
                  <a:pt x="92523" y="196173"/>
                </a:lnTo>
                <a:lnTo>
                  <a:pt x="105893" y="200140"/>
                </a:lnTo>
                <a:lnTo>
                  <a:pt x="122205" y="208724"/>
                </a:lnTo>
                <a:lnTo>
                  <a:pt x="125683" y="215660"/>
                </a:lnTo>
                <a:lnTo>
                  <a:pt x="129426" y="222595"/>
                </a:lnTo>
                <a:lnTo>
                  <a:pt x="132900" y="230195"/>
                </a:lnTo>
                <a:lnTo>
                  <a:pt x="136644" y="238120"/>
                </a:lnTo>
                <a:lnTo>
                  <a:pt x="141189" y="246045"/>
                </a:lnTo>
                <a:lnTo>
                  <a:pt x="145469" y="253975"/>
                </a:lnTo>
                <a:lnTo>
                  <a:pt x="150014" y="261900"/>
                </a:lnTo>
                <a:lnTo>
                  <a:pt x="155096" y="269825"/>
                </a:lnTo>
                <a:lnTo>
                  <a:pt x="160979" y="277424"/>
                </a:lnTo>
                <a:lnTo>
                  <a:pt x="166862" y="284690"/>
                </a:lnTo>
                <a:lnTo>
                  <a:pt x="173281" y="291625"/>
                </a:lnTo>
                <a:lnTo>
                  <a:pt x="180768" y="297901"/>
                </a:lnTo>
                <a:lnTo>
                  <a:pt x="188255" y="303513"/>
                </a:lnTo>
                <a:lnTo>
                  <a:pt x="196811" y="308469"/>
                </a:lnTo>
                <a:lnTo>
                  <a:pt x="205905" y="312432"/>
                </a:lnTo>
                <a:lnTo>
                  <a:pt x="215798" y="315735"/>
                </a:lnTo>
                <a:lnTo>
                  <a:pt x="226227" y="318048"/>
                </a:lnTo>
                <a:lnTo>
                  <a:pt x="236390" y="319697"/>
                </a:lnTo>
                <a:lnTo>
                  <a:pt x="246016" y="320687"/>
                </a:lnTo>
                <a:lnTo>
                  <a:pt x="255909" y="321016"/>
                </a:lnTo>
                <a:lnTo>
                  <a:pt x="264734" y="320687"/>
                </a:lnTo>
                <a:lnTo>
                  <a:pt x="273559" y="320357"/>
                </a:lnTo>
                <a:lnTo>
                  <a:pt x="281848" y="319037"/>
                </a:lnTo>
                <a:lnTo>
                  <a:pt x="289335" y="317384"/>
                </a:lnTo>
                <a:lnTo>
                  <a:pt x="296020" y="315405"/>
                </a:lnTo>
                <a:lnTo>
                  <a:pt x="302170" y="312762"/>
                </a:lnTo>
                <a:lnTo>
                  <a:pt x="310995" y="307475"/>
                </a:lnTo>
                <a:lnTo>
                  <a:pt x="316076" y="301204"/>
                </a:lnTo>
                <a:lnTo>
                  <a:pt x="316612" y="297901"/>
                </a:lnTo>
                <a:lnTo>
                  <a:pt x="315806" y="294268"/>
                </a:lnTo>
                <a:lnTo>
                  <a:pt x="312868" y="287663"/>
                </a:lnTo>
                <a:lnTo>
                  <a:pt x="310729" y="283366"/>
                </a:lnTo>
                <a:lnTo>
                  <a:pt x="309391" y="279403"/>
                </a:lnTo>
                <a:lnTo>
                  <a:pt x="309121" y="277090"/>
                </a:lnTo>
                <a:lnTo>
                  <a:pt x="310193" y="275441"/>
                </a:lnTo>
                <a:lnTo>
                  <a:pt x="312332" y="274781"/>
                </a:lnTo>
                <a:lnTo>
                  <a:pt x="316878" y="274122"/>
                </a:lnTo>
                <a:lnTo>
                  <a:pt x="327307" y="274122"/>
                </a:lnTo>
                <a:lnTo>
                  <a:pt x="332118" y="273787"/>
                </a:lnTo>
                <a:lnTo>
                  <a:pt x="338271" y="273128"/>
                </a:lnTo>
                <a:lnTo>
                  <a:pt x="344956" y="271808"/>
                </a:lnTo>
                <a:lnTo>
                  <a:pt x="352425" y="270484"/>
                </a:lnTo>
                <a:lnTo>
                  <a:pt x="359410" y="268835"/>
                </a:lnTo>
                <a:lnTo>
                  <a:pt x="367133" y="266852"/>
                </a:lnTo>
                <a:lnTo>
                  <a:pt x="374894" y="264873"/>
                </a:lnTo>
                <a:lnTo>
                  <a:pt x="382396" y="262559"/>
                </a:lnTo>
                <a:lnTo>
                  <a:pt x="389602" y="259586"/>
                </a:lnTo>
                <a:lnTo>
                  <a:pt x="396291" y="256613"/>
                </a:lnTo>
                <a:lnTo>
                  <a:pt x="402462" y="253640"/>
                </a:lnTo>
                <a:lnTo>
                  <a:pt x="407525" y="250342"/>
                </a:lnTo>
                <a:lnTo>
                  <a:pt x="411553" y="246705"/>
                </a:lnTo>
                <a:lnTo>
                  <a:pt x="414473" y="242413"/>
                </a:lnTo>
                <a:lnTo>
                  <a:pt x="416099" y="238450"/>
                </a:lnTo>
                <a:lnTo>
                  <a:pt x="416875" y="230855"/>
                </a:lnTo>
                <a:lnTo>
                  <a:pt x="415286" y="223919"/>
                </a:lnTo>
                <a:lnTo>
                  <a:pt x="412071" y="218633"/>
                </a:lnTo>
                <a:lnTo>
                  <a:pt x="407784" y="214341"/>
                </a:lnTo>
                <a:lnTo>
                  <a:pt x="402721" y="211368"/>
                </a:lnTo>
                <a:lnTo>
                  <a:pt x="397362" y="209054"/>
                </a:lnTo>
                <a:lnTo>
                  <a:pt x="392004" y="208065"/>
                </a:lnTo>
                <a:lnTo>
                  <a:pt x="387200" y="207405"/>
                </a:lnTo>
                <a:lnTo>
                  <a:pt x="384539" y="207075"/>
                </a:lnTo>
                <a:lnTo>
                  <a:pt x="385352" y="205422"/>
                </a:lnTo>
                <a:lnTo>
                  <a:pt x="388271" y="203113"/>
                </a:lnTo>
                <a:lnTo>
                  <a:pt x="393076" y="200140"/>
                </a:lnTo>
                <a:lnTo>
                  <a:pt x="398693" y="196837"/>
                </a:lnTo>
                <a:lnTo>
                  <a:pt x="405123" y="194194"/>
                </a:lnTo>
                <a:lnTo>
                  <a:pt x="410999" y="190891"/>
                </a:lnTo>
                <a:lnTo>
                  <a:pt x="416099" y="188578"/>
                </a:lnTo>
                <a:lnTo>
                  <a:pt x="419831" y="185275"/>
                </a:lnTo>
                <a:lnTo>
                  <a:pt x="422492" y="180653"/>
                </a:lnTo>
                <a:lnTo>
                  <a:pt x="424118" y="175366"/>
                </a:lnTo>
                <a:lnTo>
                  <a:pt x="424894" y="169755"/>
                </a:lnTo>
                <a:close/>
              </a:path>
            </a:pathLst>
          </a:custGeom>
          <a:solidFill>
            <a:srgbClr val="F49E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74748" y="2624996"/>
            <a:ext cx="182637" cy="248377"/>
          </a:xfrm>
          <a:custGeom>
            <a:avLst/>
            <a:gdLst/>
            <a:ahLst/>
            <a:cxnLst/>
            <a:rect l="l" t="t" r="r" b="b"/>
            <a:pathLst>
              <a:path w="182637" h="248377">
                <a:moveTo>
                  <a:pt x="10429" y="163827"/>
                </a:moveTo>
                <a:lnTo>
                  <a:pt x="12835" y="142374"/>
                </a:lnTo>
                <a:lnTo>
                  <a:pt x="18183" y="121898"/>
                </a:lnTo>
                <a:lnTo>
                  <a:pt x="25940" y="103711"/>
                </a:lnTo>
                <a:lnTo>
                  <a:pt x="36369" y="87220"/>
                </a:lnTo>
                <a:lnTo>
                  <a:pt x="49469" y="74302"/>
                </a:lnTo>
                <a:lnTo>
                  <a:pt x="55622" y="70362"/>
                </a:lnTo>
                <a:lnTo>
                  <a:pt x="62038" y="68393"/>
                </a:lnTo>
                <a:lnTo>
                  <a:pt x="67921" y="68393"/>
                </a:lnTo>
                <a:lnTo>
                  <a:pt x="73538" y="70042"/>
                </a:lnTo>
                <a:lnTo>
                  <a:pt x="78885" y="73019"/>
                </a:lnTo>
                <a:lnTo>
                  <a:pt x="84233" y="77280"/>
                </a:lnTo>
                <a:lnTo>
                  <a:pt x="89850" y="82914"/>
                </a:lnTo>
                <a:lnTo>
                  <a:pt x="95197" y="89511"/>
                </a:lnTo>
                <a:lnTo>
                  <a:pt x="98405" y="92488"/>
                </a:lnTo>
                <a:lnTo>
                  <a:pt x="102415" y="96428"/>
                </a:lnTo>
                <a:lnTo>
                  <a:pt x="106964" y="100092"/>
                </a:lnTo>
                <a:lnTo>
                  <a:pt x="112042" y="103711"/>
                </a:lnTo>
                <a:lnTo>
                  <a:pt x="117659" y="107330"/>
                </a:lnTo>
                <a:lnTo>
                  <a:pt x="123542" y="110995"/>
                </a:lnTo>
                <a:lnTo>
                  <a:pt x="129425" y="114614"/>
                </a:lnTo>
                <a:lnTo>
                  <a:pt x="135575" y="117912"/>
                </a:lnTo>
                <a:lnTo>
                  <a:pt x="141724" y="121211"/>
                </a:lnTo>
                <a:lnTo>
                  <a:pt x="147607" y="124509"/>
                </a:lnTo>
                <a:lnTo>
                  <a:pt x="153224" y="126845"/>
                </a:lnTo>
                <a:lnTo>
                  <a:pt x="158306" y="129136"/>
                </a:lnTo>
                <a:lnTo>
                  <a:pt x="163387" y="131151"/>
                </a:lnTo>
                <a:lnTo>
                  <a:pt x="167397" y="132800"/>
                </a:lnTo>
                <a:lnTo>
                  <a:pt x="171140" y="134083"/>
                </a:lnTo>
                <a:lnTo>
                  <a:pt x="173816" y="134449"/>
                </a:lnTo>
                <a:lnTo>
                  <a:pt x="177826" y="134449"/>
                </a:lnTo>
                <a:lnTo>
                  <a:pt x="180501" y="132800"/>
                </a:lnTo>
                <a:lnTo>
                  <a:pt x="181835" y="130785"/>
                </a:lnTo>
                <a:lnTo>
                  <a:pt x="182637" y="128174"/>
                </a:lnTo>
                <a:lnTo>
                  <a:pt x="182105" y="125517"/>
                </a:lnTo>
                <a:lnTo>
                  <a:pt x="181303" y="122860"/>
                </a:lnTo>
                <a:lnTo>
                  <a:pt x="179429" y="120569"/>
                </a:lnTo>
                <a:lnTo>
                  <a:pt x="177559" y="119561"/>
                </a:lnTo>
                <a:lnTo>
                  <a:pt x="172744" y="118233"/>
                </a:lnTo>
                <a:lnTo>
                  <a:pt x="168199" y="116263"/>
                </a:lnTo>
                <a:lnTo>
                  <a:pt x="163117" y="114614"/>
                </a:lnTo>
                <a:lnTo>
                  <a:pt x="157770" y="112324"/>
                </a:lnTo>
                <a:lnTo>
                  <a:pt x="152689" y="109987"/>
                </a:lnTo>
                <a:lnTo>
                  <a:pt x="147341" y="107697"/>
                </a:lnTo>
                <a:lnTo>
                  <a:pt x="142526" y="105361"/>
                </a:lnTo>
                <a:lnTo>
                  <a:pt x="138250" y="102704"/>
                </a:lnTo>
                <a:lnTo>
                  <a:pt x="134237" y="100413"/>
                </a:lnTo>
                <a:lnTo>
                  <a:pt x="130763" y="98443"/>
                </a:lnTo>
                <a:lnTo>
                  <a:pt x="128623" y="96428"/>
                </a:lnTo>
                <a:lnTo>
                  <a:pt x="126750" y="94779"/>
                </a:lnTo>
                <a:lnTo>
                  <a:pt x="125948" y="93130"/>
                </a:lnTo>
                <a:lnTo>
                  <a:pt x="126218" y="91847"/>
                </a:lnTo>
                <a:lnTo>
                  <a:pt x="127821" y="91480"/>
                </a:lnTo>
                <a:lnTo>
                  <a:pt x="130763" y="91160"/>
                </a:lnTo>
                <a:lnTo>
                  <a:pt x="137980" y="90518"/>
                </a:lnTo>
                <a:lnTo>
                  <a:pt x="145737" y="89511"/>
                </a:lnTo>
                <a:lnTo>
                  <a:pt x="153760" y="86854"/>
                </a:lnTo>
                <a:lnTo>
                  <a:pt x="161513" y="83235"/>
                </a:lnTo>
                <a:lnTo>
                  <a:pt x="168199" y="78287"/>
                </a:lnTo>
                <a:lnTo>
                  <a:pt x="173546" y="72332"/>
                </a:lnTo>
                <a:lnTo>
                  <a:pt x="177024" y="65094"/>
                </a:lnTo>
                <a:lnTo>
                  <a:pt x="178092" y="56162"/>
                </a:lnTo>
                <a:lnTo>
                  <a:pt x="177024" y="47549"/>
                </a:lnTo>
                <a:lnTo>
                  <a:pt x="174348" y="40632"/>
                </a:lnTo>
                <a:lnTo>
                  <a:pt x="170338" y="34998"/>
                </a:lnTo>
                <a:lnTo>
                  <a:pt x="165523" y="30737"/>
                </a:lnTo>
                <a:lnTo>
                  <a:pt x="159644" y="27439"/>
                </a:lnTo>
                <a:lnTo>
                  <a:pt x="152958" y="25103"/>
                </a:lnTo>
                <a:lnTo>
                  <a:pt x="146273" y="23133"/>
                </a:lnTo>
                <a:lnTo>
                  <a:pt x="139588" y="21484"/>
                </a:lnTo>
                <a:lnTo>
                  <a:pt x="134237" y="19514"/>
                </a:lnTo>
                <a:lnTo>
                  <a:pt x="130493" y="16537"/>
                </a:lnTo>
                <a:lnTo>
                  <a:pt x="128088" y="12872"/>
                </a:lnTo>
                <a:lnTo>
                  <a:pt x="126218" y="9253"/>
                </a:lnTo>
                <a:lnTo>
                  <a:pt x="123542" y="5955"/>
                </a:lnTo>
                <a:lnTo>
                  <a:pt x="119532" y="2656"/>
                </a:lnTo>
                <a:lnTo>
                  <a:pt x="113379" y="687"/>
                </a:lnTo>
                <a:lnTo>
                  <a:pt x="104288" y="0"/>
                </a:lnTo>
                <a:lnTo>
                  <a:pt x="94662" y="687"/>
                </a:lnTo>
                <a:lnTo>
                  <a:pt x="86639" y="2656"/>
                </a:lnTo>
                <a:lnTo>
                  <a:pt x="79953" y="6275"/>
                </a:lnTo>
                <a:lnTo>
                  <a:pt x="74070" y="10902"/>
                </a:lnTo>
                <a:lnTo>
                  <a:pt x="69794" y="16216"/>
                </a:lnTo>
                <a:lnTo>
                  <a:pt x="66583" y="21805"/>
                </a:lnTo>
                <a:lnTo>
                  <a:pt x="63375" y="27439"/>
                </a:lnTo>
                <a:lnTo>
                  <a:pt x="61236" y="32707"/>
                </a:lnTo>
                <a:lnTo>
                  <a:pt x="59366" y="37655"/>
                </a:lnTo>
                <a:lnTo>
                  <a:pt x="58294" y="42602"/>
                </a:lnTo>
                <a:lnTo>
                  <a:pt x="57492" y="46587"/>
                </a:lnTo>
                <a:lnTo>
                  <a:pt x="56154" y="50893"/>
                </a:lnTo>
                <a:lnTo>
                  <a:pt x="54015" y="54833"/>
                </a:lnTo>
                <a:lnTo>
                  <a:pt x="51343" y="58452"/>
                </a:lnTo>
                <a:lnTo>
                  <a:pt x="47599" y="61750"/>
                </a:lnTo>
                <a:lnTo>
                  <a:pt x="42252" y="65415"/>
                </a:lnTo>
                <a:lnTo>
                  <a:pt x="35833" y="70042"/>
                </a:lnTo>
                <a:lnTo>
                  <a:pt x="29147" y="77279"/>
                </a:lnTo>
                <a:lnTo>
                  <a:pt x="22997" y="85892"/>
                </a:lnTo>
                <a:lnTo>
                  <a:pt x="16579" y="96428"/>
                </a:lnTo>
                <a:lnTo>
                  <a:pt x="11231" y="108017"/>
                </a:lnTo>
                <a:lnTo>
                  <a:pt x="6417" y="120569"/>
                </a:lnTo>
                <a:lnTo>
                  <a:pt x="3209" y="133442"/>
                </a:lnTo>
                <a:lnTo>
                  <a:pt x="802" y="146314"/>
                </a:lnTo>
                <a:lnTo>
                  <a:pt x="0" y="159873"/>
                </a:lnTo>
                <a:lnTo>
                  <a:pt x="267" y="174725"/>
                </a:lnTo>
                <a:lnTo>
                  <a:pt x="1337" y="189920"/>
                </a:lnTo>
                <a:lnTo>
                  <a:pt x="3476" y="204780"/>
                </a:lnTo>
                <a:lnTo>
                  <a:pt x="5348" y="218321"/>
                </a:lnTo>
                <a:lnTo>
                  <a:pt x="7755" y="230543"/>
                </a:lnTo>
                <a:lnTo>
                  <a:pt x="10429" y="239458"/>
                </a:lnTo>
                <a:lnTo>
                  <a:pt x="12835" y="245074"/>
                </a:lnTo>
                <a:lnTo>
                  <a:pt x="16846" y="248377"/>
                </a:lnTo>
                <a:lnTo>
                  <a:pt x="19520" y="245733"/>
                </a:lnTo>
                <a:lnTo>
                  <a:pt x="20055" y="238798"/>
                </a:lnTo>
                <a:lnTo>
                  <a:pt x="18183" y="228889"/>
                </a:lnTo>
                <a:lnTo>
                  <a:pt x="12835" y="207753"/>
                </a:lnTo>
                <a:lnTo>
                  <a:pt x="10429" y="185623"/>
                </a:lnTo>
                <a:lnTo>
                  <a:pt x="10429" y="163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42133" y="2637869"/>
            <a:ext cx="97605" cy="70683"/>
          </a:xfrm>
          <a:custGeom>
            <a:avLst/>
            <a:gdLst/>
            <a:ahLst/>
            <a:cxnLst/>
            <a:rect l="l" t="t" r="r" b="b"/>
            <a:pathLst>
              <a:path w="97605" h="70683">
                <a:moveTo>
                  <a:pt x="1071" y="41640"/>
                </a:moveTo>
                <a:lnTo>
                  <a:pt x="4013" y="42602"/>
                </a:lnTo>
                <a:lnTo>
                  <a:pt x="8022" y="43610"/>
                </a:lnTo>
                <a:lnTo>
                  <a:pt x="12036" y="44938"/>
                </a:lnTo>
                <a:lnTo>
                  <a:pt x="16312" y="46908"/>
                </a:lnTo>
                <a:lnTo>
                  <a:pt x="20325" y="49244"/>
                </a:lnTo>
                <a:lnTo>
                  <a:pt x="24334" y="52222"/>
                </a:lnTo>
                <a:lnTo>
                  <a:pt x="27542" y="55520"/>
                </a:lnTo>
                <a:lnTo>
                  <a:pt x="30484" y="59139"/>
                </a:lnTo>
                <a:lnTo>
                  <a:pt x="33425" y="63079"/>
                </a:lnTo>
                <a:lnTo>
                  <a:pt x="35565" y="66423"/>
                </a:lnTo>
                <a:lnTo>
                  <a:pt x="37971" y="68713"/>
                </a:lnTo>
                <a:lnTo>
                  <a:pt x="40646" y="70042"/>
                </a:lnTo>
                <a:lnTo>
                  <a:pt x="43322" y="70683"/>
                </a:lnTo>
                <a:lnTo>
                  <a:pt x="45994" y="70683"/>
                </a:lnTo>
                <a:lnTo>
                  <a:pt x="48936" y="70042"/>
                </a:lnTo>
                <a:lnTo>
                  <a:pt x="51611" y="68713"/>
                </a:lnTo>
                <a:lnTo>
                  <a:pt x="54819" y="67064"/>
                </a:lnTo>
                <a:lnTo>
                  <a:pt x="58562" y="66056"/>
                </a:lnTo>
                <a:lnTo>
                  <a:pt x="63910" y="65094"/>
                </a:lnTo>
                <a:lnTo>
                  <a:pt x="70063" y="64774"/>
                </a:lnTo>
                <a:lnTo>
                  <a:pt x="77014" y="63766"/>
                </a:lnTo>
                <a:lnTo>
                  <a:pt x="83699" y="62437"/>
                </a:lnTo>
                <a:lnTo>
                  <a:pt x="89316" y="59780"/>
                </a:lnTo>
                <a:lnTo>
                  <a:pt x="94128" y="56162"/>
                </a:lnTo>
                <a:lnTo>
                  <a:pt x="96804" y="50893"/>
                </a:lnTo>
                <a:lnTo>
                  <a:pt x="97605" y="44938"/>
                </a:lnTo>
                <a:lnTo>
                  <a:pt x="97336" y="39670"/>
                </a:lnTo>
                <a:lnTo>
                  <a:pt x="96268" y="35364"/>
                </a:lnTo>
                <a:lnTo>
                  <a:pt x="94394" y="31379"/>
                </a:lnTo>
                <a:lnTo>
                  <a:pt x="91988" y="28401"/>
                </a:lnTo>
                <a:lnTo>
                  <a:pt x="89047" y="26111"/>
                </a:lnTo>
                <a:lnTo>
                  <a:pt x="85839" y="24462"/>
                </a:lnTo>
                <a:lnTo>
                  <a:pt x="82631" y="23133"/>
                </a:lnTo>
                <a:lnTo>
                  <a:pt x="79154" y="22125"/>
                </a:lnTo>
                <a:lnTo>
                  <a:pt x="75140" y="21163"/>
                </a:lnTo>
                <a:lnTo>
                  <a:pt x="71131" y="20843"/>
                </a:lnTo>
                <a:lnTo>
                  <a:pt x="63108" y="20843"/>
                </a:lnTo>
                <a:lnTo>
                  <a:pt x="59364" y="21163"/>
                </a:lnTo>
                <a:lnTo>
                  <a:pt x="56157" y="22492"/>
                </a:lnTo>
                <a:lnTo>
                  <a:pt x="52949" y="23820"/>
                </a:lnTo>
                <a:lnTo>
                  <a:pt x="51075" y="24141"/>
                </a:lnTo>
                <a:lnTo>
                  <a:pt x="49471" y="23820"/>
                </a:lnTo>
                <a:lnTo>
                  <a:pt x="47598" y="22492"/>
                </a:lnTo>
                <a:lnTo>
                  <a:pt x="46796" y="20843"/>
                </a:lnTo>
                <a:lnTo>
                  <a:pt x="45994" y="18827"/>
                </a:lnTo>
                <a:lnTo>
                  <a:pt x="45728" y="16857"/>
                </a:lnTo>
                <a:lnTo>
                  <a:pt x="46796" y="14567"/>
                </a:lnTo>
                <a:lnTo>
                  <a:pt x="48400" y="13238"/>
                </a:lnTo>
                <a:lnTo>
                  <a:pt x="50809" y="11910"/>
                </a:lnTo>
                <a:lnTo>
                  <a:pt x="52679" y="10261"/>
                </a:lnTo>
                <a:lnTo>
                  <a:pt x="54017" y="9253"/>
                </a:lnTo>
                <a:lnTo>
                  <a:pt x="55085" y="8291"/>
                </a:lnTo>
                <a:lnTo>
                  <a:pt x="55355" y="6963"/>
                </a:lnTo>
                <a:lnTo>
                  <a:pt x="54819" y="5634"/>
                </a:lnTo>
                <a:lnTo>
                  <a:pt x="52949" y="3985"/>
                </a:lnTo>
                <a:lnTo>
                  <a:pt x="50007" y="2656"/>
                </a:lnTo>
                <a:lnTo>
                  <a:pt x="46264" y="1007"/>
                </a:lnTo>
                <a:lnTo>
                  <a:pt x="41714" y="366"/>
                </a:lnTo>
                <a:lnTo>
                  <a:pt x="36637" y="0"/>
                </a:lnTo>
                <a:lnTo>
                  <a:pt x="31556" y="1007"/>
                </a:lnTo>
                <a:lnTo>
                  <a:pt x="26208" y="2015"/>
                </a:lnTo>
                <a:lnTo>
                  <a:pt x="21663" y="3664"/>
                </a:lnTo>
                <a:lnTo>
                  <a:pt x="17113" y="5634"/>
                </a:lnTo>
                <a:lnTo>
                  <a:pt x="13640" y="8612"/>
                </a:lnTo>
                <a:lnTo>
                  <a:pt x="10428" y="12231"/>
                </a:lnTo>
                <a:lnTo>
                  <a:pt x="7487" y="16857"/>
                </a:lnTo>
                <a:lnTo>
                  <a:pt x="4545" y="22492"/>
                </a:lnTo>
                <a:lnTo>
                  <a:pt x="2139" y="28080"/>
                </a:lnTo>
                <a:lnTo>
                  <a:pt x="535" y="33394"/>
                </a:lnTo>
                <a:lnTo>
                  <a:pt x="0" y="38342"/>
                </a:lnTo>
                <a:lnTo>
                  <a:pt x="1071" y="41640"/>
                </a:lnTo>
                <a:close/>
              </a:path>
            </a:pathLst>
          </a:custGeom>
          <a:solidFill>
            <a:srgbClr val="F15F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061384" y="2678498"/>
            <a:ext cx="76478" cy="25790"/>
          </a:xfrm>
          <a:custGeom>
            <a:avLst/>
            <a:gdLst/>
            <a:ahLst/>
            <a:cxnLst/>
            <a:rect l="l" t="t" r="r" b="b"/>
            <a:pathLst>
              <a:path w="76478" h="25790">
                <a:moveTo>
                  <a:pt x="269" y="3298"/>
                </a:moveTo>
                <a:lnTo>
                  <a:pt x="2675" y="5313"/>
                </a:lnTo>
                <a:lnTo>
                  <a:pt x="6685" y="7924"/>
                </a:lnTo>
                <a:lnTo>
                  <a:pt x="10698" y="10581"/>
                </a:lnTo>
                <a:lnTo>
                  <a:pt x="14442" y="13880"/>
                </a:lnTo>
                <a:lnTo>
                  <a:pt x="16847" y="17178"/>
                </a:lnTo>
                <a:lnTo>
                  <a:pt x="18451" y="20476"/>
                </a:lnTo>
                <a:lnTo>
                  <a:pt x="20055" y="22446"/>
                </a:lnTo>
                <a:lnTo>
                  <a:pt x="22195" y="24141"/>
                </a:lnTo>
                <a:lnTo>
                  <a:pt x="24334" y="25424"/>
                </a:lnTo>
                <a:lnTo>
                  <a:pt x="26740" y="25790"/>
                </a:lnTo>
                <a:lnTo>
                  <a:pt x="29146" y="25424"/>
                </a:lnTo>
                <a:lnTo>
                  <a:pt x="31556" y="24782"/>
                </a:lnTo>
                <a:lnTo>
                  <a:pt x="33695" y="23774"/>
                </a:lnTo>
                <a:lnTo>
                  <a:pt x="36101" y="22446"/>
                </a:lnTo>
                <a:lnTo>
                  <a:pt x="38773" y="22125"/>
                </a:lnTo>
                <a:lnTo>
                  <a:pt x="48669" y="22125"/>
                </a:lnTo>
                <a:lnTo>
                  <a:pt x="52949" y="21805"/>
                </a:lnTo>
                <a:lnTo>
                  <a:pt x="57760" y="20797"/>
                </a:lnTo>
                <a:lnTo>
                  <a:pt x="63378" y="19514"/>
                </a:lnTo>
                <a:lnTo>
                  <a:pt x="68455" y="17178"/>
                </a:lnTo>
                <a:lnTo>
                  <a:pt x="72469" y="13880"/>
                </a:lnTo>
                <a:lnTo>
                  <a:pt x="74874" y="10261"/>
                </a:lnTo>
                <a:lnTo>
                  <a:pt x="76212" y="6596"/>
                </a:lnTo>
                <a:lnTo>
                  <a:pt x="76478" y="3298"/>
                </a:lnTo>
                <a:lnTo>
                  <a:pt x="75676" y="1007"/>
                </a:lnTo>
                <a:lnTo>
                  <a:pt x="74338" y="0"/>
                </a:lnTo>
                <a:lnTo>
                  <a:pt x="71933" y="1007"/>
                </a:lnTo>
                <a:lnTo>
                  <a:pt x="68455" y="3664"/>
                </a:lnTo>
                <a:lnTo>
                  <a:pt x="64712" y="5955"/>
                </a:lnTo>
                <a:lnTo>
                  <a:pt x="60968" y="7283"/>
                </a:lnTo>
                <a:lnTo>
                  <a:pt x="57225" y="8612"/>
                </a:lnTo>
                <a:lnTo>
                  <a:pt x="53215" y="9574"/>
                </a:lnTo>
                <a:lnTo>
                  <a:pt x="49202" y="9940"/>
                </a:lnTo>
                <a:lnTo>
                  <a:pt x="41448" y="9940"/>
                </a:lnTo>
                <a:lnTo>
                  <a:pt x="37439" y="9574"/>
                </a:lnTo>
                <a:lnTo>
                  <a:pt x="33425" y="8612"/>
                </a:lnTo>
                <a:lnTo>
                  <a:pt x="29416" y="7924"/>
                </a:lnTo>
                <a:lnTo>
                  <a:pt x="25402" y="6962"/>
                </a:lnTo>
                <a:lnTo>
                  <a:pt x="21393" y="6275"/>
                </a:lnTo>
                <a:lnTo>
                  <a:pt x="17383" y="4947"/>
                </a:lnTo>
                <a:lnTo>
                  <a:pt x="13640" y="4306"/>
                </a:lnTo>
                <a:lnTo>
                  <a:pt x="9626" y="3298"/>
                </a:lnTo>
                <a:lnTo>
                  <a:pt x="2941" y="1969"/>
                </a:lnTo>
                <a:lnTo>
                  <a:pt x="0" y="2656"/>
                </a:lnTo>
                <a:lnTo>
                  <a:pt x="269" y="3298"/>
                </a:lnTo>
                <a:close/>
              </a:path>
            </a:pathLst>
          </a:custGeom>
          <a:solidFill>
            <a:srgbClr val="DD420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30112" y="2905408"/>
            <a:ext cx="152687" cy="88517"/>
          </a:xfrm>
          <a:custGeom>
            <a:avLst/>
            <a:gdLst/>
            <a:ahLst/>
            <a:cxnLst/>
            <a:rect l="l" t="t" r="r" b="b"/>
            <a:pathLst>
              <a:path w="152687" h="88517">
                <a:moveTo>
                  <a:pt x="2941" y="1323"/>
                </a:moveTo>
                <a:lnTo>
                  <a:pt x="532" y="0"/>
                </a:lnTo>
                <a:lnTo>
                  <a:pt x="0" y="3632"/>
                </a:lnTo>
                <a:lnTo>
                  <a:pt x="1869" y="11232"/>
                </a:lnTo>
                <a:lnTo>
                  <a:pt x="5613" y="20811"/>
                </a:lnTo>
                <a:lnTo>
                  <a:pt x="12032" y="32368"/>
                </a:lnTo>
                <a:lnTo>
                  <a:pt x="20857" y="44920"/>
                </a:lnTo>
                <a:lnTo>
                  <a:pt x="32088" y="57467"/>
                </a:lnTo>
                <a:lnTo>
                  <a:pt x="46260" y="69029"/>
                </a:lnTo>
                <a:lnTo>
                  <a:pt x="54283" y="73651"/>
                </a:lnTo>
                <a:lnTo>
                  <a:pt x="62306" y="77944"/>
                </a:lnTo>
                <a:lnTo>
                  <a:pt x="71131" y="81581"/>
                </a:lnTo>
                <a:lnTo>
                  <a:pt x="79420" y="83890"/>
                </a:lnTo>
                <a:lnTo>
                  <a:pt x="88245" y="85873"/>
                </a:lnTo>
                <a:lnTo>
                  <a:pt x="96534" y="87523"/>
                </a:lnTo>
                <a:lnTo>
                  <a:pt x="104557" y="88517"/>
                </a:lnTo>
                <a:lnTo>
                  <a:pt x="120063" y="88517"/>
                </a:lnTo>
                <a:lnTo>
                  <a:pt x="127018" y="87852"/>
                </a:lnTo>
                <a:lnTo>
                  <a:pt x="133167" y="87193"/>
                </a:lnTo>
                <a:lnTo>
                  <a:pt x="138785" y="85873"/>
                </a:lnTo>
                <a:lnTo>
                  <a:pt x="147606" y="82571"/>
                </a:lnTo>
                <a:lnTo>
                  <a:pt x="151885" y="78938"/>
                </a:lnTo>
                <a:lnTo>
                  <a:pt x="152687" y="73652"/>
                </a:lnTo>
                <a:lnTo>
                  <a:pt x="151353" y="67706"/>
                </a:lnTo>
                <a:lnTo>
                  <a:pt x="148678" y="61434"/>
                </a:lnTo>
                <a:lnTo>
                  <a:pt x="144398" y="55818"/>
                </a:lnTo>
                <a:lnTo>
                  <a:pt x="140119" y="51856"/>
                </a:lnTo>
                <a:lnTo>
                  <a:pt x="131830" y="52515"/>
                </a:lnTo>
                <a:lnTo>
                  <a:pt x="129158" y="59121"/>
                </a:lnTo>
                <a:lnTo>
                  <a:pt x="127820" y="63083"/>
                </a:lnTo>
                <a:lnTo>
                  <a:pt x="125680" y="66386"/>
                </a:lnTo>
                <a:lnTo>
                  <a:pt x="122739" y="69359"/>
                </a:lnTo>
                <a:lnTo>
                  <a:pt x="119797" y="71008"/>
                </a:lnTo>
                <a:lnTo>
                  <a:pt x="115787" y="72662"/>
                </a:lnTo>
                <a:lnTo>
                  <a:pt x="111774" y="73322"/>
                </a:lnTo>
                <a:lnTo>
                  <a:pt x="101881" y="73322"/>
                </a:lnTo>
                <a:lnTo>
                  <a:pt x="96800" y="72662"/>
                </a:lnTo>
                <a:lnTo>
                  <a:pt x="91988" y="71673"/>
                </a:lnTo>
                <a:lnTo>
                  <a:pt x="86637" y="70349"/>
                </a:lnTo>
                <a:lnTo>
                  <a:pt x="81024" y="69029"/>
                </a:lnTo>
                <a:lnTo>
                  <a:pt x="76208" y="67376"/>
                </a:lnTo>
                <a:lnTo>
                  <a:pt x="71131" y="65067"/>
                </a:lnTo>
                <a:lnTo>
                  <a:pt x="66049" y="63083"/>
                </a:lnTo>
                <a:lnTo>
                  <a:pt x="61770" y="61100"/>
                </a:lnTo>
                <a:lnTo>
                  <a:pt x="55085" y="57802"/>
                </a:lnTo>
                <a:lnTo>
                  <a:pt x="48666" y="53834"/>
                </a:lnTo>
                <a:lnTo>
                  <a:pt x="43318" y="50202"/>
                </a:lnTo>
                <a:lnTo>
                  <a:pt x="37971" y="45580"/>
                </a:lnTo>
                <a:lnTo>
                  <a:pt x="33156" y="41617"/>
                </a:lnTo>
                <a:lnTo>
                  <a:pt x="29146" y="36990"/>
                </a:lnTo>
                <a:lnTo>
                  <a:pt x="25136" y="32698"/>
                </a:lnTo>
                <a:lnTo>
                  <a:pt x="21659" y="28076"/>
                </a:lnTo>
                <a:lnTo>
                  <a:pt x="18451" y="24113"/>
                </a:lnTo>
                <a:lnTo>
                  <a:pt x="15776" y="20146"/>
                </a:lnTo>
                <a:lnTo>
                  <a:pt x="13100" y="15854"/>
                </a:lnTo>
                <a:lnTo>
                  <a:pt x="10694" y="12221"/>
                </a:lnTo>
                <a:lnTo>
                  <a:pt x="8824" y="8919"/>
                </a:lnTo>
                <a:lnTo>
                  <a:pt x="6685" y="5946"/>
                </a:lnTo>
                <a:lnTo>
                  <a:pt x="4545" y="3302"/>
                </a:lnTo>
                <a:lnTo>
                  <a:pt x="2941" y="1323"/>
                </a:lnTo>
                <a:close/>
              </a:path>
            </a:pathLst>
          </a:custGeom>
          <a:solidFill>
            <a:srgbClr val="CE53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04726" y="2907718"/>
            <a:ext cx="78888" cy="39304"/>
          </a:xfrm>
          <a:custGeom>
            <a:avLst/>
            <a:gdLst/>
            <a:ahLst/>
            <a:cxnLst/>
            <a:rect l="l" t="t" r="r" b="b"/>
            <a:pathLst>
              <a:path w="78888" h="39304">
                <a:moveTo>
                  <a:pt x="1337" y="36990"/>
                </a:moveTo>
                <a:lnTo>
                  <a:pt x="3477" y="37650"/>
                </a:lnTo>
                <a:lnTo>
                  <a:pt x="6415" y="37980"/>
                </a:lnTo>
                <a:lnTo>
                  <a:pt x="10162" y="38974"/>
                </a:lnTo>
                <a:lnTo>
                  <a:pt x="14438" y="39304"/>
                </a:lnTo>
                <a:lnTo>
                  <a:pt x="29959" y="39304"/>
                </a:lnTo>
                <a:lnTo>
                  <a:pt x="35022" y="38974"/>
                </a:lnTo>
                <a:lnTo>
                  <a:pt x="40639" y="37980"/>
                </a:lnTo>
                <a:lnTo>
                  <a:pt x="45739" y="37650"/>
                </a:lnTo>
                <a:lnTo>
                  <a:pt x="51060" y="36331"/>
                </a:lnTo>
                <a:lnTo>
                  <a:pt x="55902" y="35341"/>
                </a:lnTo>
                <a:lnTo>
                  <a:pt x="59893" y="34017"/>
                </a:lnTo>
                <a:lnTo>
                  <a:pt x="63625" y="32368"/>
                </a:lnTo>
                <a:lnTo>
                  <a:pt x="66323" y="30385"/>
                </a:lnTo>
                <a:lnTo>
                  <a:pt x="70610" y="26422"/>
                </a:lnTo>
                <a:lnTo>
                  <a:pt x="74342" y="21800"/>
                </a:lnTo>
                <a:lnTo>
                  <a:pt x="77003" y="17503"/>
                </a:lnTo>
                <a:lnTo>
                  <a:pt x="78629" y="12881"/>
                </a:lnTo>
                <a:lnTo>
                  <a:pt x="78888" y="8919"/>
                </a:lnTo>
                <a:lnTo>
                  <a:pt x="78629" y="5286"/>
                </a:lnTo>
                <a:lnTo>
                  <a:pt x="76744" y="1983"/>
                </a:lnTo>
                <a:lnTo>
                  <a:pt x="73529" y="0"/>
                </a:lnTo>
                <a:lnTo>
                  <a:pt x="69538" y="6605"/>
                </a:lnTo>
                <a:lnTo>
                  <a:pt x="64993" y="12551"/>
                </a:lnTo>
                <a:lnTo>
                  <a:pt x="59634" y="16844"/>
                </a:lnTo>
                <a:lnTo>
                  <a:pt x="53463" y="21136"/>
                </a:lnTo>
                <a:lnTo>
                  <a:pt x="47328" y="24109"/>
                </a:lnTo>
                <a:lnTo>
                  <a:pt x="41193" y="26752"/>
                </a:lnTo>
                <a:lnTo>
                  <a:pt x="34505" y="28736"/>
                </a:lnTo>
                <a:lnTo>
                  <a:pt x="28333" y="30385"/>
                </a:lnTo>
                <a:lnTo>
                  <a:pt x="22195" y="31704"/>
                </a:lnTo>
                <a:lnTo>
                  <a:pt x="16578" y="32368"/>
                </a:lnTo>
                <a:lnTo>
                  <a:pt x="11496" y="32698"/>
                </a:lnTo>
                <a:lnTo>
                  <a:pt x="7221" y="33688"/>
                </a:lnTo>
                <a:lnTo>
                  <a:pt x="3477" y="34017"/>
                </a:lnTo>
                <a:lnTo>
                  <a:pt x="1068" y="34347"/>
                </a:lnTo>
                <a:lnTo>
                  <a:pt x="0" y="35341"/>
                </a:lnTo>
                <a:lnTo>
                  <a:pt x="0" y="36001"/>
                </a:lnTo>
                <a:lnTo>
                  <a:pt x="1337" y="36990"/>
                </a:lnTo>
                <a:close/>
              </a:path>
            </a:pathLst>
          </a:custGeom>
          <a:solidFill>
            <a:srgbClr val="CE53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32287" y="2897813"/>
            <a:ext cx="117369" cy="159521"/>
          </a:xfrm>
          <a:custGeom>
            <a:avLst/>
            <a:gdLst/>
            <a:ahLst/>
            <a:cxnLst/>
            <a:rect l="l" t="t" r="r" b="b"/>
            <a:pathLst>
              <a:path w="117369" h="159521">
                <a:moveTo>
                  <a:pt x="18957" y="140698"/>
                </a:moveTo>
                <a:lnTo>
                  <a:pt x="12823" y="145979"/>
                </a:lnTo>
                <a:lnTo>
                  <a:pt x="7464" y="150606"/>
                </a:lnTo>
                <a:lnTo>
                  <a:pt x="3732" y="153909"/>
                </a:lnTo>
                <a:lnTo>
                  <a:pt x="0" y="157872"/>
                </a:lnTo>
                <a:lnTo>
                  <a:pt x="776" y="159521"/>
                </a:lnTo>
                <a:lnTo>
                  <a:pt x="11493" y="155888"/>
                </a:lnTo>
                <a:lnTo>
                  <a:pt x="20842" y="150936"/>
                </a:lnTo>
                <a:lnTo>
                  <a:pt x="32077" y="144330"/>
                </a:lnTo>
                <a:lnTo>
                  <a:pt x="44383" y="136071"/>
                </a:lnTo>
                <a:lnTo>
                  <a:pt x="57206" y="125833"/>
                </a:lnTo>
                <a:lnTo>
                  <a:pt x="70325" y="114275"/>
                </a:lnTo>
                <a:lnTo>
                  <a:pt x="82890" y="101393"/>
                </a:lnTo>
                <a:lnTo>
                  <a:pt x="94383" y="87193"/>
                </a:lnTo>
                <a:lnTo>
                  <a:pt x="103991" y="71668"/>
                </a:lnTo>
                <a:lnTo>
                  <a:pt x="111493" y="54824"/>
                </a:lnTo>
                <a:lnTo>
                  <a:pt x="116039" y="37320"/>
                </a:lnTo>
                <a:lnTo>
                  <a:pt x="117369" y="19157"/>
                </a:lnTo>
                <a:lnTo>
                  <a:pt x="114708" y="0"/>
                </a:lnTo>
                <a:lnTo>
                  <a:pt x="110421" y="15524"/>
                </a:lnTo>
                <a:lnTo>
                  <a:pt x="105063" y="30055"/>
                </a:lnTo>
                <a:lnTo>
                  <a:pt x="98670" y="44256"/>
                </a:lnTo>
                <a:lnTo>
                  <a:pt x="91722" y="57467"/>
                </a:lnTo>
                <a:lnTo>
                  <a:pt x="83962" y="70019"/>
                </a:lnTo>
                <a:lnTo>
                  <a:pt x="75942" y="81906"/>
                </a:lnTo>
                <a:lnTo>
                  <a:pt x="67627" y="92809"/>
                </a:lnTo>
                <a:lnTo>
                  <a:pt x="58832" y="103047"/>
                </a:lnTo>
                <a:lnTo>
                  <a:pt x="50000" y="111962"/>
                </a:lnTo>
                <a:lnTo>
                  <a:pt x="41685" y="120551"/>
                </a:lnTo>
                <a:lnTo>
                  <a:pt x="33666" y="128146"/>
                </a:lnTo>
                <a:lnTo>
                  <a:pt x="25905" y="135081"/>
                </a:lnTo>
                <a:lnTo>
                  <a:pt x="18957" y="140698"/>
                </a:lnTo>
                <a:close/>
              </a:path>
            </a:pathLst>
          </a:custGeom>
          <a:solidFill>
            <a:srgbClr val="F1F1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78235" y="2996234"/>
            <a:ext cx="183441" cy="104037"/>
          </a:xfrm>
          <a:custGeom>
            <a:avLst/>
            <a:gdLst/>
            <a:ahLst/>
            <a:cxnLst/>
            <a:rect l="l" t="t" r="r" b="b"/>
            <a:pathLst>
              <a:path w="183441" h="104037">
                <a:moveTo>
                  <a:pt x="1869" y="0"/>
                </a:moveTo>
                <a:lnTo>
                  <a:pt x="0" y="1653"/>
                </a:lnTo>
                <a:lnTo>
                  <a:pt x="0" y="6605"/>
                </a:lnTo>
                <a:lnTo>
                  <a:pt x="2675" y="13871"/>
                </a:lnTo>
                <a:lnTo>
                  <a:pt x="8555" y="24443"/>
                </a:lnTo>
                <a:lnTo>
                  <a:pt x="17649" y="37650"/>
                </a:lnTo>
                <a:lnTo>
                  <a:pt x="30484" y="53505"/>
                </a:lnTo>
                <a:lnTo>
                  <a:pt x="38237" y="61430"/>
                </a:lnTo>
                <a:lnTo>
                  <a:pt x="46796" y="68370"/>
                </a:lnTo>
                <a:lnTo>
                  <a:pt x="55887" y="74971"/>
                </a:lnTo>
                <a:lnTo>
                  <a:pt x="65248" y="80587"/>
                </a:lnTo>
                <a:lnTo>
                  <a:pt x="74874" y="85544"/>
                </a:lnTo>
                <a:lnTo>
                  <a:pt x="85033" y="89836"/>
                </a:lnTo>
                <a:lnTo>
                  <a:pt x="95196" y="93469"/>
                </a:lnTo>
                <a:lnTo>
                  <a:pt x="104823" y="96771"/>
                </a:lnTo>
                <a:lnTo>
                  <a:pt x="114450" y="99415"/>
                </a:lnTo>
                <a:lnTo>
                  <a:pt x="124076" y="101394"/>
                </a:lnTo>
                <a:lnTo>
                  <a:pt x="132632" y="103047"/>
                </a:lnTo>
                <a:lnTo>
                  <a:pt x="140655" y="103707"/>
                </a:lnTo>
                <a:lnTo>
                  <a:pt x="148142" y="104037"/>
                </a:lnTo>
                <a:lnTo>
                  <a:pt x="159908" y="104037"/>
                </a:lnTo>
                <a:lnTo>
                  <a:pt x="163922" y="103377"/>
                </a:lnTo>
                <a:lnTo>
                  <a:pt x="170337" y="101394"/>
                </a:lnTo>
                <a:lnTo>
                  <a:pt x="175684" y="98421"/>
                </a:lnTo>
                <a:lnTo>
                  <a:pt x="182370" y="90825"/>
                </a:lnTo>
                <a:lnTo>
                  <a:pt x="183441" y="86863"/>
                </a:lnTo>
                <a:lnTo>
                  <a:pt x="183441" y="82241"/>
                </a:lnTo>
                <a:lnTo>
                  <a:pt x="179428" y="73981"/>
                </a:lnTo>
                <a:lnTo>
                  <a:pt x="171139" y="71338"/>
                </a:lnTo>
                <a:lnTo>
                  <a:pt x="163120" y="71668"/>
                </a:lnTo>
                <a:lnTo>
                  <a:pt x="158304" y="72002"/>
                </a:lnTo>
                <a:lnTo>
                  <a:pt x="152687" y="72992"/>
                </a:lnTo>
                <a:lnTo>
                  <a:pt x="147340" y="73652"/>
                </a:lnTo>
                <a:lnTo>
                  <a:pt x="141190" y="74641"/>
                </a:lnTo>
                <a:lnTo>
                  <a:pt x="134771" y="75305"/>
                </a:lnTo>
                <a:lnTo>
                  <a:pt x="128356" y="75635"/>
                </a:lnTo>
                <a:lnTo>
                  <a:pt x="114184" y="75635"/>
                </a:lnTo>
                <a:lnTo>
                  <a:pt x="106963" y="75305"/>
                </a:lnTo>
                <a:lnTo>
                  <a:pt x="99475" y="73981"/>
                </a:lnTo>
                <a:lnTo>
                  <a:pt x="91988" y="72002"/>
                </a:lnTo>
                <a:lnTo>
                  <a:pt x="83965" y="69359"/>
                </a:lnTo>
                <a:lnTo>
                  <a:pt x="76744" y="66386"/>
                </a:lnTo>
                <a:lnTo>
                  <a:pt x="69527" y="63083"/>
                </a:lnTo>
                <a:lnTo>
                  <a:pt x="62842" y="59121"/>
                </a:lnTo>
                <a:lnTo>
                  <a:pt x="56959" y="55488"/>
                </a:lnTo>
                <a:lnTo>
                  <a:pt x="51075" y="50861"/>
                </a:lnTo>
                <a:lnTo>
                  <a:pt x="45724" y="46569"/>
                </a:lnTo>
                <a:lnTo>
                  <a:pt x="40913" y="41947"/>
                </a:lnTo>
                <a:lnTo>
                  <a:pt x="36101" y="37650"/>
                </a:lnTo>
                <a:lnTo>
                  <a:pt x="31822" y="33028"/>
                </a:lnTo>
                <a:lnTo>
                  <a:pt x="27808" y="28076"/>
                </a:lnTo>
                <a:lnTo>
                  <a:pt x="23799" y="23779"/>
                </a:lnTo>
                <a:lnTo>
                  <a:pt x="20321" y="19157"/>
                </a:lnTo>
                <a:lnTo>
                  <a:pt x="16847" y="15194"/>
                </a:lnTo>
                <a:lnTo>
                  <a:pt x="13906" y="11232"/>
                </a:lnTo>
                <a:lnTo>
                  <a:pt x="10964" y="7265"/>
                </a:lnTo>
                <a:lnTo>
                  <a:pt x="5613" y="1983"/>
                </a:lnTo>
                <a:lnTo>
                  <a:pt x="1869" y="0"/>
                </a:lnTo>
                <a:close/>
              </a:path>
            </a:pathLst>
          </a:custGeom>
          <a:solidFill>
            <a:srgbClr val="F1F1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06035" y="2744234"/>
            <a:ext cx="25669" cy="17178"/>
          </a:xfrm>
          <a:custGeom>
            <a:avLst/>
            <a:gdLst/>
            <a:ahLst/>
            <a:cxnLst/>
            <a:rect l="l" t="t" r="r" b="b"/>
            <a:pathLst>
              <a:path w="25669" h="17178">
                <a:moveTo>
                  <a:pt x="14974" y="2656"/>
                </a:moveTo>
                <a:lnTo>
                  <a:pt x="12298" y="1328"/>
                </a:lnTo>
                <a:lnTo>
                  <a:pt x="10158" y="641"/>
                </a:lnTo>
                <a:lnTo>
                  <a:pt x="7753" y="0"/>
                </a:lnTo>
                <a:lnTo>
                  <a:pt x="3743" y="0"/>
                </a:lnTo>
                <a:lnTo>
                  <a:pt x="2405" y="320"/>
                </a:lnTo>
                <a:lnTo>
                  <a:pt x="1068" y="641"/>
                </a:lnTo>
                <a:lnTo>
                  <a:pt x="266" y="1969"/>
                </a:lnTo>
                <a:lnTo>
                  <a:pt x="0" y="2977"/>
                </a:lnTo>
                <a:lnTo>
                  <a:pt x="266" y="4306"/>
                </a:lnTo>
                <a:lnTo>
                  <a:pt x="1337" y="5955"/>
                </a:lnTo>
                <a:lnTo>
                  <a:pt x="2405" y="7604"/>
                </a:lnTo>
                <a:lnTo>
                  <a:pt x="4009" y="9574"/>
                </a:lnTo>
                <a:lnTo>
                  <a:pt x="5883" y="11223"/>
                </a:lnTo>
                <a:lnTo>
                  <a:pt x="8289" y="12872"/>
                </a:lnTo>
                <a:lnTo>
                  <a:pt x="10964" y="14521"/>
                </a:lnTo>
                <a:lnTo>
                  <a:pt x="13636" y="15849"/>
                </a:lnTo>
                <a:lnTo>
                  <a:pt x="16042" y="16491"/>
                </a:lnTo>
                <a:lnTo>
                  <a:pt x="18451" y="16857"/>
                </a:lnTo>
                <a:lnTo>
                  <a:pt x="20857" y="17178"/>
                </a:lnTo>
                <a:lnTo>
                  <a:pt x="22461" y="17178"/>
                </a:lnTo>
                <a:lnTo>
                  <a:pt x="24065" y="16857"/>
                </a:lnTo>
                <a:lnTo>
                  <a:pt x="25136" y="16170"/>
                </a:lnTo>
                <a:lnTo>
                  <a:pt x="25669" y="15208"/>
                </a:lnTo>
                <a:lnTo>
                  <a:pt x="25669" y="13559"/>
                </a:lnTo>
                <a:lnTo>
                  <a:pt x="25402" y="11910"/>
                </a:lnTo>
                <a:lnTo>
                  <a:pt x="24867" y="10581"/>
                </a:lnTo>
                <a:lnTo>
                  <a:pt x="23529" y="8932"/>
                </a:lnTo>
                <a:lnTo>
                  <a:pt x="21659" y="7283"/>
                </a:lnTo>
                <a:lnTo>
                  <a:pt x="19785" y="5634"/>
                </a:lnTo>
                <a:lnTo>
                  <a:pt x="17649" y="3939"/>
                </a:lnTo>
                <a:lnTo>
                  <a:pt x="14974" y="2656"/>
                </a:lnTo>
                <a:close/>
              </a:path>
            </a:pathLst>
          </a:custGeom>
          <a:solidFill>
            <a:srgbClr val="D5550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69464" y="2736310"/>
            <a:ext cx="75129" cy="27760"/>
          </a:xfrm>
          <a:custGeom>
            <a:avLst/>
            <a:gdLst/>
            <a:ahLst/>
            <a:cxnLst/>
            <a:rect l="l" t="t" r="r" b="b"/>
            <a:pathLst>
              <a:path w="75129" h="27760">
                <a:moveTo>
                  <a:pt x="3991" y="16857"/>
                </a:moveTo>
                <a:lnTo>
                  <a:pt x="776" y="20476"/>
                </a:lnTo>
                <a:lnTo>
                  <a:pt x="0" y="23774"/>
                </a:lnTo>
                <a:lnTo>
                  <a:pt x="1847" y="26431"/>
                </a:lnTo>
                <a:lnTo>
                  <a:pt x="5062" y="27760"/>
                </a:lnTo>
                <a:lnTo>
                  <a:pt x="8795" y="27393"/>
                </a:lnTo>
                <a:lnTo>
                  <a:pt x="12823" y="25103"/>
                </a:lnTo>
                <a:lnTo>
                  <a:pt x="17110" y="22446"/>
                </a:lnTo>
                <a:lnTo>
                  <a:pt x="21914" y="19468"/>
                </a:lnTo>
                <a:lnTo>
                  <a:pt x="27272" y="17178"/>
                </a:lnTo>
                <a:lnTo>
                  <a:pt x="33666" y="15529"/>
                </a:lnTo>
                <a:lnTo>
                  <a:pt x="40355" y="15849"/>
                </a:lnTo>
                <a:lnTo>
                  <a:pt x="49741" y="17178"/>
                </a:lnTo>
                <a:lnTo>
                  <a:pt x="57760" y="17819"/>
                </a:lnTo>
                <a:lnTo>
                  <a:pt x="64449" y="17819"/>
                </a:lnTo>
                <a:lnTo>
                  <a:pt x="69512" y="17499"/>
                </a:lnTo>
                <a:lnTo>
                  <a:pt x="73245" y="16857"/>
                </a:lnTo>
                <a:lnTo>
                  <a:pt x="75129" y="15208"/>
                </a:lnTo>
                <a:lnTo>
                  <a:pt x="75129" y="13193"/>
                </a:lnTo>
                <a:lnTo>
                  <a:pt x="73245" y="10581"/>
                </a:lnTo>
                <a:lnTo>
                  <a:pt x="69771" y="7924"/>
                </a:lnTo>
                <a:lnTo>
                  <a:pt x="65484" y="5268"/>
                </a:lnTo>
                <a:lnTo>
                  <a:pt x="60680" y="3298"/>
                </a:lnTo>
                <a:lnTo>
                  <a:pt x="55876" y="1649"/>
                </a:lnTo>
                <a:lnTo>
                  <a:pt x="50000" y="320"/>
                </a:lnTo>
                <a:lnTo>
                  <a:pt x="44641" y="0"/>
                </a:lnTo>
                <a:lnTo>
                  <a:pt x="39024" y="320"/>
                </a:lnTo>
                <a:lnTo>
                  <a:pt x="33407" y="1328"/>
                </a:lnTo>
                <a:lnTo>
                  <a:pt x="27531" y="3298"/>
                </a:lnTo>
                <a:lnTo>
                  <a:pt x="20842" y="5634"/>
                </a:lnTo>
                <a:lnTo>
                  <a:pt x="14412" y="8932"/>
                </a:lnTo>
                <a:lnTo>
                  <a:pt x="8795" y="12551"/>
                </a:lnTo>
                <a:lnTo>
                  <a:pt x="3991" y="16857"/>
                </a:lnTo>
                <a:close/>
              </a:path>
            </a:pathLst>
          </a:custGeom>
          <a:solidFill>
            <a:srgbClr val="EEF7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86571" y="2822179"/>
            <a:ext cx="63378" cy="26422"/>
          </a:xfrm>
          <a:custGeom>
            <a:avLst/>
            <a:gdLst/>
            <a:ahLst/>
            <a:cxnLst/>
            <a:rect l="l" t="t" r="r" b="b"/>
            <a:pathLst>
              <a:path w="63378" h="26422">
                <a:moveTo>
                  <a:pt x="10421" y="17173"/>
                </a:moveTo>
                <a:lnTo>
                  <a:pt x="14449" y="15849"/>
                </a:lnTo>
                <a:lnTo>
                  <a:pt x="18994" y="14200"/>
                </a:lnTo>
                <a:lnTo>
                  <a:pt x="23799" y="13541"/>
                </a:lnTo>
                <a:lnTo>
                  <a:pt x="28861" y="13871"/>
                </a:lnTo>
                <a:lnTo>
                  <a:pt x="34737" y="16184"/>
                </a:lnTo>
                <a:lnTo>
                  <a:pt x="41981" y="20476"/>
                </a:lnTo>
                <a:lnTo>
                  <a:pt x="48374" y="23119"/>
                </a:lnTo>
                <a:lnTo>
                  <a:pt x="53732" y="25098"/>
                </a:lnTo>
                <a:lnTo>
                  <a:pt x="58019" y="26422"/>
                </a:lnTo>
                <a:lnTo>
                  <a:pt x="61234" y="26422"/>
                </a:lnTo>
                <a:lnTo>
                  <a:pt x="63082" y="25758"/>
                </a:lnTo>
                <a:lnTo>
                  <a:pt x="63378" y="23449"/>
                </a:lnTo>
                <a:lnTo>
                  <a:pt x="62047" y="20476"/>
                </a:lnTo>
                <a:lnTo>
                  <a:pt x="59904" y="16514"/>
                </a:lnTo>
                <a:lnTo>
                  <a:pt x="56689" y="12881"/>
                </a:lnTo>
                <a:lnTo>
                  <a:pt x="53474" y="9908"/>
                </a:lnTo>
                <a:lnTo>
                  <a:pt x="49446" y="6935"/>
                </a:lnTo>
                <a:lnTo>
                  <a:pt x="44900" y="4622"/>
                </a:lnTo>
                <a:lnTo>
                  <a:pt x="40650" y="2308"/>
                </a:lnTo>
                <a:lnTo>
                  <a:pt x="36105" y="659"/>
                </a:lnTo>
                <a:lnTo>
                  <a:pt x="31264" y="0"/>
                </a:lnTo>
                <a:lnTo>
                  <a:pt x="26201" y="0"/>
                </a:lnTo>
                <a:lnTo>
                  <a:pt x="20584" y="659"/>
                </a:lnTo>
                <a:lnTo>
                  <a:pt x="14449" y="1978"/>
                </a:lnTo>
                <a:lnTo>
                  <a:pt x="9090" y="3962"/>
                </a:lnTo>
                <a:lnTo>
                  <a:pt x="4545" y="6605"/>
                </a:lnTo>
                <a:lnTo>
                  <a:pt x="1330" y="8914"/>
                </a:lnTo>
                <a:lnTo>
                  <a:pt x="0" y="12217"/>
                </a:lnTo>
                <a:lnTo>
                  <a:pt x="1071" y="15520"/>
                </a:lnTo>
                <a:lnTo>
                  <a:pt x="3732" y="17503"/>
                </a:lnTo>
                <a:lnTo>
                  <a:pt x="6688" y="17833"/>
                </a:lnTo>
                <a:lnTo>
                  <a:pt x="10421" y="17173"/>
                </a:lnTo>
                <a:close/>
              </a:path>
            </a:pathLst>
          </a:custGeom>
          <a:solidFill>
            <a:srgbClr val="DFE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42709" y="2781893"/>
            <a:ext cx="59645" cy="84545"/>
          </a:xfrm>
          <a:custGeom>
            <a:avLst/>
            <a:gdLst/>
            <a:ahLst/>
            <a:cxnLst/>
            <a:rect l="l" t="t" r="r" b="b"/>
            <a:pathLst>
              <a:path w="59645" h="84545">
                <a:moveTo>
                  <a:pt x="5358" y="18158"/>
                </a:moveTo>
                <a:lnTo>
                  <a:pt x="295" y="16179"/>
                </a:lnTo>
                <a:lnTo>
                  <a:pt x="0" y="17169"/>
                </a:lnTo>
                <a:lnTo>
                  <a:pt x="2956" y="20472"/>
                </a:lnTo>
                <a:lnTo>
                  <a:pt x="8573" y="25753"/>
                </a:lnTo>
                <a:lnTo>
                  <a:pt x="15521" y="31699"/>
                </a:lnTo>
                <a:lnTo>
                  <a:pt x="22468" y="38305"/>
                </a:lnTo>
                <a:lnTo>
                  <a:pt x="28898" y="44251"/>
                </a:lnTo>
                <a:lnTo>
                  <a:pt x="33185" y="49203"/>
                </a:lnTo>
                <a:lnTo>
                  <a:pt x="36105" y="54489"/>
                </a:lnTo>
                <a:lnTo>
                  <a:pt x="39320" y="61425"/>
                </a:lnTo>
                <a:lnTo>
                  <a:pt x="42535" y="69020"/>
                </a:lnTo>
                <a:lnTo>
                  <a:pt x="46009" y="76620"/>
                </a:lnTo>
                <a:lnTo>
                  <a:pt x="48965" y="81902"/>
                </a:lnTo>
                <a:lnTo>
                  <a:pt x="52439" y="84545"/>
                </a:lnTo>
                <a:lnTo>
                  <a:pt x="55617" y="82891"/>
                </a:lnTo>
                <a:lnTo>
                  <a:pt x="58573" y="76620"/>
                </a:lnTo>
                <a:lnTo>
                  <a:pt x="59645" y="64728"/>
                </a:lnTo>
                <a:lnTo>
                  <a:pt x="57760" y="50527"/>
                </a:lnTo>
                <a:lnTo>
                  <a:pt x="53769" y="35332"/>
                </a:lnTo>
                <a:lnTo>
                  <a:pt x="48669" y="20801"/>
                </a:lnTo>
                <a:lnTo>
                  <a:pt x="43348" y="8914"/>
                </a:lnTo>
                <a:lnTo>
                  <a:pt x="38802" y="1649"/>
                </a:lnTo>
                <a:lnTo>
                  <a:pt x="35846" y="0"/>
                </a:lnTo>
                <a:lnTo>
                  <a:pt x="35846" y="6601"/>
                </a:lnTo>
                <a:lnTo>
                  <a:pt x="37176" y="15849"/>
                </a:lnTo>
                <a:lnTo>
                  <a:pt x="37176" y="22785"/>
                </a:lnTo>
                <a:lnTo>
                  <a:pt x="36105" y="27407"/>
                </a:lnTo>
                <a:lnTo>
                  <a:pt x="33961" y="29720"/>
                </a:lnTo>
                <a:lnTo>
                  <a:pt x="29711" y="29720"/>
                </a:lnTo>
                <a:lnTo>
                  <a:pt x="23799" y="27737"/>
                </a:lnTo>
                <a:lnTo>
                  <a:pt x="15779" y="24104"/>
                </a:lnTo>
                <a:lnTo>
                  <a:pt x="5358" y="18158"/>
                </a:lnTo>
                <a:close/>
              </a:path>
            </a:pathLst>
          </a:custGeom>
          <a:solidFill>
            <a:srgbClr val="B5D11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99398" y="2916970"/>
            <a:ext cx="73799" cy="63083"/>
          </a:xfrm>
          <a:custGeom>
            <a:avLst/>
            <a:gdLst/>
            <a:ahLst/>
            <a:cxnLst/>
            <a:rect l="l" t="t" r="r" b="b"/>
            <a:pathLst>
              <a:path w="73799" h="63083">
                <a:moveTo>
                  <a:pt x="17110" y="62089"/>
                </a:moveTo>
                <a:lnTo>
                  <a:pt x="25129" y="60440"/>
                </a:lnTo>
                <a:lnTo>
                  <a:pt x="33444" y="58127"/>
                </a:lnTo>
                <a:lnTo>
                  <a:pt x="41168" y="54494"/>
                </a:lnTo>
                <a:lnTo>
                  <a:pt x="48411" y="49208"/>
                </a:lnTo>
                <a:lnTo>
                  <a:pt x="55100" y="42272"/>
                </a:lnTo>
                <a:lnTo>
                  <a:pt x="60976" y="34017"/>
                </a:lnTo>
                <a:lnTo>
                  <a:pt x="66038" y="25428"/>
                </a:lnTo>
                <a:lnTo>
                  <a:pt x="70066" y="17503"/>
                </a:lnTo>
                <a:lnTo>
                  <a:pt x="72727" y="10238"/>
                </a:lnTo>
                <a:lnTo>
                  <a:pt x="73799" y="3962"/>
                </a:lnTo>
                <a:lnTo>
                  <a:pt x="72727" y="329"/>
                </a:lnTo>
                <a:lnTo>
                  <a:pt x="70325" y="0"/>
                </a:lnTo>
                <a:lnTo>
                  <a:pt x="67110" y="1978"/>
                </a:lnTo>
                <a:lnTo>
                  <a:pt x="62860" y="5946"/>
                </a:lnTo>
                <a:lnTo>
                  <a:pt x="57502" y="10897"/>
                </a:lnTo>
                <a:lnTo>
                  <a:pt x="51072" y="15854"/>
                </a:lnTo>
                <a:lnTo>
                  <a:pt x="43311" y="19817"/>
                </a:lnTo>
                <a:lnTo>
                  <a:pt x="34516" y="21466"/>
                </a:lnTo>
                <a:lnTo>
                  <a:pt x="24057" y="20146"/>
                </a:lnTo>
                <a:lnTo>
                  <a:pt x="19807" y="20146"/>
                </a:lnTo>
                <a:lnTo>
                  <a:pt x="16851" y="22790"/>
                </a:lnTo>
                <a:lnTo>
                  <a:pt x="14966" y="27082"/>
                </a:lnTo>
                <a:lnTo>
                  <a:pt x="13636" y="33028"/>
                </a:lnTo>
                <a:lnTo>
                  <a:pt x="12823" y="39299"/>
                </a:lnTo>
                <a:lnTo>
                  <a:pt x="10716" y="45905"/>
                </a:lnTo>
                <a:lnTo>
                  <a:pt x="8019" y="51521"/>
                </a:lnTo>
                <a:lnTo>
                  <a:pt x="3473" y="56143"/>
                </a:lnTo>
                <a:lnTo>
                  <a:pt x="0" y="59446"/>
                </a:lnTo>
                <a:lnTo>
                  <a:pt x="813" y="61759"/>
                </a:lnTo>
                <a:lnTo>
                  <a:pt x="4028" y="63083"/>
                </a:lnTo>
                <a:lnTo>
                  <a:pt x="9645" y="63083"/>
                </a:lnTo>
                <a:lnTo>
                  <a:pt x="17110" y="62089"/>
                </a:lnTo>
                <a:close/>
              </a:path>
            </a:pathLst>
          </a:custGeom>
          <a:solidFill>
            <a:srgbClr val="669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52829" y="2641851"/>
            <a:ext cx="32354" cy="20476"/>
          </a:xfrm>
          <a:custGeom>
            <a:avLst/>
            <a:gdLst/>
            <a:ahLst/>
            <a:cxnLst/>
            <a:rect l="l" t="t" r="r" b="b"/>
            <a:pathLst>
              <a:path w="32354" h="20476">
                <a:moveTo>
                  <a:pt x="0" y="19835"/>
                </a:moveTo>
                <a:lnTo>
                  <a:pt x="532" y="20476"/>
                </a:lnTo>
                <a:lnTo>
                  <a:pt x="1869" y="20156"/>
                </a:lnTo>
                <a:lnTo>
                  <a:pt x="3743" y="18506"/>
                </a:lnTo>
                <a:lnTo>
                  <a:pt x="6415" y="16491"/>
                </a:lnTo>
                <a:lnTo>
                  <a:pt x="9626" y="14521"/>
                </a:lnTo>
                <a:lnTo>
                  <a:pt x="12834" y="12231"/>
                </a:lnTo>
                <a:lnTo>
                  <a:pt x="16578" y="10581"/>
                </a:lnTo>
                <a:lnTo>
                  <a:pt x="20321" y="9253"/>
                </a:lnTo>
                <a:lnTo>
                  <a:pt x="24331" y="8245"/>
                </a:lnTo>
                <a:lnTo>
                  <a:pt x="28344" y="7924"/>
                </a:lnTo>
                <a:lnTo>
                  <a:pt x="31286" y="7604"/>
                </a:lnTo>
                <a:lnTo>
                  <a:pt x="32354" y="5955"/>
                </a:lnTo>
                <a:lnTo>
                  <a:pt x="32088" y="4306"/>
                </a:lnTo>
                <a:lnTo>
                  <a:pt x="30214" y="2656"/>
                </a:lnTo>
                <a:lnTo>
                  <a:pt x="27542" y="1007"/>
                </a:lnTo>
                <a:lnTo>
                  <a:pt x="24065" y="0"/>
                </a:lnTo>
                <a:lnTo>
                  <a:pt x="19785" y="641"/>
                </a:lnTo>
                <a:lnTo>
                  <a:pt x="15240" y="2290"/>
                </a:lnTo>
                <a:lnTo>
                  <a:pt x="11496" y="4626"/>
                </a:lnTo>
                <a:lnTo>
                  <a:pt x="8289" y="7924"/>
                </a:lnTo>
                <a:lnTo>
                  <a:pt x="5081" y="11223"/>
                </a:lnTo>
                <a:lnTo>
                  <a:pt x="2941" y="14521"/>
                </a:lnTo>
                <a:lnTo>
                  <a:pt x="1068" y="17178"/>
                </a:lnTo>
                <a:lnTo>
                  <a:pt x="0" y="19835"/>
                </a:lnTo>
                <a:close/>
              </a:path>
            </a:pathLst>
          </a:custGeom>
          <a:solidFill>
            <a:srgbClr val="F4C4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61377" y="2674238"/>
            <a:ext cx="50541" cy="80578"/>
          </a:xfrm>
          <a:custGeom>
            <a:avLst/>
            <a:gdLst/>
            <a:ahLst/>
            <a:cxnLst/>
            <a:rect l="l" t="t" r="r" b="b"/>
            <a:pathLst>
              <a:path w="50541" h="80578">
                <a:moveTo>
                  <a:pt x="17916" y="69355"/>
                </a:moveTo>
                <a:lnTo>
                  <a:pt x="15777" y="66698"/>
                </a:lnTo>
                <a:lnTo>
                  <a:pt x="12300" y="61430"/>
                </a:lnTo>
                <a:lnTo>
                  <a:pt x="10963" y="56436"/>
                </a:lnTo>
                <a:lnTo>
                  <a:pt x="11498" y="52497"/>
                </a:lnTo>
                <a:lnTo>
                  <a:pt x="12835" y="49199"/>
                </a:lnTo>
                <a:lnTo>
                  <a:pt x="14707" y="46221"/>
                </a:lnTo>
                <a:lnTo>
                  <a:pt x="17916" y="44572"/>
                </a:lnTo>
                <a:lnTo>
                  <a:pt x="20857" y="44251"/>
                </a:lnTo>
                <a:lnTo>
                  <a:pt x="23799" y="44892"/>
                </a:lnTo>
                <a:lnTo>
                  <a:pt x="23799" y="38937"/>
                </a:lnTo>
                <a:lnTo>
                  <a:pt x="24601" y="33349"/>
                </a:lnTo>
                <a:lnTo>
                  <a:pt x="25136" y="28035"/>
                </a:lnTo>
                <a:lnTo>
                  <a:pt x="26205" y="23408"/>
                </a:lnTo>
                <a:lnTo>
                  <a:pt x="27810" y="19468"/>
                </a:lnTo>
                <a:lnTo>
                  <a:pt x="29949" y="16491"/>
                </a:lnTo>
                <a:lnTo>
                  <a:pt x="32088" y="14521"/>
                </a:lnTo>
                <a:lnTo>
                  <a:pt x="35297" y="14200"/>
                </a:lnTo>
                <a:lnTo>
                  <a:pt x="37971" y="14521"/>
                </a:lnTo>
                <a:lnTo>
                  <a:pt x="39576" y="15849"/>
                </a:lnTo>
                <a:lnTo>
                  <a:pt x="40644" y="17499"/>
                </a:lnTo>
                <a:lnTo>
                  <a:pt x="41716" y="19148"/>
                </a:lnTo>
                <a:lnTo>
                  <a:pt x="42252" y="21118"/>
                </a:lnTo>
                <a:lnTo>
                  <a:pt x="43320" y="22125"/>
                </a:lnTo>
                <a:lnTo>
                  <a:pt x="44657" y="23087"/>
                </a:lnTo>
                <a:lnTo>
                  <a:pt x="46527" y="23087"/>
                </a:lnTo>
                <a:lnTo>
                  <a:pt x="50005" y="20110"/>
                </a:lnTo>
                <a:lnTo>
                  <a:pt x="50541" y="14842"/>
                </a:lnTo>
                <a:lnTo>
                  <a:pt x="48401" y="8566"/>
                </a:lnTo>
                <a:lnTo>
                  <a:pt x="43320" y="2611"/>
                </a:lnTo>
                <a:lnTo>
                  <a:pt x="39842" y="641"/>
                </a:lnTo>
                <a:lnTo>
                  <a:pt x="35832" y="0"/>
                </a:lnTo>
                <a:lnTo>
                  <a:pt x="31821" y="0"/>
                </a:lnTo>
                <a:lnTo>
                  <a:pt x="27810" y="961"/>
                </a:lnTo>
                <a:lnTo>
                  <a:pt x="23799" y="2611"/>
                </a:lnTo>
                <a:lnTo>
                  <a:pt x="20857" y="5268"/>
                </a:lnTo>
                <a:lnTo>
                  <a:pt x="18183" y="8566"/>
                </a:lnTo>
                <a:lnTo>
                  <a:pt x="16846" y="12185"/>
                </a:lnTo>
                <a:lnTo>
                  <a:pt x="16579" y="15849"/>
                </a:lnTo>
                <a:lnTo>
                  <a:pt x="16044" y="19468"/>
                </a:lnTo>
                <a:lnTo>
                  <a:pt x="16044" y="25057"/>
                </a:lnTo>
                <a:lnTo>
                  <a:pt x="15509" y="27393"/>
                </a:lnTo>
                <a:lnTo>
                  <a:pt x="13637" y="30371"/>
                </a:lnTo>
                <a:lnTo>
                  <a:pt x="10963" y="33349"/>
                </a:lnTo>
                <a:lnTo>
                  <a:pt x="6952" y="35960"/>
                </a:lnTo>
                <a:lnTo>
                  <a:pt x="2941" y="40266"/>
                </a:lnTo>
                <a:lnTo>
                  <a:pt x="1069" y="45534"/>
                </a:lnTo>
                <a:lnTo>
                  <a:pt x="0" y="51810"/>
                </a:lnTo>
                <a:lnTo>
                  <a:pt x="802" y="58452"/>
                </a:lnTo>
                <a:lnTo>
                  <a:pt x="2139" y="64728"/>
                </a:lnTo>
                <a:lnTo>
                  <a:pt x="4011" y="70637"/>
                </a:lnTo>
                <a:lnTo>
                  <a:pt x="6685" y="75264"/>
                </a:lnTo>
                <a:lnTo>
                  <a:pt x="9359" y="78242"/>
                </a:lnTo>
                <a:lnTo>
                  <a:pt x="12033" y="79891"/>
                </a:lnTo>
                <a:lnTo>
                  <a:pt x="14440" y="80578"/>
                </a:lnTo>
                <a:lnTo>
                  <a:pt x="16579" y="79570"/>
                </a:lnTo>
                <a:lnTo>
                  <a:pt x="17916" y="77921"/>
                </a:lnTo>
                <a:lnTo>
                  <a:pt x="18718" y="75630"/>
                </a:lnTo>
                <a:lnTo>
                  <a:pt x="18718" y="72653"/>
                </a:lnTo>
                <a:lnTo>
                  <a:pt x="17916" y="69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14321" y="2725089"/>
            <a:ext cx="10428" cy="12231"/>
          </a:xfrm>
          <a:custGeom>
            <a:avLst/>
            <a:gdLst/>
            <a:ahLst/>
            <a:cxnLst/>
            <a:rect l="l" t="t" r="r" b="b"/>
            <a:pathLst>
              <a:path w="10428" h="12231">
                <a:moveTo>
                  <a:pt x="1869" y="9894"/>
                </a:moveTo>
                <a:lnTo>
                  <a:pt x="3477" y="11543"/>
                </a:lnTo>
                <a:lnTo>
                  <a:pt x="5347" y="12231"/>
                </a:lnTo>
                <a:lnTo>
                  <a:pt x="7487" y="11543"/>
                </a:lnTo>
                <a:lnTo>
                  <a:pt x="9090" y="9894"/>
                </a:lnTo>
                <a:lnTo>
                  <a:pt x="10162" y="8566"/>
                </a:lnTo>
                <a:lnTo>
                  <a:pt x="10428" y="5955"/>
                </a:lnTo>
                <a:lnTo>
                  <a:pt x="10162" y="3618"/>
                </a:lnTo>
                <a:lnTo>
                  <a:pt x="9090" y="1649"/>
                </a:lnTo>
                <a:lnTo>
                  <a:pt x="7487" y="320"/>
                </a:lnTo>
                <a:lnTo>
                  <a:pt x="5347" y="0"/>
                </a:lnTo>
                <a:lnTo>
                  <a:pt x="3477" y="320"/>
                </a:lnTo>
                <a:lnTo>
                  <a:pt x="1869" y="1649"/>
                </a:lnTo>
                <a:lnTo>
                  <a:pt x="266" y="3618"/>
                </a:lnTo>
                <a:lnTo>
                  <a:pt x="0" y="5955"/>
                </a:lnTo>
                <a:lnTo>
                  <a:pt x="266" y="8566"/>
                </a:lnTo>
                <a:lnTo>
                  <a:pt x="1869" y="9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05233" y="2912010"/>
            <a:ext cx="238793" cy="285688"/>
          </a:xfrm>
          <a:custGeom>
            <a:avLst/>
            <a:gdLst/>
            <a:ahLst/>
            <a:cxnLst/>
            <a:rect l="l" t="t" r="r" b="b"/>
            <a:pathLst>
              <a:path w="238793" h="285688">
                <a:moveTo>
                  <a:pt x="801" y="12551"/>
                </a:moveTo>
                <a:lnTo>
                  <a:pt x="2139" y="16184"/>
                </a:lnTo>
                <a:lnTo>
                  <a:pt x="3473" y="20476"/>
                </a:lnTo>
                <a:lnTo>
                  <a:pt x="4811" y="24443"/>
                </a:lnTo>
                <a:lnTo>
                  <a:pt x="6149" y="28406"/>
                </a:lnTo>
                <a:lnTo>
                  <a:pt x="7753" y="32038"/>
                </a:lnTo>
                <a:lnTo>
                  <a:pt x="9090" y="35011"/>
                </a:lnTo>
                <a:lnTo>
                  <a:pt x="10158" y="37320"/>
                </a:lnTo>
                <a:lnTo>
                  <a:pt x="10960" y="38974"/>
                </a:lnTo>
                <a:lnTo>
                  <a:pt x="12298" y="41947"/>
                </a:lnTo>
                <a:lnTo>
                  <a:pt x="14172" y="45909"/>
                </a:lnTo>
                <a:lnTo>
                  <a:pt x="16578" y="50861"/>
                </a:lnTo>
                <a:lnTo>
                  <a:pt x="19519" y="56478"/>
                </a:lnTo>
                <a:lnTo>
                  <a:pt x="22997" y="62753"/>
                </a:lnTo>
                <a:lnTo>
                  <a:pt x="26470" y="70019"/>
                </a:lnTo>
                <a:lnTo>
                  <a:pt x="30750" y="77284"/>
                </a:lnTo>
                <a:lnTo>
                  <a:pt x="35295" y="84879"/>
                </a:lnTo>
                <a:lnTo>
                  <a:pt x="40111" y="93139"/>
                </a:lnTo>
                <a:lnTo>
                  <a:pt x="45458" y="101064"/>
                </a:lnTo>
                <a:lnTo>
                  <a:pt x="50805" y="108663"/>
                </a:lnTo>
                <a:lnTo>
                  <a:pt x="56689" y="116918"/>
                </a:lnTo>
                <a:lnTo>
                  <a:pt x="62572" y="124513"/>
                </a:lnTo>
                <a:lnTo>
                  <a:pt x="68721" y="131779"/>
                </a:lnTo>
                <a:lnTo>
                  <a:pt x="75140" y="138384"/>
                </a:lnTo>
                <a:lnTo>
                  <a:pt x="81826" y="144990"/>
                </a:lnTo>
                <a:lnTo>
                  <a:pt x="89047" y="150606"/>
                </a:lnTo>
                <a:lnTo>
                  <a:pt x="95998" y="156552"/>
                </a:lnTo>
                <a:lnTo>
                  <a:pt x="103485" y="161834"/>
                </a:lnTo>
                <a:lnTo>
                  <a:pt x="110436" y="166791"/>
                </a:lnTo>
                <a:lnTo>
                  <a:pt x="117923" y="171743"/>
                </a:lnTo>
                <a:lnTo>
                  <a:pt x="125144" y="176369"/>
                </a:lnTo>
                <a:lnTo>
                  <a:pt x="132366" y="180332"/>
                </a:lnTo>
                <a:lnTo>
                  <a:pt x="139051" y="183965"/>
                </a:lnTo>
                <a:lnTo>
                  <a:pt x="145200" y="187267"/>
                </a:lnTo>
                <a:lnTo>
                  <a:pt x="151619" y="189911"/>
                </a:lnTo>
                <a:lnTo>
                  <a:pt x="157502" y="192549"/>
                </a:lnTo>
                <a:lnTo>
                  <a:pt x="162314" y="194863"/>
                </a:lnTo>
                <a:lnTo>
                  <a:pt x="167129" y="196516"/>
                </a:lnTo>
                <a:lnTo>
                  <a:pt x="170873" y="197836"/>
                </a:lnTo>
                <a:lnTo>
                  <a:pt x="174081" y="198495"/>
                </a:lnTo>
                <a:lnTo>
                  <a:pt x="179162" y="199815"/>
                </a:lnTo>
                <a:lnTo>
                  <a:pt x="183441" y="201468"/>
                </a:lnTo>
                <a:lnTo>
                  <a:pt x="186915" y="203452"/>
                </a:lnTo>
                <a:lnTo>
                  <a:pt x="189591" y="205761"/>
                </a:lnTo>
                <a:lnTo>
                  <a:pt x="191996" y="208734"/>
                </a:lnTo>
                <a:lnTo>
                  <a:pt x="193870" y="212036"/>
                </a:lnTo>
                <a:lnTo>
                  <a:pt x="195740" y="215339"/>
                </a:lnTo>
                <a:lnTo>
                  <a:pt x="197344" y="218972"/>
                </a:lnTo>
                <a:lnTo>
                  <a:pt x="198948" y="222934"/>
                </a:lnTo>
                <a:lnTo>
                  <a:pt x="201357" y="226901"/>
                </a:lnTo>
                <a:lnTo>
                  <a:pt x="203763" y="230864"/>
                </a:lnTo>
                <a:lnTo>
                  <a:pt x="205903" y="234826"/>
                </a:lnTo>
                <a:lnTo>
                  <a:pt x="207773" y="238129"/>
                </a:lnTo>
                <a:lnTo>
                  <a:pt x="208574" y="241432"/>
                </a:lnTo>
                <a:lnTo>
                  <a:pt x="208574" y="244075"/>
                </a:lnTo>
                <a:lnTo>
                  <a:pt x="207240" y="246054"/>
                </a:lnTo>
                <a:lnTo>
                  <a:pt x="205101" y="248697"/>
                </a:lnTo>
                <a:lnTo>
                  <a:pt x="201623" y="251011"/>
                </a:lnTo>
                <a:lnTo>
                  <a:pt x="197880" y="254314"/>
                </a:lnTo>
                <a:lnTo>
                  <a:pt x="193870" y="257617"/>
                </a:lnTo>
                <a:lnTo>
                  <a:pt x="189325" y="260255"/>
                </a:lnTo>
                <a:lnTo>
                  <a:pt x="184509" y="263228"/>
                </a:lnTo>
                <a:lnTo>
                  <a:pt x="179964" y="265212"/>
                </a:lnTo>
                <a:lnTo>
                  <a:pt x="175149" y="266861"/>
                </a:lnTo>
                <a:lnTo>
                  <a:pt x="171139" y="268515"/>
                </a:lnTo>
                <a:lnTo>
                  <a:pt x="167661" y="270828"/>
                </a:lnTo>
                <a:lnTo>
                  <a:pt x="165792" y="273796"/>
                </a:lnTo>
                <a:lnTo>
                  <a:pt x="164720" y="277429"/>
                </a:lnTo>
                <a:lnTo>
                  <a:pt x="164720" y="280402"/>
                </a:lnTo>
                <a:lnTo>
                  <a:pt x="166058" y="283045"/>
                </a:lnTo>
                <a:lnTo>
                  <a:pt x="168463" y="285359"/>
                </a:lnTo>
                <a:lnTo>
                  <a:pt x="171941" y="285688"/>
                </a:lnTo>
                <a:lnTo>
                  <a:pt x="176756" y="284035"/>
                </a:lnTo>
                <a:lnTo>
                  <a:pt x="183973" y="280072"/>
                </a:lnTo>
                <a:lnTo>
                  <a:pt x="191730" y="274126"/>
                </a:lnTo>
                <a:lnTo>
                  <a:pt x="200019" y="267191"/>
                </a:lnTo>
                <a:lnTo>
                  <a:pt x="208042" y="260255"/>
                </a:lnTo>
                <a:lnTo>
                  <a:pt x="214994" y="253984"/>
                </a:lnTo>
                <a:lnTo>
                  <a:pt x="220075" y="248368"/>
                </a:lnTo>
                <a:lnTo>
                  <a:pt x="223017" y="244405"/>
                </a:lnTo>
                <a:lnTo>
                  <a:pt x="223818" y="242092"/>
                </a:lnTo>
                <a:lnTo>
                  <a:pt x="223818" y="240108"/>
                </a:lnTo>
                <a:lnTo>
                  <a:pt x="223017" y="237470"/>
                </a:lnTo>
                <a:lnTo>
                  <a:pt x="221679" y="235486"/>
                </a:lnTo>
                <a:lnTo>
                  <a:pt x="220341" y="233837"/>
                </a:lnTo>
                <a:lnTo>
                  <a:pt x="218737" y="231853"/>
                </a:lnTo>
                <a:lnTo>
                  <a:pt x="217133" y="230200"/>
                </a:lnTo>
                <a:lnTo>
                  <a:pt x="215796" y="229210"/>
                </a:lnTo>
                <a:lnTo>
                  <a:pt x="214458" y="226901"/>
                </a:lnTo>
                <a:lnTo>
                  <a:pt x="212318" y="223928"/>
                </a:lnTo>
                <a:lnTo>
                  <a:pt x="210448" y="220296"/>
                </a:lnTo>
                <a:lnTo>
                  <a:pt x="208574" y="215999"/>
                </a:lnTo>
                <a:lnTo>
                  <a:pt x="207240" y="212366"/>
                </a:lnTo>
                <a:lnTo>
                  <a:pt x="206971" y="210057"/>
                </a:lnTo>
                <a:lnTo>
                  <a:pt x="207773" y="208404"/>
                </a:lnTo>
                <a:lnTo>
                  <a:pt x="210182" y="208404"/>
                </a:lnTo>
                <a:lnTo>
                  <a:pt x="213390" y="208734"/>
                </a:lnTo>
                <a:lnTo>
                  <a:pt x="216867" y="208734"/>
                </a:lnTo>
                <a:lnTo>
                  <a:pt x="219809" y="208404"/>
                </a:lnTo>
                <a:lnTo>
                  <a:pt x="222750" y="208074"/>
                </a:lnTo>
                <a:lnTo>
                  <a:pt x="225156" y="208074"/>
                </a:lnTo>
                <a:lnTo>
                  <a:pt x="227026" y="208734"/>
                </a:lnTo>
                <a:lnTo>
                  <a:pt x="228364" y="211047"/>
                </a:lnTo>
                <a:lnTo>
                  <a:pt x="228900" y="215009"/>
                </a:lnTo>
                <a:lnTo>
                  <a:pt x="229166" y="222605"/>
                </a:lnTo>
                <a:lnTo>
                  <a:pt x="230238" y="226902"/>
                </a:lnTo>
                <a:lnTo>
                  <a:pt x="232108" y="229540"/>
                </a:lnTo>
                <a:lnTo>
                  <a:pt x="235851" y="229870"/>
                </a:lnTo>
                <a:lnTo>
                  <a:pt x="238527" y="227561"/>
                </a:lnTo>
                <a:lnTo>
                  <a:pt x="238793" y="221285"/>
                </a:lnTo>
                <a:lnTo>
                  <a:pt x="238257" y="214020"/>
                </a:lnTo>
                <a:lnTo>
                  <a:pt x="237455" y="206755"/>
                </a:lnTo>
                <a:lnTo>
                  <a:pt x="237455" y="203782"/>
                </a:lnTo>
                <a:lnTo>
                  <a:pt x="237991" y="200479"/>
                </a:lnTo>
                <a:lnTo>
                  <a:pt x="237455" y="198165"/>
                </a:lnTo>
                <a:lnTo>
                  <a:pt x="236653" y="195852"/>
                </a:lnTo>
                <a:lnTo>
                  <a:pt x="234783" y="194203"/>
                </a:lnTo>
                <a:lnTo>
                  <a:pt x="231841" y="192879"/>
                </a:lnTo>
                <a:lnTo>
                  <a:pt x="227026" y="192219"/>
                </a:lnTo>
                <a:lnTo>
                  <a:pt x="220341" y="192549"/>
                </a:lnTo>
                <a:lnTo>
                  <a:pt x="216331" y="192879"/>
                </a:lnTo>
                <a:lnTo>
                  <a:pt x="211786" y="192549"/>
                </a:lnTo>
                <a:lnTo>
                  <a:pt x="206705" y="192219"/>
                </a:lnTo>
                <a:lnTo>
                  <a:pt x="201623" y="191230"/>
                </a:lnTo>
                <a:lnTo>
                  <a:pt x="196010" y="190570"/>
                </a:lnTo>
                <a:lnTo>
                  <a:pt x="190393" y="189246"/>
                </a:lnTo>
                <a:lnTo>
                  <a:pt x="184509" y="187597"/>
                </a:lnTo>
                <a:lnTo>
                  <a:pt x="178626" y="185944"/>
                </a:lnTo>
                <a:lnTo>
                  <a:pt x="172743" y="184294"/>
                </a:lnTo>
                <a:lnTo>
                  <a:pt x="166859" y="182311"/>
                </a:lnTo>
                <a:lnTo>
                  <a:pt x="160710" y="180002"/>
                </a:lnTo>
                <a:lnTo>
                  <a:pt x="155093" y="177689"/>
                </a:lnTo>
                <a:lnTo>
                  <a:pt x="149746" y="175375"/>
                </a:lnTo>
                <a:lnTo>
                  <a:pt x="144398" y="172402"/>
                </a:lnTo>
                <a:lnTo>
                  <a:pt x="139317" y="170094"/>
                </a:lnTo>
                <a:lnTo>
                  <a:pt x="134505" y="167121"/>
                </a:lnTo>
                <a:lnTo>
                  <a:pt x="129960" y="164477"/>
                </a:lnTo>
                <a:lnTo>
                  <a:pt x="124878" y="161174"/>
                </a:lnTo>
                <a:lnTo>
                  <a:pt x="119531" y="157212"/>
                </a:lnTo>
                <a:lnTo>
                  <a:pt x="113914" y="152920"/>
                </a:lnTo>
                <a:lnTo>
                  <a:pt x="107764" y="148293"/>
                </a:lnTo>
                <a:lnTo>
                  <a:pt x="101611" y="143341"/>
                </a:lnTo>
                <a:lnTo>
                  <a:pt x="95732" y="137725"/>
                </a:lnTo>
                <a:lnTo>
                  <a:pt x="89579" y="131779"/>
                </a:lnTo>
                <a:lnTo>
                  <a:pt x="83163" y="125837"/>
                </a:lnTo>
                <a:lnTo>
                  <a:pt x="77280" y="119561"/>
                </a:lnTo>
                <a:lnTo>
                  <a:pt x="71127" y="113286"/>
                </a:lnTo>
                <a:lnTo>
                  <a:pt x="65514" y="106350"/>
                </a:lnTo>
                <a:lnTo>
                  <a:pt x="60166" y="99415"/>
                </a:lnTo>
                <a:lnTo>
                  <a:pt x="54815" y="92809"/>
                </a:lnTo>
                <a:lnTo>
                  <a:pt x="49737" y="85544"/>
                </a:lnTo>
                <a:lnTo>
                  <a:pt x="45458" y="78278"/>
                </a:lnTo>
                <a:lnTo>
                  <a:pt x="37435" y="64403"/>
                </a:lnTo>
                <a:lnTo>
                  <a:pt x="30750" y="51196"/>
                </a:lnTo>
                <a:lnTo>
                  <a:pt x="25136" y="39963"/>
                </a:lnTo>
                <a:lnTo>
                  <a:pt x="20587" y="29395"/>
                </a:lnTo>
                <a:lnTo>
                  <a:pt x="17113" y="20811"/>
                </a:lnTo>
                <a:lnTo>
                  <a:pt x="14438" y="13541"/>
                </a:lnTo>
                <a:lnTo>
                  <a:pt x="12568" y="7929"/>
                </a:lnTo>
                <a:lnTo>
                  <a:pt x="11230" y="3967"/>
                </a:lnTo>
                <a:lnTo>
                  <a:pt x="9892" y="1653"/>
                </a:lnTo>
                <a:lnTo>
                  <a:pt x="8019" y="329"/>
                </a:lnTo>
                <a:lnTo>
                  <a:pt x="6149" y="0"/>
                </a:lnTo>
                <a:lnTo>
                  <a:pt x="4009" y="329"/>
                </a:lnTo>
                <a:lnTo>
                  <a:pt x="2139" y="1653"/>
                </a:lnTo>
                <a:lnTo>
                  <a:pt x="801" y="3632"/>
                </a:lnTo>
                <a:lnTo>
                  <a:pt x="0" y="6275"/>
                </a:lnTo>
                <a:lnTo>
                  <a:pt x="0" y="8919"/>
                </a:lnTo>
                <a:lnTo>
                  <a:pt x="801" y="1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42420" y="3150800"/>
            <a:ext cx="15510" cy="26092"/>
          </a:xfrm>
          <a:custGeom>
            <a:avLst/>
            <a:gdLst/>
            <a:ahLst/>
            <a:cxnLst/>
            <a:rect l="l" t="t" r="r" b="b"/>
            <a:pathLst>
              <a:path w="15510" h="26092">
                <a:moveTo>
                  <a:pt x="10428" y="0"/>
                </a:moveTo>
                <a:lnTo>
                  <a:pt x="7487" y="1319"/>
                </a:lnTo>
                <a:lnTo>
                  <a:pt x="4009" y="4951"/>
                </a:lnTo>
                <a:lnTo>
                  <a:pt x="1337" y="10568"/>
                </a:lnTo>
                <a:lnTo>
                  <a:pt x="0" y="19487"/>
                </a:lnTo>
                <a:lnTo>
                  <a:pt x="266" y="22130"/>
                </a:lnTo>
                <a:lnTo>
                  <a:pt x="1068" y="24109"/>
                </a:lnTo>
                <a:lnTo>
                  <a:pt x="2405" y="25433"/>
                </a:lnTo>
                <a:lnTo>
                  <a:pt x="4279" y="26092"/>
                </a:lnTo>
                <a:lnTo>
                  <a:pt x="6149" y="26092"/>
                </a:lnTo>
                <a:lnTo>
                  <a:pt x="7753" y="25763"/>
                </a:lnTo>
                <a:lnTo>
                  <a:pt x="8824" y="24109"/>
                </a:lnTo>
                <a:lnTo>
                  <a:pt x="9360" y="22130"/>
                </a:lnTo>
                <a:lnTo>
                  <a:pt x="9626" y="17833"/>
                </a:lnTo>
                <a:lnTo>
                  <a:pt x="10428" y="15194"/>
                </a:lnTo>
                <a:lnTo>
                  <a:pt x="11766" y="12221"/>
                </a:lnTo>
                <a:lnTo>
                  <a:pt x="13906" y="8589"/>
                </a:lnTo>
                <a:lnTo>
                  <a:pt x="15510" y="4951"/>
                </a:lnTo>
                <a:lnTo>
                  <a:pt x="15240" y="1983"/>
                </a:lnTo>
                <a:lnTo>
                  <a:pt x="13370" y="329"/>
                </a:lnTo>
                <a:lnTo>
                  <a:pt x="10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98831" y="3154433"/>
            <a:ext cx="40646" cy="52844"/>
          </a:xfrm>
          <a:custGeom>
            <a:avLst/>
            <a:gdLst/>
            <a:ahLst/>
            <a:cxnLst/>
            <a:rect l="l" t="t" r="r" b="b"/>
            <a:pathLst>
              <a:path w="40646" h="52844">
                <a:moveTo>
                  <a:pt x="0" y="46899"/>
                </a:moveTo>
                <a:lnTo>
                  <a:pt x="0" y="50202"/>
                </a:lnTo>
                <a:lnTo>
                  <a:pt x="801" y="52183"/>
                </a:lnTo>
                <a:lnTo>
                  <a:pt x="2409" y="52844"/>
                </a:lnTo>
                <a:lnTo>
                  <a:pt x="4279" y="52844"/>
                </a:lnTo>
                <a:lnTo>
                  <a:pt x="6685" y="52183"/>
                </a:lnTo>
                <a:lnTo>
                  <a:pt x="9360" y="50862"/>
                </a:lnTo>
                <a:lnTo>
                  <a:pt x="11500" y="49541"/>
                </a:lnTo>
                <a:lnTo>
                  <a:pt x="13370" y="48220"/>
                </a:lnTo>
                <a:lnTo>
                  <a:pt x="15510" y="45908"/>
                </a:lnTo>
                <a:lnTo>
                  <a:pt x="17383" y="43266"/>
                </a:lnTo>
                <a:lnTo>
                  <a:pt x="20055" y="38974"/>
                </a:lnTo>
                <a:lnTo>
                  <a:pt x="23266" y="34677"/>
                </a:lnTo>
                <a:lnTo>
                  <a:pt x="26208" y="29725"/>
                </a:lnTo>
                <a:lnTo>
                  <a:pt x="29150" y="24769"/>
                </a:lnTo>
                <a:lnTo>
                  <a:pt x="32624" y="20476"/>
                </a:lnTo>
                <a:lnTo>
                  <a:pt x="35565" y="15854"/>
                </a:lnTo>
                <a:lnTo>
                  <a:pt x="39845" y="8919"/>
                </a:lnTo>
                <a:lnTo>
                  <a:pt x="40646" y="4292"/>
                </a:lnTo>
                <a:lnTo>
                  <a:pt x="38507" y="1319"/>
                </a:lnTo>
                <a:lnTo>
                  <a:pt x="34497" y="0"/>
                </a:lnTo>
                <a:lnTo>
                  <a:pt x="32893" y="329"/>
                </a:lnTo>
                <a:lnTo>
                  <a:pt x="30754" y="2643"/>
                </a:lnTo>
                <a:lnTo>
                  <a:pt x="28880" y="5286"/>
                </a:lnTo>
                <a:lnTo>
                  <a:pt x="26740" y="8919"/>
                </a:lnTo>
                <a:lnTo>
                  <a:pt x="24601" y="12551"/>
                </a:lnTo>
                <a:lnTo>
                  <a:pt x="21929" y="16844"/>
                </a:lnTo>
                <a:lnTo>
                  <a:pt x="19523" y="20476"/>
                </a:lnTo>
                <a:lnTo>
                  <a:pt x="17113" y="23779"/>
                </a:lnTo>
                <a:lnTo>
                  <a:pt x="14708" y="26092"/>
                </a:lnTo>
                <a:lnTo>
                  <a:pt x="12032" y="29065"/>
                </a:lnTo>
                <a:lnTo>
                  <a:pt x="9360" y="31374"/>
                </a:lnTo>
                <a:lnTo>
                  <a:pt x="6685" y="33688"/>
                </a:lnTo>
                <a:lnTo>
                  <a:pt x="4279" y="36661"/>
                </a:lnTo>
                <a:lnTo>
                  <a:pt x="2409" y="39963"/>
                </a:lnTo>
                <a:lnTo>
                  <a:pt x="1071" y="43266"/>
                </a:lnTo>
                <a:lnTo>
                  <a:pt x="0" y="46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40017" y="3152454"/>
            <a:ext cx="70059" cy="61428"/>
          </a:xfrm>
          <a:custGeom>
            <a:avLst/>
            <a:gdLst/>
            <a:ahLst/>
            <a:cxnLst/>
            <a:rect l="l" t="t" r="r" b="b"/>
            <a:pathLst>
              <a:path w="70059" h="61428">
                <a:moveTo>
                  <a:pt x="1337" y="50199"/>
                </a:moveTo>
                <a:lnTo>
                  <a:pt x="0" y="53832"/>
                </a:lnTo>
                <a:lnTo>
                  <a:pt x="0" y="56474"/>
                </a:lnTo>
                <a:lnTo>
                  <a:pt x="1337" y="58456"/>
                </a:lnTo>
                <a:lnTo>
                  <a:pt x="3473" y="59777"/>
                </a:lnTo>
                <a:lnTo>
                  <a:pt x="6415" y="61098"/>
                </a:lnTo>
                <a:lnTo>
                  <a:pt x="10158" y="61428"/>
                </a:lnTo>
                <a:lnTo>
                  <a:pt x="14172" y="61098"/>
                </a:lnTo>
                <a:lnTo>
                  <a:pt x="18983" y="60768"/>
                </a:lnTo>
                <a:lnTo>
                  <a:pt x="23529" y="59446"/>
                </a:lnTo>
                <a:lnTo>
                  <a:pt x="28610" y="58125"/>
                </a:lnTo>
                <a:lnTo>
                  <a:pt x="33156" y="56474"/>
                </a:lnTo>
                <a:lnTo>
                  <a:pt x="37971" y="54492"/>
                </a:lnTo>
                <a:lnTo>
                  <a:pt x="42250" y="52511"/>
                </a:lnTo>
                <a:lnTo>
                  <a:pt x="45994" y="50199"/>
                </a:lnTo>
                <a:lnTo>
                  <a:pt x="48936" y="47559"/>
                </a:lnTo>
                <a:lnTo>
                  <a:pt x="51341" y="45245"/>
                </a:lnTo>
                <a:lnTo>
                  <a:pt x="55351" y="39629"/>
                </a:lnTo>
                <a:lnTo>
                  <a:pt x="59094" y="33683"/>
                </a:lnTo>
                <a:lnTo>
                  <a:pt x="62572" y="28071"/>
                </a:lnTo>
                <a:lnTo>
                  <a:pt x="65248" y="23115"/>
                </a:lnTo>
                <a:lnTo>
                  <a:pt x="67384" y="18493"/>
                </a:lnTo>
                <a:lnTo>
                  <a:pt x="68721" y="14200"/>
                </a:lnTo>
                <a:lnTo>
                  <a:pt x="69793" y="10568"/>
                </a:lnTo>
                <a:lnTo>
                  <a:pt x="70059" y="7924"/>
                </a:lnTo>
                <a:lnTo>
                  <a:pt x="69257" y="3298"/>
                </a:lnTo>
                <a:lnTo>
                  <a:pt x="67384" y="329"/>
                </a:lnTo>
                <a:lnTo>
                  <a:pt x="64712" y="0"/>
                </a:lnTo>
                <a:lnTo>
                  <a:pt x="61770" y="2308"/>
                </a:lnTo>
                <a:lnTo>
                  <a:pt x="60166" y="5281"/>
                </a:lnTo>
                <a:lnTo>
                  <a:pt x="58026" y="9903"/>
                </a:lnTo>
                <a:lnTo>
                  <a:pt x="55887" y="15190"/>
                </a:lnTo>
                <a:lnTo>
                  <a:pt x="52945" y="21136"/>
                </a:lnTo>
                <a:lnTo>
                  <a:pt x="49468" y="27412"/>
                </a:lnTo>
                <a:lnTo>
                  <a:pt x="44922" y="33023"/>
                </a:lnTo>
                <a:lnTo>
                  <a:pt x="40111" y="37980"/>
                </a:lnTo>
                <a:lnTo>
                  <a:pt x="33958" y="41942"/>
                </a:lnTo>
                <a:lnTo>
                  <a:pt x="27272" y="44256"/>
                </a:lnTo>
                <a:lnTo>
                  <a:pt x="21659" y="45575"/>
                </a:lnTo>
                <a:lnTo>
                  <a:pt x="16578" y="45905"/>
                </a:lnTo>
                <a:lnTo>
                  <a:pt x="12032" y="46235"/>
                </a:lnTo>
                <a:lnTo>
                  <a:pt x="8555" y="46235"/>
                </a:lnTo>
                <a:lnTo>
                  <a:pt x="5347" y="46894"/>
                </a:lnTo>
                <a:lnTo>
                  <a:pt x="3207" y="47887"/>
                </a:lnTo>
                <a:lnTo>
                  <a:pt x="1337" y="50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67823" y="3194726"/>
            <a:ext cx="41984" cy="36330"/>
          </a:xfrm>
          <a:custGeom>
            <a:avLst/>
            <a:gdLst/>
            <a:ahLst/>
            <a:cxnLst/>
            <a:rect l="l" t="t" r="r" b="b"/>
            <a:pathLst>
              <a:path w="41984" h="36330">
                <a:moveTo>
                  <a:pt x="1071" y="34348"/>
                </a:moveTo>
                <a:lnTo>
                  <a:pt x="3477" y="36330"/>
                </a:lnTo>
                <a:lnTo>
                  <a:pt x="5883" y="36330"/>
                </a:lnTo>
                <a:lnTo>
                  <a:pt x="8289" y="35339"/>
                </a:lnTo>
                <a:lnTo>
                  <a:pt x="10964" y="33357"/>
                </a:lnTo>
                <a:lnTo>
                  <a:pt x="13640" y="31045"/>
                </a:lnTo>
                <a:lnTo>
                  <a:pt x="15776" y="28403"/>
                </a:lnTo>
                <a:lnTo>
                  <a:pt x="17915" y="26091"/>
                </a:lnTo>
                <a:lnTo>
                  <a:pt x="19789" y="24109"/>
                </a:lnTo>
                <a:lnTo>
                  <a:pt x="22461" y="22458"/>
                </a:lnTo>
                <a:lnTo>
                  <a:pt x="25938" y="20477"/>
                </a:lnTo>
                <a:lnTo>
                  <a:pt x="29948" y="17834"/>
                </a:lnTo>
                <a:lnTo>
                  <a:pt x="34227" y="15192"/>
                </a:lnTo>
                <a:lnTo>
                  <a:pt x="37971" y="12220"/>
                </a:lnTo>
                <a:lnTo>
                  <a:pt x="40646" y="9247"/>
                </a:lnTo>
                <a:lnTo>
                  <a:pt x="41984" y="6275"/>
                </a:lnTo>
                <a:lnTo>
                  <a:pt x="41714" y="2973"/>
                </a:lnTo>
                <a:lnTo>
                  <a:pt x="39575" y="329"/>
                </a:lnTo>
                <a:lnTo>
                  <a:pt x="37439" y="0"/>
                </a:lnTo>
                <a:lnTo>
                  <a:pt x="34227" y="989"/>
                </a:lnTo>
                <a:lnTo>
                  <a:pt x="31020" y="2643"/>
                </a:lnTo>
                <a:lnTo>
                  <a:pt x="27542" y="4951"/>
                </a:lnTo>
                <a:lnTo>
                  <a:pt x="24334" y="7926"/>
                </a:lnTo>
                <a:lnTo>
                  <a:pt x="20591" y="10569"/>
                </a:lnTo>
                <a:lnTo>
                  <a:pt x="17113" y="13541"/>
                </a:lnTo>
                <a:lnTo>
                  <a:pt x="14172" y="15522"/>
                </a:lnTo>
                <a:lnTo>
                  <a:pt x="10964" y="17504"/>
                </a:lnTo>
                <a:lnTo>
                  <a:pt x="7487" y="20146"/>
                </a:lnTo>
                <a:lnTo>
                  <a:pt x="4545" y="22789"/>
                </a:lnTo>
                <a:lnTo>
                  <a:pt x="2139" y="25761"/>
                </a:lnTo>
                <a:lnTo>
                  <a:pt x="535" y="28403"/>
                </a:lnTo>
                <a:lnTo>
                  <a:pt x="0" y="31376"/>
                </a:lnTo>
                <a:lnTo>
                  <a:pt x="1071" y="34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07135" y="3190437"/>
            <a:ext cx="18451" cy="39631"/>
          </a:xfrm>
          <a:custGeom>
            <a:avLst/>
            <a:gdLst/>
            <a:ahLst/>
            <a:cxnLst/>
            <a:rect l="l" t="t" r="r" b="b"/>
            <a:pathLst>
              <a:path w="18451" h="39631">
                <a:moveTo>
                  <a:pt x="16578" y="659"/>
                </a:moveTo>
                <a:lnTo>
                  <a:pt x="14442" y="0"/>
                </a:lnTo>
                <a:lnTo>
                  <a:pt x="12568" y="329"/>
                </a:lnTo>
                <a:lnTo>
                  <a:pt x="10694" y="1978"/>
                </a:lnTo>
                <a:lnTo>
                  <a:pt x="9090" y="3962"/>
                </a:lnTo>
                <a:lnTo>
                  <a:pt x="7487" y="6935"/>
                </a:lnTo>
                <a:lnTo>
                  <a:pt x="6149" y="9578"/>
                </a:lnTo>
                <a:lnTo>
                  <a:pt x="4815" y="12879"/>
                </a:lnTo>
                <a:lnTo>
                  <a:pt x="3477" y="15851"/>
                </a:lnTo>
                <a:lnTo>
                  <a:pt x="1071" y="21796"/>
                </a:lnTo>
                <a:lnTo>
                  <a:pt x="0" y="28732"/>
                </a:lnTo>
                <a:lnTo>
                  <a:pt x="266" y="35668"/>
                </a:lnTo>
                <a:lnTo>
                  <a:pt x="2675" y="39631"/>
                </a:lnTo>
                <a:lnTo>
                  <a:pt x="5617" y="39631"/>
                </a:lnTo>
                <a:lnTo>
                  <a:pt x="8824" y="35998"/>
                </a:lnTo>
                <a:lnTo>
                  <a:pt x="11230" y="30383"/>
                </a:lnTo>
                <a:lnTo>
                  <a:pt x="12568" y="24769"/>
                </a:lnTo>
                <a:lnTo>
                  <a:pt x="13104" y="21796"/>
                </a:lnTo>
                <a:lnTo>
                  <a:pt x="14442" y="18494"/>
                </a:lnTo>
                <a:lnTo>
                  <a:pt x="15776" y="15191"/>
                </a:lnTo>
                <a:lnTo>
                  <a:pt x="17113" y="11558"/>
                </a:lnTo>
                <a:lnTo>
                  <a:pt x="18185" y="8254"/>
                </a:lnTo>
                <a:lnTo>
                  <a:pt x="18451" y="5281"/>
                </a:lnTo>
                <a:lnTo>
                  <a:pt x="18185" y="2643"/>
                </a:lnTo>
                <a:lnTo>
                  <a:pt x="16578" y="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65154" y="3069553"/>
            <a:ext cx="36097" cy="76954"/>
          </a:xfrm>
          <a:custGeom>
            <a:avLst/>
            <a:gdLst/>
            <a:ahLst/>
            <a:cxnLst/>
            <a:rect l="l" t="t" r="r" b="b"/>
            <a:pathLst>
              <a:path w="36097" h="76954">
                <a:moveTo>
                  <a:pt x="17646" y="12881"/>
                </a:moveTo>
                <a:lnTo>
                  <a:pt x="15776" y="3302"/>
                </a:lnTo>
                <a:lnTo>
                  <a:pt x="10960" y="0"/>
                </a:lnTo>
                <a:lnTo>
                  <a:pt x="7753" y="1983"/>
                </a:lnTo>
                <a:lnTo>
                  <a:pt x="6149" y="5946"/>
                </a:lnTo>
                <a:lnTo>
                  <a:pt x="5077" y="11227"/>
                </a:lnTo>
                <a:lnTo>
                  <a:pt x="5077" y="17503"/>
                </a:lnTo>
                <a:lnTo>
                  <a:pt x="5879" y="23449"/>
                </a:lnTo>
                <a:lnTo>
                  <a:pt x="6415" y="28731"/>
                </a:lnTo>
                <a:lnTo>
                  <a:pt x="6685" y="32368"/>
                </a:lnTo>
                <a:lnTo>
                  <a:pt x="7217" y="33688"/>
                </a:lnTo>
                <a:lnTo>
                  <a:pt x="5879" y="33688"/>
                </a:lnTo>
                <a:lnTo>
                  <a:pt x="3207" y="34017"/>
                </a:lnTo>
                <a:lnTo>
                  <a:pt x="801" y="36661"/>
                </a:lnTo>
                <a:lnTo>
                  <a:pt x="0" y="42272"/>
                </a:lnTo>
                <a:lnTo>
                  <a:pt x="1068" y="45575"/>
                </a:lnTo>
                <a:lnTo>
                  <a:pt x="2405" y="47559"/>
                </a:lnTo>
                <a:lnTo>
                  <a:pt x="4009" y="48218"/>
                </a:lnTo>
                <a:lnTo>
                  <a:pt x="6149" y="48878"/>
                </a:lnTo>
                <a:lnTo>
                  <a:pt x="8019" y="48878"/>
                </a:lnTo>
                <a:lnTo>
                  <a:pt x="9357" y="48218"/>
                </a:lnTo>
                <a:lnTo>
                  <a:pt x="10960" y="47888"/>
                </a:lnTo>
                <a:lnTo>
                  <a:pt x="11230" y="47888"/>
                </a:lnTo>
                <a:lnTo>
                  <a:pt x="11496" y="49212"/>
                </a:lnTo>
                <a:lnTo>
                  <a:pt x="12834" y="51521"/>
                </a:lnTo>
                <a:lnTo>
                  <a:pt x="14974" y="55813"/>
                </a:lnTo>
                <a:lnTo>
                  <a:pt x="17113" y="60110"/>
                </a:lnTo>
                <a:lnTo>
                  <a:pt x="19785" y="65062"/>
                </a:lnTo>
                <a:lnTo>
                  <a:pt x="22191" y="69359"/>
                </a:lnTo>
                <a:lnTo>
                  <a:pt x="24867" y="73322"/>
                </a:lnTo>
                <a:lnTo>
                  <a:pt x="27006" y="75630"/>
                </a:lnTo>
                <a:lnTo>
                  <a:pt x="28876" y="76954"/>
                </a:lnTo>
                <a:lnTo>
                  <a:pt x="31286" y="76954"/>
                </a:lnTo>
                <a:lnTo>
                  <a:pt x="32890" y="76295"/>
                </a:lnTo>
                <a:lnTo>
                  <a:pt x="34760" y="75301"/>
                </a:lnTo>
                <a:lnTo>
                  <a:pt x="35561" y="73651"/>
                </a:lnTo>
                <a:lnTo>
                  <a:pt x="36097" y="71668"/>
                </a:lnTo>
                <a:lnTo>
                  <a:pt x="35561" y="69359"/>
                </a:lnTo>
                <a:lnTo>
                  <a:pt x="34227" y="67046"/>
                </a:lnTo>
                <a:lnTo>
                  <a:pt x="32620" y="64732"/>
                </a:lnTo>
                <a:lnTo>
                  <a:pt x="31016" y="61759"/>
                </a:lnTo>
                <a:lnTo>
                  <a:pt x="28876" y="59451"/>
                </a:lnTo>
                <a:lnTo>
                  <a:pt x="27006" y="56148"/>
                </a:lnTo>
                <a:lnTo>
                  <a:pt x="24867" y="52845"/>
                </a:lnTo>
                <a:lnTo>
                  <a:pt x="22997" y="48878"/>
                </a:lnTo>
                <a:lnTo>
                  <a:pt x="21123" y="44256"/>
                </a:lnTo>
                <a:lnTo>
                  <a:pt x="19785" y="38974"/>
                </a:lnTo>
                <a:lnTo>
                  <a:pt x="17915" y="26092"/>
                </a:lnTo>
                <a:lnTo>
                  <a:pt x="17646" y="12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07401" y="2939423"/>
            <a:ext cx="161767" cy="202128"/>
          </a:xfrm>
          <a:custGeom>
            <a:avLst/>
            <a:gdLst/>
            <a:ahLst/>
            <a:cxnLst/>
            <a:rect l="l" t="t" r="r" b="b"/>
            <a:pathLst>
              <a:path w="161767" h="202128">
                <a:moveTo>
                  <a:pt x="0" y="187927"/>
                </a:moveTo>
                <a:lnTo>
                  <a:pt x="535" y="194203"/>
                </a:lnTo>
                <a:lnTo>
                  <a:pt x="1873" y="198825"/>
                </a:lnTo>
                <a:lnTo>
                  <a:pt x="4013" y="201138"/>
                </a:lnTo>
                <a:lnTo>
                  <a:pt x="6685" y="202128"/>
                </a:lnTo>
                <a:lnTo>
                  <a:pt x="9626" y="201138"/>
                </a:lnTo>
                <a:lnTo>
                  <a:pt x="11766" y="199489"/>
                </a:lnTo>
                <a:lnTo>
                  <a:pt x="13640" y="196516"/>
                </a:lnTo>
                <a:lnTo>
                  <a:pt x="14176" y="192883"/>
                </a:lnTo>
                <a:lnTo>
                  <a:pt x="14175" y="158861"/>
                </a:lnTo>
                <a:lnTo>
                  <a:pt x="14442" y="158861"/>
                </a:lnTo>
                <a:lnTo>
                  <a:pt x="15510" y="158201"/>
                </a:lnTo>
                <a:lnTo>
                  <a:pt x="17113" y="157212"/>
                </a:lnTo>
                <a:lnTo>
                  <a:pt x="19523" y="156552"/>
                </a:lnTo>
                <a:lnTo>
                  <a:pt x="22195" y="154898"/>
                </a:lnTo>
                <a:lnTo>
                  <a:pt x="25661" y="153249"/>
                </a:lnTo>
                <a:lnTo>
                  <a:pt x="29431" y="151596"/>
                </a:lnTo>
                <a:lnTo>
                  <a:pt x="33163" y="149287"/>
                </a:lnTo>
                <a:lnTo>
                  <a:pt x="37450" y="146644"/>
                </a:lnTo>
                <a:lnTo>
                  <a:pt x="41700" y="144330"/>
                </a:lnTo>
                <a:lnTo>
                  <a:pt x="46541" y="141357"/>
                </a:lnTo>
                <a:lnTo>
                  <a:pt x="51086" y="138719"/>
                </a:lnTo>
                <a:lnTo>
                  <a:pt x="56149" y="135746"/>
                </a:lnTo>
                <a:lnTo>
                  <a:pt x="60953" y="132443"/>
                </a:lnTo>
                <a:lnTo>
                  <a:pt x="65499" y="129140"/>
                </a:lnTo>
                <a:lnTo>
                  <a:pt x="70340" y="125507"/>
                </a:lnTo>
                <a:lnTo>
                  <a:pt x="74885" y="121540"/>
                </a:lnTo>
                <a:lnTo>
                  <a:pt x="79948" y="117578"/>
                </a:lnTo>
                <a:lnTo>
                  <a:pt x="85307" y="112296"/>
                </a:lnTo>
                <a:lnTo>
                  <a:pt x="91183" y="107010"/>
                </a:lnTo>
                <a:lnTo>
                  <a:pt x="96800" y="101064"/>
                </a:lnTo>
                <a:lnTo>
                  <a:pt x="102676" y="95452"/>
                </a:lnTo>
                <a:lnTo>
                  <a:pt x="108847" y="89176"/>
                </a:lnTo>
                <a:lnTo>
                  <a:pt x="114982" y="82570"/>
                </a:lnTo>
                <a:lnTo>
                  <a:pt x="120599" y="75965"/>
                </a:lnTo>
                <a:lnTo>
                  <a:pt x="126216" y="69689"/>
                </a:lnTo>
                <a:lnTo>
                  <a:pt x="131575" y="62753"/>
                </a:lnTo>
                <a:lnTo>
                  <a:pt x="136637" y="56478"/>
                </a:lnTo>
                <a:lnTo>
                  <a:pt x="141442" y="49872"/>
                </a:lnTo>
                <a:lnTo>
                  <a:pt x="145728" y="43926"/>
                </a:lnTo>
                <a:lnTo>
                  <a:pt x="149498" y="37655"/>
                </a:lnTo>
                <a:lnTo>
                  <a:pt x="152417" y="32038"/>
                </a:lnTo>
                <a:lnTo>
                  <a:pt x="157221" y="21800"/>
                </a:lnTo>
                <a:lnTo>
                  <a:pt x="159919" y="13541"/>
                </a:lnTo>
                <a:lnTo>
                  <a:pt x="161508" y="7269"/>
                </a:lnTo>
                <a:lnTo>
                  <a:pt x="161767" y="2973"/>
                </a:lnTo>
                <a:lnTo>
                  <a:pt x="161250" y="664"/>
                </a:lnTo>
                <a:lnTo>
                  <a:pt x="159365" y="0"/>
                </a:lnTo>
                <a:lnTo>
                  <a:pt x="157221" y="1653"/>
                </a:lnTo>
                <a:lnTo>
                  <a:pt x="154561" y="4626"/>
                </a:lnTo>
                <a:lnTo>
                  <a:pt x="152676" y="7269"/>
                </a:lnTo>
                <a:lnTo>
                  <a:pt x="151087" y="9908"/>
                </a:lnTo>
                <a:lnTo>
                  <a:pt x="149202" y="13211"/>
                </a:lnTo>
                <a:lnTo>
                  <a:pt x="146800" y="16844"/>
                </a:lnTo>
                <a:lnTo>
                  <a:pt x="144139" y="21140"/>
                </a:lnTo>
                <a:lnTo>
                  <a:pt x="141442" y="25433"/>
                </a:lnTo>
                <a:lnTo>
                  <a:pt x="138263" y="30055"/>
                </a:lnTo>
                <a:lnTo>
                  <a:pt x="135048" y="35341"/>
                </a:lnTo>
                <a:lnTo>
                  <a:pt x="131575" y="40628"/>
                </a:lnTo>
                <a:lnTo>
                  <a:pt x="127546" y="45909"/>
                </a:lnTo>
                <a:lnTo>
                  <a:pt x="123555" y="51196"/>
                </a:lnTo>
                <a:lnTo>
                  <a:pt x="119527" y="56807"/>
                </a:lnTo>
                <a:lnTo>
                  <a:pt x="115240" y="62424"/>
                </a:lnTo>
                <a:lnTo>
                  <a:pt x="110436" y="68040"/>
                </a:lnTo>
                <a:lnTo>
                  <a:pt x="105373" y="73651"/>
                </a:lnTo>
                <a:lnTo>
                  <a:pt x="100532" y="79268"/>
                </a:lnTo>
                <a:lnTo>
                  <a:pt x="94656" y="85214"/>
                </a:lnTo>
                <a:lnTo>
                  <a:pt x="89298" y="90495"/>
                </a:lnTo>
                <a:lnTo>
                  <a:pt x="84235" y="95782"/>
                </a:lnTo>
                <a:lnTo>
                  <a:pt x="79431" y="100404"/>
                </a:lnTo>
                <a:lnTo>
                  <a:pt x="74331" y="105031"/>
                </a:lnTo>
                <a:lnTo>
                  <a:pt x="69527" y="108993"/>
                </a:lnTo>
                <a:lnTo>
                  <a:pt x="64981" y="112626"/>
                </a:lnTo>
                <a:lnTo>
                  <a:pt x="60177" y="116258"/>
                </a:lnTo>
                <a:lnTo>
                  <a:pt x="55077" y="119561"/>
                </a:lnTo>
                <a:lnTo>
                  <a:pt x="50273" y="122864"/>
                </a:lnTo>
                <a:lnTo>
                  <a:pt x="44656" y="126167"/>
                </a:lnTo>
                <a:lnTo>
                  <a:pt x="39298" y="128810"/>
                </a:lnTo>
                <a:lnTo>
                  <a:pt x="33680" y="132113"/>
                </a:lnTo>
                <a:lnTo>
                  <a:pt x="28063" y="135081"/>
                </a:lnTo>
                <a:lnTo>
                  <a:pt x="21663" y="137725"/>
                </a:lnTo>
                <a:lnTo>
                  <a:pt x="14977" y="141027"/>
                </a:lnTo>
                <a:lnTo>
                  <a:pt x="14977" y="133102"/>
                </a:lnTo>
                <a:lnTo>
                  <a:pt x="15243" y="125507"/>
                </a:lnTo>
                <a:lnTo>
                  <a:pt x="16311" y="117908"/>
                </a:lnTo>
                <a:lnTo>
                  <a:pt x="16581" y="114605"/>
                </a:lnTo>
                <a:lnTo>
                  <a:pt x="15779" y="111636"/>
                </a:lnTo>
                <a:lnTo>
                  <a:pt x="14442" y="109323"/>
                </a:lnTo>
                <a:lnTo>
                  <a:pt x="12838" y="107999"/>
                </a:lnTo>
                <a:lnTo>
                  <a:pt x="10964" y="107999"/>
                </a:lnTo>
                <a:lnTo>
                  <a:pt x="8824" y="109653"/>
                </a:lnTo>
                <a:lnTo>
                  <a:pt x="6685" y="112956"/>
                </a:lnTo>
                <a:lnTo>
                  <a:pt x="5351" y="117908"/>
                </a:lnTo>
                <a:lnTo>
                  <a:pt x="3743" y="133762"/>
                </a:lnTo>
                <a:lnTo>
                  <a:pt x="2139" y="154569"/>
                </a:lnTo>
                <a:lnTo>
                  <a:pt x="805" y="174386"/>
                </a:lnTo>
                <a:lnTo>
                  <a:pt x="0" y="187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65433" y="2865114"/>
            <a:ext cx="44678" cy="110313"/>
          </a:xfrm>
          <a:custGeom>
            <a:avLst/>
            <a:gdLst/>
            <a:ahLst/>
            <a:cxnLst/>
            <a:rect l="l" t="t" r="r" b="b"/>
            <a:pathLst>
              <a:path w="44678" h="110313">
                <a:moveTo>
                  <a:pt x="29675" y="74311"/>
                </a:moveTo>
                <a:lnTo>
                  <a:pt x="27272" y="79597"/>
                </a:lnTo>
                <a:lnTo>
                  <a:pt x="24612" y="83890"/>
                </a:lnTo>
                <a:lnTo>
                  <a:pt x="21138" y="87522"/>
                </a:lnTo>
                <a:lnTo>
                  <a:pt x="17664" y="90825"/>
                </a:lnTo>
                <a:lnTo>
                  <a:pt x="14190" y="94128"/>
                </a:lnTo>
                <a:lnTo>
                  <a:pt x="10975" y="97431"/>
                </a:lnTo>
                <a:lnTo>
                  <a:pt x="6688" y="103047"/>
                </a:lnTo>
                <a:lnTo>
                  <a:pt x="7206" y="108334"/>
                </a:lnTo>
                <a:lnTo>
                  <a:pt x="13636" y="110313"/>
                </a:lnTo>
                <a:lnTo>
                  <a:pt x="18181" y="108334"/>
                </a:lnTo>
                <a:lnTo>
                  <a:pt x="22986" y="104696"/>
                </a:lnTo>
                <a:lnTo>
                  <a:pt x="27827" y="99744"/>
                </a:lnTo>
                <a:lnTo>
                  <a:pt x="32890" y="93798"/>
                </a:lnTo>
                <a:lnTo>
                  <a:pt x="36918" y="87522"/>
                </a:lnTo>
                <a:lnTo>
                  <a:pt x="40392" y="81911"/>
                </a:lnTo>
                <a:lnTo>
                  <a:pt x="42239" y="76624"/>
                </a:lnTo>
                <a:lnTo>
                  <a:pt x="43311" y="71013"/>
                </a:lnTo>
                <a:lnTo>
                  <a:pt x="44383" y="64073"/>
                </a:lnTo>
                <a:lnTo>
                  <a:pt x="44678" y="55818"/>
                </a:lnTo>
                <a:lnTo>
                  <a:pt x="44383" y="47229"/>
                </a:lnTo>
                <a:lnTo>
                  <a:pt x="43607" y="38644"/>
                </a:lnTo>
                <a:lnTo>
                  <a:pt x="41722" y="30719"/>
                </a:lnTo>
                <a:lnTo>
                  <a:pt x="38765" y="23449"/>
                </a:lnTo>
                <a:lnTo>
                  <a:pt x="34220" y="17178"/>
                </a:lnTo>
                <a:lnTo>
                  <a:pt x="29416" y="12221"/>
                </a:lnTo>
                <a:lnTo>
                  <a:pt x="24612" y="8259"/>
                </a:lnTo>
                <a:lnTo>
                  <a:pt x="19807" y="4956"/>
                </a:lnTo>
                <a:lnTo>
                  <a:pt x="15779" y="2643"/>
                </a:lnTo>
                <a:lnTo>
                  <a:pt x="11751" y="994"/>
                </a:lnTo>
                <a:lnTo>
                  <a:pt x="5875" y="0"/>
                </a:lnTo>
                <a:lnTo>
                  <a:pt x="3732" y="994"/>
                </a:lnTo>
                <a:lnTo>
                  <a:pt x="2143" y="2313"/>
                </a:lnTo>
                <a:lnTo>
                  <a:pt x="813" y="3967"/>
                </a:lnTo>
                <a:lnTo>
                  <a:pt x="0" y="5946"/>
                </a:lnTo>
                <a:lnTo>
                  <a:pt x="554" y="7929"/>
                </a:lnTo>
                <a:lnTo>
                  <a:pt x="1071" y="9908"/>
                </a:lnTo>
                <a:lnTo>
                  <a:pt x="3215" y="11892"/>
                </a:lnTo>
                <a:lnTo>
                  <a:pt x="6430" y="13875"/>
                </a:lnTo>
                <a:lnTo>
                  <a:pt x="10975" y="16184"/>
                </a:lnTo>
                <a:lnTo>
                  <a:pt x="15779" y="18497"/>
                </a:lnTo>
                <a:lnTo>
                  <a:pt x="19807" y="21470"/>
                </a:lnTo>
                <a:lnTo>
                  <a:pt x="23540" y="25103"/>
                </a:lnTo>
                <a:lnTo>
                  <a:pt x="26459" y="28736"/>
                </a:lnTo>
                <a:lnTo>
                  <a:pt x="28898" y="33028"/>
                </a:lnTo>
                <a:lnTo>
                  <a:pt x="30746" y="37655"/>
                </a:lnTo>
                <a:lnTo>
                  <a:pt x="32077" y="41947"/>
                </a:lnTo>
                <a:lnTo>
                  <a:pt x="32631" y="46569"/>
                </a:lnTo>
                <a:lnTo>
                  <a:pt x="32890" y="51526"/>
                </a:lnTo>
                <a:lnTo>
                  <a:pt x="32631" y="56807"/>
                </a:lnTo>
                <a:lnTo>
                  <a:pt x="32372" y="62424"/>
                </a:lnTo>
                <a:lnTo>
                  <a:pt x="31005" y="68040"/>
                </a:lnTo>
                <a:lnTo>
                  <a:pt x="29675" y="74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472938" y="2797079"/>
            <a:ext cx="116593" cy="202787"/>
          </a:xfrm>
          <a:custGeom>
            <a:avLst/>
            <a:gdLst/>
            <a:ahLst/>
            <a:cxnLst/>
            <a:rect l="l" t="t" r="r" b="b"/>
            <a:pathLst>
              <a:path w="116593" h="202787">
                <a:moveTo>
                  <a:pt x="36105" y="193543"/>
                </a:moveTo>
                <a:lnTo>
                  <a:pt x="35292" y="195852"/>
                </a:lnTo>
                <a:lnTo>
                  <a:pt x="35292" y="197835"/>
                </a:lnTo>
                <a:lnTo>
                  <a:pt x="36881" y="200479"/>
                </a:lnTo>
                <a:lnTo>
                  <a:pt x="40650" y="202128"/>
                </a:lnTo>
                <a:lnTo>
                  <a:pt x="45972" y="202787"/>
                </a:lnTo>
                <a:lnTo>
                  <a:pt x="49187" y="202787"/>
                </a:lnTo>
                <a:lnTo>
                  <a:pt x="52919" y="202458"/>
                </a:lnTo>
                <a:lnTo>
                  <a:pt x="56947" y="201138"/>
                </a:lnTo>
                <a:lnTo>
                  <a:pt x="60976" y="199814"/>
                </a:lnTo>
                <a:lnTo>
                  <a:pt x="65521" y="197835"/>
                </a:lnTo>
                <a:lnTo>
                  <a:pt x="69771" y="195852"/>
                </a:lnTo>
                <a:lnTo>
                  <a:pt x="74058" y="193213"/>
                </a:lnTo>
                <a:lnTo>
                  <a:pt x="78344" y="190240"/>
                </a:lnTo>
                <a:lnTo>
                  <a:pt x="82890" y="186938"/>
                </a:lnTo>
                <a:lnTo>
                  <a:pt x="87177" y="183305"/>
                </a:lnTo>
                <a:lnTo>
                  <a:pt x="91168" y="179338"/>
                </a:lnTo>
                <a:lnTo>
                  <a:pt x="94937" y="175045"/>
                </a:lnTo>
                <a:lnTo>
                  <a:pt x="98115" y="170753"/>
                </a:lnTo>
                <a:lnTo>
                  <a:pt x="101589" y="166131"/>
                </a:lnTo>
                <a:lnTo>
                  <a:pt x="104287" y="161174"/>
                </a:lnTo>
                <a:lnTo>
                  <a:pt x="106689" y="155888"/>
                </a:lnTo>
                <a:lnTo>
                  <a:pt x="110680" y="144660"/>
                </a:lnTo>
                <a:lnTo>
                  <a:pt x="113637" y="132773"/>
                </a:lnTo>
                <a:lnTo>
                  <a:pt x="115780" y="121211"/>
                </a:lnTo>
                <a:lnTo>
                  <a:pt x="116593" y="109323"/>
                </a:lnTo>
                <a:lnTo>
                  <a:pt x="116593" y="97761"/>
                </a:lnTo>
                <a:lnTo>
                  <a:pt x="116039" y="86533"/>
                </a:lnTo>
                <a:lnTo>
                  <a:pt x="113895" y="74975"/>
                </a:lnTo>
                <a:lnTo>
                  <a:pt x="111235" y="64403"/>
                </a:lnTo>
                <a:lnTo>
                  <a:pt x="107206" y="53834"/>
                </a:lnTo>
                <a:lnTo>
                  <a:pt x="102957" y="44256"/>
                </a:lnTo>
                <a:lnTo>
                  <a:pt x="97339" y="35341"/>
                </a:lnTo>
                <a:lnTo>
                  <a:pt x="90909" y="26752"/>
                </a:lnTo>
                <a:lnTo>
                  <a:pt x="83407" y="19487"/>
                </a:lnTo>
                <a:lnTo>
                  <a:pt x="75388" y="12881"/>
                </a:lnTo>
                <a:lnTo>
                  <a:pt x="66297" y="7269"/>
                </a:lnTo>
                <a:lnTo>
                  <a:pt x="56689" y="2643"/>
                </a:lnTo>
                <a:lnTo>
                  <a:pt x="49741" y="664"/>
                </a:lnTo>
                <a:lnTo>
                  <a:pt x="42239" y="0"/>
                </a:lnTo>
                <a:lnTo>
                  <a:pt x="34737" y="329"/>
                </a:lnTo>
                <a:lnTo>
                  <a:pt x="27531" y="994"/>
                </a:lnTo>
                <a:lnTo>
                  <a:pt x="20325" y="2313"/>
                </a:lnTo>
                <a:lnTo>
                  <a:pt x="14412" y="4296"/>
                </a:lnTo>
                <a:lnTo>
                  <a:pt x="9090" y="6935"/>
                </a:lnTo>
                <a:lnTo>
                  <a:pt x="2143" y="12221"/>
                </a:lnTo>
                <a:lnTo>
                  <a:pt x="0" y="18827"/>
                </a:lnTo>
                <a:lnTo>
                  <a:pt x="258" y="21800"/>
                </a:lnTo>
                <a:lnTo>
                  <a:pt x="5617" y="26422"/>
                </a:lnTo>
                <a:lnTo>
                  <a:pt x="11751" y="23449"/>
                </a:lnTo>
                <a:lnTo>
                  <a:pt x="15779" y="21470"/>
                </a:lnTo>
                <a:lnTo>
                  <a:pt x="20325" y="19487"/>
                </a:lnTo>
                <a:lnTo>
                  <a:pt x="25942" y="17508"/>
                </a:lnTo>
                <a:lnTo>
                  <a:pt x="31818" y="16184"/>
                </a:lnTo>
                <a:lnTo>
                  <a:pt x="38211" y="14865"/>
                </a:lnTo>
                <a:lnTo>
                  <a:pt x="45196" y="14865"/>
                </a:lnTo>
                <a:lnTo>
                  <a:pt x="52661" y="16184"/>
                </a:lnTo>
                <a:lnTo>
                  <a:pt x="59904" y="18167"/>
                </a:lnTo>
                <a:lnTo>
                  <a:pt x="67110" y="21140"/>
                </a:lnTo>
                <a:lnTo>
                  <a:pt x="73540" y="24773"/>
                </a:lnTo>
                <a:lnTo>
                  <a:pt x="79675" y="30055"/>
                </a:lnTo>
                <a:lnTo>
                  <a:pt x="85551" y="36331"/>
                </a:lnTo>
                <a:lnTo>
                  <a:pt x="90909" y="44590"/>
                </a:lnTo>
                <a:lnTo>
                  <a:pt x="96268" y="54494"/>
                </a:lnTo>
                <a:lnTo>
                  <a:pt x="100813" y="65727"/>
                </a:lnTo>
                <a:lnTo>
                  <a:pt x="104028" y="74975"/>
                </a:lnTo>
                <a:lnTo>
                  <a:pt x="105876" y="84879"/>
                </a:lnTo>
                <a:lnTo>
                  <a:pt x="106948" y="94788"/>
                </a:lnTo>
                <a:lnTo>
                  <a:pt x="107206" y="104696"/>
                </a:lnTo>
                <a:lnTo>
                  <a:pt x="106689" y="114935"/>
                </a:lnTo>
                <a:lnTo>
                  <a:pt x="105359" y="124843"/>
                </a:lnTo>
                <a:lnTo>
                  <a:pt x="102957" y="134422"/>
                </a:lnTo>
                <a:lnTo>
                  <a:pt x="100000" y="143341"/>
                </a:lnTo>
                <a:lnTo>
                  <a:pt x="95972" y="152255"/>
                </a:lnTo>
                <a:lnTo>
                  <a:pt x="91168" y="160515"/>
                </a:lnTo>
                <a:lnTo>
                  <a:pt x="85551" y="167780"/>
                </a:lnTo>
                <a:lnTo>
                  <a:pt x="79157" y="174386"/>
                </a:lnTo>
                <a:lnTo>
                  <a:pt x="72173" y="179672"/>
                </a:lnTo>
                <a:lnTo>
                  <a:pt x="64154" y="183964"/>
                </a:lnTo>
                <a:lnTo>
                  <a:pt x="55358" y="187267"/>
                </a:lnTo>
                <a:lnTo>
                  <a:pt x="45972" y="188916"/>
                </a:lnTo>
                <a:lnTo>
                  <a:pt x="41981" y="189910"/>
                </a:lnTo>
                <a:lnTo>
                  <a:pt x="38507" y="191560"/>
                </a:lnTo>
                <a:lnTo>
                  <a:pt x="36105" y="193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97216" y="2829777"/>
            <a:ext cx="326790" cy="185943"/>
          </a:xfrm>
          <a:custGeom>
            <a:avLst/>
            <a:gdLst/>
            <a:ahLst/>
            <a:cxnLst/>
            <a:rect l="l" t="t" r="r" b="b"/>
            <a:pathLst>
              <a:path w="326790" h="185943">
                <a:moveTo>
                  <a:pt x="252178" y="21136"/>
                </a:moveTo>
                <a:lnTo>
                  <a:pt x="254026" y="23449"/>
                </a:lnTo>
                <a:lnTo>
                  <a:pt x="256723" y="24439"/>
                </a:lnTo>
                <a:lnTo>
                  <a:pt x="259384" y="25433"/>
                </a:lnTo>
                <a:lnTo>
                  <a:pt x="262599" y="25433"/>
                </a:lnTo>
                <a:lnTo>
                  <a:pt x="266332" y="24439"/>
                </a:lnTo>
                <a:lnTo>
                  <a:pt x="269805" y="23449"/>
                </a:lnTo>
                <a:lnTo>
                  <a:pt x="273279" y="21795"/>
                </a:lnTo>
                <a:lnTo>
                  <a:pt x="277307" y="19487"/>
                </a:lnTo>
                <a:lnTo>
                  <a:pt x="282370" y="18497"/>
                </a:lnTo>
                <a:lnTo>
                  <a:pt x="287729" y="18163"/>
                </a:lnTo>
                <a:lnTo>
                  <a:pt x="293087" y="18163"/>
                </a:lnTo>
                <a:lnTo>
                  <a:pt x="298150" y="18497"/>
                </a:lnTo>
                <a:lnTo>
                  <a:pt x="302991" y="19487"/>
                </a:lnTo>
                <a:lnTo>
                  <a:pt x="306169" y="21136"/>
                </a:lnTo>
                <a:lnTo>
                  <a:pt x="308313" y="23779"/>
                </a:lnTo>
                <a:lnTo>
                  <a:pt x="309939" y="28071"/>
                </a:lnTo>
                <a:lnTo>
                  <a:pt x="309939" y="32368"/>
                </a:lnTo>
                <a:lnTo>
                  <a:pt x="308054" y="35337"/>
                </a:lnTo>
                <a:lnTo>
                  <a:pt x="304839" y="37980"/>
                </a:lnTo>
                <a:lnTo>
                  <a:pt x="300552" y="40293"/>
                </a:lnTo>
                <a:lnTo>
                  <a:pt x="295231" y="41942"/>
                </a:lnTo>
                <a:lnTo>
                  <a:pt x="289059" y="43596"/>
                </a:lnTo>
                <a:lnTo>
                  <a:pt x="282925" y="44586"/>
                </a:lnTo>
                <a:lnTo>
                  <a:pt x="275681" y="45580"/>
                </a:lnTo>
                <a:lnTo>
                  <a:pt x="269029" y="46569"/>
                </a:lnTo>
                <a:lnTo>
                  <a:pt x="262599" y="46899"/>
                </a:lnTo>
                <a:lnTo>
                  <a:pt x="256723" y="47559"/>
                </a:lnTo>
                <a:lnTo>
                  <a:pt x="251365" y="48218"/>
                </a:lnTo>
                <a:lnTo>
                  <a:pt x="246819" y="48878"/>
                </a:lnTo>
                <a:lnTo>
                  <a:pt x="243604" y="49872"/>
                </a:lnTo>
                <a:lnTo>
                  <a:pt x="242015" y="50861"/>
                </a:lnTo>
                <a:lnTo>
                  <a:pt x="240389" y="53505"/>
                </a:lnTo>
                <a:lnTo>
                  <a:pt x="239872" y="56148"/>
                </a:lnTo>
                <a:lnTo>
                  <a:pt x="239872" y="59121"/>
                </a:lnTo>
                <a:lnTo>
                  <a:pt x="240943" y="62089"/>
                </a:lnTo>
                <a:lnTo>
                  <a:pt x="242015" y="64732"/>
                </a:lnTo>
                <a:lnTo>
                  <a:pt x="244159" y="66386"/>
                </a:lnTo>
                <a:lnTo>
                  <a:pt x="247337" y="67705"/>
                </a:lnTo>
                <a:lnTo>
                  <a:pt x="250552" y="68035"/>
                </a:lnTo>
                <a:lnTo>
                  <a:pt x="254839" y="67705"/>
                </a:lnTo>
                <a:lnTo>
                  <a:pt x="260714" y="67705"/>
                </a:lnTo>
                <a:lnTo>
                  <a:pt x="267145" y="68035"/>
                </a:lnTo>
                <a:lnTo>
                  <a:pt x="273834" y="69359"/>
                </a:lnTo>
                <a:lnTo>
                  <a:pt x="279709" y="71008"/>
                </a:lnTo>
                <a:lnTo>
                  <a:pt x="285585" y="73322"/>
                </a:lnTo>
                <a:lnTo>
                  <a:pt x="289872" y="76954"/>
                </a:lnTo>
                <a:lnTo>
                  <a:pt x="292533" y="81906"/>
                </a:lnTo>
                <a:lnTo>
                  <a:pt x="293605" y="87193"/>
                </a:lnTo>
                <a:lnTo>
                  <a:pt x="293605" y="92145"/>
                </a:lnTo>
                <a:lnTo>
                  <a:pt x="291757" y="96771"/>
                </a:lnTo>
                <a:lnTo>
                  <a:pt x="288800" y="101723"/>
                </a:lnTo>
                <a:lnTo>
                  <a:pt x="284255" y="106016"/>
                </a:lnTo>
                <a:lnTo>
                  <a:pt x="278120" y="109983"/>
                </a:lnTo>
                <a:lnTo>
                  <a:pt x="270101" y="113615"/>
                </a:lnTo>
                <a:lnTo>
                  <a:pt x="260714" y="116918"/>
                </a:lnTo>
                <a:lnTo>
                  <a:pt x="255393" y="118567"/>
                </a:lnTo>
                <a:lnTo>
                  <a:pt x="250034" y="119557"/>
                </a:lnTo>
                <a:lnTo>
                  <a:pt x="244159" y="120551"/>
                </a:lnTo>
                <a:lnTo>
                  <a:pt x="238541" y="120881"/>
                </a:lnTo>
                <a:lnTo>
                  <a:pt x="232647" y="121210"/>
                </a:lnTo>
                <a:lnTo>
                  <a:pt x="221416" y="121210"/>
                </a:lnTo>
                <a:lnTo>
                  <a:pt x="216065" y="120881"/>
                </a:lnTo>
                <a:lnTo>
                  <a:pt x="210718" y="120881"/>
                </a:lnTo>
                <a:lnTo>
                  <a:pt x="205637" y="120221"/>
                </a:lnTo>
                <a:lnTo>
                  <a:pt x="201361" y="119557"/>
                </a:lnTo>
                <a:lnTo>
                  <a:pt x="196812" y="119227"/>
                </a:lnTo>
                <a:lnTo>
                  <a:pt x="193068" y="118567"/>
                </a:lnTo>
                <a:lnTo>
                  <a:pt x="189860" y="117908"/>
                </a:lnTo>
                <a:lnTo>
                  <a:pt x="187185" y="117248"/>
                </a:lnTo>
                <a:lnTo>
                  <a:pt x="185049" y="116918"/>
                </a:lnTo>
                <a:lnTo>
                  <a:pt x="181571" y="116588"/>
                </a:lnTo>
                <a:lnTo>
                  <a:pt x="178896" y="116918"/>
                </a:lnTo>
                <a:lnTo>
                  <a:pt x="175954" y="117578"/>
                </a:lnTo>
                <a:lnTo>
                  <a:pt x="174350" y="118897"/>
                </a:lnTo>
                <a:lnTo>
                  <a:pt x="173282" y="120221"/>
                </a:lnTo>
                <a:lnTo>
                  <a:pt x="173012" y="121870"/>
                </a:lnTo>
                <a:lnTo>
                  <a:pt x="173814" y="123189"/>
                </a:lnTo>
                <a:lnTo>
                  <a:pt x="175152" y="124843"/>
                </a:lnTo>
                <a:lnTo>
                  <a:pt x="177292" y="127156"/>
                </a:lnTo>
                <a:lnTo>
                  <a:pt x="181035" y="130789"/>
                </a:lnTo>
                <a:lnTo>
                  <a:pt x="185049" y="134752"/>
                </a:lnTo>
                <a:lnTo>
                  <a:pt x="189058" y="139704"/>
                </a:lnTo>
                <a:lnTo>
                  <a:pt x="192536" y="144990"/>
                </a:lnTo>
                <a:lnTo>
                  <a:pt x="193870" y="150276"/>
                </a:lnTo>
                <a:lnTo>
                  <a:pt x="193068" y="155228"/>
                </a:lnTo>
                <a:lnTo>
                  <a:pt x="189860" y="159191"/>
                </a:lnTo>
                <a:lnTo>
                  <a:pt x="186919" y="161174"/>
                </a:lnTo>
                <a:lnTo>
                  <a:pt x="182909" y="162823"/>
                </a:lnTo>
                <a:lnTo>
                  <a:pt x="178364" y="164477"/>
                </a:lnTo>
                <a:lnTo>
                  <a:pt x="173282" y="165797"/>
                </a:lnTo>
                <a:lnTo>
                  <a:pt x="167665" y="166786"/>
                </a:lnTo>
                <a:lnTo>
                  <a:pt x="161782" y="168110"/>
                </a:lnTo>
                <a:lnTo>
                  <a:pt x="154831" y="168440"/>
                </a:lnTo>
                <a:lnTo>
                  <a:pt x="147879" y="168770"/>
                </a:lnTo>
                <a:lnTo>
                  <a:pt x="140924" y="168770"/>
                </a:lnTo>
                <a:lnTo>
                  <a:pt x="133171" y="168440"/>
                </a:lnTo>
                <a:lnTo>
                  <a:pt x="125414" y="167780"/>
                </a:lnTo>
                <a:lnTo>
                  <a:pt x="117661" y="166126"/>
                </a:lnTo>
                <a:lnTo>
                  <a:pt x="109638" y="164477"/>
                </a:lnTo>
                <a:lnTo>
                  <a:pt x="101615" y="161834"/>
                </a:lnTo>
                <a:lnTo>
                  <a:pt x="93862" y="158861"/>
                </a:lnTo>
                <a:lnTo>
                  <a:pt x="85839" y="155228"/>
                </a:lnTo>
                <a:lnTo>
                  <a:pt x="78086" y="150606"/>
                </a:lnTo>
                <a:lnTo>
                  <a:pt x="71131" y="145650"/>
                </a:lnTo>
                <a:lnTo>
                  <a:pt x="64180" y="140368"/>
                </a:lnTo>
                <a:lnTo>
                  <a:pt x="57760" y="134422"/>
                </a:lnTo>
                <a:lnTo>
                  <a:pt x="51611" y="128146"/>
                </a:lnTo>
                <a:lnTo>
                  <a:pt x="46264" y="121870"/>
                </a:lnTo>
                <a:lnTo>
                  <a:pt x="41182" y="114935"/>
                </a:lnTo>
                <a:lnTo>
                  <a:pt x="36637" y="108329"/>
                </a:lnTo>
                <a:lnTo>
                  <a:pt x="32091" y="101393"/>
                </a:lnTo>
                <a:lnTo>
                  <a:pt x="28614" y="94788"/>
                </a:lnTo>
                <a:lnTo>
                  <a:pt x="25406" y="88512"/>
                </a:lnTo>
                <a:lnTo>
                  <a:pt x="22731" y="81906"/>
                </a:lnTo>
                <a:lnTo>
                  <a:pt x="20591" y="75630"/>
                </a:lnTo>
                <a:lnTo>
                  <a:pt x="18721" y="70348"/>
                </a:lnTo>
                <a:lnTo>
                  <a:pt x="17383" y="65062"/>
                </a:lnTo>
                <a:lnTo>
                  <a:pt x="16847" y="60770"/>
                </a:lnTo>
                <a:lnTo>
                  <a:pt x="14977" y="46239"/>
                </a:lnTo>
                <a:lnTo>
                  <a:pt x="13104" y="35007"/>
                </a:lnTo>
                <a:lnTo>
                  <a:pt x="10698" y="28071"/>
                </a:lnTo>
                <a:lnTo>
                  <a:pt x="7490" y="25762"/>
                </a:lnTo>
                <a:lnTo>
                  <a:pt x="1607" y="30055"/>
                </a:lnTo>
                <a:lnTo>
                  <a:pt x="0" y="40293"/>
                </a:lnTo>
                <a:lnTo>
                  <a:pt x="1607" y="54494"/>
                </a:lnTo>
                <a:lnTo>
                  <a:pt x="6153" y="71338"/>
                </a:lnTo>
                <a:lnTo>
                  <a:pt x="12838" y="89171"/>
                </a:lnTo>
                <a:lnTo>
                  <a:pt x="20591" y="106350"/>
                </a:lnTo>
                <a:lnTo>
                  <a:pt x="28614" y="121870"/>
                </a:lnTo>
                <a:lnTo>
                  <a:pt x="36637" y="133432"/>
                </a:lnTo>
                <a:lnTo>
                  <a:pt x="41984" y="139704"/>
                </a:lnTo>
                <a:lnTo>
                  <a:pt x="47601" y="145650"/>
                </a:lnTo>
                <a:lnTo>
                  <a:pt x="54287" y="151266"/>
                </a:lnTo>
                <a:lnTo>
                  <a:pt x="61774" y="157212"/>
                </a:lnTo>
                <a:lnTo>
                  <a:pt x="68991" y="162494"/>
                </a:lnTo>
                <a:lnTo>
                  <a:pt x="77550" y="167116"/>
                </a:lnTo>
                <a:lnTo>
                  <a:pt x="85839" y="171742"/>
                </a:lnTo>
                <a:lnTo>
                  <a:pt x="94930" y="175705"/>
                </a:lnTo>
                <a:lnTo>
                  <a:pt x="104025" y="179008"/>
                </a:lnTo>
                <a:lnTo>
                  <a:pt x="113648" y="181651"/>
                </a:lnTo>
                <a:lnTo>
                  <a:pt x="123008" y="183960"/>
                </a:lnTo>
                <a:lnTo>
                  <a:pt x="132901" y="185284"/>
                </a:lnTo>
                <a:lnTo>
                  <a:pt x="142798" y="185943"/>
                </a:lnTo>
                <a:lnTo>
                  <a:pt x="152691" y="185614"/>
                </a:lnTo>
                <a:lnTo>
                  <a:pt x="162318" y="184294"/>
                </a:lnTo>
                <a:lnTo>
                  <a:pt x="171945" y="181981"/>
                </a:lnTo>
                <a:lnTo>
                  <a:pt x="187721" y="175705"/>
                </a:lnTo>
                <a:lnTo>
                  <a:pt x="198149" y="168440"/>
                </a:lnTo>
                <a:lnTo>
                  <a:pt x="204033" y="160845"/>
                </a:lnTo>
                <a:lnTo>
                  <a:pt x="205906" y="153575"/>
                </a:lnTo>
                <a:lnTo>
                  <a:pt x="205637" y="146639"/>
                </a:lnTo>
                <a:lnTo>
                  <a:pt x="204299" y="140698"/>
                </a:lnTo>
                <a:lnTo>
                  <a:pt x="202163" y="136731"/>
                </a:lnTo>
                <a:lnTo>
                  <a:pt x="201627" y="135411"/>
                </a:lnTo>
                <a:lnTo>
                  <a:pt x="204569" y="135411"/>
                </a:lnTo>
                <a:lnTo>
                  <a:pt x="208046" y="136071"/>
                </a:lnTo>
                <a:lnTo>
                  <a:pt x="212591" y="136071"/>
                </a:lnTo>
                <a:lnTo>
                  <a:pt x="218475" y="135411"/>
                </a:lnTo>
                <a:lnTo>
                  <a:pt x="224624" y="135411"/>
                </a:lnTo>
                <a:lnTo>
                  <a:pt x="231845" y="135081"/>
                </a:lnTo>
                <a:lnTo>
                  <a:pt x="239613" y="134422"/>
                </a:lnTo>
                <a:lnTo>
                  <a:pt x="246819" y="133098"/>
                </a:lnTo>
                <a:lnTo>
                  <a:pt x="254839" y="131449"/>
                </a:lnTo>
                <a:lnTo>
                  <a:pt x="263117" y="129795"/>
                </a:lnTo>
                <a:lnTo>
                  <a:pt x="271136" y="127486"/>
                </a:lnTo>
                <a:lnTo>
                  <a:pt x="278379" y="124184"/>
                </a:lnTo>
                <a:lnTo>
                  <a:pt x="285585" y="120881"/>
                </a:lnTo>
                <a:lnTo>
                  <a:pt x="291757" y="116588"/>
                </a:lnTo>
                <a:lnTo>
                  <a:pt x="297633" y="111632"/>
                </a:lnTo>
                <a:lnTo>
                  <a:pt x="304839" y="101064"/>
                </a:lnTo>
                <a:lnTo>
                  <a:pt x="307537" y="91155"/>
                </a:lnTo>
                <a:lnTo>
                  <a:pt x="306169" y="82236"/>
                </a:lnTo>
                <a:lnTo>
                  <a:pt x="302696" y="74641"/>
                </a:lnTo>
                <a:lnTo>
                  <a:pt x="297078" y="68035"/>
                </a:lnTo>
                <a:lnTo>
                  <a:pt x="292274" y="63083"/>
                </a:lnTo>
                <a:lnTo>
                  <a:pt x="288283" y="60440"/>
                </a:lnTo>
                <a:lnTo>
                  <a:pt x="286398" y="59121"/>
                </a:lnTo>
                <a:lnTo>
                  <a:pt x="288283" y="58786"/>
                </a:lnTo>
                <a:lnTo>
                  <a:pt x="292274" y="57467"/>
                </a:lnTo>
                <a:lnTo>
                  <a:pt x="297891" y="55818"/>
                </a:lnTo>
                <a:lnTo>
                  <a:pt x="304839" y="52845"/>
                </a:lnTo>
                <a:lnTo>
                  <a:pt x="312082" y="49872"/>
                </a:lnTo>
                <a:lnTo>
                  <a:pt x="318475" y="45580"/>
                </a:lnTo>
                <a:lnTo>
                  <a:pt x="323280" y="40953"/>
                </a:lnTo>
                <a:lnTo>
                  <a:pt x="325977" y="35007"/>
                </a:lnTo>
                <a:lnTo>
                  <a:pt x="326790" y="29065"/>
                </a:lnTo>
                <a:lnTo>
                  <a:pt x="325719" y="22790"/>
                </a:lnTo>
                <a:lnTo>
                  <a:pt x="323280" y="17173"/>
                </a:lnTo>
                <a:lnTo>
                  <a:pt x="319288" y="11892"/>
                </a:lnTo>
                <a:lnTo>
                  <a:pt x="313671" y="7595"/>
                </a:lnTo>
                <a:lnTo>
                  <a:pt x="306982" y="3632"/>
                </a:lnTo>
                <a:lnTo>
                  <a:pt x="298704" y="1319"/>
                </a:lnTo>
                <a:lnTo>
                  <a:pt x="288800" y="0"/>
                </a:lnTo>
                <a:lnTo>
                  <a:pt x="279192" y="0"/>
                </a:lnTo>
                <a:lnTo>
                  <a:pt x="271136" y="1319"/>
                </a:lnTo>
                <a:lnTo>
                  <a:pt x="264484" y="3302"/>
                </a:lnTo>
                <a:lnTo>
                  <a:pt x="259125" y="5946"/>
                </a:lnTo>
                <a:lnTo>
                  <a:pt x="254839" y="8919"/>
                </a:lnTo>
                <a:lnTo>
                  <a:pt x="252178" y="12221"/>
                </a:lnTo>
                <a:lnTo>
                  <a:pt x="251365" y="15194"/>
                </a:lnTo>
                <a:lnTo>
                  <a:pt x="251365" y="18497"/>
                </a:lnTo>
                <a:lnTo>
                  <a:pt x="252178" y="21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71022" y="2715515"/>
            <a:ext cx="433472" cy="91141"/>
          </a:xfrm>
          <a:custGeom>
            <a:avLst/>
            <a:gdLst/>
            <a:ahLst/>
            <a:cxnLst/>
            <a:rect l="l" t="t" r="r" b="b"/>
            <a:pathLst>
              <a:path w="433472" h="91141">
                <a:moveTo>
                  <a:pt x="0" y="45579"/>
                </a:moveTo>
                <a:lnTo>
                  <a:pt x="266" y="48878"/>
                </a:lnTo>
                <a:lnTo>
                  <a:pt x="2405" y="51855"/>
                </a:lnTo>
                <a:lnTo>
                  <a:pt x="6149" y="54146"/>
                </a:lnTo>
                <a:lnTo>
                  <a:pt x="9090" y="55474"/>
                </a:lnTo>
                <a:lnTo>
                  <a:pt x="13370" y="56803"/>
                </a:lnTo>
                <a:lnTo>
                  <a:pt x="18983" y="57765"/>
                </a:lnTo>
                <a:lnTo>
                  <a:pt x="25402" y="59093"/>
                </a:lnTo>
                <a:lnTo>
                  <a:pt x="32890" y="60742"/>
                </a:lnTo>
                <a:lnTo>
                  <a:pt x="40913" y="62071"/>
                </a:lnTo>
                <a:lnTo>
                  <a:pt x="49202" y="63399"/>
                </a:lnTo>
                <a:lnTo>
                  <a:pt x="58293" y="64728"/>
                </a:lnTo>
                <a:lnTo>
                  <a:pt x="67387" y="66056"/>
                </a:lnTo>
                <a:lnTo>
                  <a:pt x="76744" y="67385"/>
                </a:lnTo>
                <a:lnTo>
                  <a:pt x="85835" y="68347"/>
                </a:lnTo>
                <a:lnTo>
                  <a:pt x="94930" y="69354"/>
                </a:lnTo>
                <a:lnTo>
                  <a:pt x="103219" y="69996"/>
                </a:lnTo>
                <a:lnTo>
                  <a:pt x="111242" y="70316"/>
                </a:lnTo>
                <a:lnTo>
                  <a:pt x="118729" y="71004"/>
                </a:lnTo>
                <a:lnTo>
                  <a:pt x="131830" y="71004"/>
                </a:lnTo>
                <a:lnTo>
                  <a:pt x="138249" y="70316"/>
                </a:lnTo>
                <a:lnTo>
                  <a:pt x="144934" y="70316"/>
                </a:lnTo>
                <a:lnTo>
                  <a:pt x="151619" y="69996"/>
                </a:lnTo>
                <a:lnTo>
                  <a:pt x="158304" y="69675"/>
                </a:lnTo>
                <a:lnTo>
                  <a:pt x="164735" y="69675"/>
                </a:lnTo>
                <a:lnTo>
                  <a:pt x="171128" y="69354"/>
                </a:lnTo>
                <a:lnTo>
                  <a:pt x="177558" y="68667"/>
                </a:lnTo>
                <a:lnTo>
                  <a:pt x="183434" y="68347"/>
                </a:lnTo>
                <a:lnTo>
                  <a:pt x="189605" y="68026"/>
                </a:lnTo>
                <a:lnTo>
                  <a:pt x="194927" y="67705"/>
                </a:lnTo>
                <a:lnTo>
                  <a:pt x="200285" y="67385"/>
                </a:lnTo>
                <a:lnTo>
                  <a:pt x="205385" y="66698"/>
                </a:lnTo>
                <a:lnTo>
                  <a:pt x="209635" y="66377"/>
                </a:lnTo>
                <a:lnTo>
                  <a:pt x="213663" y="66056"/>
                </a:lnTo>
                <a:lnTo>
                  <a:pt x="217137" y="65690"/>
                </a:lnTo>
                <a:lnTo>
                  <a:pt x="223271" y="64407"/>
                </a:lnTo>
                <a:lnTo>
                  <a:pt x="230515" y="62392"/>
                </a:lnTo>
                <a:lnTo>
                  <a:pt x="237462" y="60422"/>
                </a:lnTo>
                <a:lnTo>
                  <a:pt x="244669" y="58773"/>
                </a:lnTo>
                <a:lnTo>
                  <a:pt x="250840" y="57444"/>
                </a:lnTo>
                <a:lnTo>
                  <a:pt x="256975" y="57123"/>
                </a:lnTo>
                <a:lnTo>
                  <a:pt x="261520" y="58131"/>
                </a:lnTo>
                <a:lnTo>
                  <a:pt x="265253" y="61430"/>
                </a:lnTo>
                <a:lnTo>
                  <a:pt x="267950" y="65690"/>
                </a:lnTo>
                <a:lnTo>
                  <a:pt x="271165" y="68347"/>
                </a:lnTo>
                <a:lnTo>
                  <a:pt x="273826" y="70317"/>
                </a:lnTo>
                <a:lnTo>
                  <a:pt x="276487" y="71966"/>
                </a:lnTo>
                <a:lnTo>
                  <a:pt x="278630" y="72648"/>
                </a:lnTo>
                <a:lnTo>
                  <a:pt x="280774" y="71966"/>
                </a:lnTo>
                <a:lnTo>
                  <a:pt x="282363" y="71004"/>
                </a:lnTo>
                <a:lnTo>
                  <a:pt x="283434" y="68667"/>
                </a:lnTo>
                <a:lnTo>
                  <a:pt x="283434" y="66056"/>
                </a:lnTo>
                <a:lnTo>
                  <a:pt x="282658" y="63399"/>
                </a:lnTo>
                <a:lnTo>
                  <a:pt x="281328" y="60742"/>
                </a:lnTo>
                <a:lnTo>
                  <a:pt x="279702" y="58773"/>
                </a:lnTo>
                <a:lnTo>
                  <a:pt x="278113" y="56803"/>
                </a:lnTo>
                <a:lnTo>
                  <a:pt x="276487" y="55154"/>
                </a:lnTo>
                <a:lnTo>
                  <a:pt x="275157" y="54146"/>
                </a:lnTo>
                <a:lnTo>
                  <a:pt x="275157" y="53505"/>
                </a:lnTo>
                <a:lnTo>
                  <a:pt x="275970" y="52176"/>
                </a:lnTo>
                <a:lnTo>
                  <a:pt x="277300" y="49840"/>
                </a:lnTo>
                <a:lnTo>
                  <a:pt x="279702" y="47229"/>
                </a:lnTo>
                <a:lnTo>
                  <a:pt x="282363" y="43930"/>
                </a:lnTo>
                <a:lnTo>
                  <a:pt x="285578" y="40266"/>
                </a:lnTo>
                <a:lnTo>
                  <a:pt x="289052" y="36647"/>
                </a:lnTo>
                <a:lnTo>
                  <a:pt x="293080" y="32661"/>
                </a:lnTo>
                <a:lnTo>
                  <a:pt x="297625" y="29042"/>
                </a:lnTo>
                <a:lnTo>
                  <a:pt x="302429" y="25424"/>
                </a:lnTo>
                <a:lnTo>
                  <a:pt x="307529" y="21805"/>
                </a:lnTo>
                <a:lnTo>
                  <a:pt x="312851" y="18827"/>
                </a:lnTo>
                <a:lnTo>
                  <a:pt x="318764" y="16491"/>
                </a:lnTo>
                <a:lnTo>
                  <a:pt x="324639" y="14200"/>
                </a:lnTo>
                <a:lnTo>
                  <a:pt x="331033" y="13193"/>
                </a:lnTo>
                <a:lnTo>
                  <a:pt x="337463" y="13193"/>
                </a:lnTo>
                <a:lnTo>
                  <a:pt x="343893" y="13513"/>
                </a:lnTo>
                <a:lnTo>
                  <a:pt x="350286" y="14200"/>
                </a:lnTo>
                <a:lnTo>
                  <a:pt x="356199" y="15529"/>
                </a:lnTo>
                <a:lnTo>
                  <a:pt x="362334" y="17178"/>
                </a:lnTo>
                <a:lnTo>
                  <a:pt x="367951" y="19148"/>
                </a:lnTo>
                <a:lnTo>
                  <a:pt x="373309" y="21805"/>
                </a:lnTo>
                <a:lnTo>
                  <a:pt x="378631" y="24095"/>
                </a:lnTo>
                <a:lnTo>
                  <a:pt x="383731" y="27073"/>
                </a:lnTo>
                <a:lnTo>
                  <a:pt x="388535" y="30050"/>
                </a:lnTo>
                <a:lnTo>
                  <a:pt x="392822" y="33349"/>
                </a:lnTo>
                <a:lnTo>
                  <a:pt x="396850" y="36647"/>
                </a:lnTo>
                <a:lnTo>
                  <a:pt x="400582" y="40266"/>
                </a:lnTo>
                <a:lnTo>
                  <a:pt x="403797" y="44572"/>
                </a:lnTo>
                <a:lnTo>
                  <a:pt x="406976" y="48557"/>
                </a:lnTo>
                <a:lnTo>
                  <a:pt x="409673" y="52497"/>
                </a:lnTo>
                <a:lnTo>
                  <a:pt x="411817" y="56803"/>
                </a:lnTo>
                <a:lnTo>
                  <a:pt x="415549" y="64407"/>
                </a:lnTo>
                <a:lnTo>
                  <a:pt x="418506" y="71324"/>
                </a:lnTo>
                <a:lnTo>
                  <a:pt x="420649" y="77270"/>
                </a:lnTo>
                <a:lnTo>
                  <a:pt x="422497" y="82227"/>
                </a:lnTo>
                <a:lnTo>
                  <a:pt x="424123" y="86189"/>
                </a:lnTo>
                <a:lnTo>
                  <a:pt x="425712" y="89162"/>
                </a:lnTo>
                <a:lnTo>
                  <a:pt x="427597" y="90812"/>
                </a:lnTo>
                <a:lnTo>
                  <a:pt x="429999" y="91141"/>
                </a:lnTo>
                <a:lnTo>
                  <a:pt x="432142" y="89822"/>
                </a:lnTo>
                <a:lnTo>
                  <a:pt x="432918" y="87179"/>
                </a:lnTo>
                <a:lnTo>
                  <a:pt x="433472" y="82557"/>
                </a:lnTo>
                <a:lnTo>
                  <a:pt x="432918" y="77270"/>
                </a:lnTo>
                <a:lnTo>
                  <a:pt x="431588" y="71645"/>
                </a:lnTo>
                <a:lnTo>
                  <a:pt x="429740" y="65690"/>
                </a:lnTo>
                <a:lnTo>
                  <a:pt x="427301" y="59414"/>
                </a:lnTo>
                <a:lnTo>
                  <a:pt x="424381" y="54146"/>
                </a:lnTo>
                <a:lnTo>
                  <a:pt x="422497" y="51168"/>
                </a:lnTo>
                <a:lnTo>
                  <a:pt x="420649" y="48557"/>
                </a:lnTo>
                <a:lnTo>
                  <a:pt x="418506" y="44893"/>
                </a:lnTo>
                <a:lnTo>
                  <a:pt x="416362" y="40632"/>
                </a:lnTo>
                <a:lnTo>
                  <a:pt x="413147" y="36326"/>
                </a:lnTo>
                <a:lnTo>
                  <a:pt x="410191" y="31699"/>
                </a:lnTo>
                <a:lnTo>
                  <a:pt x="406458" y="27393"/>
                </a:lnTo>
                <a:lnTo>
                  <a:pt x="402430" y="22767"/>
                </a:lnTo>
                <a:lnTo>
                  <a:pt x="397367" y="18827"/>
                </a:lnTo>
                <a:lnTo>
                  <a:pt x="392009" y="14842"/>
                </a:lnTo>
                <a:lnTo>
                  <a:pt x="386133" y="10536"/>
                </a:lnTo>
                <a:lnTo>
                  <a:pt x="379444" y="7604"/>
                </a:lnTo>
                <a:lnTo>
                  <a:pt x="371683" y="4626"/>
                </a:lnTo>
                <a:lnTo>
                  <a:pt x="362888" y="2611"/>
                </a:lnTo>
                <a:lnTo>
                  <a:pt x="353501" y="961"/>
                </a:lnTo>
                <a:lnTo>
                  <a:pt x="343080" y="0"/>
                </a:lnTo>
                <a:lnTo>
                  <a:pt x="332659" y="641"/>
                </a:lnTo>
                <a:lnTo>
                  <a:pt x="323309" y="1649"/>
                </a:lnTo>
                <a:lnTo>
                  <a:pt x="314735" y="4260"/>
                </a:lnTo>
                <a:lnTo>
                  <a:pt x="306975" y="6917"/>
                </a:lnTo>
                <a:lnTo>
                  <a:pt x="299769" y="11223"/>
                </a:lnTo>
                <a:lnTo>
                  <a:pt x="293893" y="15162"/>
                </a:lnTo>
                <a:lnTo>
                  <a:pt x="288276" y="19468"/>
                </a:lnTo>
                <a:lnTo>
                  <a:pt x="283434" y="24095"/>
                </a:lnTo>
                <a:lnTo>
                  <a:pt x="279185" y="28722"/>
                </a:lnTo>
                <a:lnTo>
                  <a:pt x="275415" y="32661"/>
                </a:lnTo>
                <a:lnTo>
                  <a:pt x="272496" y="36647"/>
                </a:lnTo>
                <a:lnTo>
                  <a:pt x="269281" y="39945"/>
                </a:lnTo>
                <a:lnTo>
                  <a:pt x="267137" y="42281"/>
                </a:lnTo>
                <a:lnTo>
                  <a:pt x="264994" y="43930"/>
                </a:lnTo>
                <a:lnTo>
                  <a:pt x="263405" y="44892"/>
                </a:lnTo>
                <a:lnTo>
                  <a:pt x="261520" y="44572"/>
                </a:lnTo>
                <a:lnTo>
                  <a:pt x="258305" y="42923"/>
                </a:lnTo>
                <a:lnTo>
                  <a:pt x="253501" y="41915"/>
                </a:lnTo>
                <a:lnTo>
                  <a:pt x="248142" y="42281"/>
                </a:lnTo>
                <a:lnTo>
                  <a:pt x="242266" y="43243"/>
                </a:lnTo>
                <a:lnTo>
                  <a:pt x="235836" y="44892"/>
                </a:lnTo>
                <a:lnTo>
                  <a:pt x="229184" y="46542"/>
                </a:lnTo>
                <a:lnTo>
                  <a:pt x="222754" y="48557"/>
                </a:lnTo>
                <a:lnTo>
                  <a:pt x="216324" y="50206"/>
                </a:lnTo>
                <a:lnTo>
                  <a:pt x="213109" y="50848"/>
                </a:lnTo>
                <a:lnTo>
                  <a:pt x="209118" y="51168"/>
                </a:lnTo>
                <a:lnTo>
                  <a:pt x="204572" y="52176"/>
                </a:lnTo>
                <a:lnTo>
                  <a:pt x="199472" y="52497"/>
                </a:lnTo>
                <a:lnTo>
                  <a:pt x="194151" y="52817"/>
                </a:lnTo>
                <a:lnTo>
                  <a:pt x="188792" y="53505"/>
                </a:lnTo>
                <a:lnTo>
                  <a:pt x="182916" y="53505"/>
                </a:lnTo>
                <a:lnTo>
                  <a:pt x="177041" y="53825"/>
                </a:lnTo>
                <a:lnTo>
                  <a:pt x="171128" y="54146"/>
                </a:lnTo>
                <a:lnTo>
                  <a:pt x="159908" y="54146"/>
                </a:lnTo>
                <a:lnTo>
                  <a:pt x="154295" y="54466"/>
                </a:lnTo>
                <a:lnTo>
                  <a:pt x="144668" y="54466"/>
                </a:lnTo>
                <a:lnTo>
                  <a:pt x="140119" y="55154"/>
                </a:lnTo>
                <a:lnTo>
                  <a:pt x="120599" y="55154"/>
                </a:lnTo>
                <a:lnTo>
                  <a:pt x="113378" y="54466"/>
                </a:lnTo>
                <a:lnTo>
                  <a:pt x="105359" y="54146"/>
                </a:lnTo>
                <a:lnTo>
                  <a:pt x="96800" y="53504"/>
                </a:lnTo>
                <a:lnTo>
                  <a:pt x="88245" y="52817"/>
                </a:lnTo>
                <a:lnTo>
                  <a:pt x="79150" y="51855"/>
                </a:lnTo>
                <a:lnTo>
                  <a:pt x="70059" y="50848"/>
                </a:lnTo>
                <a:lnTo>
                  <a:pt x="60968" y="50206"/>
                </a:lnTo>
                <a:lnTo>
                  <a:pt x="52679" y="48878"/>
                </a:lnTo>
                <a:lnTo>
                  <a:pt x="44656" y="47549"/>
                </a:lnTo>
                <a:lnTo>
                  <a:pt x="36903" y="45900"/>
                </a:lnTo>
                <a:lnTo>
                  <a:pt x="30484" y="44892"/>
                </a:lnTo>
                <a:lnTo>
                  <a:pt x="24867" y="43243"/>
                </a:lnTo>
                <a:lnTo>
                  <a:pt x="20321" y="41594"/>
                </a:lnTo>
                <a:lnTo>
                  <a:pt x="13636" y="39624"/>
                </a:lnTo>
                <a:lnTo>
                  <a:pt x="8289" y="39304"/>
                </a:lnTo>
                <a:lnTo>
                  <a:pt x="4009" y="40266"/>
                </a:lnTo>
                <a:lnTo>
                  <a:pt x="1337" y="42922"/>
                </a:lnTo>
                <a:lnTo>
                  <a:pt x="0" y="45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80284" y="2201015"/>
            <a:ext cx="14825" cy="18994"/>
          </a:xfrm>
          <a:custGeom>
            <a:avLst/>
            <a:gdLst/>
            <a:ahLst/>
            <a:cxnLst/>
            <a:rect l="l" t="t" r="r" b="b"/>
            <a:pathLst>
              <a:path w="14825" h="18994">
                <a:moveTo>
                  <a:pt x="493" y="10449"/>
                </a:moveTo>
                <a:lnTo>
                  <a:pt x="987" y="11685"/>
                </a:lnTo>
                <a:lnTo>
                  <a:pt x="1978" y="13486"/>
                </a:lnTo>
                <a:lnTo>
                  <a:pt x="2472" y="14104"/>
                </a:lnTo>
                <a:lnTo>
                  <a:pt x="3459" y="15957"/>
                </a:lnTo>
                <a:lnTo>
                  <a:pt x="4446" y="16575"/>
                </a:lnTo>
                <a:lnTo>
                  <a:pt x="5433" y="17810"/>
                </a:lnTo>
                <a:lnTo>
                  <a:pt x="7412" y="18994"/>
                </a:lnTo>
                <a:lnTo>
                  <a:pt x="9386" y="18994"/>
                </a:lnTo>
                <a:lnTo>
                  <a:pt x="10871" y="18376"/>
                </a:lnTo>
                <a:lnTo>
                  <a:pt x="12352" y="17810"/>
                </a:lnTo>
                <a:lnTo>
                  <a:pt x="13833" y="15339"/>
                </a:lnTo>
                <a:lnTo>
                  <a:pt x="14327" y="13486"/>
                </a:lnTo>
                <a:lnTo>
                  <a:pt x="14327" y="11685"/>
                </a:lnTo>
                <a:lnTo>
                  <a:pt x="14825" y="10449"/>
                </a:lnTo>
                <a:lnTo>
                  <a:pt x="14825" y="7978"/>
                </a:lnTo>
                <a:lnTo>
                  <a:pt x="14327" y="6743"/>
                </a:lnTo>
                <a:lnTo>
                  <a:pt x="14327" y="5507"/>
                </a:lnTo>
                <a:lnTo>
                  <a:pt x="13833" y="4941"/>
                </a:lnTo>
                <a:lnTo>
                  <a:pt x="13833" y="3706"/>
                </a:lnTo>
                <a:lnTo>
                  <a:pt x="12352" y="1853"/>
                </a:lnTo>
                <a:lnTo>
                  <a:pt x="11365" y="1235"/>
                </a:lnTo>
                <a:lnTo>
                  <a:pt x="9386" y="617"/>
                </a:lnTo>
                <a:lnTo>
                  <a:pt x="7906" y="617"/>
                </a:lnTo>
                <a:lnTo>
                  <a:pt x="6918" y="0"/>
                </a:lnTo>
                <a:lnTo>
                  <a:pt x="5931" y="0"/>
                </a:lnTo>
                <a:lnTo>
                  <a:pt x="4940" y="617"/>
                </a:lnTo>
                <a:lnTo>
                  <a:pt x="2472" y="617"/>
                </a:lnTo>
                <a:lnTo>
                  <a:pt x="1978" y="1235"/>
                </a:lnTo>
                <a:lnTo>
                  <a:pt x="987" y="1853"/>
                </a:lnTo>
                <a:lnTo>
                  <a:pt x="493" y="3088"/>
                </a:lnTo>
                <a:lnTo>
                  <a:pt x="0" y="3706"/>
                </a:lnTo>
                <a:lnTo>
                  <a:pt x="0" y="9214"/>
                </a:lnTo>
                <a:lnTo>
                  <a:pt x="493" y="10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10230" y="2503807"/>
            <a:ext cx="202589" cy="83360"/>
          </a:xfrm>
          <a:custGeom>
            <a:avLst/>
            <a:gdLst/>
            <a:ahLst/>
            <a:cxnLst/>
            <a:rect l="l" t="t" r="r" b="b"/>
            <a:pathLst>
              <a:path w="202589" h="83360">
                <a:moveTo>
                  <a:pt x="3459" y="612"/>
                </a:moveTo>
                <a:lnTo>
                  <a:pt x="1974" y="1225"/>
                </a:lnTo>
                <a:lnTo>
                  <a:pt x="1974" y="1842"/>
                </a:lnTo>
                <a:lnTo>
                  <a:pt x="987" y="2455"/>
                </a:lnTo>
                <a:lnTo>
                  <a:pt x="493" y="3680"/>
                </a:lnTo>
                <a:lnTo>
                  <a:pt x="0" y="5518"/>
                </a:lnTo>
                <a:lnTo>
                  <a:pt x="0" y="13486"/>
                </a:lnTo>
                <a:lnTo>
                  <a:pt x="493" y="15936"/>
                </a:lnTo>
                <a:lnTo>
                  <a:pt x="493" y="16549"/>
                </a:lnTo>
                <a:lnTo>
                  <a:pt x="1480" y="18387"/>
                </a:lnTo>
                <a:lnTo>
                  <a:pt x="1480" y="19612"/>
                </a:lnTo>
                <a:lnTo>
                  <a:pt x="1974" y="20842"/>
                </a:lnTo>
                <a:lnTo>
                  <a:pt x="1974" y="22680"/>
                </a:lnTo>
                <a:lnTo>
                  <a:pt x="2468" y="23905"/>
                </a:lnTo>
                <a:lnTo>
                  <a:pt x="2468" y="25130"/>
                </a:lnTo>
                <a:lnTo>
                  <a:pt x="3459" y="26355"/>
                </a:lnTo>
                <a:lnTo>
                  <a:pt x="3953" y="27580"/>
                </a:lnTo>
                <a:lnTo>
                  <a:pt x="4446" y="29423"/>
                </a:lnTo>
                <a:lnTo>
                  <a:pt x="4940" y="31261"/>
                </a:lnTo>
                <a:lnTo>
                  <a:pt x="5433" y="32486"/>
                </a:lnTo>
                <a:lnTo>
                  <a:pt x="5927" y="34324"/>
                </a:lnTo>
                <a:lnTo>
                  <a:pt x="6914" y="35549"/>
                </a:lnTo>
                <a:lnTo>
                  <a:pt x="7412" y="36774"/>
                </a:lnTo>
                <a:lnTo>
                  <a:pt x="7906" y="38617"/>
                </a:lnTo>
                <a:lnTo>
                  <a:pt x="8399" y="40454"/>
                </a:lnTo>
                <a:lnTo>
                  <a:pt x="9387" y="41680"/>
                </a:lnTo>
                <a:lnTo>
                  <a:pt x="9880" y="42905"/>
                </a:lnTo>
                <a:lnTo>
                  <a:pt x="10867" y="44742"/>
                </a:lnTo>
                <a:lnTo>
                  <a:pt x="11361" y="46580"/>
                </a:lnTo>
                <a:lnTo>
                  <a:pt x="12352" y="47810"/>
                </a:lnTo>
                <a:lnTo>
                  <a:pt x="13340" y="49035"/>
                </a:lnTo>
                <a:lnTo>
                  <a:pt x="14327" y="50873"/>
                </a:lnTo>
                <a:lnTo>
                  <a:pt x="14820" y="52098"/>
                </a:lnTo>
                <a:lnTo>
                  <a:pt x="15808" y="53936"/>
                </a:lnTo>
                <a:lnTo>
                  <a:pt x="17293" y="55161"/>
                </a:lnTo>
                <a:lnTo>
                  <a:pt x="18280" y="56391"/>
                </a:lnTo>
                <a:lnTo>
                  <a:pt x="19267" y="57616"/>
                </a:lnTo>
                <a:lnTo>
                  <a:pt x="20254" y="59454"/>
                </a:lnTo>
                <a:lnTo>
                  <a:pt x="21246" y="60679"/>
                </a:lnTo>
                <a:lnTo>
                  <a:pt x="22727" y="61904"/>
                </a:lnTo>
                <a:lnTo>
                  <a:pt x="23714" y="63742"/>
                </a:lnTo>
                <a:lnTo>
                  <a:pt x="24701" y="64967"/>
                </a:lnTo>
                <a:lnTo>
                  <a:pt x="26186" y="66197"/>
                </a:lnTo>
                <a:lnTo>
                  <a:pt x="27173" y="67423"/>
                </a:lnTo>
                <a:lnTo>
                  <a:pt x="28654" y="68035"/>
                </a:lnTo>
                <a:lnTo>
                  <a:pt x="29645" y="69260"/>
                </a:lnTo>
                <a:lnTo>
                  <a:pt x="31126" y="70485"/>
                </a:lnTo>
                <a:lnTo>
                  <a:pt x="32607" y="71711"/>
                </a:lnTo>
                <a:lnTo>
                  <a:pt x="34092" y="72323"/>
                </a:lnTo>
                <a:lnTo>
                  <a:pt x="35573" y="73548"/>
                </a:lnTo>
                <a:lnTo>
                  <a:pt x="37054" y="74166"/>
                </a:lnTo>
                <a:lnTo>
                  <a:pt x="38539" y="75391"/>
                </a:lnTo>
                <a:lnTo>
                  <a:pt x="39526" y="75391"/>
                </a:lnTo>
                <a:lnTo>
                  <a:pt x="41007" y="76004"/>
                </a:lnTo>
                <a:lnTo>
                  <a:pt x="42492" y="77229"/>
                </a:lnTo>
                <a:lnTo>
                  <a:pt x="43973" y="77841"/>
                </a:lnTo>
                <a:lnTo>
                  <a:pt x="45454" y="78454"/>
                </a:lnTo>
                <a:lnTo>
                  <a:pt x="47432" y="79066"/>
                </a:lnTo>
                <a:lnTo>
                  <a:pt x="48419" y="79066"/>
                </a:lnTo>
                <a:lnTo>
                  <a:pt x="49900" y="79679"/>
                </a:lnTo>
                <a:lnTo>
                  <a:pt x="51385" y="80292"/>
                </a:lnTo>
                <a:lnTo>
                  <a:pt x="53360" y="80292"/>
                </a:lnTo>
                <a:lnTo>
                  <a:pt x="54841" y="80904"/>
                </a:lnTo>
                <a:lnTo>
                  <a:pt x="56326" y="81517"/>
                </a:lnTo>
                <a:lnTo>
                  <a:pt x="59781" y="81517"/>
                </a:lnTo>
                <a:lnTo>
                  <a:pt x="61266" y="82129"/>
                </a:lnTo>
                <a:lnTo>
                  <a:pt x="64725" y="82129"/>
                </a:lnTo>
                <a:lnTo>
                  <a:pt x="66206" y="82742"/>
                </a:lnTo>
                <a:lnTo>
                  <a:pt x="67687" y="82742"/>
                </a:lnTo>
                <a:lnTo>
                  <a:pt x="69172" y="83360"/>
                </a:lnTo>
                <a:lnTo>
                  <a:pt x="76087" y="83360"/>
                </a:lnTo>
                <a:lnTo>
                  <a:pt x="77572" y="82742"/>
                </a:lnTo>
                <a:lnTo>
                  <a:pt x="79546" y="82742"/>
                </a:lnTo>
                <a:lnTo>
                  <a:pt x="81027" y="82129"/>
                </a:lnTo>
                <a:lnTo>
                  <a:pt x="89427" y="82129"/>
                </a:lnTo>
                <a:lnTo>
                  <a:pt x="91405" y="81517"/>
                </a:lnTo>
                <a:lnTo>
                  <a:pt x="92886" y="81517"/>
                </a:lnTo>
                <a:lnTo>
                  <a:pt x="94367" y="80904"/>
                </a:lnTo>
                <a:lnTo>
                  <a:pt x="96346" y="80292"/>
                </a:lnTo>
                <a:lnTo>
                  <a:pt x="97333" y="80292"/>
                </a:lnTo>
                <a:lnTo>
                  <a:pt x="99312" y="79679"/>
                </a:lnTo>
                <a:lnTo>
                  <a:pt x="100792" y="79679"/>
                </a:lnTo>
                <a:lnTo>
                  <a:pt x="102767" y="79066"/>
                </a:lnTo>
                <a:lnTo>
                  <a:pt x="104252" y="79066"/>
                </a:lnTo>
                <a:lnTo>
                  <a:pt x="105733" y="78454"/>
                </a:lnTo>
                <a:lnTo>
                  <a:pt x="107214" y="77841"/>
                </a:lnTo>
                <a:lnTo>
                  <a:pt x="109192" y="77841"/>
                </a:lnTo>
                <a:lnTo>
                  <a:pt x="110673" y="77229"/>
                </a:lnTo>
                <a:lnTo>
                  <a:pt x="112154" y="76616"/>
                </a:lnTo>
                <a:lnTo>
                  <a:pt x="113639" y="76004"/>
                </a:lnTo>
                <a:lnTo>
                  <a:pt x="115120" y="75391"/>
                </a:lnTo>
                <a:lnTo>
                  <a:pt x="116601" y="74779"/>
                </a:lnTo>
                <a:lnTo>
                  <a:pt x="118579" y="74779"/>
                </a:lnTo>
                <a:lnTo>
                  <a:pt x="119566" y="73548"/>
                </a:lnTo>
                <a:lnTo>
                  <a:pt x="121545" y="73548"/>
                </a:lnTo>
                <a:lnTo>
                  <a:pt x="123026" y="72936"/>
                </a:lnTo>
                <a:lnTo>
                  <a:pt x="124507" y="72323"/>
                </a:lnTo>
                <a:lnTo>
                  <a:pt x="125494" y="71711"/>
                </a:lnTo>
                <a:lnTo>
                  <a:pt x="127473" y="71098"/>
                </a:lnTo>
                <a:lnTo>
                  <a:pt x="128953" y="70485"/>
                </a:lnTo>
                <a:lnTo>
                  <a:pt x="130438" y="69873"/>
                </a:lnTo>
                <a:lnTo>
                  <a:pt x="131426" y="69260"/>
                </a:lnTo>
                <a:lnTo>
                  <a:pt x="132906" y="68648"/>
                </a:lnTo>
                <a:lnTo>
                  <a:pt x="134391" y="68035"/>
                </a:lnTo>
                <a:lnTo>
                  <a:pt x="135872" y="67423"/>
                </a:lnTo>
                <a:lnTo>
                  <a:pt x="137353" y="66810"/>
                </a:lnTo>
                <a:lnTo>
                  <a:pt x="138838" y="66198"/>
                </a:lnTo>
                <a:lnTo>
                  <a:pt x="139825" y="64967"/>
                </a:lnTo>
                <a:lnTo>
                  <a:pt x="141306" y="64967"/>
                </a:lnTo>
                <a:lnTo>
                  <a:pt x="142293" y="64355"/>
                </a:lnTo>
                <a:lnTo>
                  <a:pt x="143778" y="63742"/>
                </a:lnTo>
                <a:lnTo>
                  <a:pt x="144766" y="62517"/>
                </a:lnTo>
                <a:lnTo>
                  <a:pt x="146247" y="61904"/>
                </a:lnTo>
                <a:lnTo>
                  <a:pt x="147732" y="61292"/>
                </a:lnTo>
                <a:lnTo>
                  <a:pt x="149212" y="60679"/>
                </a:lnTo>
                <a:lnTo>
                  <a:pt x="150200" y="59454"/>
                </a:lnTo>
                <a:lnTo>
                  <a:pt x="151680" y="58842"/>
                </a:lnTo>
                <a:lnTo>
                  <a:pt x="153165" y="58229"/>
                </a:lnTo>
                <a:lnTo>
                  <a:pt x="154646" y="57617"/>
                </a:lnTo>
                <a:lnTo>
                  <a:pt x="156127" y="56391"/>
                </a:lnTo>
                <a:lnTo>
                  <a:pt x="157612" y="55774"/>
                </a:lnTo>
                <a:lnTo>
                  <a:pt x="158599" y="55161"/>
                </a:lnTo>
                <a:lnTo>
                  <a:pt x="160080" y="54549"/>
                </a:lnTo>
                <a:lnTo>
                  <a:pt x="161565" y="53323"/>
                </a:lnTo>
                <a:lnTo>
                  <a:pt x="163046" y="52711"/>
                </a:lnTo>
                <a:lnTo>
                  <a:pt x="164033" y="51486"/>
                </a:lnTo>
                <a:lnTo>
                  <a:pt x="166012" y="50873"/>
                </a:lnTo>
                <a:lnTo>
                  <a:pt x="166999" y="50261"/>
                </a:lnTo>
                <a:lnTo>
                  <a:pt x="168480" y="49648"/>
                </a:lnTo>
                <a:lnTo>
                  <a:pt x="169471" y="49036"/>
                </a:lnTo>
                <a:lnTo>
                  <a:pt x="171446" y="48423"/>
                </a:lnTo>
                <a:lnTo>
                  <a:pt x="172433" y="47198"/>
                </a:lnTo>
                <a:lnTo>
                  <a:pt x="173918" y="46580"/>
                </a:lnTo>
                <a:lnTo>
                  <a:pt x="175399" y="45355"/>
                </a:lnTo>
                <a:lnTo>
                  <a:pt x="176386" y="44742"/>
                </a:lnTo>
                <a:lnTo>
                  <a:pt x="177373" y="44130"/>
                </a:lnTo>
                <a:lnTo>
                  <a:pt x="178858" y="42905"/>
                </a:lnTo>
                <a:lnTo>
                  <a:pt x="179846" y="42292"/>
                </a:lnTo>
                <a:lnTo>
                  <a:pt x="181326" y="41680"/>
                </a:lnTo>
                <a:lnTo>
                  <a:pt x="182314" y="40454"/>
                </a:lnTo>
                <a:lnTo>
                  <a:pt x="183305" y="40454"/>
                </a:lnTo>
                <a:lnTo>
                  <a:pt x="184786" y="39229"/>
                </a:lnTo>
                <a:lnTo>
                  <a:pt x="185773" y="38617"/>
                </a:lnTo>
                <a:lnTo>
                  <a:pt x="186760" y="37387"/>
                </a:lnTo>
                <a:lnTo>
                  <a:pt x="187752" y="36774"/>
                </a:lnTo>
                <a:lnTo>
                  <a:pt x="188739" y="36161"/>
                </a:lnTo>
                <a:lnTo>
                  <a:pt x="190220" y="35549"/>
                </a:lnTo>
                <a:lnTo>
                  <a:pt x="191721" y="33711"/>
                </a:lnTo>
                <a:lnTo>
                  <a:pt x="193671" y="32486"/>
                </a:lnTo>
                <a:lnTo>
                  <a:pt x="195164" y="31261"/>
                </a:lnTo>
                <a:lnTo>
                  <a:pt x="197155" y="30036"/>
                </a:lnTo>
                <a:lnTo>
                  <a:pt x="198109" y="28806"/>
                </a:lnTo>
                <a:lnTo>
                  <a:pt x="199105" y="26968"/>
                </a:lnTo>
                <a:lnTo>
                  <a:pt x="200598" y="25743"/>
                </a:lnTo>
                <a:lnTo>
                  <a:pt x="201096" y="25130"/>
                </a:lnTo>
                <a:lnTo>
                  <a:pt x="202589" y="22680"/>
                </a:lnTo>
                <a:lnTo>
                  <a:pt x="202589" y="20842"/>
                </a:lnTo>
                <a:lnTo>
                  <a:pt x="201594" y="19612"/>
                </a:lnTo>
                <a:lnTo>
                  <a:pt x="197612" y="19612"/>
                </a:lnTo>
                <a:lnTo>
                  <a:pt x="195662" y="20230"/>
                </a:lnTo>
                <a:lnTo>
                  <a:pt x="193173" y="20230"/>
                </a:lnTo>
                <a:lnTo>
                  <a:pt x="192178" y="20842"/>
                </a:lnTo>
                <a:lnTo>
                  <a:pt x="191224" y="21455"/>
                </a:lnTo>
                <a:lnTo>
                  <a:pt x="189726" y="21455"/>
                </a:lnTo>
                <a:lnTo>
                  <a:pt x="188245" y="22067"/>
                </a:lnTo>
                <a:lnTo>
                  <a:pt x="186760" y="22680"/>
                </a:lnTo>
                <a:lnTo>
                  <a:pt x="185279" y="23292"/>
                </a:lnTo>
                <a:lnTo>
                  <a:pt x="183799" y="23905"/>
                </a:lnTo>
                <a:lnTo>
                  <a:pt x="182314" y="24518"/>
                </a:lnTo>
                <a:lnTo>
                  <a:pt x="180833" y="25130"/>
                </a:lnTo>
                <a:lnTo>
                  <a:pt x="178858" y="25743"/>
                </a:lnTo>
                <a:lnTo>
                  <a:pt x="177373" y="26355"/>
                </a:lnTo>
                <a:lnTo>
                  <a:pt x="175399" y="26968"/>
                </a:lnTo>
                <a:lnTo>
                  <a:pt x="173918" y="27580"/>
                </a:lnTo>
                <a:lnTo>
                  <a:pt x="171939" y="28806"/>
                </a:lnTo>
                <a:lnTo>
                  <a:pt x="170459" y="29423"/>
                </a:lnTo>
                <a:lnTo>
                  <a:pt x="168480" y="30036"/>
                </a:lnTo>
                <a:lnTo>
                  <a:pt x="166012" y="31261"/>
                </a:lnTo>
                <a:lnTo>
                  <a:pt x="165025" y="31873"/>
                </a:lnTo>
                <a:lnTo>
                  <a:pt x="162552" y="32486"/>
                </a:lnTo>
                <a:lnTo>
                  <a:pt x="160574" y="33711"/>
                </a:lnTo>
                <a:lnTo>
                  <a:pt x="158599" y="34324"/>
                </a:lnTo>
                <a:lnTo>
                  <a:pt x="156625" y="35549"/>
                </a:lnTo>
                <a:lnTo>
                  <a:pt x="154646" y="36161"/>
                </a:lnTo>
                <a:lnTo>
                  <a:pt x="152672" y="37387"/>
                </a:lnTo>
                <a:lnTo>
                  <a:pt x="150200" y="38004"/>
                </a:lnTo>
                <a:lnTo>
                  <a:pt x="148225" y="39229"/>
                </a:lnTo>
                <a:lnTo>
                  <a:pt x="146247" y="39842"/>
                </a:lnTo>
                <a:lnTo>
                  <a:pt x="144272" y="41067"/>
                </a:lnTo>
                <a:lnTo>
                  <a:pt x="142293" y="41680"/>
                </a:lnTo>
                <a:lnTo>
                  <a:pt x="140319" y="42905"/>
                </a:lnTo>
                <a:lnTo>
                  <a:pt x="137847" y="44130"/>
                </a:lnTo>
                <a:lnTo>
                  <a:pt x="135872" y="44742"/>
                </a:lnTo>
                <a:lnTo>
                  <a:pt x="133894" y="45355"/>
                </a:lnTo>
                <a:lnTo>
                  <a:pt x="132413" y="47198"/>
                </a:lnTo>
                <a:lnTo>
                  <a:pt x="130438" y="47810"/>
                </a:lnTo>
                <a:lnTo>
                  <a:pt x="128460" y="48423"/>
                </a:lnTo>
                <a:lnTo>
                  <a:pt x="126485" y="49648"/>
                </a:lnTo>
                <a:lnTo>
                  <a:pt x="124507" y="50261"/>
                </a:lnTo>
                <a:lnTo>
                  <a:pt x="122039" y="50873"/>
                </a:lnTo>
                <a:lnTo>
                  <a:pt x="120060" y="52098"/>
                </a:lnTo>
                <a:lnTo>
                  <a:pt x="118579" y="53323"/>
                </a:lnTo>
                <a:lnTo>
                  <a:pt x="116601" y="53936"/>
                </a:lnTo>
                <a:lnTo>
                  <a:pt x="114626" y="54549"/>
                </a:lnTo>
                <a:lnTo>
                  <a:pt x="113145" y="55161"/>
                </a:lnTo>
                <a:lnTo>
                  <a:pt x="111167" y="55774"/>
                </a:lnTo>
                <a:lnTo>
                  <a:pt x="109686" y="57004"/>
                </a:lnTo>
                <a:lnTo>
                  <a:pt x="108205" y="57617"/>
                </a:lnTo>
                <a:lnTo>
                  <a:pt x="106226" y="58229"/>
                </a:lnTo>
                <a:lnTo>
                  <a:pt x="105239" y="59454"/>
                </a:lnTo>
                <a:lnTo>
                  <a:pt x="103758" y="60067"/>
                </a:lnTo>
                <a:lnTo>
                  <a:pt x="101780" y="60067"/>
                </a:lnTo>
                <a:lnTo>
                  <a:pt x="100299" y="60679"/>
                </a:lnTo>
                <a:lnTo>
                  <a:pt x="98814" y="60679"/>
                </a:lnTo>
                <a:lnTo>
                  <a:pt x="97333" y="61904"/>
                </a:lnTo>
                <a:lnTo>
                  <a:pt x="95852" y="61904"/>
                </a:lnTo>
                <a:lnTo>
                  <a:pt x="94367" y="62517"/>
                </a:lnTo>
                <a:lnTo>
                  <a:pt x="92886" y="62517"/>
                </a:lnTo>
                <a:lnTo>
                  <a:pt x="91405" y="63130"/>
                </a:lnTo>
                <a:lnTo>
                  <a:pt x="89920" y="63130"/>
                </a:lnTo>
                <a:lnTo>
                  <a:pt x="88440" y="63742"/>
                </a:lnTo>
                <a:lnTo>
                  <a:pt x="83993" y="63742"/>
                </a:lnTo>
                <a:lnTo>
                  <a:pt x="83006" y="64355"/>
                </a:lnTo>
                <a:lnTo>
                  <a:pt x="74606" y="64355"/>
                </a:lnTo>
                <a:lnTo>
                  <a:pt x="73125" y="63742"/>
                </a:lnTo>
                <a:lnTo>
                  <a:pt x="69172" y="63742"/>
                </a:lnTo>
                <a:lnTo>
                  <a:pt x="67687" y="62517"/>
                </a:lnTo>
                <a:lnTo>
                  <a:pt x="65219" y="62517"/>
                </a:lnTo>
                <a:lnTo>
                  <a:pt x="63734" y="61904"/>
                </a:lnTo>
                <a:lnTo>
                  <a:pt x="62747" y="61904"/>
                </a:lnTo>
                <a:lnTo>
                  <a:pt x="61760" y="61292"/>
                </a:lnTo>
                <a:lnTo>
                  <a:pt x="60279" y="61292"/>
                </a:lnTo>
                <a:lnTo>
                  <a:pt x="59287" y="60679"/>
                </a:lnTo>
                <a:lnTo>
                  <a:pt x="57806" y="60067"/>
                </a:lnTo>
                <a:lnTo>
                  <a:pt x="56819" y="60067"/>
                </a:lnTo>
                <a:lnTo>
                  <a:pt x="55334" y="59454"/>
                </a:lnTo>
                <a:lnTo>
                  <a:pt x="54347" y="58842"/>
                </a:lnTo>
                <a:lnTo>
                  <a:pt x="53360" y="58229"/>
                </a:lnTo>
                <a:lnTo>
                  <a:pt x="51879" y="57616"/>
                </a:lnTo>
                <a:lnTo>
                  <a:pt x="50888" y="57004"/>
                </a:lnTo>
                <a:lnTo>
                  <a:pt x="49900" y="56391"/>
                </a:lnTo>
                <a:lnTo>
                  <a:pt x="48913" y="55774"/>
                </a:lnTo>
                <a:lnTo>
                  <a:pt x="47432" y="55774"/>
                </a:lnTo>
                <a:lnTo>
                  <a:pt x="46441" y="55161"/>
                </a:lnTo>
                <a:lnTo>
                  <a:pt x="45454" y="54549"/>
                </a:lnTo>
                <a:lnTo>
                  <a:pt x="43479" y="53323"/>
                </a:lnTo>
                <a:lnTo>
                  <a:pt x="41994" y="51486"/>
                </a:lnTo>
                <a:lnTo>
                  <a:pt x="39526" y="50261"/>
                </a:lnTo>
                <a:lnTo>
                  <a:pt x="38045" y="49035"/>
                </a:lnTo>
                <a:lnTo>
                  <a:pt x="36067" y="47198"/>
                </a:lnTo>
                <a:lnTo>
                  <a:pt x="35079" y="45355"/>
                </a:lnTo>
                <a:lnTo>
                  <a:pt x="33101" y="44130"/>
                </a:lnTo>
                <a:lnTo>
                  <a:pt x="32114" y="42292"/>
                </a:lnTo>
                <a:lnTo>
                  <a:pt x="30633" y="40454"/>
                </a:lnTo>
                <a:lnTo>
                  <a:pt x="29645" y="39842"/>
                </a:lnTo>
                <a:lnTo>
                  <a:pt x="28160" y="37386"/>
                </a:lnTo>
                <a:lnTo>
                  <a:pt x="27173" y="36161"/>
                </a:lnTo>
                <a:lnTo>
                  <a:pt x="26186" y="33711"/>
                </a:lnTo>
                <a:lnTo>
                  <a:pt x="25199" y="32486"/>
                </a:lnTo>
                <a:lnTo>
                  <a:pt x="24207" y="30648"/>
                </a:lnTo>
                <a:lnTo>
                  <a:pt x="23220" y="28805"/>
                </a:lnTo>
                <a:lnTo>
                  <a:pt x="22727" y="26968"/>
                </a:lnTo>
                <a:lnTo>
                  <a:pt x="21739" y="25130"/>
                </a:lnTo>
                <a:lnTo>
                  <a:pt x="20752" y="23292"/>
                </a:lnTo>
                <a:lnTo>
                  <a:pt x="19761" y="21455"/>
                </a:lnTo>
                <a:lnTo>
                  <a:pt x="19267" y="19612"/>
                </a:lnTo>
                <a:lnTo>
                  <a:pt x="18773" y="18387"/>
                </a:lnTo>
                <a:lnTo>
                  <a:pt x="17786" y="15936"/>
                </a:lnTo>
                <a:lnTo>
                  <a:pt x="17293" y="14711"/>
                </a:lnTo>
                <a:lnTo>
                  <a:pt x="16305" y="12874"/>
                </a:lnTo>
                <a:lnTo>
                  <a:pt x="15808" y="11648"/>
                </a:lnTo>
                <a:lnTo>
                  <a:pt x="14820" y="9806"/>
                </a:lnTo>
                <a:lnTo>
                  <a:pt x="14327" y="8581"/>
                </a:lnTo>
                <a:lnTo>
                  <a:pt x="13833" y="7355"/>
                </a:lnTo>
                <a:lnTo>
                  <a:pt x="12846" y="6130"/>
                </a:lnTo>
                <a:lnTo>
                  <a:pt x="11361" y="3680"/>
                </a:lnTo>
                <a:lnTo>
                  <a:pt x="10374" y="2455"/>
                </a:lnTo>
                <a:lnTo>
                  <a:pt x="8399" y="1225"/>
                </a:lnTo>
                <a:lnTo>
                  <a:pt x="6914" y="612"/>
                </a:lnTo>
                <a:lnTo>
                  <a:pt x="4940" y="0"/>
                </a:lnTo>
                <a:lnTo>
                  <a:pt x="3459" y="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4924" y="2169152"/>
            <a:ext cx="542004" cy="513626"/>
          </a:xfrm>
          <a:custGeom>
            <a:avLst/>
            <a:gdLst/>
            <a:ahLst/>
            <a:cxnLst/>
            <a:rect l="l" t="t" r="r" b="b"/>
            <a:pathLst>
              <a:path w="542004" h="513626">
                <a:moveTo>
                  <a:pt x="132909" y="174091"/>
                </a:moveTo>
                <a:lnTo>
                  <a:pt x="132909" y="164259"/>
                </a:lnTo>
                <a:lnTo>
                  <a:pt x="132415" y="162406"/>
                </a:lnTo>
                <a:lnTo>
                  <a:pt x="132415" y="159987"/>
                </a:lnTo>
                <a:lnTo>
                  <a:pt x="131922" y="158133"/>
                </a:lnTo>
                <a:lnTo>
                  <a:pt x="131922" y="155663"/>
                </a:lnTo>
                <a:lnTo>
                  <a:pt x="131424" y="154479"/>
                </a:lnTo>
                <a:lnTo>
                  <a:pt x="131424" y="152008"/>
                </a:lnTo>
                <a:lnTo>
                  <a:pt x="130930" y="150155"/>
                </a:lnTo>
                <a:lnTo>
                  <a:pt x="130930" y="148353"/>
                </a:lnTo>
                <a:lnTo>
                  <a:pt x="130437" y="145882"/>
                </a:lnTo>
                <a:lnTo>
                  <a:pt x="129943" y="144029"/>
                </a:lnTo>
                <a:lnTo>
                  <a:pt x="129449" y="141610"/>
                </a:lnTo>
                <a:lnTo>
                  <a:pt x="128956" y="139756"/>
                </a:lnTo>
                <a:lnTo>
                  <a:pt x="128956" y="137903"/>
                </a:lnTo>
                <a:lnTo>
                  <a:pt x="128462" y="135484"/>
                </a:lnTo>
                <a:lnTo>
                  <a:pt x="127968" y="133631"/>
                </a:lnTo>
                <a:lnTo>
                  <a:pt x="127475" y="131160"/>
                </a:lnTo>
                <a:lnTo>
                  <a:pt x="126977" y="129307"/>
                </a:lnTo>
                <a:lnTo>
                  <a:pt x="126483" y="126888"/>
                </a:lnTo>
                <a:lnTo>
                  <a:pt x="125990" y="125034"/>
                </a:lnTo>
                <a:lnTo>
                  <a:pt x="125496" y="122564"/>
                </a:lnTo>
                <a:lnTo>
                  <a:pt x="124509" y="120762"/>
                </a:lnTo>
                <a:lnTo>
                  <a:pt x="124015" y="118909"/>
                </a:lnTo>
                <a:lnTo>
                  <a:pt x="123522" y="116438"/>
                </a:lnTo>
                <a:lnTo>
                  <a:pt x="122530" y="115254"/>
                </a:lnTo>
                <a:lnTo>
                  <a:pt x="122037" y="112783"/>
                </a:lnTo>
                <a:lnTo>
                  <a:pt x="121050" y="110930"/>
                </a:lnTo>
                <a:lnTo>
                  <a:pt x="120556" y="109128"/>
                </a:lnTo>
                <a:lnTo>
                  <a:pt x="119569" y="106658"/>
                </a:lnTo>
                <a:lnTo>
                  <a:pt x="118581" y="104804"/>
                </a:lnTo>
                <a:lnTo>
                  <a:pt x="117590" y="102951"/>
                </a:lnTo>
                <a:lnTo>
                  <a:pt x="116603" y="101150"/>
                </a:lnTo>
                <a:lnTo>
                  <a:pt x="116109" y="99296"/>
                </a:lnTo>
                <a:lnTo>
                  <a:pt x="115122" y="96826"/>
                </a:lnTo>
                <a:lnTo>
                  <a:pt x="113637" y="95642"/>
                </a:lnTo>
                <a:lnTo>
                  <a:pt x="113143" y="93789"/>
                </a:lnTo>
                <a:lnTo>
                  <a:pt x="112156" y="91935"/>
                </a:lnTo>
                <a:lnTo>
                  <a:pt x="111169" y="90082"/>
                </a:lnTo>
                <a:lnTo>
                  <a:pt x="109684" y="88898"/>
                </a:lnTo>
                <a:lnTo>
                  <a:pt x="108697" y="87045"/>
                </a:lnTo>
                <a:lnTo>
                  <a:pt x="107710" y="85192"/>
                </a:lnTo>
                <a:lnTo>
                  <a:pt x="106229" y="83339"/>
                </a:lnTo>
                <a:lnTo>
                  <a:pt x="104744" y="81537"/>
                </a:lnTo>
                <a:lnTo>
                  <a:pt x="103263" y="80302"/>
                </a:lnTo>
                <a:lnTo>
                  <a:pt x="102276" y="79066"/>
                </a:lnTo>
                <a:lnTo>
                  <a:pt x="100791" y="77213"/>
                </a:lnTo>
                <a:lnTo>
                  <a:pt x="99310" y="76029"/>
                </a:lnTo>
                <a:lnTo>
                  <a:pt x="97829" y="74794"/>
                </a:lnTo>
                <a:lnTo>
                  <a:pt x="96842" y="74176"/>
                </a:lnTo>
                <a:lnTo>
                  <a:pt x="94863" y="72323"/>
                </a:lnTo>
                <a:lnTo>
                  <a:pt x="93382" y="71705"/>
                </a:lnTo>
                <a:lnTo>
                  <a:pt x="91897" y="70470"/>
                </a:lnTo>
                <a:lnTo>
                  <a:pt x="90416" y="69904"/>
                </a:lnTo>
                <a:lnTo>
                  <a:pt x="88442" y="68668"/>
                </a:lnTo>
                <a:lnTo>
                  <a:pt x="86957" y="68051"/>
                </a:lnTo>
                <a:lnTo>
                  <a:pt x="85476" y="67433"/>
                </a:lnTo>
                <a:lnTo>
                  <a:pt x="83995" y="66197"/>
                </a:lnTo>
                <a:lnTo>
                  <a:pt x="82017" y="65580"/>
                </a:lnTo>
                <a:lnTo>
                  <a:pt x="80536" y="64962"/>
                </a:lnTo>
                <a:lnTo>
                  <a:pt x="78557" y="63727"/>
                </a:lnTo>
                <a:lnTo>
                  <a:pt x="77076" y="63727"/>
                </a:lnTo>
                <a:lnTo>
                  <a:pt x="75102" y="63160"/>
                </a:lnTo>
                <a:lnTo>
                  <a:pt x="74110" y="62543"/>
                </a:lnTo>
                <a:lnTo>
                  <a:pt x="72136" y="61925"/>
                </a:lnTo>
                <a:lnTo>
                  <a:pt x="70655" y="61307"/>
                </a:lnTo>
                <a:lnTo>
                  <a:pt x="68677" y="60690"/>
                </a:lnTo>
                <a:lnTo>
                  <a:pt x="67196" y="60690"/>
                </a:lnTo>
                <a:lnTo>
                  <a:pt x="65217" y="60072"/>
                </a:lnTo>
                <a:lnTo>
                  <a:pt x="63736" y="59454"/>
                </a:lnTo>
                <a:lnTo>
                  <a:pt x="60277" y="59454"/>
                </a:lnTo>
                <a:lnTo>
                  <a:pt x="58796" y="58836"/>
                </a:lnTo>
                <a:lnTo>
                  <a:pt x="57315" y="58836"/>
                </a:lnTo>
                <a:lnTo>
                  <a:pt x="55337" y="58219"/>
                </a:lnTo>
                <a:lnTo>
                  <a:pt x="53856" y="58219"/>
                </a:lnTo>
                <a:lnTo>
                  <a:pt x="52371" y="57601"/>
                </a:lnTo>
                <a:lnTo>
                  <a:pt x="49409" y="57601"/>
                </a:lnTo>
                <a:lnTo>
                  <a:pt x="47430" y="56983"/>
                </a:lnTo>
                <a:lnTo>
                  <a:pt x="42984" y="56983"/>
                </a:lnTo>
                <a:lnTo>
                  <a:pt x="41996" y="56417"/>
                </a:lnTo>
                <a:lnTo>
                  <a:pt x="34585" y="56417"/>
                </a:lnTo>
                <a:lnTo>
                  <a:pt x="33597" y="55799"/>
                </a:lnTo>
                <a:lnTo>
                  <a:pt x="32115" y="55799"/>
                </a:lnTo>
                <a:lnTo>
                  <a:pt x="31127" y="55182"/>
                </a:lnTo>
                <a:lnTo>
                  <a:pt x="28656" y="55182"/>
                </a:lnTo>
                <a:lnTo>
                  <a:pt x="27174" y="54564"/>
                </a:lnTo>
                <a:lnTo>
                  <a:pt x="25692" y="53946"/>
                </a:lnTo>
                <a:lnTo>
                  <a:pt x="25198" y="53328"/>
                </a:lnTo>
                <a:lnTo>
                  <a:pt x="24210" y="52093"/>
                </a:lnTo>
                <a:lnTo>
                  <a:pt x="24210" y="50240"/>
                </a:lnTo>
                <a:lnTo>
                  <a:pt x="25198" y="49056"/>
                </a:lnTo>
                <a:lnTo>
                  <a:pt x="26186" y="47821"/>
                </a:lnTo>
                <a:lnTo>
                  <a:pt x="28162" y="46585"/>
                </a:lnTo>
                <a:lnTo>
                  <a:pt x="29150" y="45967"/>
                </a:lnTo>
                <a:lnTo>
                  <a:pt x="30138" y="45350"/>
                </a:lnTo>
                <a:lnTo>
                  <a:pt x="31621" y="45350"/>
                </a:lnTo>
                <a:lnTo>
                  <a:pt x="33103" y="44732"/>
                </a:lnTo>
                <a:lnTo>
                  <a:pt x="34091" y="44114"/>
                </a:lnTo>
                <a:lnTo>
                  <a:pt x="36068" y="44114"/>
                </a:lnTo>
                <a:lnTo>
                  <a:pt x="37550" y="43548"/>
                </a:lnTo>
                <a:lnTo>
                  <a:pt x="39526" y="43548"/>
                </a:lnTo>
                <a:lnTo>
                  <a:pt x="41008" y="42313"/>
                </a:lnTo>
                <a:lnTo>
                  <a:pt x="42490" y="42313"/>
                </a:lnTo>
                <a:lnTo>
                  <a:pt x="44469" y="41695"/>
                </a:lnTo>
                <a:lnTo>
                  <a:pt x="45950" y="41695"/>
                </a:lnTo>
                <a:lnTo>
                  <a:pt x="47430" y="41077"/>
                </a:lnTo>
                <a:lnTo>
                  <a:pt x="49409" y="41077"/>
                </a:lnTo>
                <a:lnTo>
                  <a:pt x="50890" y="40459"/>
                </a:lnTo>
                <a:lnTo>
                  <a:pt x="52371" y="40460"/>
                </a:lnTo>
                <a:lnTo>
                  <a:pt x="53856" y="39842"/>
                </a:lnTo>
                <a:lnTo>
                  <a:pt x="58302" y="39842"/>
                </a:lnTo>
                <a:lnTo>
                  <a:pt x="59783" y="39224"/>
                </a:lnTo>
                <a:lnTo>
                  <a:pt x="61264" y="39224"/>
                </a:lnTo>
                <a:lnTo>
                  <a:pt x="62255" y="38606"/>
                </a:lnTo>
                <a:lnTo>
                  <a:pt x="63736" y="38606"/>
                </a:lnTo>
                <a:lnTo>
                  <a:pt x="65217" y="37989"/>
                </a:lnTo>
                <a:lnTo>
                  <a:pt x="66702" y="37371"/>
                </a:lnTo>
                <a:lnTo>
                  <a:pt x="68677" y="36805"/>
                </a:lnTo>
                <a:lnTo>
                  <a:pt x="69664" y="35569"/>
                </a:lnTo>
                <a:lnTo>
                  <a:pt x="71149" y="34334"/>
                </a:lnTo>
                <a:lnTo>
                  <a:pt x="72136" y="33098"/>
                </a:lnTo>
                <a:lnTo>
                  <a:pt x="73617" y="31245"/>
                </a:lnTo>
                <a:lnTo>
                  <a:pt x="75102" y="30628"/>
                </a:lnTo>
                <a:lnTo>
                  <a:pt x="76583" y="28826"/>
                </a:lnTo>
                <a:lnTo>
                  <a:pt x="78557" y="27591"/>
                </a:lnTo>
                <a:lnTo>
                  <a:pt x="79549" y="26973"/>
                </a:lnTo>
                <a:lnTo>
                  <a:pt x="80536" y="26355"/>
                </a:lnTo>
                <a:lnTo>
                  <a:pt x="81523" y="25737"/>
                </a:lnTo>
                <a:lnTo>
                  <a:pt x="83004" y="24502"/>
                </a:lnTo>
                <a:lnTo>
                  <a:pt x="84489" y="23936"/>
                </a:lnTo>
                <a:lnTo>
                  <a:pt x="85970" y="22700"/>
                </a:lnTo>
                <a:lnTo>
                  <a:pt x="87451" y="22083"/>
                </a:lnTo>
                <a:lnTo>
                  <a:pt x="88936" y="21465"/>
                </a:lnTo>
                <a:lnTo>
                  <a:pt x="89923" y="21465"/>
                </a:lnTo>
                <a:lnTo>
                  <a:pt x="90910" y="20847"/>
                </a:lnTo>
                <a:lnTo>
                  <a:pt x="91897" y="20230"/>
                </a:lnTo>
                <a:lnTo>
                  <a:pt x="93382" y="20230"/>
                </a:lnTo>
                <a:lnTo>
                  <a:pt x="94369" y="19612"/>
                </a:lnTo>
                <a:lnTo>
                  <a:pt x="95357" y="19612"/>
                </a:lnTo>
                <a:lnTo>
                  <a:pt x="96344" y="18994"/>
                </a:lnTo>
                <a:lnTo>
                  <a:pt x="97829" y="18994"/>
                </a:lnTo>
                <a:lnTo>
                  <a:pt x="98816" y="18376"/>
                </a:lnTo>
                <a:lnTo>
                  <a:pt x="100297" y="18376"/>
                </a:lnTo>
                <a:lnTo>
                  <a:pt x="101288" y="17759"/>
                </a:lnTo>
                <a:lnTo>
                  <a:pt x="103263" y="17759"/>
                </a:lnTo>
                <a:lnTo>
                  <a:pt x="104744" y="17192"/>
                </a:lnTo>
                <a:lnTo>
                  <a:pt x="110182" y="17192"/>
                </a:lnTo>
                <a:lnTo>
                  <a:pt x="111169" y="17759"/>
                </a:lnTo>
                <a:lnTo>
                  <a:pt x="113143" y="17759"/>
                </a:lnTo>
                <a:lnTo>
                  <a:pt x="114628" y="18376"/>
                </a:lnTo>
                <a:lnTo>
                  <a:pt x="115616" y="18376"/>
                </a:lnTo>
                <a:lnTo>
                  <a:pt x="117096" y="19612"/>
                </a:lnTo>
                <a:lnTo>
                  <a:pt x="119075" y="20230"/>
                </a:lnTo>
                <a:lnTo>
                  <a:pt x="120556" y="20230"/>
                </a:lnTo>
                <a:lnTo>
                  <a:pt x="121543" y="20847"/>
                </a:lnTo>
                <a:lnTo>
                  <a:pt x="122530" y="21465"/>
                </a:lnTo>
                <a:lnTo>
                  <a:pt x="123522" y="22083"/>
                </a:lnTo>
                <a:lnTo>
                  <a:pt x="125496" y="23318"/>
                </a:lnTo>
                <a:lnTo>
                  <a:pt x="127475" y="24502"/>
                </a:lnTo>
                <a:lnTo>
                  <a:pt x="128956" y="26355"/>
                </a:lnTo>
                <a:lnTo>
                  <a:pt x="130930" y="27591"/>
                </a:lnTo>
                <a:lnTo>
                  <a:pt x="132415" y="28826"/>
                </a:lnTo>
                <a:lnTo>
                  <a:pt x="134390" y="30628"/>
                </a:lnTo>
                <a:lnTo>
                  <a:pt x="135870" y="32481"/>
                </a:lnTo>
                <a:lnTo>
                  <a:pt x="137849" y="34334"/>
                </a:lnTo>
                <a:lnTo>
                  <a:pt x="139330" y="36187"/>
                </a:lnTo>
                <a:lnTo>
                  <a:pt x="140815" y="37989"/>
                </a:lnTo>
                <a:lnTo>
                  <a:pt x="142789" y="40460"/>
                </a:lnTo>
                <a:lnTo>
                  <a:pt x="144270" y="42313"/>
                </a:lnTo>
                <a:lnTo>
                  <a:pt x="145262" y="44732"/>
                </a:lnTo>
                <a:lnTo>
                  <a:pt x="146742" y="46585"/>
                </a:lnTo>
                <a:lnTo>
                  <a:pt x="148223" y="49674"/>
                </a:lnTo>
                <a:lnTo>
                  <a:pt x="149708" y="52093"/>
                </a:lnTo>
                <a:lnTo>
                  <a:pt x="150695" y="54564"/>
                </a:lnTo>
                <a:lnTo>
                  <a:pt x="151683" y="56983"/>
                </a:lnTo>
                <a:lnTo>
                  <a:pt x="152176" y="57601"/>
                </a:lnTo>
                <a:lnTo>
                  <a:pt x="153164" y="58836"/>
                </a:lnTo>
                <a:lnTo>
                  <a:pt x="153661" y="60690"/>
                </a:lnTo>
                <a:lnTo>
                  <a:pt x="154155" y="61925"/>
                </a:lnTo>
                <a:lnTo>
                  <a:pt x="154649" y="63160"/>
                </a:lnTo>
                <a:lnTo>
                  <a:pt x="155142" y="64344"/>
                </a:lnTo>
                <a:lnTo>
                  <a:pt x="155636" y="65580"/>
                </a:lnTo>
                <a:lnTo>
                  <a:pt x="156129" y="67433"/>
                </a:lnTo>
                <a:lnTo>
                  <a:pt x="156623" y="68668"/>
                </a:lnTo>
                <a:lnTo>
                  <a:pt x="157117" y="69904"/>
                </a:lnTo>
                <a:lnTo>
                  <a:pt x="157117" y="71705"/>
                </a:lnTo>
                <a:lnTo>
                  <a:pt x="157610" y="72941"/>
                </a:lnTo>
                <a:lnTo>
                  <a:pt x="158108" y="74176"/>
                </a:lnTo>
                <a:lnTo>
                  <a:pt x="158602" y="76029"/>
                </a:lnTo>
                <a:lnTo>
                  <a:pt x="159095" y="77213"/>
                </a:lnTo>
                <a:lnTo>
                  <a:pt x="159589" y="79066"/>
                </a:lnTo>
                <a:lnTo>
                  <a:pt x="159589" y="80920"/>
                </a:lnTo>
                <a:lnTo>
                  <a:pt x="160082" y="82773"/>
                </a:lnTo>
                <a:lnTo>
                  <a:pt x="160576" y="84574"/>
                </a:lnTo>
                <a:lnTo>
                  <a:pt x="161070" y="86428"/>
                </a:lnTo>
                <a:lnTo>
                  <a:pt x="161070" y="88281"/>
                </a:lnTo>
                <a:lnTo>
                  <a:pt x="161563" y="90082"/>
                </a:lnTo>
                <a:lnTo>
                  <a:pt x="161563" y="91935"/>
                </a:lnTo>
                <a:lnTo>
                  <a:pt x="162057" y="93789"/>
                </a:lnTo>
                <a:lnTo>
                  <a:pt x="162057" y="95642"/>
                </a:lnTo>
                <a:lnTo>
                  <a:pt x="162555" y="97443"/>
                </a:lnTo>
                <a:lnTo>
                  <a:pt x="163048" y="99296"/>
                </a:lnTo>
                <a:lnTo>
                  <a:pt x="163542" y="101150"/>
                </a:lnTo>
                <a:lnTo>
                  <a:pt x="163542" y="103569"/>
                </a:lnTo>
                <a:lnTo>
                  <a:pt x="164036" y="105422"/>
                </a:lnTo>
                <a:lnTo>
                  <a:pt x="164036" y="107275"/>
                </a:lnTo>
                <a:lnTo>
                  <a:pt x="164529" y="109128"/>
                </a:lnTo>
                <a:lnTo>
                  <a:pt x="165023" y="110930"/>
                </a:lnTo>
                <a:lnTo>
                  <a:pt x="165516" y="113401"/>
                </a:lnTo>
                <a:lnTo>
                  <a:pt x="165516" y="115254"/>
                </a:lnTo>
                <a:lnTo>
                  <a:pt x="166010" y="117673"/>
                </a:lnTo>
                <a:lnTo>
                  <a:pt x="166010" y="119527"/>
                </a:lnTo>
                <a:lnTo>
                  <a:pt x="166504" y="121380"/>
                </a:lnTo>
                <a:lnTo>
                  <a:pt x="166504" y="123181"/>
                </a:lnTo>
                <a:lnTo>
                  <a:pt x="167001" y="125034"/>
                </a:lnTo>
                <a:lnTo>
                  <a:pt x="167495" y="127505"/>
                </a:lnTo>
                <a:lnTo>
                  <a:pt x="167495" y="129307"/>
                </a:lnTo>
                <a:lnTo>
                  <a:pt x="167989" y="131160"/>
                </a:lnTo>
                <a:lnTo>
                  <a:pt x="167989" y="133631"/>
                </a:lnTo>
                <a:lnTo>
                  <a:pt x="168482" y="135484"/>
                </a:lnTo>
                <a:lnTo>
                  <a:pt x="168976" y="137903"/>
                </a:lnTo>
                <a:lnTo>
                  <a:pt x="168976" y="139757"/>
                </a:lnTo>
                <a:lnTo>
                  <a:pt x="169470" y="141610"/>
                </a:lnTo>
                <a:lnTo>
                  <a:pt x="169470" y="144029"/>
                </a:lnTo>
                <a:lnTo>
                  <a:pt x="169963" y="145882"/>
                </a:lnTo>
                <a:lnTo>
                  <a:pt x="170457" y="147735"/>
                </a:lnTo>
                <a:lnTo>
                  <a:pt x="170950" y="150155"/>
                </a:lnTo>
                <a:lnTo>
                  <a:pt x="170950" y="152008"/>
                </a:lnTo>
                <a:lnTo>
                  <a:pt x="171448" y="153861"/>
                </a:lnTo>
                <a:lnTo>
                  <a:pt x="171942" y="155663"/>
                </a:lnTo>
                <a:lnTo>
                  <a:pt x="172435" y="157516"/>
                </a:lnTo>
                <a:lnTo>
                  <a:pt x="172435" y="159369"/>
                </a:lnTo>
                <a:lnTo>
                  <a:pt x="172929" y="161840"/>
                </a:lnTo>
                <a:lnTo>
                  <a:pt x="173423" y="163641"/>
                </a:lnTo>
                <a:lnTo>
                  <a:pt x="173916" y="165494"/>
                </a:lnTo>
                <a:lnTo>
                  <a:pt x="174410" y="167348"/>
                </a:lnTo>
                <a:lnTo>
                  <a:pt x="174903" y="169149"/>
                </a:lnTo>
                <a:lnTo>
                  <a:pt x="174903" y="171002"/>
                </a:lnTo>
                <a:lnTo>
                  <a:pt x="175895" y="172856"/>
                </a:lnTo>
                <a:lnTo>
                  <a:pt x="176388" y="174709"/>
                </a:lnTo>
                <a:lnTo>
                  <a:pt x="176882" y="176510"/>
                </a:lnTo>
                <a:lnTo>
                  <a:pt x="177376" y="178363"/>
                </a:lnTo>
                <a:lnTo>
                  <a:pt x="177869" y="179599"/>
                </a:lnTo>
                <a:lnTo>
                  <a:pt x="178363" y="181452"/>
                </a:lnTo>
                <a:lnTo>
                  <a:pt x="178857" y="183254"/>
                </a:lnTo>
                <a:lnTo>
                  <a:pt x="179350" y="185107"/>
                </a:lnTo>
                <a:lnTo>
                  <a:pt x="179844" y="186960"/>
                </a:lnTo>
                <a:lnTo>
                  <a:pt x="180342" y="188195"/>
                </a:lnTo>
                <a:lnTo>
                  <a:pt x="180835" y="189997"/>
                </a:lnTo>
                <a:lnTo>
                  <a:pt x="181329" y="191850"/>
                </a:lnTo>
                <a:lnTo>
                  <a:pt x="181822" y="194321"/>
                </a:lnTo>
                <a:lnTo>
                  <a:pt x="182316" y="196123"/>
                </a:lnTo>
                <a:lnTo>
                  <a:pt x="183303" y="197976"/>
                </a:lnTo>
                <a:lnTo>
                  <a:pt x="183797" y="199829"/>
                </a:lnTo>
                <a:lnTo>
                  <a:pt x="184290" y="202248"/>
                </a:lnTo>
                <a:lnTo>
                  <a:pt x="184788" y="203484"/>
                </a:lnTo>
                <a:lnTo>
                  <a:pt x="185282" y="205337"/>
                </a:lnTo>
                <a:lnTo>
                  <a:pt x="185775" y="207808"/>
                </a:lnTo>
                <a:lnTo>
                  <a:pt x="186763" y="209609"/>
                </a:lnTo>
                <a:lnTo>
                  <a:pt x="187256" y="211462"/>
                </a:lnTo>
                <a:lnTo>
                  <a:pt x="188244" y="213300"/>
                </a:lnTo>
                <a:lnTo>
                  <a:pt x="188741" y="215750"/>
                </a:lnTo>
                <a:lnTo>
                  <a:pt x="189235" y="217588"/>
                </a:lnTo>
                <a:lnTo>
                  <a:pt x="189729" y="219431"/>
                </a:lnTo>
                <a:lnTo>
                  <a:pt x="190222" y="221881"/>
                </a:lnTo>
                <a:lnTo>
                  <a:pt x="190716" y="223106"/>
                </a:lnTo>
                <a:lnTo>
                  <a:pt x="191703" y="225557"/>
                </a:lnTo>
                <a:lnTo>
                  <a:pt x="192197" y="227394"/>
                </a:lnTo>
                <a:lnTo>
                  <a:pt x="192690" y="229237"/>
                </a:lnTo>
                <a:lnTo>
                  <a:pt x="193682" y="231075"/>
                </a:lnTo>
                <a:lnTo>
                  <a:pt x="194175" y="232912"/>
                </a:lnTo>
                <a:lnTo>
                  <a:pt x="195162" y="234750"/>
                </a:lnTo>
                <a:lnTo>
                  <a:pt x="195656" y="236588"/>
                </a:lnTo>
                <a:lnTo>
                  <a:pt x="196150" y="238431"/>
                </a:lnTo>
                <a:lnTo>
                  <a:pt x="197137" y="240881"/>
                </a:lnTo>
                <a:lnTo>
                  <a:pt x="197635" y="242106"/>
                </a:lnTo>
                <a:lnTo>
                  <a:pt x="198128" y="243944"/>
                </a:lnTo>
                <a:lnTo>
                  <a:pt x="199116" y="245781"/>
                </a:lnTo>
                <a:lnTo>
                  <a:pt x="199609" y="247624"/>
                </a:lnTo>
                <a:lnTo>
                  <a:pt x="200596" y="248849"/>
                </a:lnTo>
                <a:lnTo>
                  <a:pt x="201090" y="250687"/>
                </a:lnTo>
                <a:lnTo>
                  <a:pt x="201584" y="252525"/>
                </a:lnTo>
                <a:lnTo>
                  <a:pt x="203069" y="253750"/>
                </a:lnTo>
                <a:lnTo>
                  <a:pt x="203069" y="255593"/>
                </a:lnTo>
                <a:lnTo>
                  <a:pt x="204549" y="256818"/>
                </a:lnTo>
                <a:lnTo>
                  <a:pt x="205043" y="258043"/>
                </a:lnTo>
                <a:lnTo>
                  <a:pt x="206030" y="259881"/>
                </a:lnTo>
                <a:lnTo>
                  <a:pt x="206528" y="261106"/>
                </a:lnTo>
                <a:lnTo>
                  <a:pt x="208009" y="262331"/>
                </a:lnTo>
                <a:lnTo>
                  <a:pt x="208503" y="263556"/>
                </a:lnTo>
                <a:lnTo>
                  <a:pt x="209490" y="265399"/>
                </a:lnTo>
                <a:lnTo>
                  <a:pt x="211468" y="266624"/>
                </a:lnTo>
                <a:lnTo>
                  <a:pt x="212949" y="269074"/>
                </a:lnTo>
                <a:lnTo>
                  <a:pt x="214924" y="270299"/>
                </a:lnTo>
                <a:lnTo>
                  <a:pt x="216902" y="272137"/>
                </a:lnTo>
                <a:lnTo>
                  <a:pt x="218877" y="273367"/>
                </a:lnTo>
                <a:lnTo>
                  <a:pt x="220855" y="274592"/>
                </a:lnTo>
                <a:lnTo>
                  <a:pt x="224315" y="274592"/>
                </a:lnTo>
                <a:lnTo>
                  <a:pt x="225302" y="275205"/>
                </a:lnTo>
                <a:lnTo>
                  <a:pt x="226783" y="274592"/>
                </a:lnTo>
                <a:lnTo>
                  <a:pt x="232217" y="274592"/>
                </a:lnTo>
                <a:lnTo>
                  <a:pt x="233208" y="273980"/>
                </a:lnTo>
                <a:lnTo>
                  <a:pt x="234689" y="273980"/>
                </a:lnTo>
                <a:lnTo>
                  <a:pt x="235676" y="273367"/>
                </a:lnTo>
                <a:lnTo>
                  <a:pt x="236663" y="273367"/>
                </a:lnTo>
                <a:lnTo>
                  <a:pt x="238148" y="272750"/>
                </a:lnTo>
                <a:lnTo>
                  <a:pt x="241608" y="272750"/>
                </a:lnTo>
                <a:lnTo>
                  <a:pt x="243089" y="272137"/>
                </a:lnTo>
                <a:lnTo>
                  <a:pt x="244570" y="272137"/>
                </a:lnTo>
                <a:lnTo>
                  <a:pt x="245557" y="271525"/>
                </a:lnTo>
                <a:lnTo>
                  <a:pt x="246548" y="271525"/>
                </a:lnTo>
                <a:lnTo>
                  <a:pt x="248029" y="270912"/>
                </a:lnTo>
                <a:lnTo>
                  <a:pt x="249510" y="270912"/>
                </a:lnTo>
                <a:lnTo>
                  <a:pt x="250501" y="270299"/>
                </a:lnTo>
                <a:lnTo>
                  <a:pt x="251982" y="270299"/>
                </a:lnTo>
                <a:lnTo>
                  <a:pt x="253463" y="269074"/>
                </a:lnTo>
                <a:lnTo>
                  <a:pt x="254948" y="269074"/>
                </a:lnTo>
                <a:lnTo>
                  <a:pt x="255935" y="268462"/>
                </a:lnTo>
                <a:lnTo>
                  <a:pt x="258901" y="268462"/>
                </a:lnTo>
                <a:lnTo>
                  <a:pt x="260875" y="267849"/>
                </a:lnTo>
                <a:lnTo>
                  <a:pt x="262356" y="267849"/>
                </a:lnTo>
                <a:lnTo>
                  <a:pt x="263841" y="267237"/>
                </a:lnTo>
                <a:lnTo>
                  <a:pt x="265322" y="266624"/>
                </a:lnTo>
                <a:lnTo>
                  <a:pt x="267297" y="266624"/>
                </a:lnTo>
                <a:lnTo>
                  <a:pt x="268782" y="266011"/>
                </a:lnTo>
                <a:lnTo>
                  <a:pt x="270262" y="265399"/>
                </a:lnTo>
                <a:lnTo>
                  <a:pt x="271743" y="265399"/>
                </a:lnTo>
                <a:lnTo>
                  <a:pt x="273722" y="264786"/>
                </a:lnTo>
                <a:lnTo>
                  <a:pt x="275203" y="264174"/>
                </a:lnTo>
                <a:lnTo>
                  <a:pt x="276688" y="264174"/>
                </a:lnTo>
                <a:lnTo>
                  <a:pt x="278662" y="263556"/>
                </a:lnTo>
                <a:lnTo>
                  <a:pt x="280637" y="263556"/>
                </a:lnTo>
                <a:lnTo>
                  <a:pt x="282122" y="262943"/>
                </a:lnTo>
                <a:lnTo>
                  <a:pt x="284590" y="262331"/>
                </a:lnTo>
                <a:lnTo>
                  <a:pt x="286568" y="262331"/>
                </a:lnTo>
                <a:lnTo>
                  <a:pt x="288543" y="261718"/>
                </a:lnTo>
                <a:lnTo>
                  <a:pt x="292496" y="261718"/>
                </a:lnTo>
                <a:lnTo>
                  <a:pt x="294475" y="261106"/>
                </a:lnTo>
                <a:lnTo>
                  <a:pt x="300896" y="261106"/>
                </a:lnTo>
                <a:lnTo>
                  <a:pt x="303368" y="260493"/>
                </a:lnTo>
                <a:lnTo>
                  <a:pt x="314729" y="260493"/>
                </a:lnTo>
                <a:lnTo>
                  <a:pt x="317202" y="259881"/>
                </a:lnTo>
                <a:lnTo>
                  <a:pt x="322142" y="259881"/>
                </a:lnTo>
                <a:lnTo>
                  <a:pt x="325108" y="260493"/>
                </a:lnTo>
                <a:lnTo>
                  <a:pt x="333010" y="260493"/>
                </a:lnTo>
                <a:lnTo>
                  <a:pt x="335976" y="261106"/>
                </a:lnTo>
                <a:lnTo>
                  <a:pt x="341409" y="261106"/>
                </a:lnTo>
                <a:lnTo>
                  <a:pt x="343882" y="261718"/>
                </a:lnTo>
                <a:lnTo>
                  <a:pt x="346847" y="261718"/>
                </a:lnTo>
                <a:lnTo>
                  <a:pt x="349316" y="262331"/>
                </a:lnTo>
                <a:lnTo>
                  <a:pt x="352281" y="262331"/>
                </a:lnTo>
                <a:lnTo>
                  <a:pt x="354749" y="263556"/>
                </a:lnTo>
                <a:lnTo>
                  <a:pt x="357715" y="264174"/>
                </a:lnTo>
                <a:lnTo>
                  <a:pt x="359694" y="264174"/>
                </a:lnTo>
                <a:lnTo>
                  <a:pt x="362656" y="265399"/>
                </a:lnTo>
                <a:lnTo>
                  <a:pt x="364634" y="266012"/>
                </a:lnTo>
                <a:lnTo>
                  <a:pt x="367596" y="266624"/>
                </a:lnTo>
                <a:lnTo>
                  <a:pt x="369575" y="267237"/>
                </a:lnTo>
                <a:lnTo>
                  <a:pt x="372536" y="268462"/>
                </a:lnTo>
                <a:lnTo>
                  <a:pt x="374515" y="269074"/>
                </a:lnTo>
                <a:lnTo>
                  <a:pt x="377481" y="270299"/>
                </a:lnTo>
                <a:lnTo>
                  <a:pt x="379949" y="270912"/>
                </a:lnTo>
                <a:lnTo>
                  <a:pt x="381927" y="271525"/>
                </a:lnTo>
                <a:lnTo>
                  <a:pt x="383902" y="272750"/>
                </a:lnTo>
                <a:lnTo>
                  <a:pt x="386374" y="273367"/>
                </a:lnTo>
                <a:lnTo>
                  <a:pt x="388842" y="274593"/>
                </a:lnTo>
                <a:lnTo>
                  <a:pt x="390821" y="275818"/>
                </a:lnTo>
                <a:lnTo>
                  <a:pt x="393289" y="277043"/>
                </a:lnTo>
                <a:lnTo>
                  <a:pt x="395761" y="278268"/>
                </a:lnTo>
                <a:lnTo>
                  <a:pt x="397735" y="278880"/>
                </a:lnTo>
                <a:lnTo>
                  <a:pt x="399714" y="280718"/>
                </a:lnTo>
                <a:lnTo>
                  <a:pt x="401689" y="281331"/>
                </a:lnTo>
                <a:lnTo>
                  <a:pt x="403667" y="282561"/>
                </a:lnTo>
                <a:lnTo>
                  <a:pt x="406135" y="283786"/>
                </a:lnTo>
                <a:lnTo>
                  <a:pt x="408114" y="285011"/>
                </a:lnTo>
                <a:lnTo>
                  <a:pt x="410088" y="286236"/>
                </a:lnTo>
                <a:lnTo>
                  <a:pt x="412063" y="287462"/>
                </a:lnTo>
                <a:lnTo>
                  <a:pt x="414041" y="288687"/>
                </a:lnTo>
                <a:lnTo>
                  <a:pt x="416016" y="289912"/>
                </a:lnTo>
                <a:lnTo>
                  <a:pt x="417978" y="290524"/>
                </a:lnTo>
                <a:lnTo>
                  <a:pt x="419471" y="292367"/>
                </a:lnTo>
                <a:lnTo>
                  <a:pt x="421960" y="292980"/>
                </a:lnTo>
                <a:lnTo>
                  <a:pt x="423412" y="294205"/>
                </a:lnTo>
                <a:lnTo>
                  <a:pt x="425403" y="295430"/>
                </a:lnTo>
                <a:lnTo>
                  <a:pt x="427394" y="296655"/>
                </a:lnTo>
                <a:lnTo>
                  <a:pt x="428846" y="297880"/>
                </a:lnTo>
                <a:lnTo>
                  <a:pt x="430837" y="299105"/>
                </a:lnTo>
                <a:lnTo>
                  <a:pt x="432330" y="300336"/>
                </a:lnTo>
                <a:lnTo>
                  <a:pt x="434280" y="300948"/>
                </a:lnTo>
                <a:lnTo>
                  <a:pt x="436271" y="302173"/>
                </a:lnTo>
                <a:lnTo>
                  <a:pt x="437764" y="303398"/>
                </a:lnTo>
                <a:lnTo>
                  <a:pt x="439714" y="304624"/>
                </a:lnTo>
                <a:lnTo>
                  <a:pt x="441207" y="305849"/>
                </a:lnTo>
                <a:lnTo>
                  <a:pt x="442700" y="306461"/>
                </a:lnTo>
                <a:lnTo>
                  <a:pt x="444193" y="307074"/>
                </a:lnTo>
                <a:lnTo>
                  <a:pt x="445645" y="308299"/>
                </a:lnTo>
                <a:lnTo>
                  <a:pt x="447139" y="309529"/>
                </a:lnTo>
                <a:lnTo>
                  <a:pt x="448632" y="309529"/>
                </a:lnTo>
                <a:lnTo>
                  <a:pt x="450623" y="310754"/>
                </a:lnTo>
                <a:lnTo>
                  <a:pt x="452075" y="311980"/>
                </a:lnTo>
                <a:lnTo>
                  <a:pt x="453568" y="312592"/>
                </a:lnTo>
                <a:lnTo>
                  <a:pt x="455061" y="313205"/>
                </a:lnTo>
                <a:lnTo>
                  <a:pt x="456513" y="313817"/>
                </a:lnTo>
                <a:lnTo>
                  <a:pt x="458006" y="314430"/>
                </a:lnTo>
                <a:lnTo>
                  <a:pt x="459500" y="315655"/>
                </a:lnTo>
                <a:lnTo>
                  <a:pt x="460993" y="315655"/>
                </a:lnTo>
                <a:lnTo>
                  <a:pt x="462445" y="316267"/>
                </a:lnTo>
                <a:lnTo>
                  <a:pt x="463938" y="316880"/>
                </a:lnTo>
                <a:lnTo>
                  <a:pt x="464934" y="316880"/>
                </a:lnTo>
                <a:lnTo>
                  <a:pt x="466427" y="317493"/>
                </a:lnTo>
                <a:lnTo>
                  <a:pt x="469372" y="317493"/>
                </a:lnTo>
                <a:lnTo>
                  <a:pt x="470367" y="318105"/>
                </a:lnTo>
                <a:lnTo>
                  <a:pt x="471861" y="317493"/>
                </a:lnTo>
                <a:lnTo>
                  <a:pt x="475801" y="317493"/>
                </a:lnTo>
                <a:lnTo>
                  <a:pt x="476797" y="316880"/>
                </a:lnTo>
                <a:lnTo>
                  <a:pt x="478290" y="316267"/>
                </a:lnTo>
                <a:lnTo>
                  <a:pt x="479742" y="316267"/>
                </a:lnTo>
                <a:lnTo>
                  <a:pt x="480738" y="315655"/>
                </a:lnTo>
                <a:lnTo>
                  <a:pt x="482231" y="315042"/>
                </a:lnTo>
                <a:lnTo>
                  <a:pt x="483226" y="314430"/>
                </a:lnTo>
                <a:lnTo>
                  <a:pt x="484678" y="313817"/>
                </a:lnTo>
                <a:lnTo>
                  <a:pt x="486171" y="313817"/>
                </a:lnTo>
                <a:lnTo>
                  <a:pt x="487167" y="312592"/>
                </a:lnTo>
                <a:lnTo>
                  <a:pt x="488660" y="311980"/>
                </a:lnTo>
                <a:lnTo>
                  <a:pt x="489656" y="311367"/>
                </a:lnTo>
                <a:lnTo>
                  <a:pt x="491108" y="310754"/>
                </a:lnTo>
                <a:lnTo>
                  <a:pt x="492103" y="309529"/>
                </a:lnTo>
                <a:lnTo>
                  <a:pt x="493099" y="309529"/>
                </a:lnTo>
                <a:lnTo>
                  <a:pt x="494592" y="308299"/>
                </a:lnTo>
                <a:lnTo>
                  <a:pt x="495546" y="307686"/>
                </a:lnTo>
                <a:lnTo>
                  <a:pt x="496542" y="306461"/>
                </a:lnTo>
                <a:lnTo>
                  <a:pt x="497537" y="305849"/>
                </a:lnTo>
                <a:lnTo>
                  <a:pt x="498533" y="304624"/>
                </a:lnTo>
                <a:lnTo>
                  <a:pt x="500026" y="304011"/>
                </a:lnTo>
                <a:lnTo>
                  <a:pt x="500980" y="302786"/>
                </a:lnTo>
                <a:lnTo>
                  <a:pt x="501975" y="302173"/>
                </a:lnTo>
                <a:lnTo>
                  <a:pt x="502971" y="300948"/>
                </a:lnTo>
                <a:lnTo>
                  <a:pt x="504464" y="300336"/>
                </a:lnTo>
                <a:lnTo>
                  <a:pt x="505958" y="298493"/>
                </a:lnTo>
                <a:lnTo>
                  <a:pt x="507907" y="296655"/>
                </a:lnTo>
                <a:lnTo>
                  <a:pt x="509400" y="294817"/>
                </a:lnTo>
                <a:lnTo>
                  <a:pt x="511391" y="293592"/>
                </a:lnTo>
                <a:lnTo>
                  <a:pt x="512345" y="292367"/>
                </a:lnTo>
                <a:lnTo>
                  <a:pt x="513839" y="291142"/>
                </a:lnTo>
                <a:lnTo>
                  <a:pt x="515332" y="289912"/>
                </a:lnTo>
                <a:lnTo>
                  <a:pt x="516825" y="289912"/>
                </a:lnTo>
                <a:lnTo>
                  <a:pt x="517323" y="288687"/>
                </a:lnTo>
                <a:lnTo>
                  <a:pt x="519273" y="288687"/>
                </a:lnTo>
                <a:lnTo>
                  <a:pt x="520268" y="289299"/>
                </a:lnTo>
                <a:lnTo>
                  <a:pt x="520766" y="290524"/>
                </a:lnTo>
                <a:lnTo>
                  <a:pt x="520766" y="292367"/>
                </a:lnTo>
                <a:lnTo>
                  <a:pt x="521264" y="294205"/>
                </a:lnTo>
                <a:lnTo>
                  <a:pt x="520766" y="296043"/>
                </a:lnTo>
                <a:lnTo>
                  <a:pt x="520766" y="298493"/>
                </a:lnTo>
                <a:lnTo>
                  <a:pt x="520268" y="299718"/>
                </a:lnTo>
                <a:lnTo>
                  <a:pt x="520268" y="300948"/>
                </a:lnTo>
                <a:lnTo>
                  <a:pt x="519770" y="302173"/>
                </a:lnTo>
                <a:lnTo>
                  <a:pt x="519273" y="303399"/>
                </a:lnTo>
                <a:lnTo>
                  <a:pt x="519273" y="305236"/>
                </a:lnTo>
                <a:lnTo>
                  <a:pt x="518775" y="306461"/>
                </a:lnTo>
                <a:lnTo>
                  <a:pt x="518775" y="307686"/>
                </a:lnTo>
                <a:lnTo>
                  <a:pt x="518277" y="309529"/>
                </a:lnTo>
                <a:lnTo>
                  <a:pt x="517779" y="310142"/>
                </a:lnTo>
                <a:lnTo>
                  <a:pt x="517323" y="311980"/>
                </a:lnTo>
                <a:lnTo>
                  <a:pt x="516825" y="313817"/>
                </a:lnTo>
                <a:lnTo>
                  <a:pt x="516825" y="315655"/>
                </a:lnTo>
                <a:lnTo>
                  <a:pt x="516328" y="316880"/>
                </a:lnTo>
                <a:lnTo>
                  <a:pt x="515830" y="318105"/>
                </a:lnTo>
                <a:lnTo>
                  <a:pt x="515332" y="319948"/>
                </a:lnTo>
                <a:lnTo>
                  <a:pt x="514834" y="321173"/>
                </a:lnTo>
                <a:lnTo>
                  <a:pt x="514337" y="323011"/>
                </a:lnTo>
                <a:lnTo>
                  <a:pt x="513839" y="324849"/>
                </a:lnTo>
                <a:lnTo>
                  <a:pt x="513341" y="326074"/>
                </a:lnTo>
                <a:lnTo>
                  <a:pt x="512843" y="327916"/>
                </a:lnTo>
                <a:lnTo>
                  <a:pt x="512346" y="329754"/>
                </a:lnTo>
                <a:lnTo>
                  <a:pt x="511889" y="330979"/>
                </a:lnTo>
                <a:lnTo>
                  <a:pt x="511391" y="332817"/>
                </a:lnTo>
                <a:lnTo>
                  <a:pt x="510894" y="334042"/>
                </a:lnTo>
                <a:lnTo>
                  <a:pt x="510396" y="335880"/>
                </a:lnTo>
                <a:lnTo>
                  <a:pt x="509898" y="337723"/>
                </a:lnTo>
                <a:lnTo>
                  <a:pt x="508903" y="339560"/>
                </a:lnTo>
                <a:lnTo>
                  <a:pt x="508405" y="340785"/>
                </a:lnTo>
                <a:lnTo>
                  <a:pt x="507907" y="342011"/>
                </a:lnTo>
                <a:lnTo>
                  <a:pt x="507409" y="343848"/>
                </a:lnTo>
                <a:lnTo>
                  <a:pt x="506912" y="345073"/>
                </a:lnTo>
                <a:lnTo>
                  <a:pt x="506414" y="346916"/>
                </a:lnTo>
                <a:lnTo>
                  <a:pt x="505958" y="348141"/>
                </a:lnTo>
                <a:lnTo>
                  <a:pt x="505460" y="349366"/>
                </a:lnTo>
                <a:lnTo>
                  <a:pt x="504962" y="350592"/>
                </a:lnTo>
                <a:lnTo>
                  <a:pt x="504464" y="352429"/>
                </a:lnTo>
                <a:lnTo>
                  <a:pt x="502971" y="354885"/>
                </a:lnTo>
                <a:lnTo>
                  <a:pt x="501975" y="357335"/>
                </a:lnTo>
                <a:lnTo>
                  <a:pt x="501478" y="359785"/>
                </a:lnTo>
                <a:lnTo>
                  <a:pt x="500524" y="362235"/>
                </a:lnTo>
                <a:lnTo>
                  <a:pt x="499528" y="364078"/>
                </a:lnTo>
                <a:lnTo>
                  <a:pt x="499030" y="365916"/>
                </a:lnTo>
                <a:lnTo>
                  <a:pt x="498533" y="367141"/>
                </a:lnTo>
                <a:lnTo>
                  <a:pt x="498035" y="368366"/>
                </a:lnTo>
                <a:lnTo>
                  <a:pt x="497039" y="370816"/>
                </a:lnTo>
                <a:lnTo>
                  <a:pt x="497039" y="371429"/>
                </a:lnTo>
                <a:lnTo>
                  <a:pt x="496044" y="374497"/>
                </a:lnTo>
                <a:lnTo>
                  <a:pt x="495546" y="377560"/>
                </a:lnTo>
                <a:lnTo>
                  <a:pt x="494094" y="381235"/>
                </a:lnTo>
                <a:lnTo>
                  <a:pt x="493099" y="384303"/>
                </a:lnTo>
                <a:lnTo>
                  <a:pt x="492103" y="387366"/>
                </a:lnTo>
                <a:lnTo>
                  <a:pt x="490610" y="390429"/>
                </a:lnTo>
                <a:lnTo>
                  <a:pt x="489656" y="393497"/>
                </a:lnTo>
                <a:lnTo>
                  <a:pt x="488660" y="396560"/>
                </a:lnTo>
                <a:lnTo>
                  <a:pt x="486669" y="399622"/>
                </a:lnTo>
                <a:lnTo>
                  <a:pt x="485674" y="402690"/>
                </a:lnTo>
                <a:lnTo>
                  <a:pt x="483724" y="405753"/>
                </a:lnTo>
                <a:lnTo>
                  <a:pt x="482729" y="408203"/>
                </a:lnTo>
                <a:lnTo>
                  <a:pt x="480738" y="410659"/>
                </a:lnTo>
                <a:lnTo>
                  <a:pt x="479742" y="413722"/>
                </a:lnTo>
                <a:lnTo>
                  <a:pt x="477792" y="416784"/>
                </a:lnTo>
                <a:lnTo>
                  <a:pt x="476299" y="419240"/>
                </a:lnTo>
                <a:lnTo>
                  <a:pt x="474806" y="422303"/>
                </a:lnTo>
                <a:lnTo>
                  <a:pt x="472856" y="424753"/>
                </a:lnTo>
                <a:lnTo>
                  <a:pt x="471363" y="427208"/>
                </a:lnTo>
                <a:lnTo>
                  <a:pt x="469372" y="429659"/>
                </a:lnTo>
                <a:lnTo>
                  <a:pt x="467422" y="432109"/>
                </a:lnTo>
                <a:lnTo>
                  <a:pt x="465929" y="433946"/>
                </a:lnTo>
                <a:lnTo>
                  <a:pt x="463938" y="436402"/>
                </a:lnTo>
                <a:lnTo>
                  <a:pt x="461947" y="438852"/>
                </a:lnTo>
                <a:lnTo>
                  <a:pt x="459997" y="440690"/>
                </a:lnTo>
                <a:lnTo>
                  <a:pt x="458006" y="443140"/>
                </a:lnTo>
                <a:lnTo>
                  <a:pt x="456057" y="444978"/>
                </a:lnTo>
                <a:lnTo>
                  <a:pt x="454066" y="447433"/>
                </a:lnTo>
                <a:lnTo>
                  <a:pt x="452075" y="449271"/>
                </a:lnTo>
                <a:lnTo>
                  <a:pt x="450623" y="451721"/>
                </a:lnTo>
                <a:lnTo>
                  <a:pt x="448632" y="453559"/>
                </a:lnTo>
                <a:lnTo>
                  <a:pt x="446641" y="456014"/>
                </a:lnTo>
                <a:lnTo>
                  <a:pt x="444691" y="457239"/>
                </a:lnTo>
                <a:lnTo>
                  <a:pt x="442700" y="459690"/>
                </a:lnTo>
                <a:lnTo>
                  <a:pt x="440211" y="460915"/>
                </a:lnTo>
                <a:lnTo>
                  <a:pt x="438760" y="462752"/>
                </a:lnTo>
                <a:lnTo>
                  <a:pt x="436769" y="464595"/>
                </a:lnTo>
                <a:lnTo>
                  <a:pt x="434777" y="465820"/>
                </a:lnTo>
                <a:lnTo>
                  <a:pt x="432828" y="467658"/>
                </a:lnTo>
                <a:lnTo>
                  <a:pt x="430837" y="468883"/>
                </a:lnTo>
                <a:lnTo>
                  <a:pt x="428846" y="470721"/>
                </a:lnTo>
                <a:lnTo>
                  <a:pt x="426896" y="471946"/>
                </a:lnTo>
                <a:lnTo>
                  <a:pt x="424905" y="473176"/>
                </a:lnTo>
                <a:lnTo>
                  <a:pt x="422914" y="475014"/>
                </a:lnTo>
                <a:lnTo>
                  <a:pt x="421462" y="475626"/>
                </a:lnTo>
                <a:lnTo>
                  <a:pt x="419471" y="477464"/>
                </a:lnTo>
                <a:lnTo>
                  <a:pt x="417978" y="478689"/>
                </a:lnTo>
                <a:lnTo>
                  <a:pt x="416526" y="479914"/>
                </a:lnTo>
                <a:lnTo>
                  <a:pt x="414041" y="481139"/>
                </a:lnTo>
                <a:lnTo>
                  <a:pt x="412561" y="481757"/>
                </a:lnTo>
                <a:lnTo>
                  <a:pt x="410582" y="482982"/>
                </a:lnTo>
                <a:lnTo>
                  <a:pt x="409595" y="484207"/>
                </a:lnTo>
                <a:lnTo>
                  <a:pt x="407616" y="484820"/>
                </a:lnTo>
                <a:lnTo>
                  <a:pt x="406135" y="486045"/>
                </a:lnTo>
                <a:lnTo>
                  <a:pt x="404655" y="486658"/>
                </a:lnTo>
                <a:lnTo>
                  <a:pt x="403170" y="487883"/>
                </a:lnTo>
                <a:lnTo>
                  <a:pt x="401689" y="488495"/>
                </a:lnTo>
                <a:lnTo>
                  <a:pt x="400701" y="489108"/>
                </a:lnTo>
                <a:lnTo>
                  <a:pt x="399221" y="489721"/>
                </a:lnTo>
                <a:lnTo>
                  <a:pt x="398229" y="490951"/>
                </a:lnTo>
                <a:lnTo>
                  <a:pt x="397242" y="490951"/>
                </a:lnTo>
                <a:lnTo>
                  <a:pt x="395761" y="492176"/>
                </a:lnTo>
                <a:lnTo>
                  <a:pt x="394774" y="492788"/>
                </a:lnTo>
                <a:lnTo>
                  <a:pt x="393783" y="493401"/>
                </a:lnTo>
                <a:lnTo>
                  <a:pt x="391808" y="494014"/>
                </a:lnTo>
                <a:lnTo>
                  <a:pt x="390327" y="495239"/>
                </a:lnTo>
                <a:lnTo>
                  <a:pt x="388842" y="495851"/>
                </a:lnTo>
                <a:lnTo>
                  <a:pt x="387855" y="497076"/>
                </a:lnTo>
                <a:lnTo>
                  <a:pt x="386868" y="497689"/>
                </a:lnTo>
                <a:lnTo>
                  <a:pt x="385876" y="498914"/>
                </a:lnTo>
                <a:lnTo>
                  <a:pt x="385383" y="499532"/>
                </a:lnTo>
                <a:lnTo>
                  <a:pt x="384889" y="500757"/>
                </a:lnTo>
                <a:lnTo>
                  <a:pt x="383902" y="501982"/>
                </a:lnTo>
                <a:lnTo>
                  <a:pt x="383902" y="505657"/>
                </a:lnTo>
                <a:lnTo>
                  <a:pt x="384889" y="507495"/>
                </a:lnTo>
                <a:lnTo>
                  <a:pt x="385383" y="508108"/>
                </a:lnTo>
                <a:lnTo>
                  <a:pt x="386868" y="509951"/>
                </a:lnTo>
                <a:lnTo>
                  <a:pt x="387855" y="510563"/>
                </a:lnTo>
                <a:lnTo>
                  <a:pt x="388842" y="511788"/>
                </a:lnTo>
                <a:lnTo>
                  <a:pt x="390821" y="513013"/>
                </a:lnTo>
                <a:lnTo>
                  <a:pt x="391314" y="513626"/>
                </a:lnTo>
                <a:lnTo>
                  <a:pt x="395761" y="512401"/>
                </a:lnTo>
                <a:lnTo>
                  <a:pt x="399714" y="510563"/>
                </a:lnTo>
                <a:lnTo>
                  <a:pt x="403170" y="508725"/>
                </a:lnTo>
                <a:lnTo>
                  <a:pt x="407123" y="507495"/>
                </a:lnTo>
                <a:lnTo>
                  <a:pt x="410582" y="505657"/>
                </a:lnTo>
                <a:lnTo>
                  <a:pt x="415029" y="503820"/>
                </a:lnTo>
                <a:lnTo>
                  <a:pt x="418476" y="501982"/>
                </a:lnTo>
                <a:lnTo>
                  <a:pt x="421960" y="500757"/>
                </a:lnTo>
                <a:lnTo>
                  <a:pt x="425403" y="498302"/>
                </a:lnTo>
                <a:lnTo>
                  <a:pt x="428390" y="496464"/>
                </a:lnTo>
                <a:lnTo>
                  <a:pt x="431832" y="494014"/>
                </a:lnTo>
                <a:lnTo>
                  <a:pt x="434777" y="492176"/>
                </a:lnTo>
                <a:lnTo>
                  <a:pt x="438262" y="489721"/>
                </a:lnTo>
                <a:lnTo>
                  <a:pt x="441207" y="487883"/>
                </a:lnTo>
                <a:lnTo>
                  <a:pt x="444193" y="484820"/>
                </a:lnTo>
                <a:lnTo>
                  <a:pt x="447139" y="482370"/>
                </a:lnTo>
                <a:lnTo>
                  <a:pt x="450125" y="479914"/>
                </a:lnTo>
                <a:lnTo>
                  <a:pt x="452573" y="477464"/>
                </a:lnTo>
                <a:lnTo>
                  <a:pt x="455559" y="475014"/>
                </a:lnTo>
                <a:lnTo>
                  <a:pt x="458006" y="472564"/>
                </a:lnTo>
                <a:lnTo>
                  <a:pt x="460495" y="469496"/>
                </a:lnTo>
                <a:lnTo>
                  <a:pt x="462943" y="467045"/>
                </a:lnTo>
                <a:lnTo>
                  <a:pt x="464934" y="464595"/>
                </a:lnTo>
                <a:lnTo>
                  <a:pt x="467879" y="462140"/>
                </a:lnTo>
                <a:lnTo>
                  <a:pt x="469870" y="459690"/>
                </a:lnTo>
                <a:lnTo>
                  <a:pt x="471861" y="456627"/>
                </a:lnTo>
                <a:lnTo>
                  <a:pt x="473810" y="453559"/>
                </a:lnTo>
                <a:lnTo>
                  <a:pt x="476299" y="451109"/>
                </a:lnTo>
                <a:lnTo>
                  <a:pt x="478290" y="448658"/>
                </a:lnTo>
                <a:lnTo>
                  <a:pt x="480240" y="445595"/>
                </a:lnTo>
                <a:lnTo>
                  <a:pt x="482231" y="443140"/>
                </a:lnTo>
                <a:lnTo>
                  <a:pt x="483724" y="440690"/>
                </a:lnTo>
                <a:lnTo>
                  <a:pt x="485674" y="437627"/>
                </a:lnTo>
                <a:lnTo>
                  <a:pt x="487167" y="434559"/>
                </a:lnTo>
                <a:lnTo>
                  <a:pt x="488660" y="432109"/>
                </a:lnTo>
                <a:lnTo>
                  <a:pt x="490610" y="429659"/>
                </a:lnTo>
                <a:lnTo>
                  <a:pt x="491605" y="426591"/>
                </a:lnTo>
                <a:lnTo>
                  <a:pt x="493099" y="424140"/>
                </a:lnTo>
                <a:lnTo>
                  <a:pt x="494592" y="421077"/>
                </a:lnTo>
                <a:lnTo>
                  <a:pt x="496044" y="419240"/>
                </a:lnTo>
                <a:lnTo>
                  <a:pt x="497039" y="416172"/>
                </a:lnTo>
                <a:lnTo>
                  <a:pt x="498533" y="413722"/>
                </a:lnTo>
                <a:lnTo>
                  <a:pt x="499528" y="410659"/>
                </a:lnTo>
                <a:lnTo>
                  <a:pt x="500980" y="408821"/>
                </a:lnTo>
                <a:lnTo>
                  <a:pt x="501478" y="406366"/>
                </a:lnTo>
                <a:lnTo>
                  <a:pt x="502971" y="403915"/>
                </a:lnTo>
                <a:lnTo>
                  <a:pt x="503469" y="402078"/>
                </a:lnTo>
                <a:lnTo>
                  <a:pt x="504962" y="399622"/>
                </a:lnTo>
                <a:lnTo>
                  <a:pt x="505460" y="397172"/>
                </a:lnTo>
                <a:lnTo>
                  <a:pt x="506414" y="395334"/>
                </a:lnTo>
                <a:lnTo>
                  <a:pt x="506912" y="392884"/>
                </a:lnTo>
                <a:lnTo>
                  <a:pt x="507907" y="391046"/>
                </a:lnTo>
                <a:lnTo>
                  <a:pt x="508405" y="389816"/>
                </a:lnTo>
                <a:lnTo>
                  <a:pt x="508903" y="387979"/>
                </a:lnTo>
                <a:lnTo>
                  <a:pt x="509400" y="386141"/>
                </a:lnTo>
                <a:lnTo>
                  <a:pt x="510396" y="384303"/>
                </a:lnTo>
                <a:lnTo>
                  <a:pt x="510396" y="383078"/>
                </a:lnTo>
                <a:lnTo>
                  <a:pt x="510894" y="381853"/>
                </a:lnTo>
                <a:lnTo>
                  <a:pt x="511391" y="380010"/>
                </a:lnTo>
                <a:lnTo>
                  <a:pt x="511889" y="378785"/>
                </a:lnTo>
                <a:lnTo>
                  <a:pt x="512346" y="376947"/>
                </a:lnTo>
                <a:lnTo>
                  <a:pt x="512843" y="375110"/>
                </a:lnTo>
                <a:lnTo>
                  <a:pt x="512843" y="373272"/>
                </a:lnTo>
                <a:lnTo>
                  <a:pt x="513839" y="371429"/>
                </a:lnTo>
                <a:lnTo>
                  <a:pt x="513839" y="370204"/>
                </a:lnTo>
                <a:lnTo>
                  <a:pt x="514337" y="368979"/>
                </a:lnTo>
                <a:lnTo>
                  <a:pt x="514834" y="367141"/>
                </a:lnTo>
                <a:lnTo>
                  <a:pt x="515332" y="366529"/>
                </a:lnTo>
                <a:lnTo>
                  <a:pt x="515830" y="364691"/>
                </a:lnTo>
                <a:lnTo>
                  <a:pt x="516328" y="363461"/>
                </a:lnTo>
                <a:lnTo>
                  <a:pt x="516825" y="361623"/>
                </a:lnTo>
                <a:lnTo>
                  <a:pt x="517323" y="360398"/>
                </a:lnTo>
                <a:lnTo>
                  <a:pt x="517779" y="359173"/>
                </a:lnTo>
                <a:lnTo>
                  <a:pt x="518775" y="357335"/>
                </a:lnTo>
                <a:lnTo>
                  <a:pt x="519273" y="355497"/>
                </a:lnTo>
                <a:lnTo>
                  <a:pt x="520268" y="354267"/>
                </a:lnTo>
                <a:lnTo>
                  <a:pt x="520766" y="351817"/>
                </a:lnTo>
                <a:lnTo>
                  <a:pt x="521762" y="350592"/>
                </a:lnTo>
                <a:lnTo>
                  <a:pt x="522259" y="348754"/>
                </a:lnTo>
                <a:lnTo>
                  <a:pt x="523213" y="346916"/>
                </a:lnTo>
                <a:lnTo>
                  <a:pt x="524209" y="344461"/>
                </a:lnTo>
                <a:lnTo>
                  <a:pt x="524707" y="342623"/>
                </a:lnTo>
                <a:lnTo>
                  <a:pt x="525702" y="340785"/>
                </a:lnTo>
                <a:lnTo>
                  <a:pt x="526200" y="339560"/>
                </a:lnTo>
                <a:lnTo>
                  <a:pt x="527195" y="337110"/>
                </a:lnTo>
                <a:lnTo>
                  <a:pt x="527693" y="335267"/>
                </a:lnTo>
                <a:lnTo>
                  <a:pt x="528689" y="333430"/>
                </a:lnTo>
                <a:lnTo>
                  <a:pt x="529643" y="330979"/>
                </a:lnTo>
                <a:lnTo>
                  <a:pt x="530141" y="329142"/>
                </a:lnTo>
                <a:lnTo>
                  <a:pt x="531136" y="327304"/>
                </a:lnTo>
                <a:lnTo>
                  <a:pt x="532132" y="325461"/>
                </a:lnTo>
                <a:lnTo>
                  <a:pt x="533127" y="323623"/>
                </a:lnTo>
                <a:lnTo>
                  <a:pt x="533625" y="321173"/>
                </a:lnTo>
                <a:lnTo>
                  <a:pt x="534579" y="319335"/>
                </a:lnTo>
                <a:lnTo>
                  <a:pt x="535077" y="316880"/>
                </a:lnTo>
                <a:lnTo>
                  <a:pt x="535574" y="315655"/>
                </a:lnTo>
                <a:lnTo>
                  <a:pt x="536072" y="313205"/>
                </a:lnTo>
                <a:lnTo>
                  <a:pt x="537068" y="311367"/>
                </a:lnTo>
                <a:lnTo>
                  <a:pt x="537566" y="309529"/>
                </a:lnTo>
                <a:lnTo>
                  <a:pt x="538063" y="307686"/>
                </a:lnTo>
                <a:lnTo>
                  <a:pt x="538561" y="305236"/>
                </a:lnTo>
                <a:lnTo>
                  <a:pt x="539557" y="303399"/>
                </a:lnTo>
                <a:lnTo>
                  <a:pt x="540013" y="301561"/>
                </a:lnTo>
                <a:lnTo>
                  <a:pt x="540511" y="299718"/>
                </a:lnTo>
                <a:lnTo>
                  <a:pt x="540511" y="297880"/>
                </a:lnTo>
                <a:lnTo>
                  <a:pt x="541008" y="296043"/>
                </a:lnTo>
                <a:lnTo>
                  <a:pt x="541506" y="294205"/>
                </a:lnTo>
                <a:lnTo>
                  <a:pt x="542004" y="292980"/>
                </a:lnTo>
                <a:lnTo>
                  <a:pt x="542004" y="281331"/>
                </a:lnTo>
                <a:lnTo>
                  <a:pt x="541506" y="278881"/>
                </a:lnTo>
                <a:lnTo>
                  <a:pt x="541008" y="277043"/>
                </a:lnTo>
                <a:lnTo>
                  <a:pt x="540013" y="275205"/>
                </a:lnTo>
                <a:lnTo>
                  <a:pt x="538561" y="273980"/>
                </a:lnTo>
                <a:lnTo>
                  <a:pt x="536570" y="272750"/>
                </a:lnTo>
                <a:lnTo>
                  <a:pt x="535077" y="271525"/>
                </a:lnTo>
                <a:lnTo>
                  <a:pt x="533127" y="270912"/>
                </a:lnTo>
                <a:lnTo>
                  <a:pt x="531136" y="270300"/>
                </a:lnTo>
                <a:lnTo>
                  <a:pt x="521264" y="270300"/>
                </a:lnTo>
                <a:lnTo>
                  <a:pt x="520268" y="270912"/>
                </a:lnTo>
                <a:lnTo>
                  <a:pt x="519273" y="270912"/>
                </a:lnTo>
                <a:lnTo>
                  <a:pt x="517779" y="271525"/>
                </a:lnTo>
                <a:lnTo>
                  <a:pt x="516825" y="271525"/>
                </a:lnTo>
                <a:lnTo>
                  <a:pt x="515332" y="272137"/>
                </a:lnTo>
                <a:lnTo>
                  <a:pt x="513839" y="272750"/>
                </a:lnTo>
                <a:lnTo>
                  <a:pt x="512843" y="273368"/>
                </a:lnTo>
                <a:lnTo>
                  <a:pt x="511889" y="273368"/>
                </a:lnTo>
                <a:lnTo>
                  <a:pt x="510396" y="273980"/>
                </a:lnTo>
                <a:lnTo>
                  <a:pt x="508903" y="274593"/>
                </a:lnTo>
                <a:lnTo>
                  <a:pt x="507907" y="275205"/>
                </a:lnTo>
                <a:lnTo>
                  <a:pt x="506414" y="275818"/>
                </a:lnTo>
                <a:lnTo>
                  <a:pt x="505460" y="276430"/>
                </a:lnTo>
                <a:lnTo>
                  <a:pt x="504464" y="277043"/>
                </a:lnTo>
                <a:lnTo>
                  <a:pt x="502971" y="277655"/>
                </a:lnTo>
                <a:lnTo>
                  <a:pt x="501478" y="278268"/>
                </a:lnTo>
                <a:lnTo>
                  <a:pt x="500524" y="278881"/>
                </a:lnTo>
                <a:lnTo>
                  <a:pt x="498533" y="279493"/>
                </a:lnTo>
                <a:lnTo>
                  <a:pt x="497537" y="280106"/>
                </a:lnTo>
                <a:lnTo>
                  <a:pt x="496542" y="280718"/>
                </a:lnTo>
                <a:lnTo>
                  <a:pt x="495090" y="281331"/>
                </a:lnTo>
                <a:lnTo>
                  <a:pt x="494094" y="281943"/>
                </a:lnTo>
                <a:lnTo>
                  <a:pt x="492601" y="282561"/>
                </a:lnTo>
                <a:lnTo>
                  <a:pt x="491108" y="283174"/>
                </a:lnTo>
                <a:lnTo>
                  <a:pt x="489656" y="283786"/>
                </a:lnTo>
                <a:lnTo>
                  <a:pt x="488660" y="285011"/>
                </a:lnTo>
                <a:lnTo>
                  <a:pt x="487665" y="285011"/>
                </a:lnTo>
                <a:lnTo>
                  <a:pt x="486171" y="285624"/>
                </a:lnTo>
                <a:lnTo>
                  <a:pt x="485176" y="286236"/>
                </a:lnTo>
                <a:lnTo>
                  <a:pt x="484180" y="287462"/>
                </a:lnTo>
                <a:lnTo>
                  <a:pt x="482729" y="288074"/>
                </a:lnTo>
                <a:lnTo>
                  <a:pt x="481733" y="288074"/>
                </a:lnTo>
                <a:lnTo>
                  <a:pt x="480738" y="288687"/>
                </a:lnTo>
                <a:lnTo>
                  <a:pt x="479742" y="289299"/>
                </a:lnTo>
                <a:lnTo>
                  <a:pt x="478290" y="289912"/>
                </a:lnTo>
                <a:lnTo>
                  <a:pt x="477295" y="290524"/>
                </a:lnTo>
                <a:lnTo>
                  <a:pt x="476299" y="290524"/>
                </a:lnTo>
                <a:lnTo>
                  <a:pt x="474806" y="291755"/>
                </a:lnTo>
                <a:lnTo>
                  <a:pt x="473810" y="292367"/>
                </a:lnTo>
                <a:lnTo>
                  <a:pt x="472856" y="292367"/>
                </a:lnTo>
                <a:lnTo>
                  <a:pt x="471861" y="292980"/>
                </a:lnTo>
                <a:lnTo>
                  <a:pt x="469870" y="292980"/>
                </a:lnTo>
                <a:lnTo>
                  <a:pt x="467879" y="294205"/>
                </a:lnTo>
                <a:lnTo>
                  <a:pt x="462445" y="294205"/>
                </a:lnTo>
                <a:lnTo>
                  <a:pt x="461491" y="292980"/>
                </a:lnTo>
                <a:lnTo>
                  <a:pt x="458006" y="292980"/>
                </a:lnTo>
                <a:lnTo>
                  <a:pt x="457011" y="292367"/>
                </a:lnTo>
                <a:lnTo>
                  <a:pt x="455559" y="291755"/>
                </a:lnTo>
                <a:lnTo>
                  <a:pt x="454066" y="290524"/>
                </a:lnTo>
                <a:lnTo>
                  <a:pt x="453070" y="290524"/>
                </a:lnTo>
                <a:lnTo>
                  <a:pt x="452075" y="289912"/>
                </a:lnTo>
                <a:lnTo>
                  <a:pt x="450623" y="288687"/>
                </a:lnTo>
                <a:lnTo>
                  <a:pt x="449130" y="288074"/>
                </a:lnTo>
                <a:lnTo>
                  <a:pt x="448134" y="287462"/>
                </a:lnTo>
                <a:lnTo>
                  <a:pt x="446641" y="286236"/>
                </a:lnTo>
                <a:lnTo>
                  <a:pt x="445189" y="285624"/>
                </a:lnTo>
                <a:lnTo>
                  <a:pt x="443198" y="285011"/>
                </a:lnTo>
                <a:lnTo>
                  <a:pt x="442202" y="283786"/>
                </a:lnTo>
                <a:lnTo>
                  <a:pt x="440211" y="282561"/>
                </a:lnTo>
                <a:lnTo>
                  <a:pt x="438759" y="281943"/>
                </a:lnTo>
                <a:lnTo>
                  <a:pt x="437266" y="280718"/>
                </a:lnTo>
                <a:lnTo>
                  <a:pt x="435275" y="279493"/>
                </a:lnTo>
                <a:lnTo>
                  <a:pt x="433823" y="278268"/>
                </a:lnTo>
                <a:lnTo>
                  <a:pt x="432330" y="277043"/>
                </a:lnTo>
                <a:lnTo>
                  <a:pt x="430837" y="275818"/>
                </a:lnTo>
                <a:lnTo>
                  <a:pt x="428846" y="275205"/>
                </a:lnTo>
                <a:lnTo>
                  <a:pt x="426896" y="273367"/>
                </a:lnTo>
                <a:lnTo>
                  <a:pt x="425403" y="272750"/>
                </a:lnTo>
                <a:lnTo>
                  <a:pt x="423412" y="270912"/>
                </a:lnTo>
                <a:lnTo>
                  <a:pt x="421960" y="270299"/>
                </a:lnTo>
                <a:lnTo>
                  <a:pt x="419471" y="268462"/>
                </a:lnTo>
                <a:lnTo>
                  <a:pt x="417480" y="267849"/>
                </a:lnTo>
                <a:lnTo>
                  <a:pt x="415522" y="266012"/>
                </a:lnTo>
                <a:lnTo>
                  <a:pt x="413548" y="265399"/>
                </a:lnTo>
                <a:lnTo>
                  <a:pt x="411569" y="263556"/>
                </a:lnTo>
                <a:lnTo>
                  <a:pt x="409595" y="262331"/>
                </a:lnTo>
                <a:lnTo>
                  <a:pt x="407122" y="261106"/>
                </a:lnTo>
                <a:lnTo>
                  <a:pt x="405148" y="259881"/>
                </a:lnTo>
                <a:lnTo>
                  <a:pt x="403169" y="258656"/>
                </a:lnTo>
                <a:lnTo>
                  <a:pt x="400701" y="257431"/>
                </a:lnTo>
                <a:lnTo>
                  <a:pt x="398229" y="256818"/>
                </a:lnTo>
                <a:lnTo>
                  <a:pt x="396255" y="254980"/>
                </a:lnTo>
                <a:lnTo>
                  <a:pt x="393782" y="253750"/>
                </a:lnTo>
                <a:lnTo>
                  <a:pt x="391314" y="253137"/>
                </a:lnTo>
                <a:lnTo>
                  <a:pt x="389336" y="251912"/>
                </a:lnTo>
                <a:lnTo>
                  <a:pt x="387361" y="251300"/>
                </a:lnTo>
                <a:lnTo>
                  <a:pt x="384889" y="249462"/>
                </a:lnTo>
                <a:lnTo>
                  <a:pt x="382421" y="248849"/>
                </a:lnTo>
                <a:lnTo>
                  <a:pt x="379949" y="247624"/>
                </a:lnTo>
                <a:lnTo>
                  <a:pt x="377481" y="247012"/>
                </a:lnTo>
                <a:lnTo>
                  <a:pt x="374515" y="245782"/>
                </a:lnTo>
                <a:lnTo>
                  <a:pt x="372043" y="244556"/>
                </a:lnTo>
                <a:lnTo>
                  <a:pt x="369575" y="243944"/>
                </a:lnTo>
                <a:lnTo>
                  <a:pt x="367102" y="243944"/>
                </a:lnTo>
                <a:lnTo>
                  <a:pt x="364141" y="242719"/>
                </a:lnTo>
                <a:lnTo>
                  <a:pt x="361668" y="242106"/>
                </a:lnTo>
                <a:lnTo>
                  <a:pt x="359196" y="241494"/>
                </a:lnTo>
                <a:lnTo>
                  <a:pt x="356234" y="240881"/>
                </a:lnTo>
                <a:lnTo>
                  <a:pt x="353762" y="240268"/>
                </a:lnTo>
                <a:lnTo>
                  <a:pt x="350796" y="239656"/>
                </a:lnTo>
                <a:lnTo>
                  <a:pt x="347835" y="239656"/>
                </a:lnTo>
                <a:lnTo>
                  <a:pt x="345362" y="239043"/>
                </a:lnTo>
                <a:lnTo>
                  <a:pt x="342401" y="238431"/>
                </a:lnTo>
                <a:lnTo>
                  <a:pt x="339435" y="237818"/>
                </a:lnTo>
                <a:lnTo>
                  <a:pt x="334001" y="237818"/>
                </a:lnTo>
                <a:lnTo>
                  <a:pt x="331035" y="237206"/>
                </a:lnTo>
                <a:lnTo>
                  <a:pt x="315223" y="237206"/>
                </a:lnTo>
                <a:lnTo>
                  <a:pt x="313248" y="237818"/>
                </a:lnTo>
                <a:lnTo>
                  <a:pt x="305836" y="237818"/>
                </a:lnTo>
                <a:lnTo>
                  <a:pt x="303368" y="238431"/>
                </a:lnTo>
                <a:lnTo>
                  <a:pt x="300896" y="238431"/>
                </a:lnTo>
                <a:lnTo>
                  <a:pt x="298921" y="239043"/>
                </a:lnTo>
                <a:lnTo>
                  <a:pt x="296449" y="239656"/>
                </a:lnTo>
                <a:lnTo>
                  <a:pt x="294474" y="239656"/>
                </a:lnTo>
                <a:lnTo>
                  <a:pt x="292002" y="240268"/>
                </a:lnTo>
                <a:lnTo>
                  <a:pt x="290028" y="240881"/>
                </a:lnTo>
                <a:lnTo>
                  <a:pt x="287556" y="240881"/>
                </a:lnTo>
                <a:lnTo>
                  <a:pt x="285581" y="241494"/>
                </a:lnTo>
                <a:lnTo>
                  <a:pt x="283603" y="242106"/>
                </a:lnTo>
                <a:lnTo>
                  <a:pt x="281628" y="242106"/>
                </a:lnTo>
                <a:lnTo>
                  <a:pt x="279156" y="242719"/>
                </a:lnTo>
                <a:lnTo>
                  <a:pt x="277181" y="243331"/>
                </a:lnTo>
                <a:lnTo>
                  <a:pt x="275203" y="243944"/>
                </a:lnTo>
                <a:lnTo>
                  <a:pt x="273228" y="243944"/>
                </a:lnTo>
                <a:lnTo>
                  <a:pt x="271250" y="244556"/>
                </a:lnTo>
                <a:lnTo>
                  <a:pt x="269769" y="245781"/>
                </a:lnTo>
                <a:lnTo>
                  <a:pt x="267794" y="245781"/>
                </a:lnTo>
                <a:lnTo>
                  <a:pt x="265816" y="246399"/>
                </a:lnTo>
                <a:lnTo>
                  <a:pt x="264335" y="246399"/>
                </a:lnTo>
                <a:lnTo>
                  <a:pt x="262356" y="247012"/>
                </a:lnTo>
                <a:lnTo>
                  <a:pt x="260382" y="247624"/>
                </a:lnTo>
                <a:lnTo>
                  <a:pt x="258901" y="248237"/>
                </a:lnTo>
                <a:lnTo>
                  <a:pt x="257416" y="248237"/>
                </a:lnTo>
                <a:lnTo>
                  <a:pt x="255442" y="248849"/>
                </a:lnTo>
                <a:lnTo>
                  <a:pt x="253957" y="248849"/>
                </a:lnTo>
                <a:lnTo>
                  <a:pt x="252476" y="249462"/>
                </a:lnTo>
                <a:lnTo>
                  <a:pt x="250501" y="250075"/>
                </a:lnTo>
                <a:lnTo>
                  <a:pt x="249510" y="250687"/>
                </a:lnTo>
                <a:lnTo>
                  <a:pt x="248029" y="250687"/>
                </a:lnTo>
                <a:lnTo>
                  <a:pt x="246548" y="251300"/>
                </a:lnTo>
                <a:lnTo>
                  <a:pt x="245063" y="251300"/>
                </a:lnTo>
                <a:lnTo>
                  <a:pt x="243582" y="251912"/>
                </a:lnTo>
                <a:lnTo>
                  <a:pt x="242595" y="251912"/>
                </a:lnTo>
                <a:lnTo>
                  <a:pt x="241110" y="252525"/>
                </a:lnTo>
                <a:lnTo>
                  <a:pt x="236663" y="252525"/>
                </a:lnTo>
                <a:lnTo>
                  <a:pt x="235676" y="253137"/>
                </a:lnTo>
                <a:lnTo>
                  <a:pt x="229255" y="253137"/>
                </a:lnTo>
                <a:lnTo>
                  <a:pt x="227276" y="252525"/>
                </a:lnTo>
                <a:lnTo>
                  <a:pt x="225302" y="251912"/>
                </a:lnTo>
                <a:lnTo>
                  <a:pt x="223323" y="250687"/>
                </a:lnTo>
                <a:lnTo>
                  <a:pt x="221843" y="248849"/>
                </a:lnTo>
                <a:lnTo>
                  <a:pt x="219868" y="247012"/>
                </a:lnTo>
                <a:lnTo>
                  <a:pt x="217889" y="245169"/>
                </a:lnTo>
                <a:lnTo>
                  <a:pt x="216902" y="243944"/>
                </a:lnTo>
                <a:lnTo>
                  <a:pt x="215915" y="242106"/>
                </a:lnTo>
                <a:lnTo>
                  <a:pt x="214924" y="240268"/>
                </a:lnTo>
                <a:lnTo>
                  <a:pt x="213936" y="239043"/>
                </a:lnTo>
                <a:lnTo>
                  <a:pt x="213443" y="237206"/>
                </a:lnTo>
                <a:lnTo>
                  <a:pt x="212456" y="235363"/>
                </a:lnTo>
                <a:lnTo>
                  <a:pt x="211468" y="233525"/>
                </a:lnTo>
                <a:lnTo>
                  <a:pt x="210975" y="231687"/>
                </a:lnTo>
                <a:lnTo>
                  <a:pt x="209490" y="229850"/>
                </a:lnTo>
                <a:lnTo>
                  <a:pt x="208996" y="227394"/>
                </a:lnTo>
                <a:lnTo>
                  <a:pt x="208009" y="226169"/>
                </a:lnTo>
                <a:lnTo>
                  <a:pt x="207515" y="223719"/>
                </a:lnTo>
                <a:lnTo>
                  <a:pt x="206030" y="221269"/>
                </a:lnTo>
                <a:lnTo>
                  <a:pt x="205537" y="218818"/>
                </a:lnTo>
                <a:lnTo>
                  <a:pt x="204549" y="216363"/>
                </a:lnTo>
                <a:lnTo>
                  <a:pt x="204056" y="214525"/>
                </a:lnTo>
                <a:lnTo>
                  <a:pt x="203069" y="212080"/>
                </a:lnTo>
                <a:lnTo>
                  <a:pt x="202575" y="209609"/>
                </a:lnTo>
                <a:lnTo>
                  <a:pt x="201090" y="207190"/>
                </a:lnTo>
                <a:lnTo>
                  <a:pt x="200596" y="204719"/>
                </a:lnTo>
                <a:lnTo>
                  <a:pt x="199609" y="202248"/>
                </a:lnTo>
                <a:lnTo>
                  <a:pt x="199115" y="199211"/>
                </a:lnTo>
                <a:lnTo>
                  <a:pt x="198128" y="196740"/>
                </a:lnTo>
                <a:lnTo>
                  <a:pt x="197635" y="194321"/>
                </a:lnTo>
                <a:lnTo>
                  <a:pt x="196643" y="191850"/>
                </a:lnTo>
                <a:lnTo>
                  <a:pt x="196150" y="189379"/>
                </a:lnTo>
                <a:lnTo>
                  <a:pt x="195162" y="186342"/>
                </a:lnTo>
                <a:lnTo>
                  <a:pt x="194669" y="183871"/>
                </a:lnTo>
                <a:lnTo>
                  <a:pt x="193682" y="180834"/>
                </a:lnTo>
                <a:lnTo>
                  <a:pt x="192690" y="178363"/>
                </a:lnTo>
                <a:lnTo>
                  <a:pt x="192197" y="175893"/>
                </a:lnTo>
                <a:lnTo>
                  <a:pt x="191703" y="172856"/>
                </a:lnTo>
                <a:lnTo>
                  <a:pt x="191209" y="170385"/>
                </a:lnTo>
                <a:lnTo>
                  <a:pt x="190716" y="167965"/>
                </a:lnTo>
                <a:lnTo>
                  <a:pt x="189728" y="165494"/>
                </a:lnTo>
                <a:lnTo>
                  <a:pt x="189235" y="163024"/>
                </a:lnTo>
                <a:lnTo>
                  <a:pt x="188741" y="159987"/>
                </a:lnTo>
                <a:lnTo>
                  <a:pt x="188243" y="158133"/>
                </a:lnTo>
                <a:lnTo>
                  <a:pt x="187256" y="155096"/>
                </a:lnTo>
                <a:lnTo>
                  <a:pt x="187256" y="153243"/>
                </a:lnTo>
                <a:lnTo>
                  <a:pt x="186763" y="150772"/>
                </a:lnTo>
                <a:lnTo>
                  <a:pt x="185775" y="148353"/>
                </a:lnTo>
                <a:lnTo>
                  <a:pt x="185282" y="145882"/>
                </a:lnTo>
                <a:lnTo>
                  <a:pt x="184788" y="144029"/>
                </a:lnTo>
                <a:lnTo>
                  <a:pt x="184290" y="141610"/>
                </a:lnTo>
                <a:lnTo>
                  <a:pt x="183797" y="139757"/>
                </a:lnTo>
                <a:lnTo>
                  <a:pt x="183797" y="137903"/>
                </a:lnTo>
                <a:lnTo>
                  <a:pt x="183303" y="135484"/>
                </a:lnTo>
                <a:lnTo>
                  <a:pt x="182316" y="133631"/>
                </a:lnTo>
                <a:lnTo>
                  <a:pt x="182316" y="131778"/>
                </a:lnTo>
                <a:lnTo>
                  <a:pt x="181822" y="129925"/>
                </a:lnTo>
                <a:lnTo>
                  <a:pt x="181822" y="128741"/>
                </a:lnTo>
                <a:lnTo>
                  <a:pt x="181329" y="126888"/>
                </a:lnTo>
                <a:lnTo>
                  <a:pt x="181329" y="125034"/>
                </a:lnTo>
                <a:lnTo>
                  <a:pt x="180835" y="123799"/>
                </a:lnTo>
                <a:lnTo>
                  <a:pt x="180835" y="122564"/>
                </a:lnTo>
                <a:lnTo>
                  <a:pt x="180341" y="121380"/>
                </a:lnTo>
                <a:lnTo>
                  <a:pt x="180341" y="120144"/>
                </a:lnTo>
                <a:lnTo>
                  <a:pt x="179844" y="118291"/>
                </a:lnTo>
                <a:lnTo>
                  <a:pt x="179844" y="117056"/>
                </a:lnTo>
                <a:lnTo>
                  <a:pt x="179350" y="115872"/>
                </a:lnTo>
                <a:lnTo>
                  <a:pt x="179350" y="114019"/>
                </a:lnTo>
                <a:lnTo>
                  <a:pt x="178856" y="112165"/>
                </a:lnTo>
                <a:lnTo>
                  <a:pt x="178363" y="110930"/>
                </a:lnTo>
                <a:lnTo>
                  <a:pt x="178363" y="107275"/>
                </a:lnTo>
                <a:lnTo>
                  <a:pt x="177869" y="106040"/>
                </a:lnTo>
                <a:lnTo>
                  <a:pt x="177869" y="104187"/>
                </a:lnTo>
                <a:lnTo>
                  <a:pt x="176882" y="102385"/>
                </a:lnTo>
                <a:lnTo>
                  <a:pt x="176882" y="99296"/>
                </a:lnTo>
                <a:lnTo>
                  <a:pt x="176388" y="97443"/>
                </a:lnTo>
                <a:lnTo>
                  <a:pt x="176388" y="95642"/>
                </a:lnTo>
                <a:lnTo>
                  <a:pt x="175895" y="93789"/>
                </a:lnTo>
                <a:lnTo>
                  <a:pt x="175397" y="91935"/>
                </a:lnTo>
                <a:lnTo>
                  <a:pt x="175397" y="89516"/>
                </a:lnTo>
                <a:lnTo>
                  <a:pt x="174903" y="87663"/>
                </a:lnTo>
                <a:lnTo>
                  <a:pt x="174410" y="85810"/>
                </a:lnTo>
                <a:lnTo>
                  <a:pt x="174410" y="84574"/>
                </a:lnTo>
                <a:lnTo>
                  <a:pt x="173916" y="82155"/>
                </a:lnTo>
                <a:lnTo>
                  <a:pt x="173423" y="80302"/>
                </a:lnTo>
                <a:lnTo>
                  <a:pt x="172929" y="78449"/>
                </a:lnTo>
                <a:lnTo>
                  <a:pt x="172435" y="76029"/>
                </a:lnTo>
                <a:lnTo>
                  <a:pt x="172435" y="74176"/>
                </a:lnTo>
                <a:lnTo>
                  <a:pt x="171448" y="72323"/>
                </a:lnTo>
                <a:lnTo>
                  <a:pt x="170950" y="70470"/>
                </a:lnTo>
                <a:lnTo>
                  <a:pt x="170457" y="68668"/>
                </a:lnTo>
                <a:lnTo>
                  <a:pt x="169963" y="66198"/>
                </a:lnTo>
                <a:lnTo>
                  <a:pt x="169469" y="64344"/>
                </a:lnTo>
                <a:lnTo>
                  <a:pt x="168976" y="62543"/>
                </a:lnTo>
                <a:lnTo>
                  <a:pt x="167989" y="60690"/>
                </a:lnTo>
                <a:lnTo>
                  <a:pt x="167495" y="58219"/>
                </a:lnTo>
                <a:lnTo>
                  <a:pt x="166504" y="56417"/>
                </a:lnTo>
                <a:lnTo>
                  <a:pt x="166010" y="54564"/>
                </a:lnTo>
                <a:lnTo>
                  <a:pt x="165516" y="52711"/>
                </a:lnTo>
                <a:lnTo>
                  <a:pt x="164529" y="50858"/>
                </a:lnTo>
                <a:lnTo>
                  <a:pt x="164036" y="48438"/>
                </a:lnTo>
                <a:lnTo>
                  <a:pt x="163048" y="46585"/>
                </a:lnTo>
                <a:lnTo>
                  <a:pt x="162057" y="44732"/>
                </a:lnTo>
                <a:lnTo>
                  <a:pt x="161070" y="42313"/>
                </a:lnTo>
                <a:lnTo>
                  <a:pt x="160082" y="41077"/>
                </a:lnTo>
                <a:lnTo>
                  <a:pt x="159095" y="39224"/>
                </a:lnTo>
                <a:lnTo>
                  <a:pt x="158602" y="37371"/>
                </a:lnTo>
                <a:lnTo>
                  <a:pt x="157117" y="35569"/>
                </a:lnTo>
                <a:lnTo>
                  <a:pt x="156129" y="33099"/>
                </a:lnTo>
                <a:lnTo>
                  <a:pt x="155142" y="31245"/>
                </a:lnTo>
                <a:lnTo>
                  <a:pt x="153661" y="30061"/>
                </a:lnTo>
                <a:lnTo>
                  <a:pt x="152670" y="28208"/>
                </a:lnTo>
                <a:lnTo>
                  <a:pt x="151189" y="26355"/>
                </a:lnTo>
                <a:lnTo>
                  <a:pt x="150202" y="24502"/>
                </a:lnTo>
                <a:lnTo>
                  <a:pt x="148717" y="23318"/>
                </a:lnTo>
                <a:lnTo>
                  <a:pt x="147730" y="22083"/>
                </a:lnTo>
                <a:lnTo>
                  <a:pt x="146249" y="20230"/>
                </a:lnTo>
                <a:lnTo>
                  <a:pt x="144764" y="18376"/>
                </a:lnTo>
                <a:lnTo>
                  <a:pt x="142789" y="17192"/>
                </a:lnTo>
                <a:lnTo>
                  <a:pt x="141308" y="15957"/>
                </a:lnTo>
                <a:lnTo>
                  <a:pt x="139823" y="14104"/>
                </a:lnTo>
                <a:lnTo>
                  <a:pt x="137849" y="12868"/>
                </a:lnTo>
                <a:lnTo>
                  <a:pt x="136368" y="11633"/>
                </a:lnTo>
                <a:lnTo>
                  <a:pt x="134883" y="10449"/>
                </a:lnTo>
                <a:lnTo>
                  <a:pt x="132909" y="9214"/>
                </a:lnTo>
                <a:lnTo>
                  <a:pt x="130930" y="7361"/>
                </a:lnTo>
                <a:lnTo>
                  <a:pt x="128956" y="6743"/>
                </a:lnTo>
                <a:lnTo>
                  <a:pt x="127475" y="6125"/>
                </a:lnTo>
                <a:lnTo>
                  <a:pt x="125496" y="4890"/>
                </a:lnTo>
                <a:lnTo>
                  <a:pt x="124015" y="4272"/>
                </a:lnTo>
                <a:lnTo>
                  <a:pt x="122037" y="3088"/>
                </a:lnTo>
                <a:lnTo>
                  <a:pt x="120556" y="3088"/>
                </a:lnTo>
                <a:lnTo>
                  <a:pt x="118581" y="2470"/>
                </a:lnTo>
                <a:lnTo>
                  <a:pt x="117096" y="1853"/>
                </a:lnTo>
                <a:lnTo>
                  <a:pt x="115122" y="1235"/>
                </a:lnTo>
                <a:lnTo>
                  <a:pt x="113637" y="1235"/>
                </a:lnTo>
                <a:lnTo>
                  <a:pt x="111663" y="617"/>
                </a:lnTo>
                <a:lnTo>
                  <a:pt x="106722" y="617"/>
                </a:lnTo>
                <a:lnTo>
                  <a:pt x="105237" y="0"/>
                </a:lnTo>
                <a:lnTo>
                  <a:pt x="101782" y="0"/>
                </a:lnTo>
                <a:lnTo>
                  <a:pt x="100297" y="617"/>
                </a:lnTo>
                <a:lnTo>
                  <a:pt x="97335" y="617"/>
                </a:lnTo>
                <a:lnTo>
                  <a:pt x="95850" y="1235"/>
                </a:lnTo>
                <a:lnTo>
                  <a:pt x="94369" y="1853"/>
                </a:lnTo>
                <a:lnTo>
                  <a:pt x="92395" y="1853"/>
                </a:lnTo>
                <a:lnTo>
                  <a:pt x="90910" y="2470"/>
                </a:lnTo>
                <a:lnTo>
                  <a:pt x="89923" y="2470"/>
                </a:lnTo>
                <a:lnTo>
                  <a:pt x="88442" y="3088"/>
                </a:lnTo>
                <a:lnTo>
                  <a:pt x="86957" y="3706"/>
                </a:lnTo>
                <a:lnTo>
                  <a:pt x="85476" y="4272"/>
                </a:lnTo>
                <a:lnTo>
                  <a:pt x="83995" y="4890"/>
                </a:lnTo>
                <a:lnTo>
                  <a:pt x="83004" y="6125"/>
                </a:lnTo>
                <a:lnTo>
                  <a:pt x="81523" y="6125"/>
                </a:lnTo>
                <a:lnTo>
                  <a:pt x="80042" y="6743"/>
                </a:lnTo>
                <a:lnTo>
                  <a:pt x="78557" y="6743"/>
                </a:lnTo>
                <a:lnTo>
                  <a:pt x="77570" y="7361"/>
                </a:lnTo>
                <a:lnTo>
                  <a:pt x="76089" y="8596"/>
                </a:lnTo>
                <a:lnTo>
                  <a:pt x="75102" y="9214"/>
                </a:lnTo>
                <a:lnTo>
                  <a:pt x="74110" y="9831"/>
                </a:lnTo>
                <a:lnTo>
                  <a:pt x="72630" y="10449"/>
                </a:lnTo>
                <a:lnTo>
                  <a:pt x="71642" y="11015"/>
                </a:lnTo>
                <a:lnTo>
                  <a:pt x="70655" y="11633"/>
                </a:lnTo>
                <a:lnTo>
                  <a:pt x="69170" y="12868"/>
                </a:lnTo>
                <a:lnTo>
                  <a:pt x="68677" y="13486"/>
                </a:lnTo>
                <a:lnTo>
                  <a:pt x="66702" y="14104"/>
                </a:lnTo>
                <a:lnTo>
                  <a:pt x="65217" y="15957"/>
                </a:lnTo>
                <a:lnTo>
                  <a:pt x="62749" y="16575"/>
                </a:lnTo>
                <a:lnTo>
                  <a:pt x="61762" y="17759"/>
                </a:lnTo>
                <a:lnTo>
                  <a:pt x="60277" y="18376"/>
                </a:lnTo>
                <a:lnTo>
                  <a:pt x="58796" y="19612"/>
                </a:lnTo>
                <a:lnTo>
                  <a:pt x="57809" y="20229"/>
                </a:lnTo>
                <a:lnTo>
                  <a:pt x="57315" y="20847"/>
                </a:lnTo>
                <a:lnTo>
                  <a:pt x="56324" y="21465"/>
                </a:lnTo>
                <a:lnTo>
                  <a:pt x="53362" y="22083"/>
                </a:lnTo>
                <a:lnTo>
                  <a:pt x="50396" y="22083"/>
                </a:lnTo>
                <a:lnTo>
                  <a:pt x="47924" y="22700"/>
                </a:lnTo>
                <a:lnTo>
                  <a:pt x="45456" y="23318"/>
                </a:lnTo>
                <a:lnTo>
                  <a:pt x="42984" y="23936"/>
                </a:lnTo>
                <a:lnTo>
                  <a:pt x="40020" y="24502"/>
                </a:lnTo>
                <a:lnTo>
                  <a:pt x="38044" y="25737"/>
                </a:lnTo>
                <a:lnTo>
                  <a:pt x="36068" y="26355"/>
                </a:lnTo>
                <a:lnTo>
                  <a:pt x="33597" y="26355"/>
                </a:lnTo>
                <a:lnTo>
                  <a:pt x="31621" y="26973"/>
                </a:lnTo>
                <a:lnTo>
                  <a:pt x="29644" y="28208"/>
                </a:lnTo>
                <a:lnTo>
                  <a:pt x="27668" y="28826"/>
                </a:lnTo>
                <a:lnTo>
                  <a:pt x="25692" y="29444"/>
                </a:lnTo>
                <a:lnTo>
                  <a:pt x="23716" y="30061"/>
                </a:lnTo>
                <a:lnTo>
                  <a:pt x="22233" y="30628"/>
                </a:lnTo>
                <a:lnTo>
                  <a:pt x="20751" y="31245"/>
                </a:lnTo>
                <a:lnTo>
                  <a:pt x="18775" y="32481"/>
                </a:lnTo>
                <a:lnTo>
                  <a:pt x="17786" y="33098"/>
                </a:lnTo>
                <a:lnTo>
                  <a:pt x="16304" y="33716"/>
                </a:lnTo>
                <a:lnTo>
                  <a:pt x="14822" y="34334"/>
                </a:lnTo>
                <a:lnTo>
                  <a:pt x="13340" y="34952"/>
                </a:lnTo>
                <a:lnTo>
                  <a:pt x="11858" y="35569"/>
                </a:lnTo>
                <a:lnTo>
                  <a:pt x="10869" y="36805"/>
                </a:lnTo>
                <a:lnTo>
                  <a:pt x="9881" y="37371"/>
                </a:lnTo>
                <a:lnTo>
                  <a:pt x="8893" y="37989"/>
                </a:lnTo>
                <a:lnTo>
                  <a:pt x="7905" y="38606"/>
                </a:lnTo>
                <a:lnTo>
                  <a:pt x="6917" y="39224"/>
                </a:lnTo>
                <a:lnTo>
                  <a:pt x="5929" y="40459"/>
                </a:lnTo>
                <a:lnTo>
                  <a:pt x="4446" y="41695"/>
                </a:lnTo>
                <a:lnTo>
                  <a:pt x="3458" y="43548"/>
                </a:lnTo>
                <a:lnTo>
                  <a:pt x="1976" y="45350"/>
                </a:lnTo>
                <a:lnTo>
                  <a:pt x="1482" y="46585"/>
                </a:lnTo>
                <a:lnTo>
                  <a:pt x="494" y="47821"/>
                </a:lnTo>
                <a:lnTo>
                  <a:pt x="494" y="49674"/>
                </a:lnTo>
                <a:lnTo>
                  <a:pt x="0" y="50858"/>
                </a:lnTo>
                <a:lnTo>
                  <a:pt x="494" y="52093"/>
                </a:lnTo>
                <a:lnTo>
                  <a:pt x="494" y="53328"/>
                </a:lnTo>
                <a:lnTo>
                  <a:pt x="988" y="55182"/>
                </a:lnTo>
                <a:lnTo>
                  <a:pt x="1482" y="56417"/>
                </a:lnTo>
                <a:lnTo>
                  <a:pt x="2470" y="57601"/>
                </a:lnTo>
                <a:lnTo>
                  <a:pt x="2964" y="58836"/>
                </a:lnTo>
                <a:lnTo>
                  <a:pt x="4446" y="60689"/>
                </a:lnTo>
                <a:lnTo>
                  <a:pt x="5929" y="61307"/>
                </a:lnTo>
                <a:lnTo>
                  <a:pt x="7411" y="62543"/>
                </a:lnTo>
                <a:lnTo>
                  <a:pt x="8893" y="63160"/>
                </a:lnTo>
                <a:lnTo>
                  <a:pt x="11363" y="64344"/>
                </a:lnTo>
                <a:lnTo>
                  <a:pt x="11858" y="64962"/>
                </a:lnTo>
                <a:lnTo>
                  <a:pt x="14328" y="64962"/>
                </a:lnTo>
                <a:lnTo>
                  <a:pt x="15316" y="65580"/>
                </a:lnTo>
                <a:lnTo>
                  <a:pt x="16304" y="65580"/>
                </a:lnTo>
                <a:lnTo>
                  <a:pt x="17292" y="66197"/>
                </a:lnTo>
                <a:lnTo>
                  <a:pt x="18775" y="66197"/>
                </a:lnTo>
                <a:lnTo>
                  <a:pt x="20257" y="66815"/>
                </a:lnTo>
                <a:lnTo>
                  <a:pt x="21245" y="66815"/>
                </a:lnTo>
                <a:lnTo>
                  <a:pt x="22727" y="67433"/>
                </a:lnTo>
                <a:lnTo>
                  <a:pt x="25692" y="67433"/>
                </a:lnTo>
                <a:lnTo>
                  <a:pt x="27174" y="68051"/>
                </a:lnTo>
                <a:lnTo>
                  <a:pt x="30138" y="68051"/>
                </a:lnTo>
                <a:lnTo>
                  <a:pt x="31621" y="68668"/>
                </a:lnTo>
                <a:lnTo>
                  <a:pt x="34585" y="68668"/>
                </a:lnTo>
                <a:lnTo>
                  <a:pt x="36562" y="69286"/>
                </a:lnTo>
                <a:lnTo>
                  <a:pt x="39526" y="69286"/>
                </a:lnTo>
                <a:lnTo>
                  <a:pt x="41502" y="69904"/>
                </a:lnTo>
                <a:lnTo>
                  <a:pt x="42984" y="69904"/>
                </a:lnTo>
                <a:lnTo>
                  <a:pt x="44962" y="70470"/>
                </a:lnTo>
                <a:lnTo>
                  <a:pt x="48418" y="70470"/>
                </a:lnTo>
                <a:lnTo>
                  <a:pt x="50396" y="71088"/>
                </a:lnTo>
                <a:lnTo>
                  <a:pt x="52371" y="71705"/>
                </a:lnTo>
                <a:lnTo>
                  <a:pt x="53856" y="72323"/>
                </a:lnTo>
                <a:lnTo>
                  <a:pt x="55830" y="72323"/>
                </a:lnTo>
                <a:lnTo>
                  <a:pt x="57809" y="72941"/>
                </a:lnTo>
                <a:lnTo>
                  <a:pt x="59290" y="74176"/>
                </a:lnTo>
                <a:lnTo>
                  <a:pt x="61264" y="74176"/>
                </a:lnTo>
                <a:lnTo>
                  <a:pt x="62749" y="74794"/>
                </a:lnTo>
                <a:lnTo>
                  <a:pt x="65217" y="75412"/>
                </a:lnTo>
                <a:lnTo>
                  <a:pt x="66702" y="76029"/>
                </a:lnTo>
                <a:lnTo>
                  <a:pt x="68677" y="76596"/>
                </a:lnTo>
                <a:lnTo>
                  <a:pt x="70157" y="77213"/>
                </a:lnTo>
                <a:lnTo>
                  <a:pt x="72136" y="78449"/>
                </a:lnTo>
                <a:lnTo>
                  <a:pt x="74110" y="79684"/>
                </a:lnTo>
                <a:lnTo>
                  <a:pt x="75595" y="80302"/>
                </a:lnTo>
                <a:lnTo>
                  <a:pt x="77570" y="81537"/>
                </a:lnTo>
                <a:lnTo>
                  <a:pt x="79051" y="82155"/>
                </a:lnTo>
                <a:lnTo>
                  <a:pt x="81029" y="83339"/>
                </a:lnTo>
                <a:lnTo>
                  <a:pt x="82510" y="85192"/>
                </a:lnTo>
                <a:lnTo>
                  <a:pt x="84489" y="86427"/>
                </a:lnTo>
                <a:lnTo>
                  <a:pt x="85970" y="87663"/>
                </a:lnTo>
                <a:lnTo>
                  <a:pt x="87451" y="89516"/>
                </a:lnTo>
                <a:lnTo>
                  <a:pt x="88936" y="91318"/>
                </a:lnTo>
                <a:lnTo>
                  <a:pt x="90416" y="92553"/>
                </a:lnTo>
                <a:lnTo>
                  <a:pt x="91897" y="94406"/>
                </a:lnTo>
                <a:lnTo>
                  <a:pt x="93876" y="96208"/>
                </a:lnTo>
                <a:lnTo>
                  <a:pt x="95357" y="98061"/>
                </a:lnTo>
                <a:lnTo>
                  <a:pt x="96842" y="99914"/>
                </a:lnTo>
                <a:lnTo>
                  <a:pt x="97829" y="102385"/>
                </a:lnTo>
                <a:lnTo>
                  <a:pt x="99310" y="104187"/>
                </a:lnTo>
                <a:lnTo>
                  <a:pt x="100791" y="106657"/>
                </a:lnTo>
                <a:lnTo>
                  <a:pt x="102276" y="109128"/>
                </a:lnTo>
                <a:lnTo>
                  <a:pt x="103263" y="111548"/>
                </a:lnTo>
                <a:lnTo>
                  <a:pt x="104744" y="114019"/>
                </a:lnTo>
                <a:lnTo>
                  <a:pt x="105735" y="116438"/>
                </a:lnTo>
                <a:lnTo>
                  <a:pt x="106722" y="119526"/>
                </a:lnTo>
                <a:lnTo>
                  <a:pt x="107710" y="122564"/>
                </a:lnTo>
                <a:lnTo>
                  <a:pt x="109190" y="125652"/>
                </a:lnTo>
                <a:lnTo>
                  <a:pt x="110182" y="128741"/>
                </a:lnTo>
                <a:lnTo>
                  <a:pt x="111169" y="131778"/>
                </a:lnTo>
                <a:lnTo>
                  <a:pt x="111663" y="134866"/>
                </a:lnTo>
                <a:lnTo>
                  <a:pt x="112650" y="137903"/>
                </a:lnTo>
                <a:lnTo>
                  <a:pt x="113143" y="140992"/>
                </a:lnTo>
                <a:lnTo>
                  <a:pt x="113637" y="144647"/>
                </a:lnTo>
                <a:lnTo>
                  <a:pt x="114131" y="147735"/>
                </a:lnTo>
                <a:lnTo>
                  <a:pt x="114628" y="151390"/>
                </a:lnTo>
                <a:lnTo>
                  <a:pt x="115122" y="154479"/>
                </a:lnTo>
                <a:lnTo>
                  <a:pt x="115616" y="158133"/>
                </a:lnTo>
                <a:lnTo>
                  <a:pt x="115616" y="161840"/>
                </a:lnTo>
                <a:lnTo>
                  <a:pt x="116109" y="164877"/>
                </a:lnTo>
                <a:lnTo>
                  <a:pt x="116109" y="168532"/>
                </a:lnTo>
                <a:lnTo>
                  <a:pt x="116603" y="172238"/>
                </a:lnTo>
                <a:lnTo>
                  <a:pt x="116603" y="197976"/>
                </a:lnTo>
                <a:lnTo>
                  <a:pt x="116109" y="201630"/>
                </a:lnTo>
                <a:lnTo>
                  <a:pt x="116109" y="209609"/>
                </a:lnTo>
                <a:lnTo>
                  <a:pt x="115616" y="213300"/>
                </a:lnTo>
                <a:lnTo>
                  <a:pt x="115616" y="216975"/>
                </a:lnTo>
                <a:lnTo>
                  <a:pt x="115122" y="220656"/>
                </a:lnTo>
                <a:lnTo>
                  <a:pt x="115122" y="224944"/>
                </a:lnTo>
                <a:lnTo>
                  <a:pt x="114628" y="229237"/>
                </a:lnTo>
                <a:lnTo>
                  <a:pt x="114628" y="237205"/>
                </a:lnTo>
                <a:lnTo>
                  <a:pt x="114131" y="241493"/>
                </a:lnTo>
                <a:lnTo>
                  <a:pt x="113637" y="245781"/>
                </a:lnTo>
                <a:lnTo>
                  <a:pt x="113144" y="249462"/>
                </a:lnTo>
                <a:lnTo>
                  <a:pt x="113144" y="253750"/>
                </a:lnTo>
                <a:lnTo>
                  <a:pt x="112650" y="258043"/>
                </a:lnTo>
                <a:lnTo>
                  <a:pt x="112650" y="261718"/>
                </a:lnTo>
                <a:lnTo>
                  <a:pt x="112156" y="266011"/>
                </a:lnTo>
                <a:lnTo>
                  <a:pt x="111663" y="270299"/>
                </a:lnTo>
                <a:lnTo>
                  <a:pt x="111663" y="274592"/>
                </a:lnTo>
                <a:lnTo>
                  <a:pt x="111169" y="278880"/>
                </a:lnTo>
                <a:lnTo>
                  <a:pt x="111169" y="283173"/>
                </a:lnTo>
                <a:lnTo>
                  <a:pt x="110675" y="287461"/>
                </a:lnTo>
                <a:lnTo>
                  <a:pt x="110675" y="291754"/>
                </a:lnTo>
                <a:lnTo>
                  <a:pt x="110182" y="296042"/>
                </a:lnTo>
                <a:lnTo>
                  <a:pt x="110182" y="340173"/>
                </a:lnTo>
                <a:lnTo>
                  <a:pt x="110675" y="345073"/>
                </a:lnTo>
                <a:lnTo>
                  <a:pt x="111169" y="349366"/>
                </a:lnTo>
                <a:lnTo>
                  <a:pt x="111169" y="353654"/>
                </a:lnTo>
                <a:lnTo>
                  <a:pt x="111663" y="358560"/>
                </a:lnTo>
                <a:lnTo>
                  <a:pt x="112156" y="363460"/>
                </a:lnTo>
                <a:lnTo>
                  <a:pt x="112650" y="367141"/>
                </a:lnTo>
                <a:lnTo>
                  <a:pt x="113144" y="372041"/>
                </a:lnTo>
                <a:lnTo>
                  <a:pt x="113637" y="376947"/>
                </a:lnTo>
                <a:lnTo>
                  <a:pt x="114629" y="381853"/>
                </a:lnTo>
                <a:lnTo>
                  <a:pt x="115122" y="385528"/>
                </a:lnTo>
                <a:lnTo>
                  <a:pt x="116109" y="390429"/>
                </a:lnTo>
                <a:lnTo>
                  <a:pt x="117097" y="394722"/>
                </a:lnTo>
                <a:lnTo>
                  <a:pt x="118084" y="399010"/>
                </a:lnTo>
                <a:lnTo>
                  <a:pt x="119075" y="402690"/>
                </a:lnTo>
                <a:lnTo>
                  <a:pt x="120556" y="406978"/>
                </a:lnTo>
                <a:lnTo>
                  <a:pt x="121543" y="410659"/>
                </a:lnTo>
                <a:lnTo>
                  <a:pt x="123522" y="414334"/>
                </a:lnTo>
                <a:lnTo>
                  <a:pt x="124509" y="418014"/>
                </a:lnTo>
                <a:lnTo>
                  <a:pt x="125990" y="421690"/>
                </a:lnTo>
                <a:lnTo>
                  <a:pt x="127475" y="425365"/>
                </a:lnTo>
                <a:lnTo>
                  <a:pt x="128956" y="429046"/>
                </a:lnTo>
                <a:lnTo>
                  <a:pt x="130930" y="432109"/>
                </a:lnTo>
                <a:lnTo>
                  <a:pt x="132415" y="435171"/>
                </a:lnTo>
                <a:lnTo>
                  <a:pt x="134390" y="438239"/>
                </a:lnTo>
                <a:lnTo>
                  <a:pt x="136368" y="441915"/>
                </a:lnTo>
                <a:lnTo>
                  <a:pt x="138343" y="444365"/>
                </a:lnTo>
                <a:lnTo>
                  <a:pt x="140317" y="447433"/>
                </a:lnTo>
                <a:lnTo>
                  <a:pt x="142296" y="449883"/>
                </a:lnTo>
                <a:lnTo>
                  <a:pt x="144764" y="452946"/>
                </a:lnTo>
                <a:lnTo>
                  <a:pt x="146249" y="455401"/>
                </a:lnTo>
                <a:lnTo>
                  <a:pt x="148223" y="457852"/>
                </a:lnTo>
                <a:lnTo>
                  <a:pt x="150696" y="460302"/>
                </a:lnTo>
                <a:lnTo>
                  <a:pt x="153164" y="462752"/>
                </a:lnTo>
                <a:lnTo>
                  <a:pt x="155142" y="465208"/>
                </a:lnTo>
                <a:lnTo>
                  <a:pt x="157117" y="467045"/>
                </a:lnTo>
                <a:lnTo>
                  <a:pt x="159589" y="469495"/>
                </a:lnTo>
                <a:lnTo>
                  <a:pt x="162057" y="471333"/>
                </a:lnTo>
                <a:lnTo>
                  <a:pt x="164036" y="473176"/>
                </a:lnTo>
                <a:lnTo>
                  <a:pt x="166504" y="475626"/>
                </a:lnTo>
                <a:lnTo>
                  <a:pt x="168976" y="477464"/>
                </a:lnTo>
                <a:lnTo>
                  <a:pt x="170951" y="479302"/>
                </a:lnTo>
                <a:lnTo>
                  <a:pt x="172929" y="481139"/>
                </a:lnTo>
                <a:lnTo>
                  <a:pt x="175397" y="482370"/>
                </a:lnTo>
                <a:lnTo>
                  <a:pt x="177376" y="483595"/>
                </a:lnTo>
                <a:lnTo>
                  <a:pt x="179844" y="485432"/>
                </a:lnTo>
                <a:lnTo>
                  <a:pt x="181822" y="486658"/>
                </a:lnTo>
                <a:lnTo>
                  <a:pt x="183797" y="487883"/>
                </a:lnTo>
                <a:lnTo>
                  <a:pt x="185776" y="489108"/>
                </a:lnTo>
                <a:lnTo>
                  <a:pt x="188244" y="490951"/>
                </a:lnTo>
                <a:lnTo>
                  <a:pt x="190222" y="491563"/>
                </a:lnTo>
                <a:lnTo>
                  <a:pt x="192197" y="492788"/>
                </a:lnTo>
                <a:lnTo>
                  <a:pt x="194175" y="493401"/>
                </a:lnTo>
                <a:lnTo>
                  <a:pt x="196150" y="494626"/>
                </a:lnTo>
                <a:lnTo>
                  <a:pt x="198128" y="495851"/>
                </a:lnTo>
                <a:lnTo>
                  <a:pt x="200596" y="496464"/>
                </a:lnTo>
                <a:lnTo>
                  <a:pt x="202575" y="497076"/>
                </a:lnTo>
                <a:lnTo>
                  <a:pt x="204056" y="498301"/>
                </a:lnTo>
                <a:lnTo>
                  <a:pt x="205537" y="498914"/>
                </a:lnTo>
                <a:lnTo>
                  <a:pt x="207515" y="499532"/>
                </a:lnTo>
                <a:lnTo>
                  <a:pt x="208996" y="499532"/>
                </a:lnTo>
                <a:lnTo>
                  <a:pt x="210975" y="500757"/>
                </a:lnTo>
                <a:lnTo>
                  <a:pt x="211962" y="500757"/>
                </a:lnTo>
                <a:lnTo>
                  <a:pt x="213443" y="501369"/>
                </a:lnTo>
                <a:lnTo>
                  <a:pt x="214924" y="501982"/>
                </a:lnTo>
                <a:lnTo>
                  <a:pt x="216409" y="501982"/>
                </a:lnTo>
                <a:lnTo>
                  <a:pt x="217396" y="502595"/>
                </a:lnTo>
                <a:lnTo>
                  <a:pt x="218383" y="502595"/>
                </a:lnTo>
                <a:lnTo>
                  <a:pt x="219370" y="503207"/>
                </a:lnTo>
                <a:lnTo>
                  <a:pt x="224809" y="503207"/>
                </a:lnTo>
                <a:lnTo>
                  <a:pt x="225796" y="502595"/>
                </a:lnTo>
                <a:lnTo>
                  <a:pt x="227277" y="501982"/>
                </a:lnTo>
                <a:lnTo>
                  <a:pt x="228268" y="501982"/>
                </a:lnTo>
                <a:lnTo>
                  <a:pt x="229749" y="500757"/>
                </a:lnTo>
                <a:lnTo>
                  <a:pt x="230736" y="498914"/>
                </a:lnTo>
                <a:lnTo>
                  <a:pt x="230736" y="495239"/>
                </a:lnTo>
                <a:lnTo>
                  <a:pt x="230242" y="492788"/>
                </a:lnTo>
                <a:lnTo>
                  <a:pt x="229749" y="490951"/>
                </a:lnTo>
                <a:lnTo>
                  <a:pt x="229255" y="489108"/>
                </a:lnTo>
                <a:lnTo>
                  <a:pt x="228268" y="488495"/>
                </a:lnTo>
                <a:lnTo>
                  <a:pt x="227277" y="487883"/>
                </a:lnTo>
                <a:lnTo>
                  <a:pt x="225796" y="486658"/>
                </a:lnTo>
                <a:lnTo>
                  <a:pt x="225302" y="486045"/>
                </a:lnTo>
                <a:lnTo>
                  <a:pt x="224315" y="486045"/>
                </a:lnTo>
                <a:lnTo>
                  <a:pt x="223324" y="484820"/>
                </a:lnTo>
                <a:lnTo>
                  <a:pt x="222336" y="484820"/>
                </a:lnTo>
                <a:lnTo>
                  <a:pt x="221349" y="484207"/>
                </a:lnTo>
                <a:lnTo>
                  <a:pt x="220362" y="484207"/>
                </a:lnTo>
                <a:lnTo>
                  <a:pt x="218877" y="483595"/>
                </a:lnTo>
                <a:lnTo>
                  <a:pt x="217890" y="483595"/>
                </a:lnTo>
                <a:lnTo>
                  <a:pt x="216409" y="482370"/>
                </a:lnTo>
                <a:lnTo>
                  <a:pt x="214924" y="481757"/>
                </a:lnTo>
                <a:lnTo>
                  <a:pt x="213443" y="481139"/>
                </a:lnTo>
                <a:lnTo>
                  <a:pt x="211962" y="481139"/>
                </a:lnTo>
                <a:lnTo>
                  <a:pt x="209983" y="479914"/>
                </a:lnTo>
                <a:lnTo>
                  <a:pt x="208503" y="479302"/>
                </a:lnTo>
                <a:lnTo>
                  <a:pt x="206528" y="478077"/>
                </a:lnTo>
                <a:lnTo>
                  <a:pt x="204550" y="477464"/>
                </a:lnTo>
                <a:lnTo>
                  <a:pt x="203069" y="476851"/>
                </a:lnTo>
                <a:lnTo>
                  <a:pt x="202575" y="476851"/>
                </a:lnTo>
                <a:lnTo>
                  <a:pt x="201090" y="475626"/>
                </a:lnTo>
                <a:lnTo>
                  <a:pt x="200103" y="475626"/>
                </a:lnTo>
                <a:lnTo>
                  <a:pt x="198622" y="475014"/>
                </a:lnTo>
                <a:lnTo>
                  <a:pt x="197635" y="474401"/>
                </a:lnTo>
                <a:lnTo>
                  <a:pt x="196150" y="473789"/>
                </a:lnTo>
                <a:lnTo>
                  <a:pt x="195163" y="473176"/>
                </a:lnTo>
                <a:lnTo>
                  <a:pt x="194175" y="472563"/>
                </a:lnTo>
                <a:lnTo>
                  <a:pt x="192690" y="471946"/>
                </a:lnTo>
                <a:lnTo>
                  <a:pt x="191209" y="471333"/>
                </a:lnTo>
                <a:lnTo>
                  <a:pt x="190222" y="470721"/>
                </a:lnTo>
                <a:lnTo>
                  <a:pt x="188741" y="469496"/>
                </a:lnTo>
                <a:lnTo>
                  <a:pt x="187256" y="468883"/>
                </a:lnTo>
                <a:lnTo>
                  <a:pt x="185776" y="468270"/>
                </a:lnTo>
                <a:lnTo>
                  <a:pt x="184788" y="467658"/>
                </a:lnTo>
                <a:lnTo>
                  <a:pt x="182810" y="466433"/>
                </a:lnTo>
                <a:lnTo>
                  <a:pt x="181329" y="465208"/>
                </a:lnTo>
                <a:lnTo>
                  <a:pt x="179844" y="464595"/>
                </a:lnTo>
                <a:lnTo>
                  <a:pt x="178363" y="463982"/>
                </a:lnTo>
                <a:lnTo>
                  <a:pt x="176882" y="462752"/>
                </a:lnTo>
                <a:lnTo>
                  <a:pt x="175895" y="461527"/>
                </a:lnTo>
                <a:lnTo>
                  <a:pt x="174410" y="460914"/>
                </a:lnTo>
                <a:lnTo>
                  <a:pt x="173423" y="459689"/>
                </a:lnTo>
                <a:lnTo>
                  <a:pt x="171942" y="458464"/>
                </a:lnTo>
                <a:lnTo>
                  <a:pt x="170457" y="457852"/>
                </a:lnTo>
                <a:lnTo>
                  <a:pt x="169470" y="456627"/>
                </a:lnTo>
                <a:lnTo>
                  <a:pt x="167989" y="455401"/>
                </a:lnTo>
                <a:lnTo>
                  <a:pt x="167002" y="454176"/>
                </a:lnTo>
                <a:lnTo>
                  <a:pt x="166010" y="453559"/>
                </a:lnTo>
                <a:lnTo>
                  <a:pt x="164529" y="451721"/>
                </a:lnTo>
                <a:lnTo>
                  <a:pt x="164036" y="451108"/>
                </a:lnTo>
                <a:lnTo>
                  <a:pt x="162555" y="449883"/>
                </a:lnTo>
                <a:lnTo>
                  <a:pt x="161564" y="448658"/>
                </a:lnTo>
                <a:lnTo>
                  <a:pt x="160576" y="447433"/>
                </a:lnTo>
                <a:lnTo>
                  <a:pt x="159095" y="445595"/>
                </a:lnTo>
                <a:lnTo>
                  <a:pt x="157117" y="443140"/>
                </a:lnTo>
                <a:lnTo>
                  <a:pt x="155142" y="440690"/>
                </a:lnTo>
                <a:lnTo>
                  <a:pt x="154155" y="440077"/>
                </a:lnTo>
                <a:lnTo>
                  <a:pt x="153662" y="438239"/>
                </a:lnTo>
                <a:lnTo>
                  <a:pt x="152177" y="437014"/>
                </a:lnTo>
                <a:lnTo>
                  <a:pt x="151683" y="435784"/>
                </a:lnTo>
                <a:lnTo>
                  <a:pt x="150696" y="433946"/>
                </a:lnTo>
                <a:lnTo>
                  <a:pt x="149708" y="432721"/>
                </a:lnTo>
                <a:lnTo>
                  <a:pt x="148717" y="431496"/>
                </a:lnTo>
                <a:lnTo>
                  <a:pt x="148223" y="429658"/>
                </a:lnTo>
                <a:lnTo>
                  <a:pt x="147730" y="427821"/>
                </a:lnTo>
                <a:lnTo>
                  <a:pt x="146743" y="426590"/>
                </a:lnTo>
                <a:lnTo>
                  <a:pt x="145755" y="424753"/>
                </a:lnTo>
                <a:lnTo>
                  <a:pt x="144764" y="423528"/>
                </a:lnTo>
                <a:lnTo>
                  <a:pt x="144270" y="422302"/>
                </a:lnTo>
                <a:lnTo>
                  <a:pt x="143283" y="420465"/>
                </a:lnTo>
                <a:lnTo>
                  <a:pt x="142790" y="418627"/>
                </a:lnTo>
                <a:lnTo>
                  <a:pt x="141802" y="416784"/>
                </a:lnTo>
                <a:lnTo>
                  <a:pt x="141309" y="414946"/>
                </a:lnTo>
                <a:lnTo>
                  <a:pt x="140317" y="413721"/>
                </a:lnTo>
                <a:lnTo>
                  <a:pt x="139824" y="411884"/>
                </a:lnTo>
                <a:lnTo>
                  <a:pt x="139330" y="410659"/>
                </a:lnTo>
                <a:lnTo>
                  <a:pt x="138343" y="408821"/>
                </a:lnTo>
                <a:lnTo>
                  <a:pt x="137849" y="406978"/>
                </a:lnTo>
                <a:lnTo>
                  <a:pt x="137356" y="405753"/>
                </a:lnTo>
                <a:lnTo>
                  <a:pt x="136862" y="403915"/>
                </a:lnTo>
                <a:lnTo>
                  <a:pt x="136368" y="402078"/>
                </a:lnTo>
                <a:lnTo>
                  <a:pt x="135871" y="399622"/>
                </a:lnTo>
                <a:lnTo>
                  <a:pt x="134883" y="398397"/>
                </a:lnTo>
                <a:lnTo>
                  <a:pt x="134390" y="396559"/>
                </a:lnTo>
                <a:lnTo>
                  <a:pt x="133896" y="394722"/>
                </a:lnTo>
                <a:lnTo>
                  <a:pt x="133403" y="392884"/>
                </a:lnTo>
                <a:lnTo>
                  <a:pt x="132909" y="390429"/>
                </a:lnTo>
                <a:lnTo>
                  <a:pt x="132415" y="389203"/>
                </a:lnTo>
                <a:lnTo>
                  <a:pt x="131922" y="386753"/>
                </a:lnTo>
                <a:lnTo>
                  <a:pt x="131424" y="384915"/>
                </a:lnTo>
                <a:lnTo>
                  <a:pt x="130930" y="383078"/>
                </a:lnTo>
                <a:lnTo>
                  <a:pt x="130437" y="381235"/>
                </a:lnTo>
                <a:lnTo>
                  <a:pt x="129943" y="379397"/>
                </a:lnTo>
                <a:lnTo>
                  <a:pt x="129449" y="377560"/>
                </a:lnTo>
                <a:lnTo>
                  <a:pt x="128956" y="375722"/>
                </a:lnTo>
                <a:lnTo>
                  <a:pt x="128956" y="373884"/>
                </a:lnTo>
                <a:lnTo>
                  <a:pt x="128462" y="371429"/>
                </a:lnTo>
                <a:lnTo>
                  <a:pt x="127475" y="368979"/>
                </a:lnTo>
                <a:lnTo>
                  <a:pt x="127475" y="367141"/>
                </a:lnTo>
                <a:lnTo>
                  <a:pt x="126977" y="364691"/>
                </a:lnTo>
                <a:lnTo>
                  <a:pt x="126484" y="362235"/>
                </a:lnTo>
                <a:lnTo>
                  <a:pt x="126484" y="359785"/>
                </a:lnTo>
                <a:lnTo>
                  <a:pt x="125990" y="357335"/>
                </a:lnTo>
                <a:lnTo>
                  <a:pt x="125990" y="354884"/>
                </a:lnTo>
                <a:lnTo>
                  <a:pt x="125496" y="351816"/>
                </a:lnTo>
                <a:lnTo>
                  <a:pt x="125496" y="344461"/>
                </a:lnTo>
                <a:lnTo>
                  <a:pt x="125003" y="341398"/>
                </a:lnTo>
                <a:lnTo>
                  <a:pt x="125003" y="311367"/>
                </a:lnTo>
                <a:lnTo>
                  <a:pt x="125496" y="308299"/>
                </a:lnTo>
                <a:lnTo>
                  <a:pt x="125496" y="292980"/>
                </a:lnTo>
                <a:lnTo>
                  <a:pt x="125990" y="289912"/>
                </a:lnTo>
                <a:lnTo>
                  <a:pt x="125990" y="286236"/>
                </a:lnTo>
                <a:lnTo>
                  <a:pt x="126484" y="283786"/>
                </a:lnTo>
                <a:lnTo>
                  <a:pt x="126484" y="277043"/>
                </a:lnTo>
                <a:lnTo>
                  <a:pt x="126977" y="273980"/>
                </a:lnTo>
                <a:lnTo>
                  <a:pt x="126977" y="267849"/>
                </a:lnTo>
                <a:lnTo>
                  <a:pt x="127475" y="264786"/>
                </a:lnTo>
                <a:lnTo>
                  <a:pt x="127475" y="261718"/>
                </a:lnTo>
                <a:lnTo>
                  <a:pt x="127969" y="259268"/>
                </a:lnTo>
                <a:lnTo>
                  <a:pt x="127969" y="256205"/>
                </a:lnTo>
                <a:lnTo>
                  <a:pt x="128462" y="253137"/>
                </a:lnTo>
                <a:lnTo>
                  <a:pt x="128462" y="250687"/>
                </a:lnTo>
                <a:lnTo>
                  <a:pt x="128956" y="247624"/>
                </a:lnTo>
                <a:lnTo>
                  <a:pt x="128956" y="242106"/>
                </a:lnTo>
                <a:lnTo>
                  <a:pt x="129449" y="239656"/>
                </a:lnTo>
                <a:lnTo>
                  <a:pt x="129943" y="237205"/>
                </a:lnTo>
                <a:lnTo>
                  <a:pt x="129943" y="234138"/>
                </a:lnTo>
                <a:lnTo>
                  <a:pt x="130437" y="231687"/>
                </a:lnTo>
                <a:lnTo>
                  <a:pt x="130437" y="227394"/>
                </a:lnTo>
                <a:lnTo>
                  <a:pt x="130930" y="224944"/>
                </a:lnTo>
                <a:lnTo>
                  <a:pt x="130930" y="220656"/>
                </a:lnTo>
                <a:lnTo>
                  <a:pt x="131424" y="218818"/>
                </a:lnTo>
                <a:lnTo>
                  <a:pt x="131424" y="216363"/>
                </a:lnTo>
                <a:lnTo>
                  <a:pt x="131922" y="214525"/>
                </a:lnTo>
                <a:lnTo>
                  <a:pt x="131922" y="212698"/>
                </a:lnTo>
                <a:lnTo>
                  <a:pt x="132415" y="211462"/>
                </a:lnTo>
                <a:lnTo>
                  <a:pt x="132415" y="206572"/>
                </a:lnTo>
                <a:lnTo>
                  <a:pt x="132909" y="205337"/>
                </a:lnTo>
                <a:lnTo>
                  <a:pt x="132909" y="198593"/>
                </a:lnTo>
                <a:lnTo>
                  <a:pt x="133402" y="196740"/>
                </a:lnTo>
                <a:lnTo>
                  <a:pt x="133402" y="194887"/>
                </a:lnTo>
                <a:lnTo>
                  <a:pt x="133896" y="193703"/>
                </a:lnTo>
                <a:lnTo>
                  <a:pt x="133896" y="179599"/>
                </a:lnTo>
                <a:lnTo>
                  <a:pt x="133402" y="178363"/>
                </a:lnTo>
                <a:lnTo>
                  <a:pt x="133402" y="175893"/>
                </a:lnTo>
                <a:lnTo>
                  <a:pt x="132909" y="174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10724" y="2670522"/>
            <a:ext cx="145753" cy="226162"/>
          </a:xfrm>
          <a:custGeom>
            <a:avLst/>
            <a:gdLst/>
            <a:ahLst/>
            <a:cxnLst/>
            <a:rect l="l" t="t" r="r" b="b"/>
            <a:pathLst>
              <a:path w="145753" h="226162">
                <a:moveTo>
                  <a:pt x="7412" y="175903"/>
                </a:moveTo>
                <a:lnTo>
                  <a:pt x="7412" y="176516"/>
                </a:lnTo>
                <a:lnTo>
                  <a:pt x="8399" y="177129"/>
                </a:lnTo>
                <a:lnTo>
                  <a:pt x="9387" y="178968"/>
                </a:lnTo>
                <a:lnTo>
                  <a:pt x="10867" y="179581"/>
                </a:lnTo>
                <a:lnTo>
                  <a:pt x="11365" y="180194"/>
                </a:lnTo>
                <a:lnTo>
                  <a:pt x="12352" y="180807"/>
                </a:lnTo>
                <a:lnTo>
                  <a:pt x="13340" y="180807"/>
                </a:lnTo>
                <a:lnTo>
                  <a:pt x="14327" y="181419"/>
                </a:lnTo>
                <a:lnTo>
                  <a:pt x="15812" y="182033"/>
                </a:lnTo>
                <a:lnTo>
                  <a:pt x="17293" y="182646"/>
                </a:lnTo>
                <a:lnTo>
                  <a:pt x="18280" y="183259"/>
                </a:lnTo>
                <a:lnTo>
                  <a:pt x="19761" y="183871"/>
                </a:lnTo>
                <a:lnTo>
                  <a:pt x="21246" y="183871"/>
                </a:lnTo>
                <a:lnTo>
                  <a:pt x="22727" y="184484"/>
                </a:lnTo>
                <a:lnTo>
                  <a:pt x="24207" y="184484"/>
                </a:lnTo>
                <a:lnTo>
                  <a:pt x="25692" y="185097"/>
                </a:lnTo>
                <a:lnTo>
                  <a:pt x="26680" y="185710"/>
                </a:lnTo>
                <a:lnTo>
                  <a:pt x="27667" y="186323"/>
                </a:lnTo>
                <a:lnTo>
                  <a:pt x="29152" y="186936"/>
                </a:lnTo>
                <a:lnTo>
                  <a:pt x="30139" y="187549"/>
                </a:lnTo>
                <a:lnTo>
                  <a:pt x="31620" y="188775"/>
                </a:lnTo>
                <a:lnTo>
                  <a:pt x="33599" y="190000"/>
                </a:lnTo>
                <a:lnTo>
                  <a:pt x="35079" y="191839"/>
                </a:lnTo>
                <a:lnTo>
                  <a:pt x="37054" y="193065"/>
                </a:lnTo>
                <a:lnTo>
                  <a:pt x="38045" y="194291"/>
                </a:lnTo>
                <a:lnTo>
                  <a:pt x="39032" y="196130"/>
                </a:lnTo>
                <a:lnTo>
                  <a:pt x="39526" y="197968"/>
                </a:lnTo>
                <a:lnTo>
                  <a:pt x="40513" y="199194"/>
                </a:lnTo>
                <a:lnTo>
                  <a:pt x="41501" y="201033"/>
                </a:lnTo>
                <a:lnTo>
                  <a:pt x="41998" y="202871"/>
                </a:lnTo>
                <a:lnTo>
                  <a:pt x="42492" y="204710"/>
                </a:lnTo>
                <a:lnTo>
                  <a:pt x="42986" y="206549"/>
                </a:lnTo>
                <a:lnTo>
                  <a:pt x="42986" y="207775"/>
                </a:lnTo>
                <a:lnTo>
                  <a:pt x="43479" y="209614"/>
                </a:lnTo>
                <a:lnTo>
                  <a:pt x="43479" y="211453"/>
                </a:lnTo>
                <a:lnTo>
                  <a:pt x="43973" y="213291"/>
                </a:lnTo>
                <a:lnTo>
                  <a:pt x="43973" y="214517"/>
                </a:lnTo>
                <a:lnTo>
                  <a:pt x="44466" y="215743"/>
                </a:lnTo>
                <a:lnTo>
                  <a:pt x="44960" y="217581"/>
                </a:lnTo>
                <a:lnTo>
                  <a:pt x="45454" y="218807"/>
                </a:lnTo>
                <a:lnTo>
                  <a:pt x="46445" y="221259"/>
                </a:lnTo>
                <a:lnTo>
                  <a:pt x="47926" y="223098"/>
                </a:lnTo>
                <a:lnTo>
                  <a:pt x="48913" y="224324"/>
                </a:lnTo>
                <a:lnTo>
                  <a:pt x="49900" y="224936"/>
                </a:lnTo>
                <a:lnTo>
                  <a:pt x="50892" y="225549"/>
                </a:lnTo>
                <a:lnTo>
                  <a:pt x="52866" y="226162"/>
                </a:lnTo>
                <a:lnTo>
                  <a:pt x="55832" y="226162"/>
                </a:lnTo>
                <a:lnTo>
                  <a:pt x="56819" y="225549"/>
                </a:lnTo>
                <a:lnTo>
                  <a:pt x="57806" y="224936"/>
                </a:lnTo>
                <a:lnTo>
                  <a:pt x="59287" y="224936"/>
                </a:lnTo>
                <a:lnTo>
                  <a:pt x="60772" y="224324"/>
                </a:lnTo>
                <a:lnTo>
                  <a:pt x="61760" y="223711"/>
                </a:lnTo>
                <a:lnTo>
                  <a:pt x="63240" y="223098"/>
                </a:lnTo>
                <a:lnTo>
                  <a:pt x="64232" y="222485"/>
                </a:lnTo>
                <a:lnTo>
                  <a:pt x="66206" y="221872"/>
                </a:lnTo>
                <a:lnTo>
                  <a:pt x="67193" y="221259"/>
                </a:lnTo>
                <a:lnTo>
                  <a:pt x="69172" y="220646"/>
                </a:lnTo>
                <a:lnTo>
                  <a:pt x="70653" y="219420"/>
                </a:lnTo>
                <a:lnTo>
                  <a:pt x="72631" y="218807"/>
                </a:lnTo>
                <a:lnTo>
                  <a:pt x="74112" y="217581"/>
                </a:lnTo>
                <a:lnTo>
                  <a:pt x="75593" y="216356"/>
                </a:lnTo>
                <a:lnTo>
                  <a:pt x="77572" y="215130"/>
                </a:lnTo>
                <a:lnTo>
                  <a:pt x="79546" y="213904"/>
                </a:lnTo>
                <a:lnTo>
                  <a:pt x="81027" y="212678"/>
                </a:lnTo>
                <a:lnTo>
                  <a:pt x="83006" y="211453"/>
                </a:lnTo>
                <a:lnTo>
                  <a:pt x="84980" y="210226"/>
                </a:lnTo>
                <a:lnTo>
                  <a:pt x="86465" y="209001"/>
                </a:lnTo>
                <a:lnTo>
                  <a:pt x="88440" y="207162"/>
                </a:lnTo>
                <a:lnTo>
                  <a:pt x="90912" y="205936"/>
                </a:lnTo>
                <a:lnTo>
                  <a:pt x="92393" y="204710"/>
                </a:lnTo>
                <a:lnTo>
                  <a:pt x="94367" y="202872"/>
                </a:lnTo>
                <a:lnTo>
                  <a:pt x="96346" y="201033"/>
                </a:lnTo>
                <a:lnTo>
                  <a:pt x="98320" y="199807"/>
                </a:lnTo>
                <a:lnTo>
                  <a:pt x="99805" y="197968"/>
                </a:lnTo>
                <a:lnTo>
                  <a:pt x="102273" y="196742"/>
                </a:lnTo>
                <a:lnTo>
                  <a:pt x="103758" y="194904"/>
                </a:lnTo>
                <a:lnTo>
                  <a:pt x="105733" y="193065"/>
                </a:lnTo>
                <a:lnTo>
                  <a:pt x="107214" y="191226"/>
                </a:lnTo>
                <a:lnTo>
                  <a:pt x="109192" y="190001"/>
                </a:lnTo>
                <a:lnTo>
                  <a:pt x="110673" y="187549"/>
                </a:lnTo>
                <a:lnTo>
                  <a:pt x="112652" y="185710"/>
                </a:lnTo>
                <a:lnTo>
                  <a:pt x="114132" y="183871"/>
                </a:lnTo>
                <a:lnTo>
                  <a:pt x="116107" y="182646"/>
                </a:lnTo>
                <a:lnTo>
                  <a:pt x="117592" y="180194"/>
                </a:lnTo>
                <a:lnTo>
                  <a:pt x="119566" y="178355"/>
                </a:lnTo>
                <a:lnTo>
                  <a:pt x="121051" y="176516"/>
                </a:lnTo>
                <a:lnTo>
                  <a:pt x="122532" y="174678"/>
                </a:lnTo>
                <a:lnTo>
                  <a:pt x="124013" y="172840"/>
                </a:lnTo>
                <a:lnTo>
                  <a:pt x="125498" y="171002"/>
                </a:lnTo>
                <a:lnTo>
                  <a:pt x="126979" y="169159"/>
                </a:lnTo>
                <a:lnTo>
                  <a:pt x="128460" y="167322"/>
                </a:lnTo>
                <a:lnTo>
                  <a:pt x="129447" y="165484"/>
                </a:lnTo>
                <a:lnTo>
                  <a:pt x="130438" y="163646"/>
                </a:lnTo>
                <a:lnTo>
                  <a:pt x="131919" y="161809"/>
                </a:lnTo>
                <a:lnTo>
                  <a:pt x="132906" y="159966"/>
                </a:lnTo>
                <a:lnTo>
                  <a:pt x="133898" y="157516"/>
                </a:lnTo>
                <a:lnTo>
                  <a:pt x="134885" y="155678"/>
                </a:lnTo>
                <a:lnTo>
                  <a:pt x="135379" y="153840"/>
                </a:lnTo>
                <a:lnTo>
                  <a:pt x="136366" y="152003"/>
                </a:lnTo>
                <a:lnTo>
                  <a:pt x="136860" y="150160"/>
                </a:lnTo>
                <a:lnTo>
                  <a:pt x="137353" y="148322"/>
                </a:lnTo>
                <a:lnTo>
                  <a:pt x="138345" y="146484"/>
                </a:lnTo>
                <a:lnTo>
                  <a:pt x="138838" y="144647"/>
                </a:lnTo>
                <a:lnTo>
                  <a:pt x="138838" y="141579"/>
                </a:lnTo>
                <a:lnTo>
                  <a:pt x="139332" y="139741"/>
                </a:lnTo>
                <a:lnTo>
                  <a:pt x="139825" y="137903"/>
                </a:lnTo>
                <a:lnTo>
                  <a:pt x="139332" y="136678"/>
                </a:lnTo>
                <a:lnTo>
                  <a:pt x="139332" y="126260"/>
                </a:lnTo>
                <a:lnTo>
                  <a:pt x="139825" y="123804"/>
                </a:lnTo>
                <a:lnTo>
                  <a:pt x="139825" y="113998"/>
                </a:lnTo>
                <a:lnTo>
                  <a:pt x="140319" y="111548"/>
                </a:lnTo>
                <a:lnTo>
                  <a:pt x="140319" y="106642"/>
                </a:lnTo>
                <a:lnTo>
                  <a:pt x="140813" y="104192"/>
                </a:lnTo>
                <a:lnTo>
                  <a:pt x="140813" y="98679"/>
                </a:lnTo>
                <a:lnTo>
                  <a:pt x="141306" y="95611"/>
                </a:lnTo>
                <a:lnTo>
                  <a:pt x="141800" y="93161"/>
                </a:lnTo>
                <a:lnTo>
                  <a:pt x="141800" y="87030"/>
                </a:lnTo>
                <a:lnTo>
                  <a:pt x="142293" y="84580"/>
                </a:lnTo>
                <a:lnTo>
                  <a:pt x="142293" y="81517"/>
                </a:lnTo>
                <a:lnTo>
                  <a:pt x="142791" y="78449"/>
                </a:lnTo>
                <a:lnTo>
                  <a:pt x="143285" y="75998"/>
                </a:lnTo>
                <a:lnTo>
                  <a:pt x="143285" y="69868"/>
                </a:lnTo>
                <a:lnTo>
                  <a:pt x="143778" y="67417"/>
                </a:lnTo>
                <a:lnTo>
                  <a:pt x="143778" y="64355"/>
                </a:lnTo>
                <a:lnTo>
                  <a:pt x="144272" y="61287"/>
                </a:lnTo>
                <a:lnTo>
                  <a:pt x="144272" y="58836"/>
                </a:lnTo>
                <a:lnTo>
                  <a:pt x="145259" y="56386"/>
                </a:lnTo>
                <a:lnTo>
                  <a:pt x="145259" y="42287"/>
                </a:lnTo>
                <a:lnTo>
                  <a:pt x="145753" y="39837"/>
                </a:lnTo>
                <a:lnTo>
                  <a:pt x="145753" y="17162"/>
                </a:lnTo>
                <a:lnTo>
                  <a:pt x="145259" y="14706"/>
                </a:lnTo>
                <a:lnTo>
                  <a:pt x="145259" y="13481"/>
                </a:lnTo>
                <a:lnTo>
                  <a:pt x="144272" y="11643"/>
                </a:lnTo>
                <a:lnTo>
                  <a:pt x="144272" y="10418"/>
                </a:lnTo>
                <a:lnTo>
                  <a:pt x="143778" y="8581"/>
                </a:lnTo>
                <a:lnTo>
                  <a:pt x="143778" y="6738"/>
                </a:lnTo>
                <a:lnTo>
                  <a:pt x="143285" y="6125"/>
                </a:lnTo>
                <a:lnTo>
                  <a:pt x="142791" y="4900"/>
                </a:lnTo>
                <a:lnTo>
                  <a:pt x="141800" y="2450"/>
                </a:lnTo>
                <a:lnTo>
                  <a:pt x="140319" y="1225"/>
                </a:lnTo>
                <a:lnTo>
                  <a:pt x="138838" y="612"/>
                </a:lnTo>
                <a:lnTo>
                  <a:pt x="137353" y="0"/>
                </a:lnTo>
                <a:lnTo>
                  <a:pt x="135379" y="0"/>
                </a:lnTo>
                <a:lnTo>
                  <a:pt x="133898" y="612"/>
                </a:lnTo>
                <a:lnTo>
                  <a:pt x="132906" y="1225"/>
                </a:lnTo>
                <a:lnTo>
                  <a:pt x="131919" y="2450"/>
                </a:lnTo>
                <a:lnTo>
                  <a:pt x="130438" y="4287"/>
                </a:lnTo>
                <a:lnTo>
                  <a:pt x="129945" y="6125"/>
                </a:lnTo>
                <a:lnTo>
                  <a:pt x="129447" y="7968"/>
                </a:lnTo>
                <a:lnTo>
                  <a:pt x="128953" y="11031"/>
                </a:lnTo>
                <a:lnTo>
                  <a:pt x="128460" y="11643"/>
                </a:lnTo>
                <a:lnTo>
                  <a:pt x="128460" y="12868"/>
                </a:lnTo>
                <a:lnTo>
                  <a:pt x="127966" y="14706"/>
                </a:lnTo>
                <a:lnTo>
                  <a:pt x="127966" y="21449"/>
                </a:lnTo>
                <a:lnTo>
                  <a:pt x="127472" y="22675"/>
                </a:lnTo>
                <a:lnTo>
                  <a:pt x="127472" y="88873"/>
                </a:lnTo>
                <a:lnTo>
                  <a:pt x="126979" y="90710"/>
                </a:lnTo>
                <a:lnTo>
                  <a:pt x="126979" y="101129"/>
                </a:lnTo>
                <a:lnTo>
                  <a:pt x="126485" y="102967"/>
                </a:lnTo>
                <a:lnTo>
                  <a:pt x="126485" y="119516"/>
                </a:lnTo>
                <a:lnTo>
                  <a:pt x="125992" y="120741"/>
                </a:lnTo>
                <a:lnTo>
                  <a:pt x="125992" y="128097"/>
                </a:lnTo>
                <a:lnTo>
                  <a:pt x="125498" y="129322"/>
                </a:lnTo>
                <a:lnTo>
                  <a:pt x="125498" y="131773"/>
                </a:lnTo>
                <a:lnTo>
                  <a:pt x="125000" y="132998"/>
                </a:lnTo>
                <a:lnTo>
                  <a:pt x="125000" y="137291"/>
                </a:lnTo>
                <a:lnTo>
                  <a:pt x="124507" y="138516"/>
                </a:lnTo>
                <a:lnTo>
                  <a:pt x="124507" y="142804"/>
                </a:lnTo>
                <a:lnTo>
                  <a:pt x="123519" y="144647"/>
                </a:lnTo>
                <a:lnTo>
                  <a:pt x="123026" y="147097"/>
                </a:lnTo>
                <a:lnTo>
                  <a:pt x="122532" y="148322"/>
                </a:lnTo>
                <a:lnTo>
                  <a:pt x="121545" y="149547"/>
                </a:lnTo>
                <a:lnTo>
                  <a:pt x="121051" y="150772"/>
                </a:lnTo>
                <a:lnTo>
                  <a:pt x="120554" y="152003"/>
                </a:lnTo>
                <a:lnTo>
                  <a:pt x="119566" y="153228"/>
                </a:lnTo>
                <a:lnTo>
                  <a:pt x="118579" y="155065"/>
                </a:lnTo>
                <a:lnTo>
                  <a:pt x="117592" y="156291"/>
                </a:lnTo>
                <a:lnTo>
                  <a:pt x="117098" y="157516"/>
                </a:lnTo>
                <a:lnTo>
                  <a:pt x="116107" y="159353"/>
                </a:lnTo>
                <a:lnTo>
                  <a:pt x="115120" y="159966"/>
                </a:lnTo>
                <a:lnTo>
                  <a:pt x="114132" y="161809"/>
                </a:lnTo>
                <a:lnTo>
                  <a:pt x="113145" y="163646"/>
                </a:lnTo>
                <a:lnTo>
                  <a:pt x="111660" y="164872"/>
                </a:lnTo>
                <a:lnTo>
                  <a:pt x="110673" y="166097"/>
                </a:lnTo>
                <a:lnTo>
                  <a:pt x="109192" y="167934"/>
                </a:lnTo>
                <a:lnTo>
                  <a:pt x="108205" y="169159"/>
                </a:lnTo>
                <a:lnTo>
                  <a:pt x="106720" y="170390"/>
                </a:lnTo>
                <a:lnTo>
                  <a:pt x="105733" y="172227"/>
                </a:lnTo>
                <a:lnTo>
                  <a:pt x="104252" y="173453"/>
                </a:lnTo>
                <a:lnTo>
                  <a:pt x="102767" y="175291"/>
                </a:lnTo>
                <a:lnTo>
                  <a:pt x="101286" y="176516"/>
                </a:lnTo>
                <a:lnTo>
                  <a:pt x="99805" y="178355"/>
                </a:lnTo>
                <a:lnTo>
                  <a:pt x="98320" y="179581"/>
                </a:lnTo>
                <a:lnTo>
                  <a:pt x="97333" y="180807"/>
                </a:lnTo>
                <a:lnTo>
                  <a:pt x="95852" y="182646"/>
                </a:lnTo>
                <a:lnTo>
                  <a:pt x="94367" y="183871"/>
                </a:lnTo>
                <a:lnTo>
                  <a:pt x="92886" y="185097"/>
                </a:lnTo>
                <a:lnTo>
                  <a:pt x="91899" y="186936"/>
                </a:lnTo>
                <a:lnTo>
                  <a:pt x="89920" y="187549"/>
                </a:lnTo>
                <a:lnTo>
                  <a:pt x="88933" y="189387"/>
                </a:lnTo>
                <a:lnTo>
                  <a:pt x="86959" y="190614"/>
                </a:lnTo>
                <a:lnTo>
                  <a:pt x="85972" y="191839"/>
                </a:lnTo>
                <a:lnTo>
                  <a:pt x="83993" y="193065"/>
                </a:lnTo>
                <a:lnTo>
                  <a:pt x="83006" y="194291"/>
                </a:lnTo>
                <a:lnTo>
                  <a:pt x="81027" y="195517"/>
                </a:lnTo>
                <a:lnTo>
                  <a:pt x="80533" y="196742"/>
                </a:lnTo>
                <a:lnTo>
                  <a:pt x="78559" y="197355"/>
                </a:lnTo>
                <a:lnTo>
                  <a:pt x="77572" y="198581"/>
                </a:lnTo>
                <a:lnTo>
                  <a:pt x="75593" y="199194"/>
                </a:lnTo>
                <a:lnTo>
                  <a:pt x="75100" y="201033"/>
                </a:lnTo>
                <a:lnTo>
                  <a:pt x="73125" y="201646"/>
                </a:lnTo>
                <a:lnTo>
                  <a:pt x="72134" y="202872"/>
                </a:lnTo>
                <a:lnTo>
                  <a:pt x="70653" y="203485"/>
                </a:lnTo>
                <a:lnTo>
                  <a:pt x="69666" y="204710"/>
                </a:lnTo>
                <a:lnTo>
                  <a:pt x="68678" y="204710"/>
                </a:lnTo>
                <a:lnTo>
                  <a:pt x="67687" y="205323"/>
                </a:lnTo>
                <a:lnTo>
                  <a:pt x="66700" y="206549"/>
                </a:lnTo>
                <a:lnTo>
                  <a:pt x="65219" y="207162"/>
                </a:lnTo>
                <a:lnTo>
                  <a:pt x="63240" y="208388"/>
                </a:lnTo>
                <a:lnTo>
                  <a:pt x="61760" y="209001"/>
                </a:lnTo>
                <a:lnTo>
                  <a:pt x="60279" y="209614"/>
                </a:lnTo>
                <a:lnTo>
                  <a:pt x="57806" y="209614"/>
                </a:lnTo>
                <a:lnTo>
                  <a:pt x="56326" y="209001"/>
                </a:lnTo>
                <a:lnTo>
                  <a:pt x="55832" y="207775"/>
                </a:lnTo>
                <a:lnTo>
                  <a:pt x="55338" y="207162"/>
                </a:lnTo>
                <a:lnTo>
                  <a:pt x="54841" y="205936"/>
                </a:lnTo>
                <a:lnTo>
                  <a:pt x="54347" y="203485"/>
                </a:lnTo>
                <a:lnTo>
                  <a:pt x="53853" y="201033"/>
                </a:lnTo>
                <a:lnTo>
                  <a:pt x="53360" y="199807"/>
                </a:lnTo>
                <a:lnTo>
                  <a:pt x="53360" y="198581"/>
                </a:lnTo>
                <a:lnTo>
                  <a:pt x="52866" y="196742"/>
                </a:lnTo>
                <a:lnTo>
                  <a:pt x="52373" y="195517"/>
                </a:lnTo>
                <a:lnTo>
                  <a:pt x="51385" y="193065"/>
                </a:lnTo>
                <a:lnTo>
                  <a:pt x="50892" y="191226"/>
                </a:lnTo>
                <a:lnTo>
                  <a:pt x="50394" y="188162"/>
                </a:lnTo>
                <a:lnTo>
                  <a:pt x="49407" y="186323"/>
                </a:lnTo>
                <a:lnTo>
                  <a:pt x="48419" y="185097"/>
                </a:lnTo>
                <a:lnTo>
                  <a:pt x="47432" y="183871"/>
                </a:lnTo>
                <a:lnTo>
                  <a:pt x="46939" y="182646"/>
                </a:lnTo>
                <a:lnTo>
                  <a:pt x="45454" y="181419"/>
                </a:lnTo>
                <a:lnTo>
                  <a:pt x="44466" y="180807"/>
                </a:lnTo>
                <a:lnTo>
                  <a:pt x="43479" y="180194"/>
                </a:lnTo>
                <a:lnTo>
                  <a:pt x="42492" y="179581"/>
                </a:lnTo>
                <a:lnTo>
                  <a:pt x="41501" y="178968"/>
                </a:lnTo>
                <a:lnTo>
                  <a:pt x="40020" y="178355"/>
                </a:lnTo>
                <a:lnTo>
                  <a:pt x="39032" y="177129"/>
                </a:lnTo>
                <a:lnTo>
                  <a:pt x="38045" y="177129"/>
                </a:lnTo>
                <a:lnTo>
                  <a:pt x="36560" y="176516"/>
                </a:lnTo>
                <a:lnTo>
                  <a:pt x="34092" y="176516"/>
                </a:lnTo>
                <a:lnTo>
                  <a:pt x="33105" y="175903"/>
                </a:lnTo>
                <a:lnTo>
                  <a:pt x="31620" y="175903"/>
                </a:lnTo>
                <a:lnTo>
                  <a:pt x="30633" y="174678"/>
                </a:lnTo>
                <a:lnTo>
                  <a:pt x="29645" y="174678"/>
                </a:lnTo>
                <a:lnTo>
                  <a:pt x="28160" y="174065"/>
                </a:lnTo>
                <a:lnTo>
                  <a:pt x="27667" y="174065"/>
                </a:lnTo>
                <a:lnTo>
                  <a:pt x="25692" y="173453"/>
                </a:lnTo>
                <a:lnTo>
                  <a:pt x="23714" y="172840"/>
                </a:lnTo>
                <a:lnTo>
                  <a:pt x="22233" y="171615"/>
                </a:lnTo>
                <a:lnTo>
                  <a:pt x="21246" y="169772"/>
                </a:lnTo>
                <a:lnTo>
                  <a:pt x="20752" y="168547"/>
                </a:lnTo>
                <a:lnTo>
                  <a:pt x="20752" y="167322"/>
                </a:lnTo>
                <a:lnTo>
                  <a:pt x="21246" y="164871"/>
                </a:lnTo>
                <a:lnTo>
                  <a:pt x="22233" y="163034"/>
                </a:lnTo>
                <a:lnTo>
                  <a:pt x="22727" y="161196"/>
                </a:lnTo>
                <a:lnTo>
                  <a:pt x="23714" y="159966"/>
                </a:lnTo>
                <a:lnTo>
                  <a:pt x="24705" y="158128"/>
                </a:lnTo>
                <a:lnTo>
                  <a:pt x="26186" y="156903"/>
                </a:lnTo>
                <a:lnTo>
                  <a:pt x="27173" y="155065"/>
                </a:lnTo>
                <a:lnTo>
                  <a:pt x="28160" y="153840"/>
                </a:lnTo>
                <a:lnTo>
                  <a:pt x="29152" y="152003"/>
                </a:lnTo>
                <a:lnTo>
                  <a:pt x="29645" y="150772"/>
                </a:lnTo>
                <a:lnTo>
                  <a:pt x="29645" y="147709"/>
                </a:lnTo>
                <a:lnTo>
                  <a:pt x="29152" y="145259"/>
                </a:lnTo>
                <a:lnTo>
                  <a:pt x="28160" y="143421"/>
                </a:lnTo>
                <a:lnTo>
                  <a:pt x="27173" y="142191"/>
                </a:lnTo>
                <a:lnTo>
                  <a:pt x="26680" y="140966"/>
                </a:lnTo>
                <a:lnTo>
                  <a:pt x="25692" y="139741"/>
                </a:lnTo>
                <a:lnTo>
                  <a:pt x="24207" y="138516"/>
                </a:lnTo>
                <a:lnTo>
                  <a:pt x="23220" y="137291"/>
                </a:lnTo>
                <a:lnTo>
                  <a:pt x="22233" y="135453"/>
                </a:lnTo>
                <a:lnTo>
                  <a:pt x="21246" y="134840"/>
                </a:lnTo>
                <a:lnTo>
                  <a:pt x="21246" y="133610"/>
                </a:lnTo>
                <a:lnTo>
                  <a:pt x="21739" y="132385"/>
                </a:lnTo>
                <a:lnTo>
                  <a:pt x="23220" y="131773"/>
                </a:lnTo>
                <a:lnTo>
                  <a:pt x="24207" y="131160"/>
                </a:lnTo>
                <a:lnTo>
                  <a:pt x="25692" y="131160"/>
                </a:lnTo>
                <a:lnTo>
                  <a:pt x="26680" y="130547"/>
                </a:lnTo>
                <a:lnTo>
                  <a:pt x="33599" y="130547"/>
                </a:lnTo>
                <a:lnTo>
                  <a:pt x="35079" y="131160"/>
                </a:lnTo>
                <a:lnTo>
                  <a:pt x="43479" y="131160"/>
                </a:lnTo>
                <a:lnTo>
                  <a:pt x="44960" y="131773"/>
                </a:lnTo>
                <a:lnTo>
                  <a:pt x="46445" y="131773"/>
                </a:lnTo>
                <a:lnTo>
                  <a:pt x="47926" y="132385"/>
                </a:lnTo>
                <a:lnTo>
                  <a:pt x="55338" y="132385"/>
                </a:lnTo>
                <a:lnTo>
                  <a:pt x="56819" y="132998"/>
                </a:lnTo>
                <a:lnTo>
                  <a:pt x="63240" y="132998"/>
                </a:lnTo>
                <a:lnTo>
                  <a:pt x="64725" y="133610"/>
                </a:lnTo>
                <a:lnTo>
                  <a:pt x="70653" y="133610"/>
                </a:lnTo>
                <a:lnTo>
                  <a:pt x="72631" y="134228"/>
                </a:lnTo>
                <a:lnTo>
                  <a:pt x="77078" y="134228"/>
                </a:lnTo>
                <a:lnTo>
                  <a:pt x="79053" y="134841"/>
                </a:lnTo>
                <a:lnTo>
                  <a:pt x="87946" y="134841"/>
                </a:lnTo>
                <a:lnTo>
                  <a:pt x="88933" y="134228"/>
                </a:lnTo>
                <a:lnTo>
                  <a:pt x="90418" y="134228"/>
                </a:lnTo>
                <a:lnTo>
                  <a:pt x="91405" y="133610"/>
                </a:lnTo>
                <a:lnTo>
                  <a:pt x="94865" y="133610"/>
                </a:lnTo>
                <a:lnTo>
                  <a:pt x="96839" y="132998"/>
                </a:lnTo>
                <a:lnTo>
                  <a:pt x="98818" y="132998"/>
                </a:lnTo>
                <a:lnTo>
                  <a:pt x="100299" y="132385"/>
                </a:lnTo>
                <a:lnTo>
                  <a:pt x="102273" y="131773"/>
                </a:lnTo>
                <a:lnTo>
                  <a:pt x="103265" y="131160"/>
                </a:lnTo>
                <a:lnTo>
                  <a:pt x="104745" y="130547"/>
                </a:lnTo>
                <a:lnTo>
                  <a:pt x="105239" y="129322"/>
                </a:lnTo>
                <a:lnTo>
                  <a:pt x="106226" y="128710"/>
                </a:lnTo>
                <a:lnTo>
                  <a:pt x="107711" y="127485"/>
                </a:lnTo>
                <a:lnTo>
                  <a:pt x="108205" y="126259"/>
                </a:lnTo>
                <a:lnTo>
                  <a:pt x="108205" y="122579"/>
                </a:lnTo>
                <a:lnTo>
                  <a:pt x="107214" y="121354"/>
                </a:lnTo>
                <a:lnTo>
                  <a:pt x="106226" y="120129"/>
                </a:lnTo>
                <a:lnTo>
                  <a:pt x="104745" y="119516"/>
                </a:lnTo>
                <a:lnTo>
                  <a:pt x="103265" y="118904"/>
                </a:lnTo>
                <a:lnTo>
                  <a:pt x="97827" y="118904"/>
                </a:lnTo>
                <a:lnTo>
                  <a:pt x="96839" y="119516"/>
                </a:lnTo>
                <a:lnTo>
                  <a:pt x="64232" y="119516"/>
                </a:lnTo>
                <a:lnTo>
                  <a:pt x="62747" y="118904"/>
                </a:lnTo>
                <a:lnTo>
                  <a:pt x="53853" y="118904"/>
                </a:lnTo>
                <a:lnTo>
                  <a:pt x="52372" y="118291"/>
                </a:lnTo>
                <a:lnTo>
                  <a:pt x="39032" y="118291"/>
                </a:lnTo>
                <a:lnTo>
                  <a:pt x="37552" y="117678"/>
                </a:lnTo>
                <a:lnTo>
                  <a:pt x="14327" y="117678"/>
                </a:lnTo>
                <a:lnTo>
                  <a:pt x="13340" y="118291"/>
                </a:lnTo>
                <a:lnTo>
                  <a:pt x="11859" y="118291"/>
                </a:lnTo>
                <a:lnTo>
                  <a:pt x="9880" y="118904"/>
                </a:lnTo>
                <a:lnTo>
                  <a:pt x="8399" y="118904"/>
                </a:lnTo>
                <a:lnTo>
                  <a:pt x="6918" y="119516"/>
                </a:lnTo>
                <a:lnTo>
                  <a:pt x="5433" y="119516"/>
                </a:lnTo>
                <a:lnTo>
                  <a:pt x="4446" y="120129"/>
                </a:lnTo>
                <a:lnTo>
                  <a:pt x="2965" y="121354"/>
                </a:lnTo>
                <a:lnTo>
                  <a:pt x="1480" y="122579"/>
                </a:lnTo>
                <a:lnTo>
                  <a:pt x="987" y="124417"/>
                </a:lnTo>
                <a:lnTo>
                  <a:pt x="493" y="125647"/>
                </a:lnTo>
                <a:lnTo>
                  <a:pt x="0" y="126872"/>
                </a:lnTo>
                <a:lnTo>
                  <a:pt x="987" y="128097"/>
                </a:lnTo>
                <a:lnTo>
                  <a:pt x="1480" y="129322"/>
                </a:lnTo>
                <a:lnTo>
                  <a:pt x="1974" y="130547"/>
                </a:lnTo>
                <a:lnTo>
                  <a:pt x="3459" y="131772"/>
                </a:lnTo>
                <a:lnTo>
                  <a:pt x="4446" y="132998"/>
                </a:lnTo>
                <a:lnTo>
                  <a:pt x="5433" y="134228"/>
                </a:lnTo>
                <a:lnTo>
                  <a:pt x="6918" y="135453"/>
                </a:lnTo>
                <a:lnTo>
                  <a:pt x="7412" y="136678"/>
                </a:lnTo>
                <a:lnTo>
                  <a:pt x="8399" y="137291"/>
                </a:lnTo>
                <a:lnTo>
                  <a:pt x="9880" y="139741"/>
                </a:lnTo>
                <a:lnTo>
                  <a:pt x="11365" y="142191"/>
                </a:lnTo>
                <a:lnTo>
                  <a:pt x="12352" y="144034"/>
                </a:lnTo>
                <a:lnTo>
                  <a:pt x="12846" y="145872"/>
                </a:lnTo>
                <a:lnTo>
                  <a:pt x="13340" y="148322"/>
                </a:lnTo>
                <a:lnTo>
                  <a:pt x="13340" y="152003"/>
                </a:lnTo>
                <a:lnTo>
                  <a:pt x="12846" y="153840"/>
                </a:lnTo>
                <a:lnTo>
                  <a:pt x="12352" y="155678"/>
                </a:lnTo>
                <a:lnTo>
                  <a:pt x="12352" y="157516"/>
                </a:lnTo>
                <a:lnTo>
                  <a:pt x="11365" y="159353"/>
                </a:lnTo>
                <a:lnTo>
                  <a:pt x="10867" y="161196"/>
                </a:lnTo>
                <a:lnTo>
                  <a:pt x="10374" y="162421"/>
                </a:lnTo>
                <a:lnTo>
                  <a:pt x="9880" y="164259"/>
                </a:lnTo>
                <a:lnTo>
                  <a:pt x="8893" y="166097"/>
                </a:lnTo>
                <a:lnTo>
                  <a:pt x="8399" y="167322"/>
                </a:lnTo>
                <a:lnTo>
                  <a:pt x="7412" y="168547"/>
                </a:lnTo>
                <a:lnTo>
                  <a:pt x="7412" y="170390"/>
                </a:lnTo>
                <a:lnTo>
                  <a:pt x="6918" y="171615"/>
                </a:lnTo>
                <a:lnTo>
                  <a:pt x="6918" y="174065"/>
                </a:lnTo>
                <a:lnTo>
                  <a:pt x="7412" y="175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19315" y="2665619"/>
            <a:ext cx="120558" cy="173453"/>
          </a:xfrm>
          <a:custGeom>
            <a:avLst/>
            <a:gdLst/>
            <a:ahLst/>
            <a:cxnLst/>
            <a:rect l="l" t="t" r="r" b="b"/>
            <a:pathLst>
              <a:path w="120558" h="173453">
                <a:moveTo>
                  <a:pt x="493" y="126872"/>
                </a:moveTo>
                <a:lnTo>
                  <a:pt x="1480" y="129322"/>
                </a:lnTo>
                <a:lnTo>
                  <a:pt x="2965" y="131165"/>
                </a:lnTo>
                <a:lnTo>
                  <a:pt x="3953" y="131778"/>
                </a:lnTo>
                <a:lnTo>
                  <a:pt x="5433" y="133003"/>
                </a:lnTo>
                <a:lnTo>
                  <a:pt x="6425" y="133615"/>
                </a:lnTo>
                <a:lnTo>
                  <a:pt x="8399" y="134840"/>
                </a:lnTo>
                <a:lnTo>
                  <a:pt x="9880" y="135453"/>
                </a:lnTo>
                <a:lnTo>
                  <a:pt x="11365" y="136678"/>
                </a:lnTo>
                <a:lnTo>
                  <a:pt x="12352" y="137291"/>
                </a:lnTo>
                <a:lnTo>
                  <a:pt x="13340" y="137291"/>
                </a:lnTo>
                <a:lnTo>
                  <a:pt x="14327" y="137903"/>
                </a:lnTo>
                <a:lnTo>
                  <a:pt x="15812" y="138516"/>
                </a:lnTo>
                <a:lnTo>
                  <a:pt x="17293" y="139746"/>
                </a:lnTo>
                <a:lnTo>
                  <a:pt x="19271" y="140359"/>
                </a:lnTo>
                <a:lnTo>
                  <a:pt x="20752" y="141584"/>
                </a:lnTo>
                <a:lnTo>
                  <a:pt x="22727" y="142196"/>
                </a:lnTo>
                <a:lnTo>
                  <a:pt x="23718" y="143422"/>
                </a:lnTo>
                <a:lnTo>
                  <a:pt x="25199" y="144647"/>
                </a:lnTo>
                <a:lnTo>
                  <a:pt x="26186" y="145259"/>
                </a:lnTo>
                <a:lnTo>
                  <a:pt x="27173" y="147097"/>
                </a:lnTo>
                <a:lnTo>
                  <a:pt x="28165" y="148940"/>
                </a:lnTo>
                <a:lnTo>
                  <a:pt x="29645" y="151390"/>
                </a:lnTo>
                <a:lnTo>
                  <a:pt x="29645" y="152615"/>
                </a:lnTo>
                <a:lnTo>
                  <a:pt x="30139" y="153840"/>
                </a:lnTo>
                <a:lnTo>
                  <a:pt x="30633" y="155065"/>
                </a:lnTo>
                <a:lnTo>
                  <a:pt x="31126" y="156908"/>
                </a:lnTo>
                <a:lnTo>
                  <a:pt x="31126" y="158746"/>
                </a:lnTo>
                <a:lnTo>
                  <a:pt x="31620" y="161196"/>
                </a:lnTo>
                <a:lnTo>
                  <a:pt x="32114" y="163646"/>
                </a:lnTo>
                <a:lnTo>
                  <a:pt x="32611" y="165484"/>
                </a:lnTo>
                <a:lnTo>
                  <a:pt x="33105" y="167327"/>
                </a:lnTo>
                <a:lnTo>
                  <a:pt x="34586" y="169165"/>
                </a:lnTo>
                <a:lnTo>
                  <a:pt x="35079" y="170390"/>
                </a:lnTo>
                <a:lnTo>
                  <a:pt x="36067" y="171002"/>
                </a:lnTo>
                <a:lnTo>
                  <a:pt x="37058" y="171615"/>
                </a:lnTo>
                <a:lnTo>
                  <a:pt x="38045" y="172840"/>
                </a:lnTo>
                <a:lnTo>
                  <a:pt x="39032" y="173453"/>
                </a:lnTo>
                <a:lnTo>
                  <a:pt x="47432" y="173453"/>
                </a:lnTo>
                <a:lnTo>
                  <a:pt x="48913" y="172840"/>
                </a:lnTo>
                <a:lnTo>
                  <a:pt x="50398" y="172840"/>
                </a:lnTo>
                <a:lnTo>
                  <a:pt x="51385" y="172227"/>
                </a:lnTo>
                <a:lnTo>
                  <a:pt x="52866" y="171615"/>
                </a:lnTo>
                <a:lnTo>
                  <a:pt x="54845" y="171002"/>
                </a:lnTo>
                <a:lnTo>
                  <a:pt x="56326" y="171002"/>
                </a:lnTo>
                <a:lnTo>
                  <a:pt x="57806" y="170390"/>
                </a:lnTo>
                <a:lnTo>
                  <a:pt x="59291" y="169165"/>
                </a:lnTo>
                <a:lnTo>
                  <a:pt x="60772" y="168552"/>
                </a:lnTo>
                <a:lnTo>
                  <a:pt x="62253" y="167939"/>
                </a:lnTo>
                <a:lnTo>
                  <a:pt x="63738" y="167327"/>
                </a:lnTo>
                <a:lnTo>
                  <a:pt x="65219" y="166102"/>
                </a:lnTo>
                <a:lnTo>
                  <a:pt x="66700" y="165484"/>
                </a:lnTo>
                <a:lnTo>
                  <a:pt x="68185" y="164872"/>
                </a:lnTo>
                <a:lnTo>
                  <a:pt x="69666" y="164259"/>
                </a:lnTo>
                <a:lnTo>
                  <a:pt x="70653" y="163034"/>
                </a:lnTo>
                <a:lnTo>
                  <a:pt x="72138" y="161809"/>
                </a:lnTo>
                <a:lnTo>
                  <a:pt x="73125" y="161196"/>
                </a:lnTo>
                <a:lnTo>
                  <a:pt x="74112" y="160584"/>
                </a:lnTo>
                <a:lnTo>
                  <a:pt x="76087" y="158133"/>
                </a:lnTo>
                <a:lnTo>
                  <a:pt x="77572" y="156908"/>
                </a:lnTo>
                <a:lnTo>
                  <a:pt x="78559" y="155065"/>
                </a:lnTo>
                <a:lnTo>
                  <a:pt x="79053" y="153840"/>
                </a:lnTo>
                <a:lnTo>
                  <a:pt x="79546" y="152615"/>
                </a:lnTo>
                <a:lnTo>
                  <a:pt x="79546" y="151390"/>
                </a:lnTo>
                <a:lnTo>
                  <a:pt x="79053" y="148940"/>
                </a:lnTo>
                <a:lnTo>
                  <a:pt x="77572" y="147709"/>
                </a:lnTo>
                <a:lnTo>
                  <a:pt x="76087" y="147097"/>
                </a:lnTo>
                <a:lnTo>
                  <a:pt x="75100" y="146484"/>
                </a:lnTo>
                <a:lnTo>
                  <a:pt x="70653" y="146484"/>
                </a:lnTo>
                <a:lnTo>
                  <a:pt x="68678" y="147097"/>
                </a:lnTo>
                <a:lnTo>
                  <a:pt x="67193" y="148327"/>
                </a:lnTo>
                <a:lnTo>
                  <a:pt x="65713" y="149552"/>
                </a:lnTo>
                <a:lnTo>
                  <a:pt x="63244" y="150777"/>
                </a:lnTo>
                <a:lnTo>
                  <a:pt x="61759" y="151390"/>
                </a:lnTo>
                <a:lnTo>
                  <a:pt x="59785" y="152615"/>
                </a:lnTo>
                <a:lnTo>
                  <a:pt x="57806" y="153840"/>
                </a:lnTo>
                <a:lnTo>
                  <a:pt x="55832" y="153840"/>
                </a:lnTo>
                <a:lnTo>
                  <a:pt x="53853" y="155065"/>
                </a:lnTo>
                <a:lnTo>
                  <a:pt x="51879" y="155065"/>
                </a:lnTo>
                <a:lnTo>
                  <a:pt x="50398" y="155678"/>
                </a:lnTo>
                <a:lnTo>
                  <a:pt x="48913" y="155065"/>
                </a:lnTo>
                <a:lnTo>
                  <a:pt x="46939" y="155065"/>
                </a:lnTo>
                <a:lnTo>
                  <a:pt x="45951" y="154453"/>
                </a:lnTo>
                <a:lnTo>
                  <a:pt x="44960" y="153840"/>
                </a:lnTo>
                <a:lnTo>
                  <a:pt x="43973" y="152615"/>
                </a:lnTo>
                <a:lnTo>
                  <a:pt x="43479" y="151390"/>
                </a:lnTo>
                <a:lnTo>
                  <a:pt x="43479" y="149552"/>
                </a:lnTo>
                <a:lnTo>
                  <a:pt x="43973" y="147709"/>
                </a:lnTo>
                <a:lnTo>
                  <a:pt x="43973" y="142809"/>
                </a:lnTo>
                <a:lnTo>
                  <a:pt x="43479" y="140971"/>
                </a:lnTo>
                <a:lnTo>
                  <a:pt x="42986" y="139746"/>
                </a:lnTo>
                <a:lnTo>
                  <a:pt x="41998" y="137291"/>
                </a:lnTo>
                <a:lnTo>
                  <a:pt x="41505" y="136066"/>
                </a:lnTo>
                <a:lnTo>
                  <a:pt x="40513" y="134228"/>
                </a:lnTo>
                <a:lnTo>
                  <a:pt x="39032" y="133615"/>
                </a:lnTo>
                <a:lnTo>
                  <a:pt x="38045" y="131778"/>
                </a:lnTo>
                <a:lnTo>
                  <a:pt x="36560" y="131165"/>
                </a:lnTo>
                <a:lnTo>
                  <a:pt x="35573" y="129940"/>
                </a:lnTo>
                <a:lnTo>
                  <a:pt x="34586" y="129322"/>
                </a:lnTo>
                <a:lnTo>
                  <a:pt x="32611" y="127485"/>
                </a:lnTo>
                <a:lnTo>
                  <a:pt x="31620" y="126872"/>
                </a:lnTo>
                <a:lnTo>
                  <a:pt x="30139" y="126259"/>
                </a:lnTo>
                <a:lnTo>
                  <a:pt x="29152" y="125647"/>
                </a:lnTo>
                <a:lnTo>
                  <a:pt x="27667" y="125034"/>
                </a:lnTo>
                <a:lnTo>
                  <a:pt x="26680" y="124422"/>
                </a:lnTo>
                <a:lnTo>
                  <a:pt x="26680" y="121972"/>
                </a:lnTo>
                <a:lnTo>
                  <a:pt x="27173" y="120129"/>
                </a:lnTo>
                <a:lnTo>
                  <a:pt x="27667" y="118291"/>
                </a:lnTo>
                <a:lnTo>
                  <a:pt x="28165" y="116453"/>
                </a:lnTo>
                <a:lnTo>
                  <a:pt x="29645" y="115228"/>
                </a:lnTo>
                <a:lnTo>
                  <a:pt x="30139" y="113390"/>
                </a:lnTo>
                <a:lnTo>
                  <a:pt x="31126" y="111548"/>
                </a:lnTo>
                <a:lnTo>
                  <a:pt x="32114" y="109097"/>
                </a:lnTo>
                <a:lnTo>
                  <a:pt x="33105" y="107260"/>
                </a:lnTo>
                <a:lnTo>
                  <a:pt x="33105" y="105422"/>
                </a:lnTo>
                <a:lnTo>
                  <a:pt x="33599" y="102972"/>
                </a:lnTo>
                <a:lnTo>
                  <a:pt x="33599" y="101129"/>
                </a:lnTo>
                <a:lnTo>
                  <a:pt x="33105" y="99291"/>
                </a:lnTo>
                <a:lnTo>
                  <a:pt x="32114" y="96841"/>
                </a:lnTo>
                <a:lnTo>
                  <a:pt x="31126" y="95616"/>
                </a:lnTo>
                <a:lnTo>
                  <a:pt x="30139" y="94391"/>
                </a:lnTo>
                <a:lnTo>
                  <a:pt x="29645" y="92548"/>
                </a:lnTo>
                <a:lnTo>
                  <a:pt x="27667" y="90710"/>
                </a:lnTo>
                <a:lnTo>
                  <a:pt x="26680" y="89485"/>
                </a:lnTo>
                <a:lnTo>
                  <a:pt x="25692" y="87647"/>
                </a:lnTo>
                <a:lnTo>
                  <a:pt x="25199" y="86422"/>
                </a:lnTo>
                <a:lnTo>
                  <a:pt x="25692" y="85197"/>
                </a:lnTo>
                <a:lnTo>
                  <a:pt x="26680" y="84585"/>
                </a:lnTo>
                <a:lnTo>
                  <a:pt x="27667" y="83967"/>
                </a:lnTo>
                <a:lnTo>
                  <a:pt x="28165" y="83354"/>
                </a:lnTo>
                <a:lnTo>
                  <a:pt x="38045" y="83354"/>
                </a:lnTo>
                <a:lnTo>
                  <a:pt x="39032" y="83967"/>
                </a:lnTo>
                <a:lnTo>
                  <a:pt x="42492" y="83967"/>
                </a:lnTo>
                <a:lnTo>
                  <a:pt x="43973" y="84585"/>
                </a:lnTo>
                <a:lnTo>
                  <a:pt x="46445" y="84585"/>
                </a:lnTo>
                <a:lnTo>
                  <a:pt x="47432" y="85197"/>
                </a:lnTo>
                <a:lnTo>
                  <a:pt x="50398" y="85197"/>
                </a:lnTo>
                <a:lnTo>
                  <a:pt x="51879" y="85810"/>
                </a:lnTo>
                <a:lnTo>
                  <a:pt x="54845" y="85810"/>
                </a:lnTo>
                <a:lnTo>
                  <a:pt x="56326" y="86422"/>
                </a:lnTo>
                <a:lnTo>
                  <a:pt x="59291" y="86422"/>
                </a:lnTo>
                <a:lnTo>
                  <a:pt x="60772" y="87647"/>
                </a:lnTo>
                <a:lnTo>
                  <a:pt x="65219" y="87647"/>
                </a:lnTo>
                <a:lnTo>
                  <a:pt x="66700" y="88260"/>
                </a:lnTo>
                <a:lnTo>
                  <a:pt x="71146" y="88260"/>
                </a:lnTo>
                <a:lnTo>
                  <a:pt x="73125" y="88873"/>
                </a:lnTo>
                <a:lnTo>
                  <a:pt x="77078" y="88873"/>
                </a:lnTo>
                <a:lnTo>
                  <a:pt x="79053" y="89485"/>
                </a:lnTo>
                <a:lnTo>
                  <a:pt x="92886" y="89485"/>
                </a:lnTo>
                <a:lnTo>
                  <a:pt x="94371" y="88873"/>
                </a:lnTo>
                <a:lnTo>
                  <a:pt x="95358" y="88873"/>
                </a:lnTo>
                <a:lnTo>
                  <a:pt x="96839" y="88260"/>
                </a:lnTo>
                <a:lnTo>
                  <a:pt x="98818" y="88260"/>
                </a:lnTo>
                <a:lnTo>
                  <a:pt x="100299" y="87647"/>
                </a:lnTo>
                <a:lnTo>
                  <a:pt x="101286" y="87647"/>
                </a:lnTo>
                <a:lnTo>
                  <a:pt x="102273" y="87035"/>
                </a:lnTo>
                <a:lnTo>
                  <a:pt x="103758" y="86422"/>
                </a:lnTo>
                <a:lnTo>
                  <a:pt x="104745" y="86422"/>
                </a:lnTo>
                <a:lnTo>
                  <a:pt x="105733" y="85810"/>
                </a:lnTo>
                <a:lnTo>
                  <a:pt x="107218" y="85197"/>
                </a:lnTo>
                <a:lnTo>
                  <a:pt x="108205" y="83354"/>
                </a:lnTo>
                <a:lnTo>
                  <a:pt x="109686" y="82129"/>
                </a:lnTo>
                <a:lnTo>
                  <a:pt x="110673" y="79679"/>
                </a:lnTo>
                <a:lnTo>
                  <a:pt x="111664" y="77841"/>
                </a:lnTo>
                <a:lnTo>
                  <a:pt x="112158" y="76616"/>
                </a:lnTo>
                <a:lnTo>
                  <a:pt x="112652" y="75391"/>
                </a:lnTo>
                <a:lnTo>
                  <a:pt x="113639" y="74161"/>
                </a:lnTo>
                <a:lnTo>
                  <a:pt x="114132" y="72936"/>
                </a:lnTo>
                <a:lnTo>
                  <a:pt x="114626" y="71098"/>
                </a:lnTo>
                <a:lnTo>
                  <a:pt x="114626" y="69873"/>
                </a:lnTo>
                <a:lnTo>
                  <a:pt x="115120" y="68035"/>
                </a:lnTo>
                <a:lnTo>
                  <a:pt x="115613" y="66192"/>
                </a:lnTo>
                <a:lnTo>
                  <a:pt x="116111" y="64355"/>
                </a:lnTo>
                <a:lnTo>
                  <a:pt x="116605" y="63130"/>
                </a:lnTo>
                <a:lnTo>
                  <a:pt x="117098" y="60679"/>
                </a:lnTo>
                <a:lnTo>
                  <a:pt x="117592" y="59454"/>
                </a:lnTo>
                <a:lnTo>
                  <a:pt x="117592" y="56999"/>
                </a:lnTo>
                <a:lnTo>
                  <a:pt x="118086" y="55161"/>
                </a:lnTo>
                <a:lnTo>
                  <a:pt x="118085" y="53323"/>
                </a:lnTo>
                <a:lnTo>
                  <a:pt x="118579" y="51486"/>
                </a:lnTo>
                <a:lnTo>
                  <a:pt x="119073" y="49648"/>
                </a:lnTo>
                <a:lnTo>
                  <a:pt x="119073" y="47805"/>
                </a:lnTo>
                <a:lnTo>
                  <a:pt x="119566" y="45967"/>
                </a:lnTo>
                <a:lnTo>
                  <a:pt x="119566" y="41680"/>
                </a:lnTo>
                <a:lnTo>
                  <a:pt x="120060" y="39842"/>
                </a:lnTo>
                <a:lnTo>
                  <a:pt x="120060" y="37999"/>
                </a:lnTo>
                <a:lnTo>
                  <a:pt x="120558" y="36161"/>
                </a:lnTo>
                <a:lnTo>
                  <a:pt x="120558" y="17774"/>
                </a:lnTo>
                <a:lnTo>
                  <a:pt x="120060" y="16549"/>
                </a:lnTo>
                <a:lnTo>
                  <a:pt x="120060" y="15324"/>
                </a:lnTo>
                <a:lnTo>
                  <a:pt x="119566" y="13486"/>
                </a:lnTo>
                <a:lnTo>
                  <a:pt x="119566" y="9806"/>
                </a:lnTo>
                <a:lnTo>
                  <a:pt x="119073" y="9193"/>
                </a:lnTo>
                <a:lnTo>
                  <a:pt x="118085" y="6743"/>
                </a:lnTo>
                <a:lnTo>
                  <a:pt x="118085" y="4905"/>
                </a:lnTo>
                <a:lnTo>
                  <a:pt x="117098" y="3067"/>
                </a:lnTo>
                <a:lnTo>
                  <a:pt x="116111" y="1225"/>
                </a:lnTo>
                <a:lnTo>
                  <a:pt x="115120" y="612"/>
                </a:lnTo>
                <a:lnTo>
                  <a:pt x="114132" y="612"/>
                </a:lnTo>
                <a:lnTo>
                  <a:pt x="112652" y="0"/>
                </a:lnTo>
                <a:lnTo>
                  <a:pt x="111664" y="612"/>
                </a:lnTo>
                <a:lnTo>
                  <a:pt x="110673" y="612"/>
                </a:lnTo>
                <a:lnTo>
                  <a:pt x="110179" y="1837"/>
                </a:lnTo>
                <a:lnTo>
                  <a:pt x="109686" y="2450"/>
                </a:lnTo>
                <a:lnTo>
                  <a:pt x="109192" y="4293"/>
                </a:lnTo>
                <a:lnTo>
                  <a:pt x="108698" y="5518"/>
                </a:lnTo>
                <a:lnTo>
                  <a:pt x="108205" y="7968"/>
                </a:lnTo>
                <a:lnTo>
                  <a:pt x="107711" y="9806"/>
                </a:lnTo>
                <a:lnTo>
                  <a:pt x="107218" y="12261"/>
                </a:lnTo>
                <a:lnTo>
                  <a:pt x="107218" y="28193"/>
                </a:lnTo>
                <a:lnTo>
                  <a:pt x="106720" y="29418"/>
                </a:lnTo>
                <a:lnTo>
                  <a:pt x="106720" y="39842"/>
                </a:lnTo>
                <a:lnTo>
                  <a:pt x="106226" y="41680"/>
                </a:lnTo>
                <a:lnTo>
                  <a:pt x="106226" y="42905"/>
                </a:lnTo>
                <a:lnTo>
                  <a:pt x="105733" y="44130"/>
                </a:lnTo>
                <a:lnTo>
                  <a:pt x="105733" y="48423"/>
                </a:lnTo>
                <a:lnTo>
                  <a:pt x="105239" y="50261"/>
                </a:lnTo>
                <a:lnTo>
                  <a:pt x="105239" y="51486"/>
                </a:lnTo>
                <a:lnTo>
                  <a:pt x="104745" y="53936"/>
                </a:lnTo>
                <a:lnTo>
                  <a:pt x="104252" y="56999"/>
                </a:lnTo>
                <a:lnTo>
                  <a:pt x="103758" y="58842"/>
                </a:lnTo>
                <a:lnTo>
                  <a:pt x="102771" y="61292"/>
                </a:lnTo>
                <a:lnTo>
                  <a:pt x="101780" y="63129"/>
                </a:lnTo>
                <a:lnTo>
                  <a:pt x="100792" y="65580"/>
                </a:lnTo>
                <a:lnTo>
                  <a:pt x="99805" y="66810"/>
                </a:lnTo>
                <a:lnTo>
                  <a:pt x="98818" y="68035"/>
                </a:lnTo>
                <a:lnTo>
                  <a:pt x="97827" y="68648"/>
                </a:lnTo>
                <a:lnTo>
                  <a:pt x="96839" y="68648"/>
                </a:lnTo>
                <a:lnTo>
                  <a:pt x="95852" y="69873"/>
                </a:lnTo>
                <a:lnTo>
                  <a:pt x="94865" y="69873"/>
                </a:lnTo>
                <a:lnTo>
                  <a:pt x="93380" y="70485"/>
                </a:lnTo>
                <a:lnTo>
                  <a:pt x="92886" y="70485"/>
                </a:lnTo>
                <a:lnTo>
                  <a:pt x="91405" y="71098"/>
                </a:lnTo>
                <a:lnTo>
                  <a:pt x="88933" y="71098"/>
                </a:lnTo>
                <a:lnTo>
                  <a:pt x="87452" y="71711"/>
                </a:lnTo>
                <a:lnTo>
                  <a:pt x="79053" y="71711"/>
                </a:lnTo>
                <a:lnTo>
                  <a:pt x="77572" y="72323"/>
                </a:lnTo>
                <a:lnTo>
                  <a:pt x="75593" y="71711"/>
                </a:lnTo>
                <a:lnTo>
                  <a:pt x="70159" y="71711"/>
                </a:lnTo>
                <a:lnTo>
                  <a:pt x="68185" y="71098"/>
                </a:lnTo>
                <a:lnTo>
                  <a:pt x="62253" y="71098"/>
                </a:lnTo>
                <a:lnTo>
                  <a:pt x="60279" y="70485"/>
                </a:lnTo>
                <a:lnTo>
                  <a:pt x="54351" y="70485"/>
                </a:lnTo>
                <a:lnTo>
                  <a:pt x="51879" y="69873"/>
                </a:lnTo>
                <a:lnTo>
                  <a:pt x="45951" y="69873"/>
                </a:lnTo>
                <a:lnTo>
                  <a:pt x="43973" y="68648"/>
                </a:lnTo>
                <a:lnTo>
                  <a:pt x="38045" y="68648"/>
                </a:lnTo>
                <a:lnTo>
                  <a:pt x="36067" y="68035"/>
                </a:lnTo>
                <a:lnTo>
                  <a:pt x="30633" y="68035"/>
                </a:lnTo>
                <a:lnTo>
                  <a:pt x="29152" y="67423"/>
                </a:lnTo>
                <a:lnTo>
                  <a:pt x="14820" y="67423"/>
                </a:lnTo>
                <a:lnTo>
                  <a:pt x="13833" y="68035"/>
                </a:lnTo>
                <a:lnTo>
                  <a:pt x="11365" y="68035"/>
                </a:lnTo>
                <a:lnTo>
                  <a:pt x="10374" y="68648"/>
                </a:lnTo>
                <a:lnTo>
                  <a:pt x="9386" y="68648"/>
                </a:lnTo>
                <a:lnTo>
                  <a:pt x="8893" y="69873"/>
                </a:lnTo>
                <a:lnTo>
                  <a:pt x="7412" y="70485"/>
                </a:lnTo>
                <a:lnTo>
                  <a:pt x="6425" y="71098"/>
                </a:lnTo>
                <a:lnTo>
                  <a:pt x="5927" y="72323"/>
                </a:lnTo>
                <a:lnTo>
                  <a:pt x="5927" y="77229"/>
                </a:lnTo>
                <a:lnTo>
                  <a:pt x="6425" y="78454"/>
                </a:lnTo>
                <a:lnTo>
                  <a:pt x="6425" y="79679"/>
                </a:lnTo>
                <a:lnTo>
                  <a:pt x="6918" y="81517"/>
                </a:lnTo>
                <a:lnTo>
                  <a:pt x="7906" y="82742"/>
                </a:lnTo>
                <a:lnTo>
                  <a:pt x="8399" y="83967"/>
                </a:lnTo>
                <a:lnTo>
                  <a:pt x="9386" y="85197"/>
                </a:lnTo>
                <a:lnTo>
                  <a:pt x="10374" y="85810"/>
                </a:lnTo>
                <a:lnTo>
                  <a:pt x="11365" y="86422"/>
                </a:lnTo>
                <a:lnTo>
                  <a:pt x="11859" y="87647"/>
                </a:lnTo>
                <a:lnTo>
                  <a:pt x="12846" y="88260"/>
                </a:lnTo>
                <a:lnTo>
                  <a:pt x="13340" y="90098"/>
                </a:lnTo>
                <a:lnTo>
                  <a:pt x="13833" y="91935"/>
                </a:lnTo>
                <a:lnTo>
                  <a:pt x="14327" y="92548"/>
                </a:lnTo>
                <a:lnTo>
                  <a:pt x="14327" y="105422"/>
                </a:lnTo>
                <a:lnTo>
                  <a:pt x="12846" y="106647"/>
                </a:lnTo>
                <a:lnTo>
                  <a:pt x="11365" y="107872"/>
                </a:lnTo>
                <a:lnTo>
                  <a:pt x="9880" y="109097"/>
                </a:lnTo>
                <a:lnTo>
                  <a:pt x="8399" y="109710"/>
                </a:lnTo>
                <a:lnTo>
                  <a:pt x="7412" y="111548"/>
                </a:lnTo>
                <a:lnTo>
                  <a:pt x="6425" y="112165"/>
                </a:lnTo>
                <a:lnTo>
                  <a:pt x="4940" y="113390"/>
                </a:lnTo>
                <a:lnTo>
                  <a:pt x="3953" y="114616"/>
                </a:lnTo>
                <a:lnTo>
                  <a:pt x="2472" y="116453"/>
                </a:lnTo>
                <a:lnTo>
                  <a:pt x="1480" y="118904"/>
                </a:lnTo>
                <a:lnTo>
                  <a:pt x="493" y="120746"/>
                </a:lnTo>
                <a:lnTo>
                  <a:pt x="0" y="123197"/>
                </a:lnTo>
                <a:lnTo>
                  <a:pt x="0" y="125034"/>
                </a:lnTo>
                <a:lnTo>
                  <a:pt x="493" y="126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750744" y="2671134"/>
            <a:ext cx="70653" cy="27580"/>
          </a:xfrm>
          <a:custGeom>
            <a:avLst/>
            <a:gdLst/>
            <a:ahLst/>
            <a:cxnLst/>
            <a:rect l="l" t="t" r="r" b="b"/>
            <a:pathLst>
              <a:path w="70653" h="27580">
                <a:moveTo>
                  <a:pt x="5433" y="17774"/>
                </a:moveTo>
                <a:lnTo>
                  <a:pt x="6918" y="18387"/>
                </a:lnTo>
                <a:lnTo>
                  <a:pt x="8399" y="18999"/>
                </a:lnTo>
                <a:lnTo>
                  <a:pt x="9880" y="19612"/>
                </a:lnTo>
                <a:lnTo>
                  <a:pt x="11365" y="20224"/>
                </a:lnTo>
                <a:lnTo>
                  <a:pt x="13340" y="20837"/>
                </a:lnTo>
                <a:lnTo>
                  <a:pt x="14820" y="21449"/>
                </a:lnTo>
                <a:lnTo>
                  <a:pt x="16799" y="22062"/>
                </a:lnTo>
                <a:lnTo>
                  <a:pt x="19765" y="22062"/>
                </a:lnTo>
                <a:lnTo>
                  <a:pt x="20752" y="23287"/>
                </a:lnTo>
                <a:lnTo>
                  <a:pt x="23718" y="23287"/>
                </a:lnTo>
                <a:lnTo>
                  <a:pt x="24705" y="23900"/>
                </a:lnTo>
                <a:lnTo>
                  <a:pt x="26186" y="23900"/>
                </a:lnTo>
                <a:lnTo>
                  <a:pt x="27173" y="24512"/>
                </a:lnTo>
                <a:lnTo>
                  <a:pt x="28165" y="24512"/>
                </a:lnTo>
                <a:lnTo>
                  <a:pt x="29645" y="25130"/>
                </a:lnTo>
                <a:lnTo>
                  <a:pt x="33105" y="25130"/>
                </a:lnTo>
                <a:lnTo>
                  <a:pt x="34092" y="25743"/>
                </a:lnTo>
                <a:lnTo>
                  <a:pt x="39032" y="25743"/>
                </a:lnTo>
                <a:lnTo>
                  <a:pt x="40020" y="26355"/>
                </a:lnTo>
                <a:lnTo>
                  <a:pt x="45454" y="26355"/>
                </a:lnTo>
                <a:lnTo>
                  <a:pt x="46445" y="26968"/>
                </a:lnTo>
                <a:lnTo>
                  <a:pt x="48913" y="26968"/>
                </a:lnTo>
                <a:lnTo>
                  <a:pt x="49900" y="27580"/>
                </a:lnTo>
                <a:lnTo>
                  <a:pt x="56326" y="27580"/>
                </a:lnTo>
                <a:lnTo>
                  <a:pt x="56819" y="26968"/>
                </a:lnTo>
                <a:lnTo>
                  <a:pt x="58300" y="26968"/>
                </a:lnTo>
                <a:lnTo>
                  <a:pt x="58798" y="26355"/>
                </a:lnTo>
                <a:lnTo>
                  <a:pt x="61759" y="26355"/>
                </a:lnTo>
                <a:lnTo>
                  <a:pt x="63738" y="25743"/>
                </a:lnTo>
                <a:lnTo>
                  <a:pt x="64725" y="25130"/>
                </a:lnTo>
                <a:lnTo>
                  <a:pt x="66700" y="24512"/>
                </a:lnTo>
                <a:lnTo>
                  <a:pt x="67193" y="23900"/>
                </a:lnTo>
                <a:lnTo>
                  <a:pt x="68678" y="23287"/>
                </a:lnTo>
                <a:lnTo>
                  <a:pt x="69172" y="22062"/>
                </a:lnTo>
                <a:lnTo>
                  <a:pt x="70159" y="21450"/>
                </a:lnTo>
                <a:lnTo>
                  <a:pt x="70653" y="19612"/>
                </a:lnTo>
                <a:lnTo>
                  <a:pt x="70653" y="17774"/>
                </a:lnTo>
                <a:lnTo>
                  <a:pt x="70159" y="15319"/>
                </a:lnTo>
                <a:lnTo>
                  <a:pt x="68678" y="14094"/>
                </a:lnTo>
                <a:lnTo>
                  <a:pt x="67193" y="12869"/>
                </a:lnTo>
                <a:lnTo>
                  <a:pt x="66206" y="12256"/>
                </a:lnTo>
                <a:lnTo>
                  <a:pt x="64725" y="11031"/>
                </a:lnTo>
                <a:lnTo>
                  <a:pt x="63738" y="10418"/>
                </a:lnTo>
                <a:lnTo>
                  <a:pt x="61759" y="9806"/>
                </a:lnTo>
                <a:lnTo>
                  <a:pt x="59785" y="8581"/>
                </a:lnTo>
                <a:lnTo>
                  <a:pt x="58798" y="8581"/>
                </a:lnTo>
                <a:lnTo>
                  <a:pt x="57806" y="7968"/>
                </a:lnTo>
                <a:lnTo>
                  <a:pt x="55832" y="7968"/>
                </a:lnTo>
                <a:lnTo>
                  <a:pt x="54347" y="7355"/>
                </a:lnTo>
                <a:lnTo>
                  <a:pt x="53360" y="7355"/>
                </a:lnTo>
                <a:lnTo>
                  <a:pt x="51879" y="6743"/>
                </a:lnTo>
                <a:lnTo>
                  <a:pt x="42986" y="6743"/>
                </a:lnTo>
                <a:lnTo>
                  <a:pt x="41505" y="6125"/>
                </a:lnTo>
                <a:lnTo>
                  <a:pt x="38539" y="6125"/>
                </a:lnTo>
                <a:lnTo>
                  <a:pt x="37058" y="5513"/>
                </a:lnTo>
                <a:lnTo>
                  <a:pt x="35573" y="5513"/>
                </a:lnTo>
                <a:lnTo>
                  <a:pt x="34092" y="4900"/>
                </a:lnTo>
                <a:lnTo>
                  <a:pt x="33105" y="4900"/>
                </a:lnTo>
                <a:lnTo>
                  <a:pt x="31620" y="4287"/>
                </a:lnTo>
                <a:lnTo>
                  <a:pt x="28165" y="4287"/>
                </a:lnTo>
                <a:lnTo>
                  <a:pt x="27173" y="3675"/>
                </a:lnTo>
                <a:lnTo>
                  <a:pt x="26186" y="3675"/>
                </a:lnTo>
                <a:lnTo>
                  <a:pt x="24705" y="3062"/>
                </a:lnTo>
                <a:lnTo>
                  <a:pt x="23718" y="3062"/>
                </a:lnTo>
                <a:lnTo>
                  <a:pt x="22727" y="2450"/>
                </a:lnTo>
                <a:lnTo>
                  <a:pt x="21739" y="2450"/>
                </a:lnTo>
                <a:lnTo>
                  <a:pt x="20752" y="1837"/>
                </a:lnTo>
                <a:lnTo>
                  <a:pt x="19765" y="1837"/>
                </a:lnTo>
                <a:lnTo>
                  <a:pt x="17786" y="1225"/>
                </a:lnTo>
                <a:lnTo>
                  <a:pt x="16305" y="1225"/>
                </a:lnTo>
                <a:lnTo>
                  <a:pt x="14820" y="612"/>
                </a:lnTo>
                <a:lnTo>
                  <a:pt x="13340" y="612"/>
                </a:lnTo>
                <a:lnTo>
                  <a:pt x="12352" y="0"/>
                </a:lnTo>
                <a:lnTo>
                  <a:pt x="6918" y="0"/>
                </a:lnTo>
                <a:lnTo>
                  <a:pt x="4940" y="612"/>
                </a:lnTo>
                <a:lnTo>
                  <a:pt x="3953" y="1225"/>
                </a:lnTo>
                <a:lnTo>
                  <a:pt x="2472" y="2450"/>
                </a:lnTo>
                <a:lnTo>
                  <a:pt x="1480" y="4287"/>
                </a:lnTo>
                <a:lnTo>
                  <a:pt x="987" y="5513"/>
                </a:lnTo>
                <a:lnTo>
                  <a:pt x="493" y="6743"/>
                </a:lnTo>
                <a:lnTo>
                  <a:pt x="493" y="7968"/>
                </a:lnTo>
                <a:lnTo>
                  <a:pt x="0" y="9806"/>
                </a:lnTo>
                <a:lnTo>
                  <a:pt x="0" y="11643"/>
                </a:lnTo>
                <a:lnTo>
                  <a:pt x="493" y="12868"/>
                </a:lnTo>
                <a:lnTo>
                  <a:pt x="1978" y="14706"/>
                </a:lnTo>
                <a:lnTo>
                  <a:pt x="3459" y="16549"/>
                </a:lnTo>
                <a:lnTo>
                  <a:pt x="4446" y="17162"/>
                </a:lnTo>
                <a:lnTo>
                  <a:pt x="5433" y="17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11785" y="3847024"/>
            <a:ext cx="453919" cy="641066"/>
          </a:xfrm>
          <a:custGeom>
            <a:avLst/>
            <a:gdLst/>
            <a:ahLst/>
            <a:cxnLst/>
            <a:rect l="l" t="t" r="r" b="b"/>
            <a:pathLst>
              <a:path w="453919" h="641066">
                <a:moveTo>
                  <a:pt x="331499" y="628810"/>
                </a:moveTo>
                <a:lnTo>
                  <a:pt x="332321" y="627789"/>
                </a:lnTo>
                <a:lnTo>
                  <a:pt x="333140" y="626768"/>
                </a:lnTo>
                <a:lnTo>
                  <a:pt x="333413" y="625406"/>
                </a:lnTo>
                <a:lnTo>
                  <a:pt x="333685" y="624044"/>
                </a:lnTo>
                <a:lnTo>
                  <a:pt x="333685" y="622001"/>
                </a:lnTo>
                <a:lnTo>
                  <a:pt x="333140" y="620640"/>
                </a:lnTo>
                <a:lnTo>
                  <a:pt x="332321" y="618596"/>
                </a:lnTo>
                <a:lnTo>
                  <a:pt x="330680" y="615873"/>
                </a:lnTo>
                <a:lnTo>
                  <a:pt x="328221" y="612468"/>
                </a:lnTo>
                <a:lnTo>
                  <a:pt x="324943" y="608383"/>
                </a:lnTo>
                <a:lnTo>
                  <a:pt x="320297" y="603617"/>
                </a:lnTo>
                <a:lnTo>
                  <a:pt x="327402" y="600893"/>
                </a:lnTo>
                <a:lnTo>
                  <a:pt x="332594" y="598169"/>
                </a:lnTo>
                <a:lnTo>
                  <a:pt x="336418" y="595786"/>
                </a:lnTo>
                <a:lnTo>
                  <a:pt x="338877" y="593403"/>
                </a:lnTo>
                <a:lnTo>
                  <a:pt x="340518" y="591362"/>
                </a:lnTo>
                <a:lnTo>
                  <a:pt x="341337" y="589660"/>
                </a:lnTo>
                <a:lnTo>
                  <a:pt x="341613" y="588294"/>
                </a:lnTo>
                <a:lnTo>
                  <a:pt x="341613" y="587273"/>
                </a:lnTo>
                <a:lnTo>
                  <a:pt x="341337" y="585572"/>
                </a:lnTo>
                <a:lnTo>
                  <a:pt x="340791" y="583870"/>
                </a:lnTo>
                <a:lnTo>
                  <a:pt x="339154" y="582509"/>
                </a:lnTo>
                <a:lnTo>
                  <a:pt x="336967" y="581148"/>
                </a:lnTo>
                <a:lnTo>
                  <a:pt x="333413" y="579787"/>
                </a:lnTo>
                <a:lnTo>
                  <a:pt x="328767" y="578761"/>
                </a:lnTo>
                <a:lnTo>
                  <a:pt x="322756" y="577400"/>
                </a:lnTo>
                <a:lnTo>
                  <a:pt x="315101" y="576379"/>
                </a:lnTo>
                <a:lnTo>
                  <a:pt x="311823" y="576039"/>
                </a:lnTo>
                <a:lnTo>
                  <a:pt x="308818" y="575358"/>
                </a:lnTo>
                <a:lnTo>
                  <a:pt x="305809" y="575018"/>
                </a:lnTo>
                <a:lnTo>
                  <a:pt x="302804" y="574678"/>
                </a:lnTo>
                <a:lnTo>
                  <a:pt x="300072" y="574678"/>
                </a:lnTo>
                <a:lnTo>
                  <a:pt x="297885" y="574338"/>
                </a:lnTo>
                <a:lnTo>
                  <a:pt x="295698" y="573997"/>
                </a:lnTo>
                <a:lnTo>
                  <a:pt x="294057" y="573997"/>
                </a:lnTo>
                <a:lnTo>
                  <a:pt x="289139" y="559020"/>
                </a:lnTo>
                <a:lnTo>
                  <a:pt x="290507" y="558334"/>
                </a:lnTo>
                <a:lnTo>
                  <a:pt x="292147" y="557654"/>
                </a:lnTo>
                <a:lnTo>
                  <a:pt x="293785" y="557313"/>
                </a:lnTo>
                <a:lnTo>
                  <a:pt x="295153" y="556633"/>
                </a:lnTo>
                <a:lnTo>
                  <a:pt x="303626" y="552549"/>
                </a:lnTo>
                <a:lnTo>
                  <a:pt x="311277" y="546760"/>
                </a:lnTo>
                <a:lnTo>
                  <a:pt x="318110" y="539954"/>
                </a:lnTo>
                <a:lnTo>
                  <a:pt x="324120" y="532122"/>
                </a:lnTo>
                <a:lnTo>
                  <a:pt x="329585" y="523610"/>
                </a:lnTo>
                <a:lnTo>
                  <a:pt x="334231" y="514418"/>
                </a:lnTo>
                <a:lnTo>
                  <a:pt x="338332" y="505225"/>
                </a:lnTo>
                <a:lnTo>
                  <a:pt x="341886" y="495352"/>
                </a:lnTo>
                <a:lnTo>
                  <a:pt x="344891" y="485819"/>
                </a:lnTo>
                <a:lnTo>
                  <a:pt x="347624" y="476626"/>
                </a:lnTo>
                <a:lnTo>
                  <a:pt x="349537" y="468114"/>
                </a:lnTo>
                <a:lnTo>
                  <a:pt x="351178" y="460288"/>
                </a:lnTo>
                <a:lnTo>
                  <a:pt x="352270" y="453137"/>
                </a:lnTo>
                <a:lnTo>
                  <a:pt x="353365" y="447347"/>
                </a:lnTo>
                <a:lnTo>
                  <a:pt x="353911" y="442923"/>
                </a:lnTo>
                <a:lnTo>
                  <a:pt x="354183" y="440201"/>
                </a:lnTo>
                <a:lnTo>
                  <a:pt x="359102" y="438499"/>
                </a:lnTo>
                <a:lnTo>
                  <a:pt x="364021" y="436453"/>
                </a:lnTo>
                <a:lnTo>
                  <a:pt x="368940" y="434411"/>
                </a:lnTo>
                <a:lnTo>
                  <a:pt x="373586" y="432369"/>
                </a:lnTo>
                <a:lnTo>
                  <a:pt x="378240" y="429987"/>
                </a:lnTo>
                <a:lnTo>
                  <a:pt x="382598" y="427260"/>
                </a:lnTo>
                <a:lnTo>
                  <a:pt x="386994" y="424198"/>
                </a:lnTo>
                <a:lnTo>
                  <a:pt x="391352" y="421135"/>
                </a:lnTo>
                <a:lnTo>
                  <a:pt x="395710" y="418068"/>
                </a:lnTo>
                <a:lnTo>
                  <a:pt x="399841" y="414665"/>
                </a:lnTo>
                <a:lnTo>
                  <a:pt x="403934" y="410922"/>
                </a:lnTo>
                <a:lnTo>
                  <a:pt x="407761" y="407174"/>
                </a:lnTo>
                <a:lnTo>
                  <a:pt x="411589" y="403430"/>
                </a:lnTo>
                <a:lnTo>
                  <a:pt x="415416" y="399007"/>
                </a:lnTo>
                <a:lnTo>
                  <a:pt x="418940" y="394578"/>
                </a:lnTo>
                <a:lnTo>
                  <a:pt x="422503" y="390154"/>
                </a:lnTo>
                <a:lnTo>
                  <a:pt x="430158" y="379260"/>
                </a:lnTo>
                <a:lnTo>
                  <a:pt x="436448" y="368366"/>
                </a:lnTo>
                <a:lnTo>
                  <a:pt x="441640" y="358153"/>
                </a:lnTo>
                <a:lnTo>
                  <a:pt x="445733" y="348960"/>
                </a:lnTo>
                <a:lnTo>
                  <a:pt x="448727" y="340788"/>
                </a:lnTo>
                <a:lnTo>
                  <a:pt x="450925" y="333978"/>
                </a:lnTo>
                <a:lnTo>
                  <a:pt x="452024" y="328873"/>
                </a:lnTo>
                <a:lnTo>
                  <a:pt x="452857" y="325806"/>
                </a:lnTo>
                <a:lnTo>
                  <a:pt x="453653" y="321042"/>
                </a:lnTo>
                <a:lnTo>
                  <a:pt x="453919" y="317294"/>
                </a:lnTo>
                <a:lnTo>
                  <a:pt x="453388" y="314912"/>
                </a:lnTo>
                <a:lnTo>
                  <a:pt x="452024" y="312870"/>
                </a:lnTo>
                <a:lnTo>
                  <a:pt x="451455" y="312530"/>
                </a:lnTo>
                <a:lnTo>
                  <a:pt x="450394" y="311849"/>
                </a:lnTo>
                <a:lnTo>
                  <a:pt x="449030" y="311509"/>
                </a:lnTo>
                <a:lnTo>
                  <a:pt x="446567" y="311509"/>
                </a:lnTo>
                <a:lnTo>
                  <a:pt x="443270" y="311849"/>
                </a:lnTo>
                <a:lnTo>
                  <a:pt x="438912" y="312870"/>
                </a:lnTo>
                <a:lnTo>
                  <a:pt x="433151" y="314912"/>
                </a:lnTo>
                <a:lnTo>
                  <a:pt x="425800" y="317979"/>
                </a:lnTo>
                <a:lnTo>
                  <a:pt x="424701" y="309467"/>
                </a:lnTo>
                <a:lnTo>
                  <a:pt x="423336" y="300955"/>
                </a:lnTo>
                <a:lnTo>
                  <a:pt x="421138" y="294145"/>
                </a:lnTo>
                <a:lnTo>
                  <a:pt x="418145" y="290061"/>
                </a:lnTo>
                <a:lnTo>
                  <a:pt x="417046" y="289380"/>
                </a:lnTo>
                <a:lnTo>
                  <a:pt x="415681" y="289040"/>
                </a:lnTo>
                <a:lnTo>
                  <a:pt x="414582" y="289040"/>
                </a:lnTo>
                <a:lnTo>
                  <a:pt x="413218" y="289380"/>
                </a:lnTo>
                <a:lnTo>
                  <a:pt x="411020" y="290742"/>
                </a:lnTo>
                <a:lnTo>
                  <a:pt x="409125" y="292783"/>
                </a:lnTo>
                <a:lnTo>
                  <a:pt x="407458" y="295506"/>
                </a:lnTo>
                <a:lnTo>
                  <a:pt x="405828" y="298573"/>
                </a:lnTo>
                <a:lnTo>
                  <a:pt x="404199" y="294825"/>
                </a:lnTo>
                <a:lnTo>
                  <a:pt x="402835" y="290742"/>
                </a:lnTo>
                <a:lnTo>
                  <a:pt x="400902" y="286994"/>
                </a:lnTo>
                <a:lnTo>
                  <a:pt x="399272" y="282910"/>
                </a:lnTo>
                <a:lnTo>
                  <a:pt x="397377" y="278827"/>
                </a:lnTo>
                <a:lnTo>
                  <a:pt x="395445" y="275079"/>
                </a:lnTo>
                <a:lnTo>
                  <a:pt x="393550" y="271676"/>
                </a:lnTo>
                <a:lnTo>
                  <a:pt x="391883" y="268273"/>
                </a:lnTo>
                <a:lnTo>
                  <a:pt x="386691" y="259421"/>
                </a:lnTo>
                <a:lnTo>
                  <a:pt x="382598" y="252610"/>
                </a:lnTo>
                <a:lnTo>
                  <a:pt x="379036" y="247846"/>
                </a:lnTo>
                <a:lnTo>
                  <a:pt x="376319" y="244438"/>
                </a:lnTo>
                <a:lnTo>
                  <a:pt x="373859" y="242737"/>
                </a:lnTo>
                <a:lnTo>
                  <a:pt x="372218" y="241716"/>
                </a:lnTo>
                <a:lnTo>
                  <a:pt x="371127" y="241376"/>
                </a:lnTo>
                <a:lnTo>
                  <a:pt x="370308" y="241376"/>
                </a:lnTo>
                <a:lnTo>
                  <a:pt x="368667" y="242056"/>
                </a:lnTo>
                <a:lnTo>
                  <a:pt x="367026" y="243077"/>
                </a:lnTo>
                <a:lnTo>
                  <a:pt x="365935" y="245119"/>
                </a:lnTo>
                <a:lnTo>
                  <a:pt x="365113" y="247846"/>
                </a:lnTo>
                <a:lnTo>
                  <a:pt x="364840" y="249547"/>
                </a:lnTo>
                <a:lnTo>
                  <a:pt x="364294" y="251589"/>
                </a:lnTo>
                <a:lnTo>
                  <a:pt x="363203" y="253971"/>
                </a:lnTo>
                <a:lnTo>
                  <a:pt x="361835" y="256353"/>
                </a:lnTo>
                <a:lnTo>
                  <a:pt x="361835" y="248526"/>
                </a:lnTo>
                <a:lnTo>
                  <a:pt x="361289" y="239674"/>
                </a:lnTo>
                <a:lnTo>
                  <a:pt x="360470" y="229461"/>
                </a:lnTo>
                <a:lnTo>
                  <a:pt x="358829" y="218226"/>
                </a:lnTo>
                <a:lnTo>
                  <a:pt x="356916" y="206307"/>
                </a:lnTo>
                <a:lnTo>
                  <a:pt x="353911" y="193711"/>
                </a:lnTo>
                <a:lnTo>
                  <a:pt x="350356" y="181115"/>
                </a:lnTo>
                <a:lnTo>
                  <a:pt x="345710" y="168161"/>
                </a:lnTo>
                <a:lnTo>
                  <a:pt x="342159" y="160693"/>
                </a:lnTo>
                <a:lnTo>
                  <a:pt x="337786" y="153556"/>
                </a:lnTo>
                <a:lnTo>
                  <a:pt x="332594" y="147412"/>
                </a:lnTo>
                <a:lnTo>
                  <a:pt x="327126" y="141599"/>
                </a:lnTo>
                <a:lnTo>
                  <a:pt x="321115" y="136873"/>
                </a:lnTo>
                <a:lnTo>
                  <a:pt x="314828" y="132099"/>
                </a:lnTo>
                <a:lnTo>
                  <a:pt x="308268" y="128365"/>
                </a:lnTo>
                <a:lnTo>
                  <a:pt x="301985" y="124962"/>
                </a:lnTo>
                <a:lnTo>
                  <a:pt x="295425" y="121890"/>
                </a:lnTo>
                <a:lnTo>
                  <a:pt x="289138" y="119480"/>
                </a:lnTo>
                <a:lnTo>
                  <a:pt x="282855" y="117117"/>
                </a:lnTo>
                <a:lnTo>
                  <a:pt x="277114" y="115415"/>
                </a:lnTo>
                <a:lnTo>
                  <a:pt x="271922" y="114045"/>
                </a:lnTo>
                <a:lnTo>
                  <a:pt x="267276" y="113005"/>
                </a:lnTo>
                <a:lnTo>
                  <a:pt x="263452" y="112343"/>
                </a:lnTo>
                <a:lnTo>
                  <a:pt x="260443" y="111682"/>
                </a:lnTo>
                <a:lnTo>
                  <a:pt x="261811" y="106199"/>
                </a:lnTo>
                <a:lnTo>
                  <a:pt x="263725" y="101426"/>
                </a:lnTo>
                <a:lnTo>
                  <a:pt x="265912" y="96699"/>
                </a:lnTo>
                <a:lnTo>
                  <a:pt x="268371" y="92257"/>
                </a:lnTo>
                <a:lnTo>
                  <a:pt x="270831" y="88523"/>
                </a:lnTo>
                <a:lnTo>
                  <a:pt x="273836" y="84789"/>
                </a:lnTo>
                <a:lnTo>
                  <a:pt x="277114" y="81339"/>
                </a:lnTo>
                <a:lnTo>
                  <a:pt x="280396" y="78314"/>
                </a:lnTo>
                <a:lnTo>
                  <a:pt x="283674" y="75242"/>
                </a:lnTo>
                <a:lnTo>
                  <a:pt x="287228" y="72501"/>
                </a:lnTo>
                <a:lnTo>
                  <a:pt x="290506" y="70138"/>
                </a:lnTo>
                <a:lnTo>
                  <a:pt x="294057" y="67727"/>
                </a:lnTo>
                <a:lnTo>
                  <a:pt x="297612" y="65695"/>
                </a:lnTo>
                <a:lnTo>
                  <a:pt x="300890" y="63663"/>
                </a:lnTo>
                <a:lnTo>
                  <a:pt x="304172" y="61961"/>
                </a:lnTo>
                <a:lnTo>
                  <a:pt x="307450" y="60260"/>
                </a:lnTo>
                <a:lnTo>
                  <a:pt x="311277" y="57849"/>
                </a:lnTo>
                <a:lnTo>
                  <a:pt x="315101" y="55817"/>
                </a:lnTo>
                <a:lnTo>
                  <a:pt x="318110" y="53785"/>
                </a:lnTo>
                <a:lnTo>
                  <a:pt x="320842" y="51752"/>
                </a:lnTo>
                <a:lnTo>
                  <a:pt x="322756" y="49342"/>
                </a:lnTo>
                <a:lnTo>
                  <a:pt x="323847" y="46979"/>
                </a:lnTo>
                <a:lnTo>
                  <a:pt x="324393" y="44616"/>
                </a:lnTo>
                <a:lnTo>
                  <a:pt x="324120" y="41544"/>
                </a:lnTo>
                <a:lnTo>
                  <a:pt x="322479" y="38141"/>
                </a:lnTo>
                <a:lnTo>
                  <a:pt x="320297" y="35399"/>
                </a:lnTo>
                <a:lnTo>
                  <a:pt x="317560" y="32658"/>
                </a:lnTo>
                <a:lnTo>
                  <a:pt x="314555" y="30626"/>
                </a:lnTo>
                <a:lnTo>
                  <a:pt x="311004" y="28924"/>
                </a:lnTo>
                <a:lnTo>
                  <a:pt x="307450" y="27554"/>
                </a:lnTo>
                <a:lnTo>
                  <a:pt x="303626" y="26561"/>
                </a:lnTo>
                <a:lnTo>
                  <a:pt x="300071" y="25521"/>
                </a:lnTo>
                <a:lnTo>
                  <a:pt x="302258" y="23489"/>
                </a:lnTo>
                <a:lnTo>
                  <a:pt x="304172" y="21457"/>
                </a:lnTo>
                <a:lnTo>
                  <a:pt x="306086" y="19377"/>
                </a:lnTo>
                <a:lnTo>
                  <a:pt x="307450" y="17345"/>
                </a:lnTo>
                <a:lnTo>
                  <a:pt x="308818" y="14982"/>
                </a:lnTo>
                <a:lnTo>
                  <a:pt x="309636" y="12950"/>
                </a:lnTo>
                <a:lnTo>
                  <a:pt x="309909" y="10539"/>
                </a:lnTo>
                <a:lnTo>
                  <a:pt x="309909" y="8507"/>
                </a:lnTo>
                <a:lnTo>
                  <a:pt x="309364" y="6144"/>
                </a:lnTo>
                <a:lnTo>
                  <a:pt x="307995" y="4442"/>
                </a:lnTo>
                <a:lnTo>
                  <a:pt x="306631" y="3072"/>
                </a:lnTo>
                <a:lnTo>
                  <a:pt x="304717" y="1701"/>
                </a:lnTo>
                <a:lnTo>
                  <a:pt x="302804" y="992"/>
                </a:lnTo>
                <a:lnTo>
                  <a:pt x="300617" y="661"/>
                </a:lnTo>
                <a:lnTo>
                  <a:pt x="298430" y="330"/>
                </a:lnTo>
                <a:lnTo>
                  <a:pt x="296244" y="0"/>
                </a:lnTo>
                <a:lnTo>
                  <a:pt x="292147" y="0"/>
                </a:lnTo>
                <a:lnTo>
                  <a:pt x="288320" y="661"/>
                </a:lnTo>
                <a:lnTo>
                  <a:pt x="284492" y="1701"/>
                </a:lnTo>
                <a:lnTo>
                  <a:pt x="280941" y="3072"/>
                </a:lnTo>
                <a:lnTo>
                  <a:pt x="277114" y="5104"/>
                </a:lnTo>
                <a:lnTo>
                  <a:pt x="273563" y="7467"/>
                </a:lnTo>
                <a:lnTo>
                  <a:pt x="270281" y="9877"/>
                </a:lnTo>
                <a:lnTo>
                  <a:pt x="267003" y="12571"/>
                </a:lnTo>
                <a:lnTo>
                  <a:pt x="263998" y="15643"/>
                </a:lnTo>
                <a:lnTo>
                  <a:pt x="260993" y="18716"/>
                </a:lnTo>
                <a:lnTo>
                  <a:pt x="257984" y="22118"/>
                </a:lnTo>
                <a:lnTo>
                  <a:pt x="255524" y="25191"/>
                </a:lnTo>
                <a:lnTo>
                  <a:pt x="253065" y="28594"/>
                </a:lnTo>
                <a:lnTo>
                  <a:pt x="250606" y="31666"/>
                </a:lnTo>
                <a:lnTo>
                  <a:pt x="248692" y="34738"/>
                </a:lnTo>
                <a:lnTo>
                  <a:pt x="246782" y="37432"/>
                </a:lnTo>
                <a:lnTo>
                  <a:pt x="245959" y="25852"/>
                </a:lnTo>
                <a:lnTo>
                  <a:pt x="245687" y="20417"/>
                </a:lnTo>
                <a:lnTo>
                  <a:pt x="245141" y="14273"/>
                </a:lnTo>
                <a:lnTo>
                  <a:pt x="242954" y="8838"/>
                </a:lnTo>
                <a:lnTo>
                  <a:pt x="239400" y="5766"/>
                </a:lnTo>
                <a:lnTo>
                  <a:pt x="237213" y="5435"/>
                </a:lnTo>
                <a:lnTo>
                  <a:pt x="234754" y="6474"/>
                </a:lnTo>
                <a:lnTo>
                  <a:pt x="229016" y="13280"/>
                </a:lnTo>
                <a:lnTo>
                  <a:pt x="225465" y="19377"/>
                </a:lnTo>
                <a:lnTo>
                  <a:pt x="221365" y="27932"/>
                </a:lnTo>
                <a:lnTo>
                  <a:pt x="216446" y="39133"/>
                </a:lnTo>
                <a:lnTo>
                  <a:pt x="210978" y="53454"/>
                </a:lnTo>
                <a:lnTo>
                  <a:pt x="207427" y="63332"/>
                </a:lnTo>
                <a:lnTo>
                  <a:pt x="204421" y="72501"/>
                </a:lnTo>
                <a:lnTo>
                  <a:pt x="201962" y="81339"/>
                </a:lnTo>
                <a:lnTo>
                  <a:pt x="199775" y="89515"/>
                </a:lnTo>
                <a:lnTo>
                  <a:pt x="198135" y="97361"/>
                </a:lnTo>
                <a:lnTo>
                  <a:pt x="197043" y="104876"/>
                </a:lnTo>
                <a:lnTo>
                  <a:pt x="196221" y="111682"/>
                </a:lnTo>
                <a:lnTo>
                  <a:pt x="195675" y="118109"/>
                </a:lnTo>
                <a:lnTo>
                  <a:pt x="192943" y="118487"/>
                </a:lnTo>
                <a:lnTo>
                  <a:pt x="189388" y="119149"/>
                </a:lnTo>
                <a:lnTo>
                  <a:pt x="185292" y="120189"/>
                </a:lnTo>
                <a:lnTo>
                  <a:pt x="180645" y="121181"/>
                </a:lnTo>
                <a:lnTo>
                  <a:pt x="175450" y="123261"/>
                </a:lnTo>
                <a:lnTo>
                  <a:pt x="169985" y="125293"/>
                </a:lnTo>
                <a:lnTo>
                  <a:pt x="163975" y="128365"/>
                </a:lnTo>
                <a:lnTo>
                  <a:pt x="157688" y="131768"/>
                </a:lnTo>
                <a:lnTo>
                  <a:pt x="154133" y="134131"/>
                </a:lnTo>
                <a:lnTo>
                  <a:pt x="150310" y="136495"/>
                </a:lnTo>
                <a:lnTo>
                  <a:pt x="146482" y="139567"/>
                </a:lnTo>
                <a:lnTo>
                  <a:pt x="142658" y="142639"/>
                </a:lnTo>
                <a:lnTo>
                  <a:pt x="138831" y="146372"/>
                </a:lnTo>
                <a:lnTo>
                  <a:pt x="135003" y="150484"/>
                </a:lnTo>
                <a:lnTo>
                  <a:pt x="131180" y="154549"/>
                </a:lnTo>
                <a:lnTo>
                  <a:pt x="127352" y="159322"/>
                </a:lnTo>
                <a:lnTo>
                  <a:pt x="123525" y="164427"/>
                </a:lnTo>
                <a:lnTo>
                  <a:pt x="119701" y="170221"/>
                </a:lnTo>
                <a:lnTo>
                  <a:pt x="116146" y="176006"/>
                </a:lnTo>
                <a:lnTo>
                  <a:pt x="112595" y="182477"/>
                </a:lnTo>
                <a:lnTo>
                  <a:pt x="109314" y="189627"/>
                </a:lnTo>
                <a:lnTo>
                  <a:pt x="106308" y="197114"/>
                </a:lnTo>
                <a:lnTo>
                  <a:pt x="103303" y="205286"/>
                </a:lnTo>
                <a:lnTo>
                  <a:pt x="100571" y="213798"/>
                </a:lnTo>
                <a:lnTo>
                  <a:pt x="99203" y="210054"/>
                </a:lnTo>
                <a:lnTo>
                  <a:pt x="97839" y="206306"/>
                </a:lnTo>
                <a:lnTo>
                  <a:pt x="96198" y="202223"/>
                </a:lnTo>
                <a:lnTo>
                  <a:pt x="94284" y="198139"/>
                </a:lnTo>
                <a:lnTo>
                  <a:pt x="90460" y="189287"/>
                </a:lnTo>
                <a:lnTo>
                  <a:pt x="87451" y="182817"/>
                </a:lnTo>
                <a:lnTo>
                  <a:pt x="84719" y="178053"/>
                </a:lnTo>
                <a:lnTo>
                  <a:pt x="82805" y="174645"/>
                </a:lnTo>
                <a:lnTo>
                  <a:pt x="80891" y="172603"/>
                </a:lnTo>
                <a:lnTo>
                  <a:pt x="79254" y="171582"/>
                </a:lnTo>
                <a:lnTo>
                  <a:pt x="78159" y="171242"/>
                </a:lnTo>
                <a:lnTo>
                  <a:pt x="76795" y="171242"/>
                </a:lnTo>
                <a:lnTo>
                  <a:pt x="75972" y="171582"/>
                </a:lnTo>
                <a:lnTo>
                  <a:pt x="74881" y="172263"/>
                </a:lnTo>
                <a:lnTo>
                  <a:pt x="73786" y="173624"/>
                </a:lnTo>
                <a:lnTo>
                  <a:pt x="72422" y="176006"/>
                </a:lnTo>
                <a:lnTo>
                  <a:pt x="70235" y="179754"/>
                </a:lnTo>
                <a:lnTo>
                  <a:pt x="67776" y="185199"/>
                </a:lnTo>
                <a:lnTo>
                  <a:pt x="64498" y="192690"/>
                </a:lnTo>
                <a:lnTo>
                  <a:pt x="60397" y="202563"/>
                </a:lnTo>
                <a:lnTo>
                  <a:pt x="59302" y="205626"/>
                </a:lnTo>
                <a:lnTo>
                  <a:pt x="57938" y="208693"/>
                </a:lnTo>
                <a:lnTo>
                  <a:pt x="56842" y="211756"/>
                </a:lnTo>
                <a:lnTo>
                  <a:pt x="55751" y="214478"/>
                </a:lnTo>
                <a:lnTo>
                  <a:pt x="54656" y="217201"/>
                </a:lnTo>
                <a:lnTo>
                  <a:pt x="53837" y="219928"/>
                </a:lnTo>
                <a:lnTo>
                  <a:pt x="52746" y="222310"/>
                </a:lnTo>
                <a:lnTo>
                  <a:pt x="51924" y="224351"/>
                </a:lnTo>
                <a:lnTo>
                  <a:pt x="49191" y="220608"/>
                </a:lnTo>
                <a:lnTo>
                  <a:pt x="47005" y="217886"/>
                </a:lnTo>
                <a:lnTo>
                  <a:pt x="45091" y="215839"/>
                </a:lnTo>
                <a:lnTo>
                  <a:pt x="43727" y="214478"/>
                </a:lnTo>
                <a:lnTo>
                  <a:pt x="42359" y="213798"/>
                </a:lnTo>
                <a:lnTo>
                  <a:pt x="41540" y="213457"/>
                </a:lnTo>
                <a:lnTo>
                  <a:pt x="40721" y="213117"/>
                </a:lnTo>
                <a:lnTo>
                  <a:pt x="40172" y="213117"/>
                </a:lnTo>
                <a:lnTo>
                  <a:pt x="39081" y="213457"/>
                </a:lnTo>
                <a:lnTo>
                  <a:pt x="37985" y="214138"/>
                </a:lnTo>
                <a:lnTo>
                  <a:pt x="37167" y="215159"/>
                </a:lnTo>
                <a:lnTo>
                  <a:pt x="36348" y="216860"/>
                </a:lnTo>
                <a:lnTo>
                  <a:pt x="33887" y="224351"/>
                </a:lnTo>
                <a:lnTo>
                  <a:pt x="31701" y="234905"/>
                </a:lnTo>
                <a:lnTo>
                  <a:pt x="29515" y="245119"/>
                </a:lnTo>
                <a:lnTo>
                  <a:pt x="28422" y="251589"/>
                </a:lnTo>
                <a:lnTo>
                  <a:pt x="26782" y="261462"/>
                </a:lnTo>
                <a:lnTo>
                  <a:pt x="25689" y="269294"/>
                </a:lnTo>
                <a:lnTo>
                  <a:pt x="24869" y="274738"/>
                </a:lnTo>
                <a:lnTo>
                  <a:pt x="24596" y="278827"/>
                </a:lnTo>
                <a:lnTo>
                  <a:pt x="23502" y="278827"/>
                </a:lnTo>
                <a:lnTo>
                  <a:pt x="22409" y="278486"/>
                </a:lnTo>
                <a:lnTo>
                  <a:pt x="19949" y="278486"/>
                </a:lnTo>
                <a:lnTo>
                  <a:pt x="16397" y="278146"/>
                </a:lnTo>
                <a:lnTo>
                  <a:pt x="13118" y="277806"/>
                </a:lnTo>
                <a:lnTo>
                  <a:pt x="10111" y="277461"/>
                </a:lnTo>
                <a:lnTo>
                  <a:pt x="7652" y="277461"/>
                </a:lnTo>
                <a:lnTo>
                  <a:pt x="5465" y="277806"/>
                </a:lnTo>
                <a:lnTo>
                  <a:pt x="3552" y="278486"/>
                </a:lnTo>
                <a:lnTo>
                  <a:pt x="1913" y="279507"/>
                </a:lnTo>
                <a:lnTo>
                  <a:pt x="819" y="280868"/>
                </a:lnTo>
                <a:lnTo>
                  <a:pt x="273" y="282570"/>
                </a:lnTo>
                <a:lnTo>
                  <a:pt x="0" y="284271"/>
                </a:lnTo>
                <a:lnTo>
                  <a:pt x="273" y="285973"/>
                </a:lnTo>
                <a:lnTo>
                  <a:pt x="546" y="287674"/>
                </a:lnTo>
                <a:lnTo>
                  <a:pt x="1639" y="291422"/>
                </a:lnTo>
                <a:lnTo>
                  <a:pt x="3825" y="296867"/>
                </a:lnTo>
                <a:lnTo>
                  <a:pt x="6558" y="303337"/>
                </a:lnTo>
                <a:lnTo>
                  <a:pt x="9838" y="310828"/>
                </a:lnTo>
                <a:lnTo>
                  <a:pt x="13937" y="319000"/>
                </a:lnTo>
                <a:lnTo>
                  <a:pt x="18583" y="327848"/>
                </a:lnTo>
                <a:lnTo>
                  <a:pt x="23502" y="337380"/>
                </a:lnTo>
                <a:lnTo>
                  <a:pt x="28968" y="346913"/>
                </a:lnTo>
                <a:lnTo>
                  <a:pt x="34707" y="356446"/>
                </a:lnTo>
                <a:lnTo>
                  <a:pt x="40994" y="365979"/>
                </a:lnTo>
                <a:lnTo>
                  <a:pt x="47278" y="374832"/>
                </a:lnTo>
                <a:lnTo>
                  <a:pt x="53565" y="383003"/>
                </a:lnTo>
                <a:lnTo>
                  <a:pt x="60124" y="390494"/>
                </a:lnTo>
                <a:lnTo>
                  <a:pt x="66957" y="396960"/>
                </a:lnTo>
                <a:lnTo>
                  <a:pt x="73240" y="402409"/>
                </a:lnTo>
                <a:lnTo>
                  <a:pt x="79800" y="406153"/>
                </a:lnTo>
                <a:lnTo>
                  <a:pt x="80619" y="422836"/>
                </a:lnTo>
                <a:lnTo>
                  <a:pt x="81987" y="438840"/>
                </a:lnTo>
                <a:lnTo>
                  <a:pt x="83628" y="453817"/>
                </a:lnTo>
                <a:lnTo>
                  <a:pt x="86087" y="467434"/>
                </a:lnTo>
                <a:lnTo>
                  <a:pt x="88819" y="479694"/>
                </a:lnTo>
                <a:lnTo>
                  <a:pt x="92097" y="490588"/>
                </a:lnTo>
                <a:lnTo>
                  <a:pt x="95925" y="500121"/>
                </a:lnTo>
                <a:lnTo>
                  <a:pt x="100298" y="507607"/>
                </a:lnTo>
                <a:lnTo>
                  <a:pt x="103030" y="511355"/>
                </a:lnTo>
                <a:lnTo>
                  <a:pt x="104944" y="514077"/>
                </a:lnTo>
                <a:lnTo>
                  <a:pt x="106854" y="517140"/>
                </a:lnTo>
                <a:lnTo>
                  <a:pt x="108768" y="519867"/>
                </a:lnTo>
                <a:lnTo>
                  <a:pt x="110955" y="522930"/>
                </a:lnTo>
                <a:lnTo>
                  <a:pt x="112868" y="525652"/>
                </a:lnTo>
                <a:lnTo>
                  <a:pt x="115055" y="528715"/>
                </a:lnTo>
                <a:lnTo>
                  <a:pt x="117514" y="531442"/>
                </a:lnTo>
                <a:lnTo>
                  <a:pt x="119701" y="534504"/>
                </a:lnTo>
                <a:lnTo>
                  <a:pt x="99203" y="565145"/>
                </a:lnTo>
                <a:lnTo>
                  <a:pt x="97016" y="565825"/>
                </a:lnTo>
                <a:lnTo>
                  <a:pt x="94557" y="566166"/>
                </a:lnTo>
                <a:lnTo>
                  <a:pt x="91279" y="567187"/>
                </a:lnTo>
                <a:lnTo>
                  <a:pt x="87997" y="567867"/>
                </a:lnTo>
                <a:lnTo>
                  <a:pt x="84173" y="568888"/>
                </a:lnTo>
                <a:lnTo>
                  <a:pt x="80346" y="569914"/>
                </a:lnTo>
                <a:lnTo>
                  <a:pt x="76249" y="571275"/>
                </a:lnTo>
                <a:lnTo>
                  <a:pt x="72149" y="572636"/>
                </a:lnTo>
                <a:lnTo>
                  <a:pt x="68048" y="573997"/>
                </a:lnTo>
                <a:lnTo>
                  <a:pt x="64221" y="575358"/>
                </a:lnTo>
                <a:lnTo>
                  <a:pt x="60670" y="576719"/>
                </a:lnTo>
                <a:lnTo>
                  <a:pt x="57115" y="578081"/>
                </a:lnTo>
                <a:lnTo>
                  <a:pt x="54110" y="579787"/>
                </a:lnTo>
                <a:lnTo>
                  <a:pt x="51378" y="581148"/>
                </a:lnTo>
                <a:lnTo>
                  <a:pt x="49464" y="582509"/>
                </a:lnTo>
                <a:lnTo>
                  <a:pt x="47827" y="584211"/>
                </a:lnTo>
                <a:lnTo>
                  <a:pt x="45640" y="587273"/>
                </a:lnTo>
                <a:lnTo>
                  <a:pt x="44272" y="590341"/>
                </a:lnTo>
                <a:lnTo>
                  <a:pt x="44000" y="593403"/>
                </a:lnTo>
                <a:lnTo>
                  <a:pt x="44818" y="596127"/>
                </a:lnTo>
                <a:lnTo>
                  <a:pt x="45913" y="597829"/>
                </a:lnTo>
                <a:lnTo>
                  <a:pt x="47278" y="599191"/>
                </a:lnTo>
                <a:lnTo>
                  <a:pt x="49191" y="600212"/>
                </a:lnTo>
                <a:lnTo>
                  <a:pt x="51651" y="600893"/>
                </a:lnTo>
                <a:lnTo>
                  <a:pt x="54656" y="601233"/>
                </a:lnTo>
                <a:lnTo>
                  <a:pt x="57938" y="601233"/>
                </a:lnTo>
                <a:lnTo>
                  <a:pt x="62038" y="600893"/>
                </a:lnTo>
                <a:lnTo>
                  <a:pt x="66957" y="600553"/>
                </a:lnTo>
                <a:lnTo>
                  <a:pt x="68048" y="600553"/>
                </a:lnTo>
                <a:lnTo>
                  <a:pt x="69417" y="600212"/>
                </a:lnTo>
                <a:lnTo>
                  <a:pt x="70508" y="600212"/>
                </a:lnTo>
                <a:lnTo>
                  <a:pt x="71876" y="599872"/>
                </a:lnTo>
                <a:lnTo>
                  <a:pt x="72967" y="599531"/>
                </a:lnTo>
                <a:lnTo>
                  <a:pt x="74063" y="599531"/>
                </a:lnTo>
                <a:lnTo>
                  <a:pt x="75154" y="599191"/>
                </a:lnTo>
                <a:lnTo>
                  <a:pt x="76249" y="599191"/>
                </a:lnTo>
                <a:lnTo>
                  <a:pt x="74063" y="604978"/>
                </a:lnTo>
                <a:lnTo>
                  <a:pt x="72149" y="611447"/>
                </a:lnTo>
                <a:lnTo>
                  <a:pt x="70781" y="618256"/>
                </a:lnTo>
                <a:lnTo>
                  <a:pt x="70235" y="624725"/>
                </a:lnTo>
                <a:lnTo>
                  <a:pt x="70508" y="627789"/>
                </a:lnTo>
                <a:lnTo>
                  <a:pt x="71327" y="629832"/>
                </a:lnTo>
                <a:lnTo>
                  <a:pt x="72422" y="631193"/>
                </a:lnTo>
                <a:lnTo>
                  <a:pt x="73513" y="631874"/>
                </a:lnTo>
                <a:lnTo>
                  <a:pt x="75154" y="632555"/>
                </a:lnTo>
                <a:lnTo>
                  <a:pt x="77068" y="632555"/>
                </a:lnTo>
                <a:lnTo>
                  <a:pt x="79254" y="631534"/>
                </a:lnTo>
                <a:lnTo>
                  <a:pt x="81714" y="630172"/>
                </a:lnTo>
                <a:lnTo>
                  <a:pt x="84446" y="628129"/>
                </a:lnTo>
                <a:lnTo>
                  <a:pt x="87451" y="625746"/>
                </a:lnTo>
                <a:lnTo>
                  <a:pt x="90733" y="622682"/>
                </a:lnTo>
                <a:lnTo>
                  <a:pt x="94284" y="618937"/>
                </a:lnTo>
                <a:lnTo>
                  <a:pt x="95652" y="617575"/>
                </a:lnTo>
                <a:lnTo>
                  <a:pt x="97016" y="616554"/>
                </a:lnTo>
                <a:lnTo>
                  <a:pt x="98384" y="615192"/>
                </a:lnTo>
                <a:lnTo>
                  <a:pt x="99749" y="613830"/>
                </a:lnTo>
                <a:lnTo>
                  <a:pt x="101117" y="612468"/>
                </a:lnTo>
                <a:lnTo>
                  <a:pt x="102208" y="611447"/>
                </a:lnTo>
                <a:lnTo>
                  <a:pt x="103303" y="610766"/>
                </a:lnTo>
                <a:lnTo>
                  <a:pt x="104122" y="610085"/>
                </a:lnTo>
                <a:lnTo>
                  <a:pt x="105490" y="611107"/>
                </a:lnTo>
                <a:lnTo>
                  <a:pt x="107131" y="612468"/>
                </a:lnTo>
                <a:lnTo>
                  <a:pt x="109041" y="614511"/>
                </a:lnTo>
                <a:lnTo>
                  <a:pt x="111227" y="616894"/>
                </a:lnTo>
                <a:lnTo>
                  <a:pt x="113414" y="619277"/>
                </a:lnTo>
                <a:lnTo>
                  <a:pt x="115873" y="621661"/>
                </a:lnTo>
                <a:lnTo>
                  <a:pt x="118060" y="624384"/>
                </a:lnTo>
                <a:lnTo>
                  <a:pt x="119974" y="626427"/>
                </a:lnTo>
                <a:lnTo>
                  <a:pt x="123525" y="630512"/>
                </a:lnTo>
                <a:lnTo>
                  <a:pt x="126261" y="633576"/>
                </a:lnTo>
                <a:lnTo>
                  <a:pt x="128720" y="636300"/>
                </a:lnTo>
                <a:lnTo>
                  <a:pt x="130630" y="638002"/>
                </a:lnTo>
                <a:lnTo>
                  <a:pt x="132271" y="639364"/>
                </a:lnTo>
                <a:lnTo>
                  <a:pt x="133639" y="640386"/>
                </a:lnTo>
                <a:lnTo>
                  <a:pt x="134731" y="641066"/>
                </a:lnTo>
                <a:lnTo>
                  <a:pt x="136917" y="641066"/>
                </a:lnTo>
                <a:lnTo>
                  <a:pt x="137736" y="640386"/>
                </a:lnTo>
                <a:lnTo>
                  <a:pt x="138558" y="639705"/>
                </a:lnTo>
                <a:lnTo>
                  <a:pt x="139377" y="638683"/>
                </a:lnTo>
                <a:lnTo>
                  <a:pt x="139922" y="637321"/>
                </a:lnTo>
                <a:lnTo>
                  <a:pt x="139922" y="635619"/>
                </a:lnTo>
                <a:lnTo>
                  <a:pt x="139650" y="633236"/>
                </a:lnTo>
                <a:lnTo>
                  <a:pt x="139104" y="630172"/>
                </a:lnTo>
                <a:lnTo>
                  <a:pt x="137736" y="626087"/>
                </a:lnTo>
                <a:lnTo>
                  <a:pt x="135826" y="620639"/>
                </a:lnTo>
                <a:lnTo>
                  <a:pt x="133093" y="613830"/>
                </a:lnTo>
                <a:lnTo>
                  <a:pt x="129539" y="604978"/>
                </a:lnTo>
                <a:lnTo>
                  <a:pt x="127352" y="599531"/>
                </a:lnTo>
                <a:lnTo>
                  <a:pt x="125166" y="594084"/>
                </a:lnTo>
                <a:lnTo>
                  <a:pt x="123252" y="589320"/>
                </a:lnTo>
                <a:lnTo>
                  <a:pt x="122433" y="586252"/>
                </a:lnTo>
                <a:lnTo>
                  <a:pt x="122979" y="584211"/>
                </a:lnTo>
                <a:lnTo>
                  <a:pt x="124074" y="581148"/>
                </a:lnTo>
                <a:lnTo>
                  <a:pt x="125711" y="577740"/>
                </a:lnTo>
                <a:lnTo>
                  <a:pt x="127898" y="573317"/>
                </a:lnTo>
                <a:lnTo>
                  <a:pt x="130084" y="568548"/>
                </a:lnTo>
                <a:lnTo>
                  <a:pt x="132544" y="563443"/>
                </a:lnTo>
                <a:lnTo>
                  <a:pt x="135276" y="557994"/>
                </a:lnTo>
                <a:lnTo>
                  <a:pt x="138012" y="552890"/>
                </a:lnTo>
                <a:lnTo>
                  <a:pt x="140745" y="554931"/>
                </a:lnTo>
                <a:lnTo>
                  <a:pt x="143204" y="556973"/>
                </a:lnTo>
                <a:lnTo>
                  <a:pt x="145936" y="558675"/>
                </a:lnTo>
                <a:lnTo>
                  <a:pt x="148942" y="560721"/>
                </a:lnTo>
                <a:lnTo>
                  <a:pt x="151947" y="562423"/>
                </a:lnTo>
                <a:lnTo>
                  <a:pt x="154956" y="564124"/>
                </a:lnTo>
                <a:lnTo>
                  <a:pt x="158234" y="565825"/>
                </a:lnTo>
                <a:lnTo>
                  <a:pt x="161516" y="567187"/>
                </a:lnTo>
                <a:lnTo>
                  <a:pt x="166707" y="569233"/>
                </a:lnTo>
                <a:lnTo>
                  <a:pt x="172172" y="570935"/>
                </a:lnTo>
                <a:lnTo>
                  <a:pt x="177637" y="572636"/>
                </a:lnTo>
                <a:lnTo>
                  <a:pt x="183378" y="573997"/>
                </a:lnTo>
                <a:lnTo>
                  <a:pt x="189115" y="574678"/>
                </a:lnTo>
                <a:lnTo>
                  <a:pt x="195402" y="575699"/>
                </a:lnTo>
                <a:lnTo>
                  <a:pt x="201413" y="576039"/>
                </a:lnTo>
                <a:lnTo>
                  <a:pt x="207972" y="576039"/>
                </a:lnTo>
                <a:lnTo>
                  <a:pt x="214532" y="575699"/>
                </a:lnTo>
                <a:lnTo>
                  <a:pt x="221365" y="575358"/>
                </a:lnTo>
                <a:lnTo>
                  <a:pt x="228198" y="574678"/>
                </a:lnTo>
                <a:lnTo>
                  <a:pt x="235303" y="573657"/>
                </a:lnTo>
                <a:lnTo>
                  <a:pt x="242682" y="572296"/>
                </a:lnTo>
                <a:lnTo>
                  <a:pt x="250060" y="570594"/>
                </a:lnTo>
                <a:lnTo>
                  <a:pt x="257711" y="568888"/>
                </a:lnTo>
                <a:lnTo>
                  <a:pt x="265635" y="566506"/>
                </a:lnTo>
                <a:lnTo>
                  <a:pt x="267003" y="573657"/>
                </a:lnTo>
                <a:lnTo>
                  <a:pt x="267822" y="580127"/>
                </a:lnTo>
                <a:lnTo>
                  <a:pt x="268099" y="585232"/>
                </a:lnTo>
                <a:lnTo>
                  <a:pt x="268099" y="587954"/>
                </a:lnTo>
                <a:lnTo>
                  <a:pt x="267549" y="588975"/>
                </a:lnTo>
                <a:lnTo>
                  <a:pt x="266731" y="590341"/>
                </a:lnTo>
                <a:lnTo>
                  <a:pt x="265635" y="592382"/>
                </a:lnTo>
                <a:lnTo>
                  <a:pt x="264544" y="594424"/>
                </a:lnTo>
                <a:lnTo>
                  <a:pt x="263176" y="596467"/>
                </a:lnTo>
                <a:lnTo>
                  <a:pt x="261539" y="598850"/>
                </a:lnTo>
                <a:lnTo>
                  <a:pt x="260171" y="601233"/>
                </a:lnTo>
                <a:lnTo>
                  <a:pt x="258806" y="603276"/>
                </a:lnTo>
                <a:lnTo>
                  <a:pt x="255252" y="608724"/>
                </a:lnTo>
                <a:lnTo>
                  <a:pt x="252519" y="613490"/>
                </a:lnTo>
                <a:lnTo>
                  <a:pt x="250333" y="617235"/>
                </a:lnTo>
                <a:lnTo>
                  <a:pt x="248692" y="620299"/>
                </a:lnTo>
                <a:lnTo>
                  <a:pt x="247328" y="622682"/>
                </a:lnTo>
                <a:lnTo>
                  <a:pt x="246505" y="624725"/>
                </a:lnTo>
                <a:lnTo>
                  <a:pt x="246232" y="626427"/>
                </a:lnTo>
                <a:lnTo>
                  <a:pt x="245960" y="627789"/>
                </a:lnTo>
                <a:lnTo>
                  <a:pt x="245960" y="629151"/>
                </a:lnTo>
                <a:lnTo>
                  <a:pt x="246505" y="630512"/>
                </a:lnTo>
                <a:lnTo>
                  <a:pt x="247055" y="631534"/>
                </a:lnTo>
                <a:lnTo>
                  <a:pt x="247873" y="632215"/>
                </a:lnTo>
                <a:lnTo>
                  <a:pt x="248965" y="632896"/>
                </a:lnTo>
                <a:lnTo>
                  <a:pt x="250333" y="632896"/>
                </a:lnTo>
                <a:lnTo>
                  <a:pt x="251974" y="632555"/>
                </a:lnTo>
                <a:lnTo>
                  <a:pt x="254433" y="631874"/>
                </a:lnTo>
                <a:lnTo>
                  <a:pt x="257166" y="630172"/>
                </a:lnTo>
                <a:lnTo>
                  <a:pt x="261266" y="627789"/>
                </a:lnTo>
                <a:lnTo>
                  <a:pt x="266185" y="624725"/>
                </a:lnTo>
                <a:lnTo>
                  <a:pt x="272195" y="620640"/>
                </a:lnTo>
                <a:lnTo>
                  <a:pt x="273563" y="619618"/>
                </a:lnTo>
                <a:lnTo>
                  <a:pt x="275204" y="618596"/>
                </a:lnTo>
                <a:lnTo>
                  <a:pt x="276841" y="617575"/>
                </a:lnTo>
                <a:lnTo>
                  <a:pt x="278209" y="616554"/>
                </a:lnTo>
                <a:lnTo>
                  <a:pt x="279574" y="615873"/>
                </a:lnTo>
                <a:lnTo>
                  <a:pt x="280942" y="614852"/>
                </a:lnTo>
                <a:lnTo>
                  <a:pt x="282033" y="614171"/>
                </a:lnTo>
                <a:lnTo>
                  <a:pt x="282855" y="613830"/>
                </a:lnTo>
                <a:lnTo>
                  <a:pt x="283674" y="614171"/>
                </a:lnTo>
                <a:lnTo>
                  <a:pt x="284492" y="614511"/>
                </a:lnTo>
                <a:lnTo>
                  <a:pt x="285588" y="614852"/>
                </a:lnTo>
                <a:lnTo>
                  <a:pt x="286952" y="615532"/>
                </a:lnTo>
                <a:lnTo>
                  <a:pt x="288320" y="616213"/>
                </a:lnTo>
                <a:lnTo>
                  <a:pt x="289961" y="616554"/>
                </a:lnTo>
                <a:lnTo>
                  <a:pt x="291325" y="617235"/>
                </a:lnTo>
                <a:lnTo>
                  <a:pt x="292966" y="617916"/>
                </a:lnTo>
                <a:lnTo>
                  <a:pt x="302258" y="621661"/>
                </a:lnTo>
                <a:lnTo>
                  <a:pt x="309909" y="624725"/>
                </a:lnTo>
                <a:lnTo>
                  <a:pt x="316196" y="627108"/>
                </a:lnTo>
                <a:lnTo>
                  <a:pt x="321115" y="628470"/>
                </a:lnTo>
                <a:lnTo>
                  <a:pt x="324943" y="629491"/>
                </a:lnTo>
                <a:lnTo>
                  <a:pt x="327675" y="629832"/>
                </a:lnTo>
                <a:lnTo>
                  <a:pt x="329862" y="629491"/>
                </a:lnTo>
                <a:lnTo>
                  <a:pt x="331499" y="628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20527" y="4028483"/>
            <a:ext cx="89366" cy="214483"/>
          </a:xfrm>
          <a:custGeom>
            <a:avLst/>
            <a:gdLst/>
            <a:ahLst/>
            <a:cxnLst/>
            <a:rect l="l" t="t" r="r" b="b"/>
            <a:pathLst>
              <a:path w="89366" h="214483">
                <a:moveTo>
                  <a:pt x="36895" y="176351"/>
                </a:moveTo>
                <a:lnTo>
                  <a:pt x="42633" y="184523"/>
                </a:lnTo>
                <a:lnTo>
                  <a:pt x="48370" y="192355"/>
                </a:lnTo>
                <a:lnTo>
                  <a:pt x="54111" y="199165"/>
                </a:lnTo>
                <a:lnTo>
                  <a:pt x="59849" y="205290"/>
                </a:lnTo>
                <a:lnTo>
                  <a:pt x="65590" y="210399"/>
                </a:lnTo>
                <a:lnTo>
                  <a:pt x="71328" y="214483"/>
                </a:lnTo>
                <a:lnTo>
                  <a:pt x="71328" y="194056"/>
                </a:lnTo>
                <a:lnTo>
                  <a:pt x="71873" y="172948"/>
                </a:lnTo>
                <a:lnTo>
                  <a:pt x="73241" y="151501"/>
                </a:lnTo>
                <a:lnTo>
                  <a:pt x="75155" y="129712"/>
                </a:lnTo>
                <a:lnTo>
                  <a:pt x="77887" y="108264"/>
                </a:lnTo>
                <a:lnTo>
                  <a:pt x="80893" y="86476"/>
                </a:lnTo>
                <a:lnTo>
                  <a:pt x="84993" y="65024"/>
                </a:lnTo>
                <a:lnTo>
                  <a:pt x="89366" y="44256"/>
                </a:lnTo>
                <a:lnTo>
                  <a:pt x="86634" y="37451"/>
                </a:lnTo>
                <a:lnTo>
                  <a:pt x="83898" y="30640"/>
                </a:lnTo>
                <a:lnTo>
                  <a:pt x="81165" y="23829"/>
                </a:lnTo>
                <a:lnTo>
                  <a:pt x="78433" y="17364"/>
                </a:lnTo>
                <a:lnTo>
                  <a:pt x="75974" y="11914"/>
                </a:lnTo>
                <a:lnTo>
                  <a:pt x="73514" y="6810"/>
                </a:lnTo>
                <a:lnTo>
                  <a:pt x="71600" y="2722"/>
                </a:lnTo>
                <a:lnTo>
                  <a:pt x="69963" y="0"/>
                </a:lnTo>
                <a:lnTo>
                  <a:pt x="68050" y="3402"/>
                </a:lnTo>
                <a:lnTo>
                  <a:pt x="65863" y="8171"/>
                </a:lnTo>
                <a:lnTo>
                  <a:pt x="63404" y="13956"/>
                </a:lnTo>
                <a:lnTo>
                  <a:pt x="60398" y="20767"/>
                </a:lnTo>
                <a:lnTo>
                  <a:pt x="57389" y="28598"/>
                </a:lnTo>
                <a:lnTo>
                  <a:pt x="54384" y="36430"/>
                </a:lnTo>
                <a:lnTo>
                  <a:pt x="51379" y="44597"/>
                </a:lnTo>
                <a:lnTo>
                  <a:pt x="48370" y="52768"/>
                </a:lnTo>
                <a:lnTo>
                  <a:pt x="45911" y="59239"/>
                </a:lnTo>
                <a:lnTo>
                  <a:pt x="42360" y="53789"/>
                </a:lnTo>
                <a:lnTo>
                  <a:pt x="41265" y="52088"/>
                </a:lnTo>
                <a:lnTo>
                  <a:pt x="40173" y="50727"/>
                </a:lnTo>
                <a:lnTo>
                  <a:pt x="38805" y="49025"/>
                </a:lnTo>
                <a:lnTo>
                  <a:pt x="37714" y="47664"/>
                </a:lnTo>
                <a:lnTo>
                  <a:pt x="36619" y="45958"/>
                </a:lnTo>
                <a:lnTo>
                  <a:pt x="35527" y="44597"/>
                </a:lnTo>
                <a:lnTo>
                  <a:pt x="34709" y="43576"/>
                </a:lnTo>
                <a:lnTo>
                  <a:pt x="33613" y="42555"/>
                </a:lnTo>
                <a:lnTo>
                  <a:pt x="32249" y="48004"/>
                </a:lnTo>
                <a:lnTo>
                  <a:pt x="30608" y="55491"/>
                </a:lnTo>
                <a:lnTo>
                  <a:pt x="28967" y="64003"/>
                </a:lnTo>
                <a:lnTo>
                  <a:pt x="27329" y="72855"/>
                </a:lnTo>
                <a:lnTo>
                  <a:pt x="25962" y="81707"/>
                </a:lnTo>
                <a:lnTo>
                  <a:pt x="24869" y="89199"/>
                </a:lnTo>
                <a:lnTo>
                  <a:pt x="24049" y="95324"/>
                </a:lnTo>
                <a:lnTo>
                  <a:pt x="23776" y="99072"/>
                </a:lnTo>
                <a:lnTo>
                  <a:pt x="24049" y="100433"/>
                </a:lnTo>
                <a:lnTo>
                  <a:pt x="24049" y="102475"/>
                </a:lnTo>
                <a:lnTo>
                  <a:pt x="23502" y="103496"/>
                </a:lnTo>
                <a:lnTo>
                  <a:pt x="22956" y="104517"/>
                </a:lnTo>
                <a:lnTo>
                  <a:pt x="22136" y="105537"/>
                </a:lnTo>
                <a:lnTo>
                  <a:pt x="21043" y="105878"/>
                </a:lnTo>
                <a:lnTo>
                  <a:pt x="19950" y="106218"/>
                </a:lnTo>
                <a:lnTo>
                  <a:pt x="16397" y="106218"/>
                </a:lnTo>
                <a:lnTo>
                  <a:pt x="14211" y="105878"/>
                </a:lnTo>
                <a:lnTo>
                  <a:pt x="11478" y="105537"/>
                </a:lnTo>
                <a:lnTo>
                  <a:pt x="10111" y="105537"/>
                </a:lnTo>
                <a:lnTo>
                  <a:pt x="8745" y="105197"/>
                </a:lnTo>
                <a:lnTo>
                  <a:pt x="7378" y="105197"/>
                </a:lnTo>
                <a:lnTo>
                  <a:pt x="5738" y="104857"/>
                </a:lnTo>
                <a:lnTo>
                  <a:pt x="0" y="104857"/>
                </a:lnTo>
                <a:lnTo>
                  <a:pt x="1366" y="108605"/>
                </a:lnTo>
                <a:lnTo>
                  <a:pt x="3279" y="113709"/>
                </a:lnTo>
                <a:lnTo>
                  <a:pt x="5738" y="119499"/>
                </a:lnTo>
                <a:lnTo>
                  <a:pt x="9018" y="126650"/>
                </a:lnTo>
                <a:lnTo>
                  <a:pt x="12844" y="134136"/>
                </a:lnTo>
                <a:lnTo>
                  <a:pt x="16944" y="142308"/>
                </a:lnTo>
                <a:lnTo>
                  <a:pt x="21316" y="150820"/>
                </a:lnTo>
                <a:lnTo>
                  <a:pt x="26235" y="159332"/>
                </a:lnTo>
                <a:lnTo>
                  <a:pt x="31427" y="167844"/>
                </a:lnTo>
                <a:lnTo>
                  <a:pt x="36895" y="176351"/>
                </a:lnTo>
                <a:close/>
              </a:path>
            </a:pathLst>
          </a:custGeom>
          <a:solidFill>
            <a:srgbClr val="E8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99237" y="3966504"/>
            <a:ext cx="359645" cy="447366"/>
          </a:xfrm>
          <a:custGeom>
            <a:avLst/>
            <a:gdLst/>
            <a:ahLst/>
            <a:cxnLst/>
            <a:rect l="l" t="t" r="r" b="b"/>
            <a:pathLst>
              <a:path w="359645" h="447366">
                <a:moveTo>
                  <a:pt x="253612" y="323783"/>
                </a:moveTo>
                <a:lnTo>
                  <a:pt x="252521" y="324123"/>
                </a:lnTo>
                <a:lnTo>
                  <a:pt x="251153" y="324464"/>
                </a:lnTo>
                <a:lnTo>
                  <a:pt x="249788" y="324464"/>
                </a:lnTo>
                <a:lnTo>
                  <a:pt x="248966" y="315611"/>
                </a:lnTo>
                <a:lnTo>
                  <a:pt x="263727" y="312208"/>
                </a:lnTo>
                <a:lnTo>
                  <a:pt x="277115" y="307440"/>
                </a:lnTo>
                <a:lnTo>
                  <a:pt x="289413" y="301314"/>
                </a:lnTo>
                <a:lnTo>
                  <a:pt x="300603" y="294163"/>
                </a:lnTo>
                <a:lnTo>
                  <a:pt x="310722" y="285992"/>
                </a:lnTo>
                <a:lnTo>
                  <a:pt x="319476" y="277480"/>
                </a:lnTo>
                <a:lnTo>
                  <a:pt x="327396" y="268287"/>
                </a:lnTo>
                <a:lnTo>
                  <a:pt x="334217" y="259099"/>
                </a:lnTo>
                <a:lnTo>
                  <a:pt x="340243" y="249907"/>
                </a:lnTo>
                <a:lnTo>
                  <a:pt x="345434" y="240714"/>
                </a:lnTo>
                <a:lnTo>
                  <a:pt x="349527" y="231862"/>
                </a:lnTo>
                <a:lnTo>
                  <a:pt x="353089" y="223690"/>
                </a:lnTo>
                <a:lnTo>
                  <a:pt x="355553" y="216199"/>
                </a:lnTo>
                <a:lnTo>
                  <a:pt x="357751" y="209733"/>
                </a:lnTo>
                <a:lnTo>
                  <a:pt x="358812" y="204284"/>
                </a:lnTo>
                <a:lnTo>
                  <a:pt x="359645" y="200541"/>
                </a:lnTo>
                <a:lnTo>
                  <a:pt x="357751" y="200881"/>
                </a:lnTo>
                <a:lnTo>
                  <a:pt x="355553" y="201561"/>
                </a:lnTo>
                <a:lnTo>
                  <a:pt x="352824" y="202242"/>
                </a:lnTo>
                <a:lnTo>
                  <a:pt x="349792" y="203263"/>
                </a:lnTo>
                <a:lnTo>
                  <a:pt x="346799" y="204624"/>
                </a:lnTo>
                <a:lnTo>
                  <a:pt x="343540" y="205645"/>
                </a:lnTo>
                <a:lnTo>
                  <a:pt x="340243" y="207346"/>
                </a:lnTo>
                <a:lnTo>
                  <a:pt x="337249" y="208712"/>
                </a:lnTo>
                <a:lnTo>
                  <a:pt x="332588" y="210754"/>
                </a:lnTo>
                <a:lnTo>
                  <a:pt x="332322" y="204624"/>
                </a:lnTo>
                <a:lnTo>
                  <a:pt x="331489" y="196452"/>
                </a:lnTo>
                <a:lnTo>
                  <a:pt x="330390" y="188966"/>
                </a:lnTo>
                <a:lnTo>
                  <a:pt x="329329" y="182836"/>
                </a:lnTo>
                <a:lnTo>
                  <a:pt x="327964" y="178752"/>
                </a:lnTo>
                <a:lnTo>
                  <a:pt x="326600" y="180794"/>
                </a:lnTo>
                <a:lnTo>
                  <a:pt x="324933" y="183857"/>
                </a:lnTo>
                <a:lnTo>
                  <a:pt x="323568" y="187600"/>
                </a:lnTo>
                <a:lnTo>
                  <a:pt x="321939" y="191688"/>
                </a:lnTo>
                <a:lnTo>
                  <a:pt x="317846" y="203603"/>
                </a:lnTo>
                <a:lnTo>
                  <a:pt x="315117" y="191008"/>
                </a:lnTo>
                <a:lnTo>
                  <a:pt x="313185" y="184197"/>
                </a:lnTo>
                <a:lnTo>
                  <a:pt x="309926" y="176025"/>
                </a:lnTo>
                <a:lnTo>
                  <a:pt x="306098" y="167173"/>
                </a:lnTo>
                <a:lnTo>
                  <a:pt x="301702" y="158325"/>
                </a:lnTo>
                <a:lnTo>
                  <a:pt x="297079" y="149813"/>
                </a:lnTo>
                <a:lnTo>
                  <a:pt x="292683" y="142322"/>
                </a:lnTo>
                <a:lnTo>
                  <a:pt x="288594" y="136192"/>
                </a:lnTo>
                <a:lnTo>
                  <a:pt x="285316" y="132109"/>
                </a:lnTo>
                <a:lnTo>
                  <a:pt x="282584" y="138919"/>
                </a:lnTo>
                <a:lnTo>
                  <a:pt x="278210" y="146746"/>
                </a:lnTo>
                <a:lnTo>
                  <a:pt x="273019" y="154577"/>
                </a:lnTo>
                <a:lnTo>
                  <a:pt x="267277" y="162409"/>
                </a:lnTo>
                <a:lnTo>
                  <a:pt x="261540" y="169900"/>
                </a:lnTo>
                <a:lnTo>
                  <a:pt x="256344" y="176025"/>
                </a:lnTo>
                <a:lnTo>
                  <a:pt x="252248" y="180454"/>
                </a:lnTo>
                <a:lnTo>
                  <a:pt x="250061" y="183176"/>
                </a:lnTo>
                <a:lnTo>
                  <a:pt x="247875" y="178752"/>
                </a:lnTo>
                <a:lnTo>
                  <a:pt x="250334" y="176025"/>
                </a:lnTo>
                <a:lnTo>
                  <a:pt x="252793" y="172963"/>
                </a:lnTo>
                <a:lnTo>
                  <a:pt x="257985" y="166492"/>
                </a:lnTo>
                <a:lnTo>
                  <a:pt x="262904" y="158325"/>
                </a:lnTo>
                <a:lnTo>
                  <a:pt x="267550" y="148452"/>
                </a:lnTo>
                <a:lnTo>
                  <a:pt x="267823" y="144704"/>
                </a:lnTo>
                <a:lnTo>
                  <a:pt x="267823" y="137894"/>
                </a:lnTo>
                <a:lnTo>
                  <a:pt x="267550" y="127680"/>
                </a:lnTo>
                <a:lnTo>
                  <a:pt x="266732" y="115085"/>
                </a:lnTo>
                <a:lnTo>
                  <a:pt x="265091" y="100788"/>
                </a:lnTo>
                <a:lnTo>
                  <a:pt x="262358" y="85465"/>
                </a:lnTo>
                <a:lnTo>
                  <a:pt x="258258" y="69126"/>
                </a:lnTo>
                <a:lnTo>
                  <a:pt x="252521" y="52442"/>
                </a:lnTo>
                <a:lnTo>
                  <a:pt x="249239" y="45655"/>
                </a:lnTo>
                <a:lnTo>
                  <a:pt x="245142" y="39180"/>
                </a:lnTo>
                <a:lnTo>
                  <a:pt x="240223" y="33367"/>
                </a:lnTo>
                <a:lnTo>
                  <a:pt x="235028" y="28263"/>
                </a:lnTo>
                <a:lnTo>
                  <a:pt x="229290" y="23489"/>
                </a:lnTo>
                <a:lnTo>
                  <a:pt x="223553" y="19425"/>
                </a:lnTo>
                <a:lnTo>
                  <a:pt x="217266" y="16022"/>
                </a:lnTo>
                <a:lnTo>
                  <a:pt x="210979" y="12619"/>
                </a:lnTo>
                <a:lnTo>
                  <a:pt x="204696" y="9877"/>
                </a:lnTo>
                <a:lnTo>
                  <a:pt x="198681" y="7845"/>
                </a:lnTo>
                <a:lnTo>
                  <a:pt x="192944" y="5813"/>
                </a:lnTo>
                <a:lnTo>
                  <a:pt x="187476" y="4111"/>
                </a:lnTo>
                <a:lnTo>
                  <a:pt x="182829" y="2741"/>
                </a:lnTo>
                <a:lnTo>
                  <a:pt x="178460" y="2032"/>
                </a:lnTo>
                <a:lnTo>
                  <a:pt x="174905" y="1039"/>
                </a:lnTo>
                <a:lnTo>
                  <a:pt x="172173" y="708"/>
                </a:lnTo>
                <a:lnTo>
                  <a:pt x="168895" y="330"/>
                </a:lnTo>
                <a:lnTo>
                  <a:pt x="167527" y="330"/>
                </a:lnTo>
                <a:lnTo>
                  <a:pt x="165886" y="0"/>
                </a:lnTo>
                <a:lnTo>
                  <a:pt x="162881" y="0"/>
                </a:lnTo>
                <a:lnTo>
                  <a:pt x="161240" y="330"/>
                </a:lnTo>
                <a:lnTo>
                  <a:pt x="160149" y="330"/>
                </a:lnTo>
                <a:lnTo>
                  <a:pt x="158235" y="1039"/>
                </a:lnTo>
                <a:lnTo>
                  <a:pt x="156867" y="2741"/>
                </a:lnTo>
                <a:lnTo>
                  <a:pt x="154957" y="5482"/>
                </a:lnTo>
                <a:lnTo>
                  <a:pt x="152770" y="9547"/>
                </a:lnTo>
                <a:lnTo>
                  <a:pt x="150311" y="14320"/>
                </a:lnTo>
                <a:lnTo>
                  <a:pt x="147851" y="19755"/>
                </a:lnTo>
                <a:lnTo>
                  <a:pt x="145938" y="24860"/>
                </a:lnTo>
                <a:lnTo>
                  <a:pt x="144570" y="30295"/>
                </a:lnTo>
                <a:lnTo>
                  <a:pt x="143751" y="34738"/>
                </a:lnTo>
                <a:lnTo>
                  <a:pt x="143478" y="37479"/>
                </a:lnTo>
                <a:lnTo>
                  <a:pt x="142932" y="40173"/>
                </a:lnTo>
                <a:lnTo>
                  <a:pt x="142110" y="42583"/>
                </a:lnTo>
                <a:lnTo>
                  <a:pt x="141019" y="44616"/>
                </a:lnTo>
                <a:lnTo>
                  <a:pt x="139651" y="46648"/>
                </a:lnTo>
                <a:lnTo>
                  <a:pt x="138013" y="48349"/>
                </a:lnTo>
                <a:lnTo>
                  <a:pt x="136373" y="50051"/>
                </a:lnTo>
                <a:lnTo>
                  <a:pt x="134459" y="51081"/>
                </a:lnTo>
                <a:lnTo>
                  <a:pt x="132818" y="51762"/>
                </a:lnTo>
                <a:lnTo>
                  <a:pt x="131181" y="52102"/>
                </a:lnTo>
                <a:lnTo>
                  <a:pt x="127899" y="52102"/>
                </a:lnTo>
                <a:lnTo>
                  <a:pt x="126535" y="51762"/>
                </a:lnTo>
                <a:lnTo>
                  <a:pt x="124894" y="51081"/>
                </a:lnTo>
                <a:lnTo>
                  <a:pt x="123526" y="50382"/>
                </a:lnTo>
                <a:lnTo>
                  <a:pt x="122434" y="49389"/>
                </a:lnTo>
                <a:lnTo>
                  <a:pt x="122434" y="49058"/>
                </a:lnTo>
                <a:lnTo>
                  <a:pt x="119975" y="46317"/>
                </a:lnTo>
                <a:lnTo>
                  <a:pt x="117788" y="42914"/>
                </a:lnTo>
                <a:lnTo>
                  <a:pt x="115602" y="38802"/>
                </a:lnTo>
                <a:lnTo>
                  <a:pt x="113415" y="34407"/>
                </a:lnTo>
                <a:lnTo>
                  <a:pt x="111774" y="28972"/>
                </a:lnTo>
                <a:lnTo>
                  <a:pt x="110137" y="22497"/>
                </a:lnTo>
                <a:lnTo>
                  <a:pt x="109315" y="15313"/>
                </a:lnTo>
                <a:lnTo>
                  <a:pt x="108769" y="7514"/>
                </a:lnTo>
                <a:lnTo>
                  <a:pt x="105491" y="7845"/>
                </a:lnTo>
                <a:lnTo>
                  <a:pt x="101663" y="8885"/>
                </a:lnTo>
                <a:lnTo>
                  <a:pt x="96745" y="9877"/>
                </a:lnTo>
                <a:lnTo>
                  <a:pt x="91280" y="11579"/>
                </a:lnTo>
                <a:lnTo>
                  <a:pt x="79255" y="17014"/>
                </a:lnTo>
                <a:lnTo>
                  <a:pt x="65863" y="25569"/>
                </a:lnTo>
                <a:lnTo>
                  <a:pt x="51925" y="38141"/>
                </a:lnTo>
                <a:lnTo>
                  <a:pt x="38809" y="55505"/>
                </a:lnTo>
                <a:lnTo>
                  <a:pt x="27330" y="78319"/>
                </a:lnTo>
                <a:lnTo>
                  <a:pt x="22411" y="91935"/>
                </a:lnTo>
                <a:lnTo>
                  <a:pt x="18038" y="107253"/>
                </a:lnTo>
                <a:lnTo>
                  <a:pt x="10114" y="146746"/>
                </a:lnTo>
                <a:lnTo>
                  <a:pt x="4373" y="187940"/>
                </a:lnTo>
                <a:lnTo>
                  <a:pt x="822" y="229139"/>
                </a:lnTo>
                <a:lnTo>
                  <a:pt x="0" y="268972"/>
                </a:lnTo>
                <a:lnTo>
                  <a:pt x="1368" y="305738"/>
                </a:lnTo>
                <a:lnTo>
                  <a:pt x="4918" y="337740"/>
                </a:lnTo>
                <a:lnTo>
                  <a:pt x="10933" y="363956"/>
                </a:lnTo>
                <a:lnTo>
                  <a:pt x="19130" y="382001"/>
                </a:lnTo>
                <a:lnTo>
                  <a:pt x="21862" y="385745"/>
                </a:lnTo>
                <a:lnTo>
                  <a:pt x="24325" y="389493"/>
                </a:lnTo>
                <a:lnTo>
                  <a:pt x="26785" y="393236"/>
                </a:lnTo>
                <a:lnTo>
                  <a:pt x="29517" y="396979"/>
                </a:lnTo>
                <a:lnTo>
                  <a:pt x="32249" y="400727"/>
                </a:lnTo>
                <a:lnTo>
                  <a:pt x="34981" y="404470"/>
                </a:lnTo>
                <a:lnTo>
                  <a:pt x="37987" y="407873"/>
                </a:lnTo>
                <a:lnTo>
                  <a:pt x="40996" y="411621"/>
                </a:lnTo>
                <a:lnTo>
                  <a:pt x="44274" y="415364"/>
                </a:lnTo>
                <a:lnTo>
                  <a:pt x="47552" y="418767"/>
                </a:lnTo>
                <a:lnTo>
                  <a:pt x="51106" y="422175"/>
                </a:lnTo>
                <a:lnTo>
                  <a:pt x="54930" y="425237"/>
                </a:lnTo>
                <a:lnTo>
                  <a:pt x="59030" y="428300"/>
                </a:lnTo>
                <a:lnTo>
                  <a:pt x="63131" y="431367"/>
                </a:lnTo>
                <a:lnTo>
                  <a:pt x="67777" y="434090"/>
                </a:lnTo>
                <a:lnTo>
                  <a:pt x="72423" y="436472"/>
                </a:lnTo>
                <a:lnTo>
                  <a:pt x="77342" y="438854"/>
                </a:lnTo>
                <a:lnTo>
                  <a:pt x="83352" y="441241"/>
                </a:lnTo>
                <a:lnTo>
                  <a:pt x="89912" y="443282"/>
                </a:lnTo>
                <a:lnTo>
                  <a:pt x="96472" y="444984"/>
                </a:lnTo>
                <a:lnTo>
                  <a:pt x="103305" y="446005"/>
                </a:lnTo>
                <a:lnTo>
                  <a:pt x="110410" y="446685"/>
                </a:lnTo>
                <a:lnTo>
                  <a:pt x="117788" y="447366"/>
                </a:lnTo>
                <a:lnTo>
                  <a:pt x="125440" y="447026"/>
                </a:lnTo>
                <a:lnTo>
                  <a:pt x="133368" y="446685"/>
                </a:lnTo>
                <a:lnTo>
                  <a:pt x="141292" y="446005"/>
                </a:lnTo>
                <a:lnTo>
                  <a:pt x="149761" y="444644"/>
                </a:lnTo>
                <a:lnTo>
                  <a:pt x="158508" y="442942"/>
                </a:lnTo>
                <a:lnTo>
                  <a:pt x="167527" y="440900"/>
                </a:lnTo>
                <a:lnTo>
                  <a:pt x="176819" y="438173"/>
                </a:lnTo>
                <a:lnTo>
                  <a:pt x="186384" y="435451"/>
                </a:lnTo>
                <a:lnTo>
                  <a:pt x="196222" y="432048"/>
                </a:lnTo>
                <a:lnTo>
                  <a:pt x="206333" y="428300"/>
                </a:lnTo>
                <a:lnTo>
                  <a:pt x="213438" y="424897"/>
                </a:lnTo>
                <a:lnTo>
                  <a:pt x="219725" y="420133"/>
                </a:lnTo>
                <a:lnTo>
                  <a:pt x="225463" y="414343"/>
                </a:lnTo>
                <a:lnTo>
                  <a:pt x="230931" y="407873"/>
                </a:lnTo>
                <a:lnTo>
                  <a:pt x="235577" y="400727"/>
                </a:lnTo>
                <a:lnTo>
                  <a:pt x="239674" y="392896"/>
                </a:lnTo>
                <a:lnTo>
                  <a:pt x="243501" y="384724"/>
                </a:lnTo>
                <a:lnTo>
                  <a:pt x="246779" y="376212"/>
                </a:lnTo>
                <a:lnTo>
                  <a:pt x="249788" y="368040"/>
                </a:lnTo>
                <a:lnTo>
                  <a:pt x="252248" y="359873"/>
                </a:lnTo>
                <a:lnTo>
                  <a:pt x="254162" y="352042"/>
                </a:lnTo>
                <a:lnTo>
                  <a:pt x="256072" y="344550"/>
                </a:lnTo>
                <a:lnTo>
                  <a:pt x="257440" y="337740"/>
                </a:lnTo>
                <a:lnTo>
                  <a:pt x="258531" y="331615"/>
                </a:lnTo>
                <a:lnTo>
                  <a:pt x="259353" y="326505"/>
                </a:lnTo>
                <a:lnTo>
                  <a:pt x="259899" y="322422"/>
                </a:lnTo>
                <a:lnTo>
                  <a:pt x="258531" y="322762"/>
                </a:lnTo>
                <a:lnTo>
                  <a:pt x="257440" y="323102"/>
                </a:lnTo>
                <a:lnTo>
                  <a:pt x="256071" y="323443"/>
                </a:lnTo>
                <a:lnTo>
                  <a:pt x="254980" y="323783"/>
                </a:lnTo>
                <a:lnTo>
                  <a:pt x="253612" y="323783"/>
                </a:lnTo>
                <a:close/>
              </a:path>
            </a:pathLst>
          </a:custGeom>
          <a:solidFill>
            <a:srgbClr val="E8E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01446" y="4174534"/>
            <a:ext cx="67231" cy="95329"/>
          </a:xfrm>
          <a:custGeom>
            <a:avLst/>
            <a:gdLst/>
            <a:ahLst/>
            <a:cxnLst/>
            <a:rect l="l" t="t" r="r" b="b"/>
            <a:pathLst>
              <a:path w="67231" h="95329">
                <a:moveTo>
                  <a:pt x="47552" y="74902"/>
                </a:moveTo>
                <a:lnTo>
                  <a:pt x="49738" y="75923"/>
                </a:lnTo>
                <a:lnTo>
                  <a:pt x="51925" y="76263"/>
                </a:lnTo>
                <a:lnTo>
                  <a:pt x="54111" y="76603"/>
                </a:lnTo>
                <a:lnTo>
                  <a:pt x="56571" y="76263"/>
                </a:lnTo>
                <a:lnTo>
                  <a:pt x="58758" y="75582"/>
                </a:lnTo>
                <a:lnTo>
                  <a:pt x="61217" y="74561"/>
                </a:lnTo>
                <a:lnTo>
                  <a:pt x="63404" y="72520"/>
                </a:lnTo>
                <a:lnTo>
                  <a:pt x="65317" y="69793"/>
                </a:lnTo>
                <a:lnTo>
                  <a:pt x="67231" y="67070"/>
                </a:lnTo>
                <a:lnTo>
                  <a:pt x="65317" y="64008"/>
                </a:lnTo>
                <a:lnTo>
                  <a:pt x="61763" y="58558"/>
                </a:lnTo>
                <a:lnTo>
                  <a:pt x="57393" y="51412"/>
                </a:lnTo>
                <a:lnTo>
                  <a:pt x="52474" y="43240"/>
                </a:lnTo>
                <a:lnTo>
                  <a:pt x="47279" y="34728"/>
                </a:lnTo>
                <a:lnTo>
                  <a:pt x="42360" y="26556"/>
                </a:lnTo>
                <a:lnTo>
                  <a:pt x="37987" y="19065"/>
                </a:lnTo>
                <a:lnTo>
                  <a:pt x="34709" y="12600"/>
                </a:lnTo>
                <a:lnTo>
                  <a:pt x="32522" y="8171"/>
                </a:lnTo>
                <a:lnTo>
                  <a:pt x="31431" y="6129"/>
                </a:lnTo>
                <a:lnTo>
                  <a:pt x="30335" y="4428"/>
                </a:lnTo>
                <a:lnTo>
                  <a:pt x="29244" y="3067"/>
                </a:lnTo>
                <a:lnTo>
                  <a:pt x="28149" y="2046"/>
                </a:lnTo>
                <a:lnTo>
                  <a:pt x="26784" y="1025"/>
                </a:lnTo>
                <a:lnTo>
                  <a:pt x="25689" y="685"/>
                </a:lnTo>
                <a:lnTo>
                  <a:pt x="24598" y="340"/>
                </a:lnTo>
                <a:lnTo>
                  <a:pt x="23503" y="0"/>
                </a:lnTo>
                <a:lnTo>
                  <a:pt x="21043" y="0"/>
                </a:lnTo>
                <a:lnTo>
                  <a:pt x="18857" y="685"/>
                </a:lnTo>
                <a:lnTo>
                  <a:pt x="16397" y="2046"/>
                </a:lnTo>
                <a:lnTo>
                  <a:pt x="14211" y="3407"/>
                </a:lnTo>
                <a:lnTo>
                  <a:pt x="12301" y="5449"/>
                </a:lnTo>
                <a:lnTo>
                  <a:pt x="10387" y="7491"/>
                </a:lnTo>
                <a:lnTo>
                  <a:pt x="8473" y="9873"/>
                </a:lnTo>
                <a:lnTo>
                  <a:pt x="7105" y="12259"/>
                </a:lnTo>
                <a:lnTo>
                  <a:pt x="5195" y="17024"/>
                </a:lnTo>
                <a:lnTo>
                  <a:pt x="3554" y="24174"/>
                </a:lnTo>
                <a:lnTo>
                  <a:pt x="1913" y="33367"/>
                </a:lnTo>
                <a:lnTo>
                  <a:pt x="822" y="43240"/>
                </a:lnTo>
                <a:lnTo>
                  <a:pt x="0" y="53454"/>
                </a:lnTo>
                <a:lnTo>
                  <a:pt x="0" y="62646"/>
                </a:lnTo>
                <a:lnTo>
                  <a:pt x="1095" y="69793"/>
                </a:lnTo>
                <a:lnTo>
                  <a:pt x="3008" y="74561"/>
                </a:lnTo>
                <a:lnTo>
                  <a:pt x="5741" y="76943"/>
                </a:lnTo>
                <a:lnTo>
                  <a:pt x="8746" y="77284"/>
                </a:lnTo>
                <a:lnTo>
                  <a:pt x="10933" y="76603"/>
                </a:lnTo>
                <a:lnTo>
                  <a:pt x="12846" y="75242"/>
                </a:lnTo>
                <a:lnTo>
                  <a:pt x="14487" y="73540"/>
                </a:lnTo>
                <a:lnTo>
                  <a:pt x="16124" y="71839"/>
                </a:lnTo>
                <a:lnTo>
                  <a:pt x="17492" y="74221"/>
                </a:lnTo>
                <a:lnTo>
                  <a:pt x="18857" y="76603"/>
                </a:lnTo>
                <a:lnTo>
                  <a:pt x="20498" y="79325"/>
                </a:lnTo>
                <a:lnTo>
                  <a:pt x="22411" y="82053"/>
                </a:lnTo>
                <a:lnTo>
                  <a:pt x="24325" y="84435"/>
                </a:lnTo>
                <a:lnTo>
                  <a:pt x="26235" y="87157"/>
                </a:lnTo>
                <a:lnTo>
                  <a:pt x="28698" y="89199"/>
                </a:lnTo>
                <a:lnTo>
                  <a:pt x="30881" y="91245"/>
                </a:lnTo>
                <a:lnTo>
                  <a:pt x="34981" y="93967"/>
                </a:lnTo>
                <a:lnTo>
                  <a:pt x="38536" y="94988"/>
                </a:lnTo>
                <a:lnTo>
                  <a:pt x="41268" y="95329"/>
                </a:lnTo>
                <a:lnTo>
                  <a:pt x="43455" y="94648"/>
                </a:lnTo>
                <a:lnTo>
                  <a:pt x="45369" y="93627"/>
                </a:lnTo>
                <a:lnTo>
                  <a:pt x="46460" y="92266"/>
                </a:lnTo>
                <a:lnTo>
                  <a:pt x="47279" y="91245"/>
                </a:lnTo>
                <a:lnTo>
                  <a:pt x="48101" y="89539"/>
                </a:lnTo>
                <a:lnTo>
                  <a:pt x="48101" y="88178"/>
                </a:lnTo>
                <a:lnTo>
                  <a:pt x="47552" y="74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52800" y="4094185"/>
            <a:ext cx="151402" cy="87838"/>
          </a:xfrm>
          <a:custGeom>
            <a:avLst/>
            <a:gdLst/>
            <a:ahLst/>
            <a:cxnLst/>
            <a:rect l="l" t="t" r="r" b="b"/>
            <a:pathLst>
              <a:path w="151402" h="87838">
                <a:moveTo>
                  <a:pt x="3550" y="48685"/>
                </a:moveTo>
                <a:lnTo>
                  <a:pt x="2186" y="51752"/>
                </a:lnTo>
                <a:lnTo>
                  <a:pt x="1364" y="53794"/>
                </a:lnTo>
                <a:lnTo>
                  <a:pt x="818" y="54815"/>
                </a:lnTo>
                <a:lnTo>
                  <a:pt x="0" y="56516"/>
                </a:lnTo>
                <a:lnTo>
                  <a:pt x="545" y="58558"/>
                </a:lnTo>
                <a:lnTo>
                  <a:pt x="1364" y="61285"/>
                </a:lnTo>
                <a:lnTo>
                  <a:pt x="2459" y="63667"/>
                </a:lnTo>
                <a:lnTo>
                  <a:pt x="3550" y="65709"/>
                </a:lnTo>
                <a:lnTo>
                  <a:pt x="4646" y="67410"/>
                </a:lnTo>
                <a:lnTo>
                  <a:pt x="5737" y="69112"/>
                </a:lnTo>
                <a:lnTo>
                  <a:pt x="7105" y="70473"/>
                </a:lnTo>
                <a:lnTo>
                  <a:pt x="8469" y="71499"/>
                </a:lnTo>
                <a:lnTo>
                  <a:pt x="9837" y="72179"/>
                </a:lnTo>
                <a:lnTo>
                  <a:pt x="11751" y="72860"/>
                </a:lnTo>
                <a:lnTo>
                  <a:pt x="15029" y="72860"/>
                </a:lnTo>
                <a:lnTo>
                  <a:pt x="16670" y="72520"/>
                </a:lnTo>
                <a:lnTo>
                  <a:pt x="16943" y="72860"/>
                </a:lnTo>
                <a:lnTo>
                  <a:pt x="19948" y="72860"/>
                </a:lnTo>
                <a:lnTo>
                  <a:pt x="22135" y="73200"/>
                </a:lnTo>
                <a:lnTo>
                  <a:pt x="28149" y="73200"/>
                </a:lnTo>
                <a:lnTo>
                  <a:pt x="31700" y="73540"/>
                </a:lnTo>
                <a:lnTo>
                  <a:pt x="35527" y="73540"/>
                </a:lnTo>
                <a:lnTo>
                  <a:pt x="39628" y="73881"/>
                </a:lnTo>
                <a:lnTo>
                  <a:pt x="43997" y="74221"/>
                </a:lnTo>
                <a:lnTo>
                  <a:pt x="48370" y="74221"/>
                </a:lnTo>
                <a:lnTo>
                  <a:pt x="52743" y="74561"/>
                </a:lnTo>
                <a:lnTo>
                  <a:pt x="57389" y="74902"/>
                </a:lnTo>
                <a:lnTo>
                  <a:pt x="61763" y="75242"/>
                </a:lnTo>
                <a:lnTo>
                  <a:pt x="66136" y="75582"/>
                </a:lnTo>
                <a:lnTo>
                  <a:pt x="70236" y="75923"/>
                </a:lnTo>
                <a:lnTo>
                  <a:pt x="72969" y="76263"/>
                </a:lnTo>
                <a:lnTo>
                  <a:pt x="75974" y="76603"/>
                </a:lnTo>
                <a:lnTo>
                  <a:pt x="78979" y="77284"/>
                </a:lnTo>
                <a:lnTo>
                  <a:pt x="81984" y="77964"/>
                </a:lnTo>
                <a:lnTo>
                  <a:pt x="85266" y="78985"/>
                </a:lnTo>
                <a:lnTo>
                  <a:pt x="88271" y="79666"/>
                </a:lnTo>
                <a:lnTo>
                  <a:pt x="91553" y="80687"/>
                </a:lnTo>
                <a:lnTo>
                  <a:pt x="94558" y="81712"/>
                </a:lnTo>
                <a:lnTo>
                  <a:pt x="100841" y="83414"/>
                </a:lnTo>
                <a:lnTo>
                  <a:pt x="106855" y="85115"/>
                </a:lnTo>
                <a:lnTo>
                  <a:pt x="112593" y="86476"/>
                </a:lnTo>
                <a:lnTo>
                  <a:pt x="118334" y="87157"/>
                </a:lnTo>
                <a:lnTo>
                  <a:pt x="123526" y="87838"/>
                </a:lnTo>
                <a:lnTo>
                  <a:pt x="128718" y="87497"/>
                </a:lnTo>
                <a:lnTo>
                  <a:pt x="133364" y="86476"/>
                </a:lnTo>
                <a:lnTo>
                  <a:pt x="137464" y="84435"/>
                </a:lnTo>
                <a:lnTo>
                  <a:pt x="137464" y="84094"/>
                </a:lnTo>
                <a:lnTo>
                  <a:pt x="138828" y="84435"/>
                </a:lnTo>
                <a:lnTo>
                  <a:pt x="141564" y="84435"/>
                </a:lnTo>
                <a:lnTo>
                  <a:pt x="142929" y="84094"/>
                </a:lnTo>
                <a:lnTo>
                  <a:pt x="144297" y="84094"/>
                </a:lnTo>
                <a:lnTo>
                  <a:pt x="145388" y="83414"/>
                </a:lnTo>
                <a:lnTo>
                  <a:pt x="146483" y="82733"/>
                </a:lnTo>
                <a:lnTo>
                  <a:pt x="147575" y="82053"/>
                </a:lnTo>
                <a:lnTo>
                  <a:pt x="149216" y="80006"/>
                </a:lnTo>
                <a:lnTo>
                  <a:pt x="150580" y="77284"/>
                </a:lnTo>
                <a:lnTo>
                  <a:pt x="151402" y="73881"/>
                </a:lnTo>
                <a:lnTo>
                  <a:pt x="151402" y="68772"/>
                </a:lnTo>
                <a:lnTo>
                  <a:pt x="149489" y="61626"/>
                </a:lnTo>
                <a:lnTo>
                  <a:pt x="147575" y="56857"/>
                </a:lnTo>
                <a:lnTo>
                  <a:pt x="145115" y="52093"/>
                </a:lnTo>
                <a:lnTo>
                  <a:pt x="142110" y="46643"/>
                </a:lnTo>
                <a:lnTo>
                  <a:pt x="138283" y="40858"/>
                </a:lnTo>
                <a:lnTo>
                  <a:pt x="134186" y="35409"/>
                </a:lnTo>
                <a:lnTo>
                  <a:pt x="129540" y="29619"/>
                </a:lnTo>
                <a:lnTo>
                  <a:pt x="124072" y="24174"/>
                </a:lnTo>
                <a:lnTo>
                  <a:pt x="118334" y="19065"/>
                </a:lnTo>
                <a:lnTo>
                  <a:pt x="111774" y="13961"/>
                </a:lnTo>
                <a:lnTo>
                  <a:pt x="104942" y="9873"/>
                </a:lnTo>
                <a:lnTo>
                  <a:pt x="97563" y="6129"/>
                </a:lnTo>
                <a:lnTo>
                  <a:pt x="89639" y="3067"/>
                </a:lnTo>
                <a:lnTo>
                  <a:pt x="81438" y="1025"/>
                </a:lnTo>
                <a:lnTo>
                  <a:pt x="72419" y="0"/>
                </a:lnTo>
                <a:lnTo>
                  <a:pt x="63949" y="340"/>
                </a:lnTo>
                <a:lnTo>
                  <a:pt x="55749" y="1706"/>
                </a:lnTo>
                <a:lnTo>
                  <a:pt x="48370" y="4088"/>
                </a:lnTo>
                <a:lnTo>
                  <a:pt x="41537" y="7150"/>
                </a:lnTo>
                <a:lnTo>
                  <a:pt x="34981" y="11239"/>
                </a:lnTo>
                <a:lnTo>
                  <a:pt x="29240" y="15662"/>
                </a:lnTo>
                <a:lnTo>
                  <a:pt x="24048" y="20426"/>
                </a:lnTo>
                <a:lnTo>
                  <a:pt x="19129" y="25536"/>
                </a:lnTo>
                <a:lnTo>
                  <a:pt x="15029" y="30645"/>
                </a:lnTo>
                <a:lnTo>
                  <a:pt x="11478" y="35749"/>
                </a:lnTo>
                <a:lnTo>
                  <a:pt x="8196" y="40513"/>
                </a:lnTo>
                <a:lnTo>
                  <a:pt x="5737" y="44942"/>
                </a:lnTo>
                <a:lnTo>
                  <a:pt x="3550" y="48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95729" y="4062863"/>
            <a:ext cx="21862" cy="25876"/>
          </a:xfrm>
          <a:custGeom>
            <a:avLst/>
            <a:gdLst/>
            <a:ahLst/>
            <a:cxnLst/>
            <a:rect l="l" t="t" r="r" b="b"/>
            <a:pathLst>
              <a:path w="21862" h="25876">
                <a:moveTo>
                  <a:pt x="9564" y="25876"/>
                </a:moveTo>
                <a:lnTo>
                  <a:pt x="10660" y="25876"/>
                </a:lnTo>
                <a:lnTo>
                  <a:pt x="11478" y="25536"/>
                </a:lnTo>
                <a:lnTo>
                  <a:pt x="12297" y="25195"/>
                </a:lnTo>
                <a:lnTo>
                  <a:pt x="13392" y="23834"/>
                </a:lnTo>
                <a:lnTo>
                  <a:pt x="14483" y="23154"/>
                </a:lnTo>
                <a:lnTo>
                  <a:pt x="15306" y="22813"/>
                </a:lnTo>
                <a:lnTo>
                  <a:pt x="16124" y="21792"/>
                </a:lnTo>
                <a:lnTo>
                  <a:pt x="16943" y="20767"/>
                </a:lnTo>
                <a:lnTo>
                  <a:pt x="18311" y="18725"/>
                </a:lnTo>
                <a:lnTo>
                  <a:pt x="19402" y="17364"/>
                </a:lnTo>
                <a:lnTo>
                  <a:pt x="20225" y="16003"/>
                </a:lnTo>
                <a:lnTo>
                  <a:pt x="21043" y="14642"/>
                </a:lnTo>
                <a:lnTo>
                  <a:pt x="21589" y="13280"/>
                </a:lnTo>
                <a:lnTo>
                  <a:pt x="21862" y="11574"/>
                </a:lnTo>
                <a:lnTo>
                  <a:pt x="21862" y="8171"/>
                </a:lnTo>
                <a:lnTo>
                  <a:pt x="21316" y="6470"/>
                </a:lnTo>
                <a:lnTo>
                  <a:pt x="20770" y="4768"/>
                </a:lnTo>
                <a:lnTo>
                  <a:pt x="19952" y="3407"/>
                </a:lnTo>
                <a:lnTo>
                  <a:pt x="19402" y="2727"/>
                </a:lnTo>
                <a:lnTo>
                  <a:pt x="18584" y="2046"/>
                </a:lnTo>
                <a:lnTo>
                  <a:pt x="17765" y="1361"/>
                </a:lnTo>
                <a:lnTo>
                  <a:pt x="16943" y="1020"/>
                </a:lnTo>
                <a:lnTo>
                  <a:pt x="14756" y="340"/>
                </a:lnTo>
                <a:lnTo>
                  <a:pt x="13938" y="0"/>
                </a:lnTo>
                <a:lnTo>
                  <a:pt x="13119" y="0"/>
                </a:lnTo>
                <a:lnTo>
                  <a:pt x="12297" y="340"/>
                </a:lnTo>
                <a:lnTo>
                  <a:pt x="10660" y="0"/>
                </a:lnTo>
                <a:lnTo>
                  <a:pt x="8746" y="0"/>
                </a:lnTo>
                <a:lnTo>
                  <a:pt x="6832" y="680"/>
                </a:lnTo>
                <a:lnTo>
                  <a:pt x="4918" y="1706"/>
                </a:lnTo>
                <a:lnTo>
                  <a:pt x="3281" y="3067"/>
                </a:lnTo>
                <a:lnTo>
                  <a:pt x="1913" y="5109"/>
                </a:lnTo>
                <a:lnTo>
                  <a:pt x="822" y="7150"/>
                </a:lnTo>
                <a:lnTo>
                  <a:pt x="272" y="9532"/>
                </a:lnTo>
                <a:lnTo>
                  <a:pt x="0" y="11919"/>
                </a:lnTo>
                <a:lnTo>
                  <a:pt x="0" y="13961"/>
                </a:lnTo>
                <a:lnTo>
                  <a:pt x="545" y="16003"/>
                </a:lnTo>
                <a:lnTo>
                  <a:pt x="1368" y="18044"/>
                </a:lnTo>
                <a:lnTo>
                  <a:pt x="2186" y="19746"/>
                </a:lnTo>
                <a:lnTo>
                  <a:pt x="3281" y="21107"/>
                </a:lnTo>
                <a:lnTo>
                  <a:pt x="4373" y="22133"/>
                </a:lnTo>
                <a:lnTo>
                  <a:pt x="5741" y="22813"/>
                </a:lnTo>
                <a:lnTo>
                  <a:pt x="6559" y="23154"/>
                </a:lnTo>
                <a:lnTo>
                  <a:pt x="6559" y="23494"/>
                </a:lnTo>
                <a:lnTo>
                  <a:pt x="7651" y="24515"/>
                </a:lnTo>
                <a:lnTo>
                  <a:pt x="8746" y="25536"/>
                </a:lnTo>
                <a:lnTo>
                  <a:pt x="9564" y="25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56081" y="4048907"/>
            <a:ext cx="20225" cy="25876"/>
          </a:xfrm>
          <a:custGeom>
            <a:avLst/>
            <a:gdLst/>
            <a:ahLst/>
            <a:cxnLst/>
            <a:rect l="l" t="t" r="r" b="b"/>
            <a:pathLst>
              <a:path w="20225" h="25876">
                <a:moveTo>
                  <a:pt x="1913" y="7831"/>
                </a:moveTo>
                <a:lnTo>
                  <a:pt x="1095" y="9532"/>
                </a:lnTo>
                <a:lnTo>
                  <a:pt x="822" y="11574"/>
                </a:lnTo>
                <a:lnTo>
                  <a:pt x="545" y="12595"/>
                </a:lnTo>
                <a:lnTo>
                  <a:pt x="272" y="15317"/>
                </a:lnTo>
                <a:lnTo>
                  <a:pt x="0" y="18725"/>
                </a:lnTo>
                <a:lnTo>
                  <a:pt x="822" y="21788"/>
                </a:lnTo>
                <a:lnTo>
                  <a:pt x="2459" y="24510"/>
                </a:lnTo>
                <a:lnTo>
                  <a:pt x="3554" y="25191"/>
                </a:lnTo>
                <a:lnTo>
                  <a:pt x="4646" y="25531"/>
                </a:lnTo>
                <a:lnTo>
                  <a:pt x="6014" y="25876"/>
                </a:lnTo>
                <a:lnTo>
                  <a:pt x="7105" y="25876"/>
                </a:lnTo>
                <a:lnTo>
                  <a:pt x="8473" y="25531"/>
                </a:lnTo>
                <a:lnTo>
                  <a:pt x="9564" y="25191"/>
                </a:lnTo>
                <a:lnTo>
                  <a:pt x="10660" y="24510"/>
                </a:lnTo>
                <a:lnTo>
                  <a:pt x="11478" y="24170"/>
                </a:lnTo>
                <a:lnTo>
                  <a:pt x="14756" y="24170"/>
                </a:lnTo>
                <a:lnTo>
                  <a:pt x="15033" y="23829"/>
                </a:lnTo>
                <a:lnTo>
                  <a:pt x="15851" y="23489"/>
                </a:lnTo>
                <a:lnTo>
                  <a:pt x="16670" y="23149"/>
                </a:lnTo>
                <a:lnTo>
                  <a:pt x="17492" y="22809"/>
                </a:lnTo>
                <a:lnTo>
                  <a:pt x="18311" y="22128"/>
                </a:lnTo>
                <a:lnTo>
                  <a:pt x="19679" y="20427"/>
                </a:lnTo>
                <a:lnTo>
                  <a:pt x="20225" y="18385"/>
                </a:lnTo>
                <a:lnTo>
                  <a:pt x="20225" y="16343"/>
                </a:lnTo>
                <a:lnTo>
                  <a:pt x="19679" y="14297"/>
                </a:lnTo>
                <a:lnTo>
                  <a:pt x="19402" y="13276"/>
                </a:lnTo>
                <a:lnTo>
                  <a:pt x="19129" y="9873"/>
                </a:lnTo>
                <a:lnTo>
                  <a:pt x="18584" y="8852"/>
                </a:lnTo>
                <a:lnTo>
                  <a:pt x="18584" y="8512"/>
                </a:lnTo>
                <a:lnTo>
                  <a:pt x="18311" y="7491"/>
                </a:lnTo>
                <a:lnTo>
                  <a:pt x="18311" y="6470"/>
                </a:lnTo>
                <a:lnTo>
                  <a:pt x="18038" y="5444"/>
                </a:lnTo>
                <a:lnTo>
                  <a:pt x="17492" y="4764"/>
                </a:lnTo>
                <a:lnTo>
                  <a:pt x="16397" y="3062"/>
                </a:lnTo>
                <a:lnTo>
                  <a:pt x="15033" y="1361"/>
                </a:lnTo>
                <a:lnTo>
                  <a:pt x="13665" y="680"/>
                </a:lnTo>
                <a:lnTo>
                  <a:pt x="12024" y="340"/>
                </a:lnTo>
                <a:lnTo>
                  <a:pt x="8746" y="340"/>
                </a:lnTo>
                <a:lnTo>
                  <a:pt x="8200" y="0"/>
                </a:lnTo>
                <a:lnTo>
                  <a:pt x="7378" y="0"/>
                </a:lnTo>
                <a:lnTo>
                  <a:pt x="6559" y="340"/>
                </a:lnTo>
                <a:lnTo>
                  <a:pt x="5468" y="1020"/>
                </a:lnTo>
                <a:lnTo>
                  <a:pt x="4918" y="1701"/>
                </a:lnTo>
                <a:lnTo>
                  <a:pt x="4373" y="2722"/>
                </a:lnTo>
                <a:lnTo>
                  <a:pt x="4100" y="3743"/>
                </a:lnTo>
                <a:lnTo>
                  <a:pt x="4100" y="5789"/>
                </a:lnTo>
                <a:lnTo>
                  <a:pt x="3827" y="6129"/>
                </a:lnTo>
                <a:lnTo>
                  <a:pt x="3008" y="6810"/>
                </a:lnTo>
                <a:lnTo>
                  <a:pt x="1913" y="7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13747" y="3855865"/>
            <a:ext cx="113961" cy="153887"/>
          </a:xfrm>
          <a:custGeom>
            <a:avLst/>
            <a:gdLst/>
            <a:ahLst/>
            <a:cxnLst/>
            <a:rect l="l" t="t" r="r" b="b"/>
            <a:pathLst>
              <a:path w="113961" h="153887">
                <a:moveTo>
                  <a:pt x="94831" y="46317"/>
                </a:moveTo>
                <a:lnTo>
                  <a:pt x="98382" y="44285"/>
                </a:lnTo>
                <a:lnTo>
                  <a:pt x="101664" y="42583"/>
                </a:lnTo>
                <a:lnTo>
                  <a:pt x="103573" y="41544"/>
                </a:lnTo>
                <a:lnTo>
                  <a:pt x="105487" y="40504"/>
                </a:lnTo>
                <a:lnTo>
                  <a:pt x="107401" y="39511"/>
                </a:lnTo>
                <a:lnTo>
                  <a:pt x="109042" y="38471"/>
                </a:lnTo>
                <a:lnTo>
                  <a:pt x="110679" y="37479"/>
                </a:lnTo>
                <a:lnTo>
                  <a:pt x="112047" y="36439"/>
                </a:lnTo>
                <a:lnTo>
                  <a:pt x="113138" y="35399"/>
                </a:lnTo>
                <a:lnTo>
                  <a:pt x="113961" y="34738"/>
                </a:lnTo>
                <a:lnTo>
                  <a:pt x="112320" y="32705"/>
                </a:lnTo>
                <a:lnTo>
                  <a:pt x="109860" y="30626"/>
                </a:lnTo>
                <a:lnTo>
                  <a:pt x="106306" y="28594"/>
                </a:lnTo>
                <a:lnTo>
                  <a:pt x="102482" y="27223"/>
                </a:lnTo>
                <a:lnTo>
                  <a:pt x="98382" y="25900"/>
                </a:lnTo>
                <a:lnTo>
                  <a:pt x="93736" y="24860"/>
                </a:lnTo>
                <a:lnTo>
                  <a:pt x="89635" y="24198"/>
                </a:lnTo>
                <a:lnTo>
                  <a:pt x="85539" y="23820"/>
                </a:lnTo>
                <a:lnTo>
                  <a:pt x="72146" y="22497"/>
                </a:lnTo>
                <a:lnTo>
                  <a:pt x="84171" y="14982"/>
                </a:lnTo>
                <a:lnTo>
                  <a:pt x="86903" y="13280"/>
                </a:lnTo>
                <a:lnTo>
                  <a:pt x="89362" y="11579"/>
                </a:lnTo>
                <a:lnTo>
                  <a:pt x="91822" y="9547"/>
                </a:lnTo>
                <a:lnTo>
                  <a:pt x="94008" y="7514"/>
                </a:lnTo>
                <a:lnTo>
                  <a:pt x="96195" y="5813"/>
                </a:lnTo>
                <a:lnTo>
                  <a:pt x="97836" y="4111"/>
                </a:lnTo>
                <a:lnTo>
                  <a:pt x="98927" y="2741"/>
                </a:lnTo>
                <a:lnTo>
                  <a:pt x="99750" y="1370"/>
                </a:lnTo>
                <a:lnTo>
                  <a:pt x="98927" y="1039"/>
                </a:lnTo>
                <a:lnTo>
                  <a:pt x="97563" y="708"/>
                </a:lnTo>
                <a:lnTo>
                  <a:pt x="95649" y="330"/>
                </a:lnTo>
                <a:lnTo>
                  <a:pt x="92917" y="0"/>
                </a:lnTo>
                <a:lnTo>
                  <a:pt x="88271" y="0"/>
                </a:lnTo>
                <a:lnTo>
                  <a:pt x="83625" y="1039"/>
                </a:lnTo>
                <a:lnTo>
                  <a:pt x="79252" y="3072"/>
                </a:lnTo>
                <a:lnTo>
                  <a:pt x="74879" y="5813"/>
                </a:lnTo>
                <a:lnTo>
                  <a:pt x="70778" y="8838"/>
                </a:lnTo>
                <a:lnTo>
                  <a:pt x="66682" y="12619"/>
                </a:lnTo>
                <a:lnTo>
                  <a:pt x="62854" y="16352"/>
                </a:lnTo>
                <a:lnTo>
                  <a:pt x="59303" y="20417"/>
                </a:lnTo>
                <a:lnTo>
                  <a:pt x="56021" y="24529"/>
                </a:lnTo>
                <a:lnTo>
                  <a:pt x="53289" y="28594"/>
                </a:lnTo>
                <a:lnTo>
                  <a:pt x="50557" y="32327"/>
                </a:lnTo>
                <a:lnTo>
                  <a:pt x="48370" y="35777"/>
                </a:lnTo>
                <a:lnTo>
                  <a:pt x="46729" y="38802"/>
                </a:lnTo>
                <a:lnTo>
                  <a:pt x="45365" y="41213"/>
                </a:lnTo>
                <a:lnTo>
                  <a:pt x="44543" y="42583"/>
                </a:lnTo>
                <a:lnTo>
                  <a:pt x="44270" y="43245"/>
                </a:lnTo>
                <a:lnTo>
                  <a:pt x="38532" y="54163"/>
                </a:lnTo>
                <a:lnTo>
                  <a:pt x="37437" y="41213"/>
                </a:lnTo>
                <a:lnTo>
                  <a:pt x="35800" y="17392"/>
                </a:lnTo>
                <a:lnTo>
                  <a:pt x="35800" y="13611"/>
                </a:lnTo>
                <a:lnTo>
                  <a:pt x="35527" y="10539"/>
                </a:lnTo>
                <a:lnTo>
                  <a:pt x="34978" y="7845"/>
                </a:lnTo>
                <a:lnTo>
                  <a:pt x="34705" y="5813"/>
                </a:lnTo>
                <a:lnTo>
                  <a:pt x="33886" y="6474"/>
                </a:lnTo>
                <a:lnTo>
                  <a:pt x="30881" y="10917"/>
                </a:lnTo>
                <a:lnTo>
                  <a:pt x="25962" y="20417"/>
                </a:lnTo>
                <a:lnTo>
                  <a:pt x="22953" y="27601"/>
                </a:lnTo>
                <a:lnTo>
                  <a:pt x="19129" y="36770"/>
                </a:lnTo>
                <a:lnTo>
                  <a:pt x="14756" y="48349"/>
                </a:lnTo>
                <a:lnTo>
                  <a:pt x="7105" y="71839"/>
                </a:lnTo>
                <a:lnTo>
                  <a:pt x="2186" y="91595"/>
                </a:lnTo>
                <a:lnTo>
                  <a:pt x="0" y="108279"/>
                </a:lnTo>
                <a:lnTo>
                  <a:pt x="0" y="121890"/>
                </a:lnTo>
                <a:lnTo>
                  <a:pt x="1364" y="133139"/>
                </a:lnTo>
                <a:lnTo>
                  <a:pt x="4096" y="141646"/>
                </a:lnTo>
                <a:lnTo>
                  <a:pt x="7378" y="148121"/>
                </a:lnTo>
                <a:lnTo>
                  <a:pt x="10929" y="152847"/>
                </a:lnTo>
                <a:lnTo>
                  <a:pt x="10929" y="153226"/>
                </a:lnTo>
                <a:lnTo>
                  <a:pt x="11751" y="153556"/>
                </a:lnTo>
                <a:lnTo>
                  <a:pt x="12843" y="153887"/>
                </a:lnTo>
                <a:lnTo>
                  <a:pt x="14211" y="153887"/>
                </a:lnTo>
                <a:lnTo>
                  <a:pt x="15575" y="153226"/>
                </a:lnTo>
                <a:lnTo>
                  <a:pt x="16943" y="152517"/>
                </a:lnTo>
                <a:lnTo>
                  <a:pt x="18307" y="150815"/>
                </a:lnTo>
                <a:lnTo>
                  <a:pt x="19675" y="148452"/>
                </a:lnTo>
                <a:lnTo>
                  <a:pt x="20494" y="144718"/>
                </a:lnTo>
                <a:lnTo>
                  <a:pt x="21316" y="139236"/>
                </a:lnTo>
                <a:lnTo>
                  <a:pt x="22953" y="133139"/>
                </a:lnTo>
                <a:lnTo>
                  <a:pt x="25413" y="126664"/>
                </a:lnTo>
                <a:lnTo>
                  <a:pt x="27872" y="120189"/>
                </a:lnTo>
                <a:lnTo>
                  <a:pt x="30881" y="114423"/>
                </a:lnTo>
                <a:lnTo>
                  <a:pt x="33613" y="109271"/>
                </a:lnTo>
                <a:lnTo>
                  <a:pt x="36346" y="105537"/>
                </a:lnTo>
                <a:lnTo>
                  <a:pt x="38532" y="103505"/>
                </a:lnTo>
                <a:lnTo>
                  <a:pt x="39624" y="102843"/>
                </a:lnTo>
                <a:lnTo>
                  <a:pt x="41265" y="102465"/>
                </a:lnTo>
                <a:lnTo>
                  <a:pt x="42633" y="102134"/>
                </a:lnTo>
                <a:lnTo>
                  <a:pt x="44270" y="101804"/>
                </a:lnTo>
                <a:lnTo>
                  <a:pt x="50011" y="101804"/>
                </a:lnTo>
                <a:lnTo>
                  <a:pt x="51648" y="95329"/>
                </a:lnTo>
                <a:lnTo>
                  <a:pt x="53562" y="89563"/>
                </a:lnTo>
                <a:lnTo>
                  <a:pt x="56021" y="84080"/>
                </a:lnTo>
                <a:lnTo>
                  <a:pt x="58754" y="78976"/>
                </a:lnTo>
                <a:lnTo>
                  <a:pt x="61763" y="74249"/>
                </a:lnTo>
                <a:lnTo>
                  <a:pt x="65041" y="70138"/>
                </a:lnTo>
                <a:lnTo>
                  <a:pt x="68595" y="66073"/>
                </a:lnTo>
                <a:lnTo>
                  <a:pt x="72146" y="62292"/>
                </a:lnTo>
                <a:lnTo>
                  <a:pt x="75974" y="59267"/>
                </a:lnTo>
                <a:lnTo>
                  <a:pt x="79797" y="56195"/>
                </a:lnTo>
                <a:lnTo>
                  <a:pt x="83625" y="53454"/>
                </a:lnTo>
                <a:lnTo>
                  <a:pt x="87452" y="50713"/>
                </a:lnTo>
                <a:lnTo>
                  <a:pt x="91276" y="48349"/>
                </a:lnTo>
                <a:lnTo>
                  <a:pt x="94831" y="46317"/>
                </a:lnTo>
                <a:close/>
              </a:path>
            </a:pathLst>
          </a:custGeom>
          <a:solidFill>
            <a:srgbClr val="CC0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07730" y="4183387"/>
            <a:ext cx="50284" cy="76943"/>
          </a:xfrm>
          <a:custGeom>
            <a:avLst/>
            <a:gdLst/>
            <a:ahLst/>
            <a:cxnLst/>
            <a:rect l="l" t="t" r="r" b="b"/>
            <a:pathLst>
              <a:path w="50284" h="76943">
                <a:moveTo>
                  <a:pt x="32795" y="58218"/>
                </a:moveTo>
                <a:lnTo>
                  <a:pt x="32795" y="53113"/>
                </a:lnTo>
                <a:lnTo>
                  <a:pt x="32522" y="50046"/>
                </a:lnTo>
                <a:lnTo>
                  <a:pt x="32522" y="48345"/>
                </a:lnTo>
                <a:lnTo>
                  <a:pt x="38532" y="54134"/>
                </a:lnTo>
                <a:lnTo>
                  <a:pt x="38805" y="54475"/>
                </a:lnTo>
                <a:lnTo>
                  <a:pt x="39900" y="55155"/>
                </a:lnTo>
                <a:lnTo>
                  <a:pt x="40992" y="56176"/>
                </a:lnTo>
                <a:lnTo>
                  <a:pt x="42633" y="57197"/>
                </a:lnTo>
                <a:lnTo>
                  <a:pt x="44546" y="57878"/>
                </a:lnTo>
                <a:lnTo>
                  <a:pt x="46460" y="58218"/>
                </a:lnTo>
                <a:lnTo>
                  <a:pt x="48370" y="58218"/>
                </a:lnTo>
                <a:lnTo>
                  <a:pt x="50284" y="57197"/>
                </a:lnTo>
                <a:lnTo>
                  <a:pt x="47006" y="52093"/>
                </a:lnTo>
                <a:lnTo>
                  <a:pt x="42906" y="45622"/>
                </a:lnTo>
                <a:lnTo>
                  <a:pt x="38259" y="38131"/>
                </a:lnTo>
                <a:lnTo>
                  <a:pt x="33341" y="29959"/>
                </a:lnTo>
                <a:lnTo>
                  <a:pt x="28694" y="21792"/>
                </a:lnTo>
                <a:lnTo>
                  <a:pt x="24321" y="14301"/>
                </a:lnTo>
                <a:lnTo>
                  <a:pt x="20770" y="7831"/>
                </a:lnTo>
                <a:lnTo>
                  <a:pt x="18584" y="3067"/>
                </a:lnTo>
                <a:lnTo>
                  <a:pt x="17765" y="1361"/>
                </a:lnTo>
                <a:lnTo>
                  <a:pt x="16943" y="340"/>
                </a:lnTo>
                <a:lnTo>
                  <a:pt x="16124" y="0"/>
                </a:lnTo>
                <a:lnTo>
                  <a:pt x="14483" y="0"/>
                </a:lnTo>
                <a:lnTo>
                  <a:pt x="13392" y="340"/>
                </a:lnTo>
                <a:lnTo>
                  <a:pt x="12024" y="1020"/>
                </a:lnTo>
                <a:lnTo>
                  <a:pt x="10660" y="2046"/>
                </a:lnTo>
                <a:lnTo>
                  <a:pt x="9292" y="3407"/>
                </a:lnTo>
                <a:lnTo>
                  <a:pt x="7924" y="4768"/>
                </a:lnTo>
                <a:lnTo>
                  <a:pt x="6832" y="6470"/>
                </a:lnTo>
                <a:lnTo>
                  <a:pt x="5737" y="8171"/>
                </a:lnTo>
                <a:lnTo>
                  <a:pt x="3005" y="18385"/>
                </a:lnTo>
                <a:lnTo>
                  <a:pt x="818" y="34048"/>
                </a:lnTo>
                <a:lnTo>
                  <a:pt x="0" y="49706"/>
                </a:lnTo>
                <a:lnTo>
                  <a:pt x="818" y="59239"/>
                </a:lnTo>
                <a:lnTo>
                  <a:pt x="1913" y="58558"/>
                </a:lnTo>
                <a:lnTo>
                  <a:pt x="3278" y="56857"/>
                </a:lnTo>
                <a:lnTo>
                  <a:pt x="4646" y="54475"/>
                </a:lnTo>
                <a:lnTo>
                  <a:pt x="6014" y="52093"/>
                </a:lnTo>
                <a:lnTo>
                  <a:pt x="6559" y="51067"/>
                </a:lnTo>
                <a:lnTo>
                  <a:pt x="7651" y="48685"/>
                </a:lnTo>
                <a:lnTo>
                  <a:pt x="8746" y="46303"/>
                </a:lnTo>
                <a:lnTo>
                  <a:pt x="9292" y="45282"/>
                </a:lnTo>
                <a:lnTo>
                  <a:pt x="12297" y="52433"/>
                </a:lnTo>
                <a:lnTo>
                  <a:pt x="12570" y="53113"/>
                </a:lnTo>
                <a:lnTo>
                  <a:pt x="13665" y="55155"/>
                </a:lnTo>
                <a:lnTo>
                  <a:pt x="15029" y="57878"/>
                </a:lnTo>
                <a:lnTo>
                  <a:pt x="16943" y="61280"/>
                </a:lnTo>
                <a:lnTo>
                  <a:pt x="19129" y="65028"/>
                </a:lnTo>
                <a:lnTo>
                  <a:pt x="21589" y="68431"/>
                </a:lnTo>
                <a:lnTo>
                  <a:pt x="24321" y="71834"/>
                </a:lnTo>
                <a:lnTo>
                  <a:pt x="27330" y="74561"/>
                </a:lnTo>
                <a:lnTo>
                  <a:pt x="29517" y="75923"/>
                </a:lnTo>
                <a:lnTo>
                  <a:pt x="31427" y="76603"/>
                </a:lnTo>
                <a:lnTo>
                  <a:pt x="32522" y="76943"/>
                </a:lnTo>
                <a:lnTo>
                  <a:pt x="33613" y="76943"/>
                </a:lnTo>
                <a:lnTo>
                  <a:pt x="32795" y="58218"/>
                </a:lnTo>
                <a:close/>
              </a:path>
            </a:pathLst>
          </a:custGeom>
          <a:solidFill>
            <a:srgbClr val="CC01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983684" y="4150021"/>
            <a:ext cx="92917" cy="22468"/>
          </a:xfrm>
          <a:custGeom>
            <a:avLst/>
            <a:gdLst/>
            <a:ahLst/>
            <a:cxnLst/>
            <a:rect l="l" t="t" r="r" b="b"/>
            <a:pathLst>
              <a:path w="92917" h="22468">
                <a:moveTo>
                  <a:pt x="4373" y="8512"/>
                </a:moveTo>
                <a:lnTo>
                  <a:pt x="9019" y="8852"/>
                </a:lnTo>
                <a:lnTo>
                  <a:pt x="13938" y="9192"/>
                </a:lnTo>
                <a:lnTo>
                  <a:pt x="19129" y="9532"/>
                </a:lnTo>
                <a:lnTo>
                  <a:pt x="24321" y="9873"/>
                </a:lnTo>
                <a:lnTo>
                  <a:pt x="29240" y="10213"/>
                </a:lnTo>
                <a:lnTo>
                  <a:pt x="34432" y="10553"/>
                </a:lnTo>
                <a:lnTo>
                  <a:pt x="39078" y="10894"/>
                </a:lnTo>
                <a:lnTo>
                  <a:pt x="42087" y="11234"/>
                </a:lnTo>
                <a:lnTo>
                  <a:pt x="45092" y="11914"/>
                </a:lnTo>
                <a:lnTo>
                  <a:pt x="48370" y="12595"/>
                </a:lnTo>
                <a:lnTo>
                  <a:pt x="51652" y="13276"/>
                </a:lnTo>
                <a:lnTo>
                  <a:pt x="54930" y="14297"/>
                </a:lnTo>
                <a:lnTo>
                  <a:pt x="57935" y="14982"/>
                </a:lnTo>
                <a:lnTo>
                  <a:pt x="61217" y="16003"/>
                </a:lnTo>
                <a:lnTo>
                  <a:pt x="64495" y="17024"/>
                </a:lnTo>
                <a:lnTo>
                  <a:pt x="68323" y="18044"/>
                </a:lnTo>
                <a:lnTo>
                  <a:pt x="72146" y="19065"/>
                </a:lnTo>
                <a:lnTo>
                  <a:pt x="75974" y="20086"/>
                </a:lnTo>
                <a:lnTo>
                  <a:pt x="79525" y="20767"/>
                </a:lnTo>
                <a:lnTo>
                  <a:pt x="83079" y="21447"/>
                </a:lnTo>
                <a:lnTo>
                  <a:pt x="86630" y="22128"/>
                </a:lnTo>
                <a:lnTo>
                  <a:pt x="89912" y="22468"/>
                </a:lnTo>
                <a:lnTo>
                  <a:pt x="92917" y="22468"/>
                </a:lnTo>
                <a:lnTo>
                  <a:pt x="91826" y="21788"/>
                </a:lnTo>
                <a:lnTo>
                  <a:pt x="90458" y="20767"/>
                </a:lnTo>
                <a:lnTo>
                  <a:pt x="89093" y="19406"/>
                </a:lnTo>
                <a:lnTo>
                  <a:pt x="87452" y="18385"/>
                </a:lnTo>
                <a:lnTo>
                  <a:pt x="85812" y="17024"/>
                </a:lnTo>
                <a:lnTo>
                  <a:pt x="83898" y="15322"/>
                </a:lnTo>
                <a:lnTo>
                  <a:pt x="81988" y="13956"/>
                </a:lnTo>
                <a:lnTo>
                  <a:pt x="80074" y="12255"/>
                </a:lnTo>
                <a:lnTo>
                  <a:pt x="78706" y="10894"/>
                </a:lnTo>
                <a:lnTo>
                  <a:pt x="77065" y="9532"/>
                </a:lnTo>
                <a:lnTo>
                  <a:pt x="75428" y="8171"/>
                </a:lnTo>
                <a:lnTo>
                  <a:pt x="73514" y="6810"/>
                </a:lnTo>
                <a:lnTo>
                  <a:pt x="68868" y="7831"/>
                </a:lnTo>
                <a:lnTo>
                  <a:pt x="64222" y="8852"/>
                </a:lnTo>
                <a:lnTo>
                  <a:pt x="59576" y="9192"/>
                </a:lnTo>
                <a:lnTo>
                  <a:pt x="50284" y="9192"/>
                </a:lnTo>
                <a:lnTo>
                  <a:pt x="45638" y="8512"/>
                </a:lnTo>
                <a:lnTo>
                  <a:pt x="41265" y="8171"/>
                </a:lnTo>
                <a:lnTo>
                  <a:pt x="36891" y="7150"/>
                </a:lnTo>
                <a:lnTo>
                  <a:pt x="32795" y="6470"/>
                </a:lnTo>
                <a:lnTo>
                  <a:pt x="29240" y="5449"/>
                </a:lnTo>
                <a:lnTo>
                  <a:pt x="25689" y="4423"/>
                </a:lnTo>
                <a:lnTo>
                  <a:pt x="22408" y="3402"/>
                </a:lnTo>
                <a:lnTo>
                  <a:pt x="19675" y="2382"/>
                </a:lnTo>
                <a:lnTo>
                  <a:pt x="17216" y="1361"/>
                </a:lnTo>
                <a:lnTo>
                  <a:pt x="15302" y="680"/>
                </a:lnTo>
                <a:lnTo>
                  <a:pt x="13938" y="0"/>
                </a:lnTo>
                <a:lnTo>
                  <a:pt x="12297" y="680"/>
                </a:lnTo>
                <a:lnTo>
                  <a:pt x="10933" y="1701"/>
                </a:lnTo>
                <a:lnTo>
                  <a:pt x="9564" y="2382"/>
                </a:lnTo>
                <a:lnTo>
                  <a:pt x="8196" y="3062"/>
                </a:lnTo>
                <a:lnTo>
                  <a:pt x="6832" y="4083"/>
                </a:lnTo>
                <a:lnTo>
                  <a:pt x="5737" y="4764"/>
                </a:lnTo>
                <a:lnTo>
                  <a:pt x="4373" y="5449"/>
                </a:lnTo>
                <a:lnTo>
                  <a:pt x="3278" y="6129"/>
                </a:lnTo>
                <a:lnTo>
                  <a:pt x="2186" y="6810"/>
                </a:lnTo>
                <a:lnTo>
                  <a:pt x="1364" y="7150"/>
                </a:lnTo>
                <a:lnTo>
                  <a:pt x="545" y="7831"/>
                </a:lnTo>
                <a:lnTo>
                  <a:pt x="0" y="8171"/>
                </a:lnTo>
                <a:lnTo>
                  <a:pt x="4373" y="8512"/>
                </a:lnTo>
                <a:close/>
              </a:path>
            </a:pathLst>
          </a:custGeom>
          <a:solidFill>
            <a:srgbClr val="FBC8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959905" y="4103037"/>
            <a:ext cx="136096" cy="66730"/>
          </a:xfrm>
          <a:custGeom>
            <a:avLst/>
            <a:gdLst/>
            <a:ahLst/>
            <a:cxnLst/>
            <a:rect l="l" t="t" r="r" b="b"/>
            <a:pathLst>
              <a:path w="136096" h="66730">
                <a:moveTo>
                  <a:pt x="0" y="48004"/>
                </a:moveTo>
                <a:lnTo>
                  <a:pt x="1091" y="50386"/>
                </a:lnTo>
                <a:lnTo>
                  <a:pt x="2186" y="52093"/>
                </a:lnTo>
                <a:lnTo>
                  <a:pt x="3278" y="53794"/>
                </a:lnTo>
                <a:lnTo>
                  <a:pt x="4373" y="54475"/>
                </a:lnTo>
                <a:lnTo>
                  <a:pt x="6010" y="54815"/>
                </a:lnTo>
                <a:lnTo>
                  <a:pt x="7651" y="54475"/>
                </a:lnTo>
                <a:lnTo>
                  <a:pt x="9292" y="53454"/>
                </a:lnTo>
                <a:lnTo>
                  <a:pt x="11205" y="52433"/>
                </a:lnTo>
                <a:lnTo>
                  <a:pt x="12024" y="51748"/>
                </a:lnTo>
                <a:lnTo>
                  <a:pt x="13115" y="51067"/>
                </a:lnTo>
                <a:lnTo>
                  <a:pt x="13938" y="50727"/>
                </a:lnTo>
                <a:lnTo>
                  <a:pt x="14756" y="50386"/>
                </a:lnTo>
                <a:lnTo>
                  <a:pt x="15302" y="50046"/>
                </a:lnTo>
                <a:lnTo>
                  <a:pt x="16124" y="49706"/>
                </a:lnTo>
                <a:lnTo>
                  <a:pt x="17216" y="49025"/>
                </a:lnTo>
                <a:lnTo>
                  <a:pt x="18311" y="48345"/>
                </a:lnTo>
                <a:lnTo>
                  <a:pt x="19675" y="47664"/>
                </a:lnTo>
                <a:lnTo>
                  <a:pt x="21043" y="46643"/>
                </a:lnTo>
                <a:lnTo>
                  <a:pt x="22408" y="45963"/>
                </a:lnTo>
                <a:lnTo>
                  <a:pt x="23776" y="44942"/>
                </a:lnTo>
                <a:lnTo>
                  <a:pt x="30063" y="41194"/>
                </a:lnTo>
                <a:lnTo>
                  <a:pt x="36346" y="37791"/>
                </a:lnTo>
                <a:lnTo>
                  <a:pt x="42360" y="34388"/>
                </a:lnTo>
                <a:lnTo>
                  <a:pt x="48097" y="31321"/>
                </a:lnTo>
                <a:lnTo>
                  <a:pt x="53562" y="28939"/>
                </a:lnTo>
                <a:lnTo>
                  <a:pt x="58758" y="26897"/>
                </a:lnTo>
                <a:lnTo>
                  <a:pt x="63131" y="25536"/>
                </a:lnTo>
                <a:lnTo>
                  <a:pt x="66954" y="25195"/>
                </a:lnTo>
                <a:lnTo>
                  <a:pt x="71055" y="25876"/>
                </a:lnTo>
                <a:lnTo>
                  <a:pt x="75701" y="27577"/>
                </a:lnTo>
                <a:lnTo>
                  <a:pt x="80893" y="30300"/>
                </a:lnTo>
                <a:lnTo>
                  <a:pt x="86357" y="34048"/>
                </a:lnTo>
                <a:lnTo>
                  <a:pt x="91826" y="38131"/>
                </a:lnTo>
                <a:lnTo>
                  <a:pt x="97290" y="42560"/>
                </a:lnTo>
                <a:lnTo>
                  <a:pt x="102755" y="47324"/>
                </a:lnTo>
                <a:lnTo>
                  <a:pt x="108223" y="51748"/>
                </a:lnTo>
                <a:lnTo>
                  <a:pt x="110133" y="53454"/>
                </a:lnTo>
                <a:lnTo>
                  <a:pt x="111774" y="54815"/>
                </a:lnTo>
                <a:lnTo>
                  <a:pt x="113688" y="56516"/>
                </a:lnTo>
                <a:lnTo>
                  <a:pt x="115329" y="57878"/>
                </a:lnTo>
                <a:lnTo>
                  <a:pt x="116693" y="58898"/>
                </a:lnTo>
                <a:lnTo>
                  <a:pt x="118061" y="60260"/>
                </a:lnTo>
                <a:lnTo>
                  <a:pt x="119425" y="61281"/>
                </a:lnTo>
                <a:lnTo>
                  <a:pt x="120521" y="61966"/>
                </a:lnTo>
                <a:lnTo>
                  <a:pt x="122980" y="63327"/>
                </a:lnTo>
                <a:lnTo>
                  <a:pt x="125440" y="64688"/>
                </a:lnTo>
                <a:lnTo>
                  <a:pt x="127626" y="65709"/>
                </a:lnTo>
                <a:lnTo>
                  <a:pt x="129813" y="66049"/>
                </a:lnTo>
                <a:lnTo>
                  <a:pt x="131450" y="66390"/>
                </a:lnTo>
                <a:lnTo>
                  <a:pt x="133091" y="66730"/>
                </a:lnTo>
                <a:lnTo>
                  <a:pt x="134459" y="66390"/>
                </a:lnTo>
                <a:lnTo>
                  <a:pt x="135277" y="66049"/>
                </a:lnTo>
                <a:lnTo>
                  <a:pt x="135823" y="65028"/>
                </a:lnTo>
                <a:lnTo>
                  <a:pt x="136096" y="63667"/>
                </a:lnTo>
                <a:lnTo>
                  <a:pt x="136096" y="60940"/>
                </a:lnTo>
                <a:lnTo>
                  <a:pt x="134459" y="55155"/>
                </a:lnTo>
                <a:lnTo>
                  <a:pt x="132545" y="51067"/>
                </a:lnTo>
                <a:lnTo>
                  <a:pt x="130359" y="46643"/>
                </a:lnTo>
                <a:lnTo>
                  <a:pt x="127626" y="41879"/>
                </a:lnTo>
                <a:lnTo>
                  <a:pt x="124344" y="37110"/>
                </a:lnTo>
                <a:lnTo>
                  <a:pt x="120521" y="32006"/>
                </a:lnTo>
                <a:lnTo>
                  <a:pt x="116147" y="26897"/>
                </a:lnTo>
                <a:lnTo>
                  <a:pt x="111501" y="21792"/>
                </a:lnTo>
                <a:lnTo>
                  <a:pt x="106037" y="17024"/>
                </a:lnTo>
                <a:lnTo>
                  <a:pt x="100295" y="12940"/>
                </a:lnTo>
                <a:lnTo>
                  <a:pt x="94012" y="8852"/>
                </a:lnTo>
                <a:lnTo>
                  <a:pt x="87180" y="5449"/>
                </a:lnTo>
                <a:lnTo>
                  <a:pt x="80074" y="2727"/>
                </a:lnTo>
                <a:lnTo>
                  <a:pt x="72419" y="1020"/>
                </a:lnTo>
                <a:lnTo>
                  <a:pt x="64222" y="0"/>
                </a:lnTo>
                <a:lnTo>
                  <a:pt x="57389" y="0"/>
                </a:lnTo>
                <a:lnTo>
                  <a:pt x="50830" y="1361"/>
                </a:lnTo>
                <a:lnTo>
                  <a:pt x="44546" y="3067"/>
                </a:lnTo>
                <a:lnTo>
                  <a:pt x="38805" y="5449"/>
                </a:lnTo>
                <a:lnTo>
                  <a:pt x="33341" y="8512"/>
                </a:lnTo>
                <a:lnTo>
                  <a:pt x="28422" y="11919"/>
                </a:lnTo>
                <a:lnTo>
                  <a:pt x="23776" y="16003"/>
                </a:lnTo>
                <a:lnTo>
                  <a:pt x="19402" y="19746"/>
                </a:lnTo>
                <a:lnTo>
                  <a:pt x="15575" y="24174"/>
                </a:lnTo>
                <a:lnTo>
                  <a:pt x="12297" y="28258"/>
                </a:lnTo>
                <a:lnTo>
                  <a:pt x="9292" y="32346"/>
                </a:lnTo>
                <a:lnTo>
                  <a:pt x="6559" y="36430"/>
                </a:lnTo>
                <a:lnTo>
                  <a:pt x="4373" y="40173"/>
                </a:lnTo>
                <a:lnTo>
                  <a:pt x="2459" y="43240"/>
                </a:lnTo>
                <a:lnTo>
                  <a:pt x="1091" y="45963"/>
                </a:lnTo>
                <a:lnTo>
                  <a:pt x="0" y="48004"/>
                </a:lnTo>
                <a:close/>
              </a:path>
            </a:pathLst>
          </a:custGeom>
          <a:solidFill>
            <a:srgbClr val="FBC8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63706" y="4432259"/>
            <a:ext cx="16124" cy="7491"/>
          </a:xfrm>
          <a:custGeom>
            <a:avLst/>
            <a:gdLst/>
            <a:ahLst/>
            <a:cxnLst/>
            <a:rect l="l" t="t" r="r" b="b"/>
            <a:pathLst>
              <a:path w="16124" h="7491">
                <a:moveTo>
                  <a:pt x="0" y="7150"/>
                </a:moveTo>
                <a:lnTo>
                  <a:pt x="1095" y="7491"/>
                </a:lnTo>
                <a:lnTo>
                  <a:pt x="13938" y="7491"/>
                </a:lnTo>
                <a:lnTo>
                  <a:pt x="16124" y="7150"/>
                </a:lnTo>
                <a:lnTo>
                  <a:pt x="14756" y="0"/>
                </a:lnTo>
                <a:lnTo>
                  <a:pt x="12573" y="1020"/>
                </a:lnTo>
                <a:lnTo>
                  <a:pt x="10387" y="1701"/>
                </a:lnTo>
                <a:lnTo>
                  <a:pt x="8200" y="2382"/>
                </a:lnTo>
                <a:lnTo>
                  <a:pt x="6286" y="3402"/>
                </a:lnTo>
                <a:lnTo>
                  <a:pt x="4373" y="4088"/>
                </a:lnTo>
                <a:lnTo>
                  <a:pt x="2732" y="4768"/>
                </a:lnTo>
                <a:lnTo>
                  <a:pt x="1640" y="5109"/>
                </a:lnTo>
                <a:lnTo>
                  <a:pt x="822" y="5789"/>
                </a:lnTo>
                <a:lnTo>
                  <a:pt x="545" y="6129"/>
                </a:lnTo>
                <a:lnTo>
                  <a:pt x="0" y="7150"/>
                </a:lnTo>
                <a:close/>
              </a:path>
            </a:pathLst>
          </a:custGeom>
          <a:solidFill>
            <a:srgbClr val="FBC8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89399" y="4455410"/>
            <a:ext cx="10933" cy="14979"/>
          </a:xfrm>
          <a:custGeom>
            <a:avLst/>
            <a:gdLst/>
            <a:ahLst/>
            <a:cxnLst/>
            <a:rect l="l" t="t" r="r" b="b"/>
            <a:pathLst>
              <a:path w="10933" h="14979">
                <a:moveTo>
                  <a:pt x="1095" y="14299"/>
                </a:moveTo>
                <a:lnTo>
                  <a:pt x="2186" y="13278"/>
                </a:lnTo>
                <a:lnTo>
                  <a:pt x="3554" y="11915"/>
                </a:lnTo>
                <a:lnTo>
                  <a:pt x="5191" y="10213"/>
                </a:lnTo>
                <a:lnTo>
                  <a:pt x="6832" y="8511"/>
                </a:lnTo>
                <a:lnTo>
                  <a:pt x="8200" y="7149"/>
                </a:lnTo>
                <a:lnTo>
                  <a:pt x="9564" y="5447"/>
                </a:lnTo>
                <a:lnTo>
                  <a:pt x="10933" y="4426"/>
                </a:lnTo>
                <a:lnTo>
                  <a:pt x="5191" y="0"/>
                </a:lnTo>
                <a:lnTo>
                  <a:pt x="3827" y="3404"/>
                </a:lnTo>
                <a:lnTo>
                  <a:pt x="2186" y="7490"/>
                </a:lnTo>
                <a:lnTo>
                  <a:pt x="818" y="11575"/>
                </a:lnTo>
                <a:lnTo>
                  <a:pt x="0" y="14979"/>
                </a:lnTo>
                <a:lnTo>
                  <a:pt x="1095" y="14299"/>
                </a:lnTo>
                <a:close/>
              </a:path>
            </a:pathLst>
          </a:custGeom>
          <a:solidFill>
            <a:srgbClr val="FBC8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27929" y="4454388"/>
            <a:ext cx="12846" cy="17703"/>
          </a:xfrm>
          <a:custGeom>
            <a:avLst/>
            <a:gdLst/>
            <a:ahLst/>
            <a:cxnLst/>
            <a:rect l="l" t="t" r="r" b="b"/>
            <a:pathLst>
              <a:path w="12846" h="17703">
                <a:moveTo>
                  <a:pt x="4373" y="0"/>
                </a:moveTo>
                <a:lnTo>
                  <a:pt x="0" y="3064"/>
                </a:lnTo>
                <a:lnTo>
                  <a:pt x="822" y="4085"/>
                </a:lnTo>
                <a:lnTo>
                  <a:pt x="1913" y="5106"/>
                </a:lnTo>
                <a:lnTo>
                  <a:pt x="3008" y="6468"/>
                </a:lnTo>
                <a:lnTo>
                  <a:pt x="4373" y="7830"/>
                </a:lnTo>
                <a:lnTo>
                  <a:pt x="5468" y="9192"/>
                </a:lnTo>
                <a:lnTo>
                  <a:pt x="6559" y="10554"/>
                </a:lnTo>
                <a:lnTo>
                  <a:pt x="7655" y="11915"/>
                </a:lnTo>
                <a:lnTo>
                  <a:pt x="8473" y="12937"/>
                </a:lnTo>
                <a:lnTo>
                  <a:pt x="9564" y="13958"/>
                </a:lnTo>
                <a:lnTo>
                  <a:pt x="10660" y="15320"/>
                </a:lnTo>
                <a:lnTo>
                  <a:pt x="11751" y="16342"/>
                </a:lnTo>
                <a:lnTo>
                  <a:pt x="12846" y="17703"/>
                </a:lnTo>
                <a:lnTo>
                  <a:pt x="12024" y="15661"/>
                </a:lnTo>
                <a:lnTo>
                  <a:pt x="10933" y="13618"/>
                </a:lnTo>
                <a:lnTo>
                  <a:pt x="9841" y="11234"/>
                </a:lnTo>
                <a:lnTo>
                  <a:pt x="8746" y="8511"/>
                </a:lnTo>
                <a:lnTo>
                  <a:pt x="7378" y="6128"/>
                </a:lnTo>
                <a:lnTo>
                  <a:pt x="6286" y="3745"/>
                </a:lnTo>
                <a:lnTo>
                  <a:pt x="5195" y="1702"/>
                </a:lnTo>
                <a:lnTo>
                  <a:pt x="4373" y="0"/>
                </a:lnTo>
                <a:close/>
              </a:path>
            </a:pathLst>
          </a:custGeom>
          <a:solidFill>
            <a:srgbClr val="FBC8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82836" y="4387999"/>
            <a:ext cx="60944" cy="69450"/>
          </a:xfrm>
          <a:custGeom>
            <a:avLst/>
            <a:gdLst/>
            <a:ahLst/>
            <a:cxnLst/>
            <a:rect l="l" t="t" r="r" b="b"/>
            <a:pathLst>
              <a:path w="60944" h="69450">
                <a:moveTo>
                  <a:pt x="42087" y="66727"/>
                </a:moveTo>
                <a:lnTo>
                  <a:pt x="48920" y="61620"/>
                </a:lnTo>
                <a:lnTo>
                  <a:pt x="46460" y="55151"/>
                </a:lnTo>
                <a:lnTo>
                  <a:pt x="45092" y="50727"/>
                </a:lnTo>
                <a:lnTo>
                  <a:pt x="44274" y="47659"/>
                </a:lnTo>
                <a:lnTo>
                  <a:pt x="44001" y="45958"/>
                </a:lnTo>
                <a:lnTo>
                  <a:pt x="44274" y="44256"/>
                </a:lnTo>
                <a:lnTo>
                  <a:pt x="45092" y="41534"/>
                </a:lnTo>
                <a:lnTo>
                  <a:pt x="46460" y="37786"/>
                </a:lnTo>
                <a:lnTo>
                  <a:pt x="48101" y="33362"/>
                </a:lnTo>
                <a:lnTo>
                  <a:pt x="50561" y="28258"/>
                </a:lnTo>
                <a:lnTo>
                  <a:pt x="53566" y="22128"/>
                </a:lnTo>
                <a:lnTo>
                  <a:pt x="56844" y="14977"/>
                </a:lnTo>
                <a:lnTo>
                  <a:pt x="60944" y="7146"/>
                </a:lnTo>
                <a:lnTo>
                  <a:pt x="59030" y="5444"/>
                </a:lnTo>
                <a:lnTo>
                  <a:pt x="57393" y="3743"/>
                </a:lnTo>
                <a:lnTo>
                  <a:pt x="55752" y="2041"/>
                </a:lnTo>
                <a:lnTo>
                  <a:pt x="54111" y="0"/>
                </a:lnTo>
                <a:lnTo>
                  <a:pt x="33068" y="31661"/>
                </a:lnTo>
                <a:lnTo>
                  <a:pt x="32249" y="33022"/>
                </a:lnTo>
                <a:lnTo>
                  <a:pt x="30881" y="33362"/>
                </a:lnTo>
                <a:lnTo>
                  <a:pt x="26785" y="34383"/>
                </a:lnTo>
                <a:lnTo>
                  <a:pt x="22957" y="35404"/>
                </a:lnTo>
                <a:lnTo>
                  <a:pt x="18857" y="36425"/>
                </a:lnTo>
                <a:lnTo>
                  <a:pt x="14760" y="37446"/>
                </a:lnTo>
                <a:lnTo>
                  <a:pt x="10933" y="38471"/>
                </a:lnTo>
                <a:lnTo>
                  <a:pt x="7105" y="39492"/>
                </a:lnTo>
                <a:lnTo>
                  <a:pt x="3554" y="40853"/>
                </a:lnTo>
                <a:lnTo>
                  <a:pt x="0" y="41874"/>
                </a:lnTo>
                <a:lnTo>
                  <a:pt x="1368" y="50386"/>
                </a:lnTo>
                <a:lnTo>
                  <a:pt x="2732" y="50046"/>
                </a:lnTo>
                <a:lnTo>
                  <a:pt x="5741" y="50046"/>
                </a:lnTo>
                <a:lnTo>
                  <a:pt x="7378" y="49706"/>
                </a:lnTo>
                <a:lnTo>
                  <a:pt x="11751" y="49706"/>
                </a:lnTo>
                <a:lnTo>
                  <a:pt x="13119" y="49366"/>
                </a:lnTo>
                <a:lnTo>
                  <a:pt x="15033" y="53789"/>
                </a:lnTo>
                <a:lnTo>
                  <a:pt x="14760" y="54811"/>
                </a:lnTo>
                <a:lnTo>
                  <a:pt x="14211" y="56514"/>
                </a:lnTo>
                <a:lnTo>
                  <a:pt x="13119" y="59578"/>
                </a:lnTo>
                <a:lnTo>
                  <a:pt x="11751" y="62642"/>
                </a:lnTo>
                <a:lnTo>
                  <a:pt x="20770" y="69450"/>
                </a:lnTo>
                <a:lnTo>
                  <a:pt x="22957" y="67408"/>
                </a:lnTo>
                <a:lnTo>
                  <a:pt x="24871" y="65365"/>
                </a:lnTo>
                <a:lnTo>
                  <a:pt x="26512" y="64003"/>
                </a:lnTo>
                <a:lnTo>
                  <a:pt x="28149" y="62642"/>
                </a:lnTo>
                <a:lnTo>
                  <a:pt x="29517" y="61620"/>
                </a:lnTo>
                <a:lnTo>
                  <a:pt x="30608" y="61280"/>
                </a:lnTo>
                <a:lnTo>
                  <a:pt x="31976" y="60599"/>
                </a:lnTo>
                <a:lnTo>
                  <a:pt x="33890" y="60599"/>
                </a:lnTo>
                <a:lnTo>
                  <a:pt x="34709" y="60939"/>
                </a:lnTo>
                <a:lnTo>
                  <a:pt x="35800" y="61620"/>
                </a:lnTo>
                <a:lnTo>
                  <a:pt x="36895" y="61961"/>
                </a:lnTo>
                <a:lnTo>
                  <a:pt x="37987" y="62982"/>
                </a:lnTo>
                <a:lnTo>
                  <a:pt x="39355" y="64003"/>
                </a:lnTo>
                <a:lnTo>
                  <a:pt x="40723" y="65365"/>
                </a:lnTo>
                <a:lnTo>
                  <a:pt x="42087" y="66727"/>
                </a:lnTo>
                <a:close/>
              </a:path>
            </a:pathLst>
          </a:custGeom>
          <a:solidFill>
            <a:srgbClr val="FBC8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69497" y="4455751"/>
            <a:ext cx="11751" cy="11575"/>
          </a:xfrm>
          <a:custGeom>
            <a:avLst/>
            <a:gdLst/>
            <a:ahLst/>
            <a:cxnLst/>
            <a:rect l="l" t="t" r="r" b="b"/>
            <a:pathLst>
              <a:path w="11751" h="11575">
                <a:moveTo>
                  <a:pt x="1368" y="10894"/>
                </a:moveTo>
                <a:lnTo>
                  <a:pt x="2732" y="9872"/>
                </a:lnTo>
                <a:lnTo>
                  <a:pt x="4373" y="8851"/>
                </a:lnTo>
                <a:lnTo>
                  <a:pt x="6014" y="7489"/>
                </a:lnTo>
                <a:lnTo>
                  <a:pt x="7651" y="6468"/>
                </a:lnTo>
                <a:lnTo>
                  <a:pt x="9292" y="5447"/>
                </a:lnTo>
                <a:lnTo>
                  <a:pt x="10660" y="4425"/>
                </a:lnTo>
                <a:lnTo>
                  <a:pt x="11751" y="3744"/>
                </a:lnTo>
                <a:lnTo>
                  <a:pt x="8746" y="0"/>
                </a:lnTo>
                <a:lnTo>
                  <a:pt x="7924" y="1021"/>
                </a:lnTo>
                <a:lnTo>
                  <a:pt x="6832" y="2382"/>
                </a:lnTo>
                <a:lnTo>
                  <a:pt x="5741" y="4085"/>
                </a:lnTo>
                <a:lnTo>
                  <a:pt x="4373" y="5787"/>
                </a:lnTo>
                <a:lnTo>
                  <a:pt x="3005" y="7149"/>
                </a:lnTo>
                <a:lnTo>
                  <a:pt x="1913" y="8851"/>
                </a:lnTo>
                <a:lnTo>
                  <a:pt x="818" y="10213"/>
                </a:lnTo>
                <a:lnTo>
                  <a:pt x="0" y="11575"/>
                </a:lnTo>
                <a:lnTo>
                  <a:pt x="1368" y="10894"/>
                </a:lnTo>
                <a:close/>
              </a:path>
            </a:pathLst>
          </a:custGeom>
          <a:solidFill>
            <a:srgbClr val="FBC8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20327" y="4456431"/>
            <a:ext cx="15302" cy="11235"/>
          </a:xfrm>
          <a:custGeom>
            <a:avLst/>
            <a:gdLst/>
            <a:ahLst/>
            <a:cxnLst/>
            <a:rect l="l" t="t" r="r" b="b"/>
            <a:pathLst>
              <a:path w="15302" h="11235">
                <a:moveTo>
                  <a:pt x="1909" y="5447"/>
                </a:moveTo>
                <a:lnTo>
                  <a:pt x="3823" y="6468"/>
                </a:lnTo>
                <a:lnTo>
                  <a:pt x="6010" y="7490"/>
                </a:lnTo>
                <a:lnTo>
                  <a:pt x="8196" y="8511"/>
                </a:lnTo>
                <a:lnTo>
                  <a:pt x="10110" y="9192"/>
                </a:lnTo>
                <a:lnTo>
                  <a:pt x="12297" y="10213"/>
                </a:lnTo>
                <a:lnTo>
                  <a:pt x="13934" y="10894"/>
                </a:lnTo>
                <a:lnTo>
                  <a:pt x="15302" y="11235"/>
                </a:lnTo>
                <a:lnTo>
                  <a:pt x="14483" y="10213"/>
                </a:lnTo>
                <a:lnTo>
                  <a:pt x="13388" y="8851"/>
                </a:lnTo>
                <a:lnTo>
                  <a:pt x="12024" y="7490"/>
                </a:lnTo>
                <a:lnTo>
                  <a:pt x="10383" y="6128"/>
                </a:lnTo>
                <a:lnTo>
                  <a:pt x="9015" y="4426"/>
                </a:lnTo>
                <a:lnTo>
                  <a:pt x="7378" y="2723"/>
                </a:lnTo>
                <a:lnTo>
                  <a:pt x="6010" y="1362"/>
                </a:lnTo>
                <a:lnTo>
                  <a:pt x="4646" y="0"/>
                </a:lnTo>
                <a:lnTo>
                  <a:pt x="0" y="4766"/>
                </a:lnTo>
                <a:lnTo>
                  <a:pt x="1909" y="5447"/>
                </a:lnTo>
                <a:close/>
              </a:path>
            </a:pathLst>
          </a:custGeom>
          <a:solidFill>
            <a:srgbClr val="FBC8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30441" y="4434297"/>
            <a:ext cx="12843" cy="4768"/>
          </a:xfrm>
          <a:custGeom>
            <a:avLst/>
            <a:gdLst/>
            <a:ahLst/>
            <a:cxnLst/>
            <a:rect l="l" t="t" r="r" b="b"/>
            <a:pathLst>
              <a:path w="12843" h="4768">
                <a:moveTo>
                  <a:pt x="2459" y="4768"/>
                </a:moveTo>
                <a:lnTo>
                  <a:pt x="3550" y="4428"/>
                </a:lnTo>
                <a:lnTo>
                  <a:pt x="4918" y="4088"/>
                </a:lnTo>
                <a:lnTo>
                  <a:pt x="6559" y="3747"/>
                </a:lnTo>
                <a:lnTo>
                  <a:pt x="8196" y="3067"/>
                </a:lnTo>
                <a:lnTo>
                  <a:pt x="9564" y="2727"/>
                </a:lnTo>
                <a:lnTo>
                  <a:pt x="10929" y="2386"/>
                </a:lnTo>
                <a:lnTo>
                  <a:pt x="12024" y="2046"/>
                </a:lnTo>
                <a:lnTo>
                  <a:pt x="12843" y="1701"/>
                </a:lnTo>
                <a:lnTo>
                  <a:pt x="11751" y="1361"/>
                </a:lnTo>
                <a:lnTo>
                  <a:pt x="10383" y="1361"/>
                </a:lnTo>
                <a:lnTo>
                  <a:pt x="8746" y="1020"/>
                </a:lnTo>
                <a:lnTo>
                  <a:pt x="6832" y="680"/>
                </a:lnTo>
                <a:lnTo>
                  <a:pt x="4918" y="340"/>
                </a:lnTo>
                <a:lnTo>
                  <a:pt x="3005" y="340"/>
                </a:lnTo>
                <a:lnTo>
                  <a:pt x="1364" y="0"/>
                </a:lnTo>
                <a:lnTo>
                  <a:pt x="0" y="0"/>
                </a:lnTo>
                <a:lnTo>
                  <a:pt x="2459" y="4768"/>
                </a:lnTo>
                <a:close/>
              </a:path>
            </a:pathLst>
          </a:custGeom>
          <a:solidFill>
            <a:srgbClr val="FBC8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079884" y="4409109"/>
            <a:ext cx="50557" cy="51067"/>
          </a:xfrm>
          <a:custGeom>
            <a:avLst/>
            <a:gdLst/>
            <a:ahLst/>
            <a:cxnLst/>
            <a:rect l="l" t="t" r="r" b="b"/>
            <a:pathLst>
              <a:path w="50557" h="51067">
                <a:moveTo>
                  <a:pt x="5191" y="48002"/>
                </a:moveTo>
                <a:lnTo>
                  <a:pt x="7378" y="46641"/>
                </a:lnTo>
                <a:lnTo>
                  <a:pt x="9015" y="45619"/>
                </a:lnTo>
                <a:lnTo>
                  <a:pt x="10383" y="44938"/>
                </a:lnTo>
                <a:lnTo>
                  <a:pt x="11474" y="44257"/>
                </a:lnTo>
                <a:lnTo>
                  <a:pt x="12570" y="43917"/>
                </a:lnTo>
                <a:lnTo>
                  <a:pt x="13388" y="43577"/>
                </a:lnTo>
                <a:lnTo>
                  <a:pt x="13934" y="43236"/>
                </a:lnTo>
                <a:lnTo>
                  <a:pt x="15029" y="43236"/>
                </a:lnTo>
                <a:lnTo>
                  <a:pt x="15848" y="43577"/>
                </a:lnTo>
                <a:lnTo>
                  <a:pt x="16670" y="43917"/>
                </a:lnTo>
                <a:lnTo>
                  <a:pt x="18034" y="44257"/>
                </a:lnTo>
                <a:lnTo>
                  <a:pt x="19402" y="44938"/>
                </a:lnTo>
                <a:lnTo>
                  <a:pt x="21589" y="45619"/>
                </a:lnTo>
                <a:lnTo>
                  <a:pt x="24048" y="46641"/>
                </a:lnTo>
                <a:lnTo>
                  <a:pt x="27054" y="48002"/>
                </a:lnTo>
                <a:lnTo>
                  <a:pt x="28694" y="48684"/>
                </a:lnTo>
                <a:lnTo>
                  <a:pt x="30604" y="49364"/>
                </a:lnTo>
                <a:lnTo>
                  <a:pt x="32518" y="50045"/>
                </a:lnTo>
                <a:lnTo>
                  <a:pt x="34705" y="51067"/>
                </a:lnTo>
                <a:lnTo>
                  <a:pt x="42356" y="43577"/>
                </a:lnTo>
                <a:lnTo>
                  <a:pt x="40446" y="41874"/>
                </a:lnTo>
                <a:lnTo>
                  <a:pt x="38532" y="39832"/>
                </a:lnTo>
                <a:lnTo>
                  <a:pt x="36619" y="38129"/>
                </a:lnTo>
                <a:lnTo>
                  <a:pt x="34705" y="36427"/>
                </a:lnTo>
                <a:lnTo>
                  <a:pt x="36346" y="32341"/>
                </a:lnTo>
                <a:lnTo>
                  <a:pt x="39078" y="32341"/>
                </a:lnTo>
                <a:lnTo>
                  <a:pt x="40446" y="32682"/>
                </a:lnTo>
                <a:lnTo>
                  <a:pt x="41537" y="33022"/>
                </a:lnTo>
                <a:lnTo>
                  <a:pt x="42633" y="33363"/>
                </a:lnTo>
                <a:lnTo>
                  <a:pt x="43724" y="33704"/>
                </a:lnTo>
                <a:lnTo>
                  <a:pt x="44543" y="34384"/>
                </a:lnTo>
                <a:lnTo>
                  <a:pt x="45365" y="35065"/>
                </a:lnTo>
                <a:lnTo>
                  <a:pt x="46729" y="34384"/>
                </a:lnTo>
                <a:lnTo>
                  <a:pt x="48097" y="34044"/>
                </a:lnTo>
                <a:lnTo>
                  <a:pt x="49189" y="33363"/>
                </a:lnTo>
                <a:lnTo>
                  <a:pt x="50557" y="33022"/>
                </a:lnTo>
                <a:lnTo>
                  <a:pt x="45638" y="23829"/>
                </a:lnTo>
                <a:lnTo>
                  <a:pt x="45911" y="23829"/>
                </a:lnTo>
                <a:lnTo>
                  <a:pt x="43178" y="23489"/>
                </a:lnTo>
                <a:lnTo>
                  <a:pt x="40446" y="23149"/>
                </a:lnTo>
                <a:lnTo>
                  <a:pt x="37437" y="22809"/>
                </a:lnTo>
                <a:lnTo>
                  <a:pt x="34705" y="22468"/>
                </a:lnTo>
                <a:lnTo>
                  <a:pt x="31700" y="22128"/>
                </a:lnTo>
                <a:lnTo>
                  <a:pt x="28694" y="21788"/>
                </a:lnTo>
                <a:lnTo>
                  <a:pt x="25958" y="21447"/>
                </a:lnTo>
                <a:lnTo>
                  <a:pt x="22953" y="21447"/>
                </a:lnTo>
                <a:lnTo>
                  <a:pt x="20767" y="21107"/>
                </a:lnTo>
                <a:lnTo>
                  <a:pt x="19948" y="18385"/>
                </a:lnTo>
                <a:lnTo>
                  <a:pt x="13934" y="0"/>
                </a:lnTo>
                <a:lnTo>
                  <a:pt x="12843" y="340"/>
                </a:lnTo>
                <a:lnTo>
                  <a:pt x="11474" y="680"/>
                </a:lnTo>
                <a:lnTo>
                  <a:pt x="10383" y="1020"/>
                </a:lnTo>
                <a:lnTo>
                  <a:pt x="9288" y="1361"/>
                </a:lnTo>
                <a:lnTo>
                  <a:pt x="7924" y="2041"/>
                </a:lnTo>
                <a:lnTo>
                  <a:pt x="6828" y="2382"/>
                </a:lnTo>
                <a:lnTo>
                  <a:pt x="5464" y="2722"/>
                </a:lnTo>
                <a:lnTo>
                  <a:pt x="4369" y="3062"/>
                </a:lnTo>
                <a:lnTo>
                  <a:pt x="5737" y="9192"/>
                </a:lnTo>
                <a:lnTo>
                  <a:pt x="6828" y="16679"/>
                </a:lnTo>
                <a:lnTo>
                  <a:pt x="7378" y="24170"/>
                </a:lnTo>
                <a:lnTo>
                  <a:pt x="6556" y="29959"/>
                </a:lnTo>
                <a:lnTo>
                  <a:pt x="5737" y="31661"/>
                </a:lnTo>
                <a:lnTo>
                  <a:pt x="4642" y="34384"/>
                </a:lnTo>
                <a:lnTo>
                  <a:pt x="2459" y="37449"/>
                </a:lnTo>
                <a:lnTo>
                  <a:pt x="0" y="41534"/>
                </a:lnTo>
                <a:lnTo>
                  <a:pt x="5191" y="48002"/>
                </a:lnTo>
                <a:close/>
              </a:path>
            </a:pathLst>
          </a:custGeom>
          <a:solidFill>
            <a:srgbClr val="FBC8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07733" y="4138109"/>
            <a:ext cx="40719" cy="12935"/>
          </a:xfrm>
          <a:custGeom>
            <a:avLst/>
            <a:gdLst/>
            <a:ahLst/>
            <a:cxnLst/>
            <a:rect l="l" t="t" r="r" b="b"/>
            <a:pathLst>
              <a:path w="40719" h="12935">
                <a:moveTo>
                  <a:pt x="13119" y="10894"/>
                </a:moveTo>
                <a:lnTo>
                  <a:pt x="18311" y="11914"/>
                </a:lnTo>
                <a:lnTo>
                  <a:pt x="23776" y="12595"/>
                </a:lnTo>
                <a:lnTo>
                  <a:pt x="29517" y="12935"/>
                </a:lnTo>
                <a:lnTo>
                  <a:pt x="35254" y="12935"/>
                </a:lnTo>
                <a:lnTo>
                  <a:pt x="40719" y="12255"/>
                </a:lnTo>
                <a:lnTo>
                  <a:pt x="37714" y="9873"/>
                </a:lnTo>
                <a:lnTo>
                  <a:pt x="34709" y="7491"/>
                </a:lnTo>
                <a:lnTo>
                  <a:pt x="31700" y="5444"/>
                </a:lnTo>
                <a:lnTo>
                  <a:pt x="28694" y="3743"/>
                </a:lnTo>
                <a:lnTo>
                  <a:pt x="25962" y="2041"/>
                </a:lnTo>
                <a:lnTo>
                  <a:pt x="23503" y="1020"/>
                </a:lnTo>
                <a:lnTo>
                  <a:pt x="21043" y="340"/>
                </a:lnTo>
                <a:lnTo>
                  <a:pt x="19129" y="0"/>
                </a:lnTo>
                <a:lnTo>
                  <a:pt x="17489" y="0"/>
                </a:lnTo>
                <a:lnTo>
                  <a:pt x="15306" y="680"/>
                </a:lnTo>
                <a:lnTo>
                  <a:pt x="13119" y="1020"/>
                </a:lnTo>
                <a:lnTo>
                  <a:pt x="10933" y="2041"/>
                </a:lnTo>
                <a:lnTo>
                  <a:pt x="8200" y="3062"/>
                </a:lnTo>
                <a:lnTo>
                  <a:pt x="5737" y="4423"/>
                </a:lnTo>
                <a:lnTo>
                  <a:pt x="2732" y="5784"/>
                </a:lnTo>
                <a:lnTo>
                  <a:pt x="0" y="7150"/>
                </a:lnTo>
                <a:lnTo>
                  <a:pt x="3827" y="8512"/>
                </a:lnTo>
                <a:lnTo>
                  <a:pt x="8200" y="9873"/>
                </a:lnTo>
                <a:lnTo>
                  <a:pt x="13119" y="10894"/>
                </a:lnTo>
                <a:close/>
              </a:path>
            </a:pathLst>
          </a:custGeom>
          <a:solidFill>
            <a:srgbClr val="9500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922194" y="4387999"/>
            <a:ext cx="21589" cy="34724"/>
          </a:xfrm>
          <a:custGeom>
            <a:avLst/>
            <a:gdLst/>
            <a:ahLst/>
            <a:cxnLst/>
            <a:rect l="l" t="t" r="r" b="b"/>
            <a:pathLst>
              <a:path w="21589" h="34724">
                <a:moveTo>
                  <a:pt x="12297" y="26211"/>
                </a:moveTo>
                <a:lnTo>
                  <a:pt x="13938" y="22809"/>
                </a:lnTo>
                <a:lnTo>
                  <a:pt x="15579" y="19065"/>
                </a:lnTo>
                <a:lnTo>
                  <a:pt x="17489" y="15317"/>
                </a:lnTo>
                <a:lnTo>
                  <a:pt x="19402" y="11234"/>
                </a:lnTo>
                <a:lnTo>
                  <a:pt x="21589" y="7146"/>
                </a:lnTo>
                <a:lnTo>
                  <a:pt x="19675" y="5444"/>
                </a:lnTo>
                <a:lnTo>
                  <a:pt x="18038" y="3402"/>
                </a:lnTo>
                <a:lnTo>
                  <a:pt x="16397" y="1701"/>
                </a:lnTo>
                <a:lnTo>
                  <a:pt x="14756" y="0"/>
                </a:lnTo>
                <a:lnTo>
                  <a:pt x="0" y="22468"/>
                </a:lnTo>
                <a:lnTo>
                  <a:pt x="545" y="24170"/>
                </a:lnTo>
                <a:lnTo>
                  <a:pt x="1368" y="25531"/>
                </a:lnTo>
                <a:lnTo>
                  <a:pt x="2186" y="27232"/>
                </a:lnTo>
                <a:lnTo>
                  <a:pt x="3278" y="28598"/>
                </a:lnTo>
                <a:lnTo>
                  <a:pt x="4373" y="30300"/>
                </a:lnTo>
                <a:lnTo>
                  <a:pt x="5737" y="31661"/>
                </a:lnTo>
                <a:lnTo>
                  <a:pt x="7105" y="33362"/>
                </a:lnTo>
                <a:lnTo>
                  <a:pt x="8473" y="34724"/>
                </a:lnTo>
                <a:lnTo>
                  <a:pt x="9564" y="32001"/>
                </a:lnTo>
                <a:lnTo>
                  <a:pt x="10933" y="29279"/>
                </a:lnTo>
                <a:lnTo>
                  <a:pt x="12297" y="26211"/>
                </a:lnTo>
                <a:close/>
              </a:path>
            </a:pathLst>
          </a:custGeom>
          <a:solidFill>
            <a:srgbClr val="9B8B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84523" y="4408769"/>
            <a:ext cx="13938" cy="21447"/>
          </a:xfrm>
          <a:custGeom>
            <a:avLst/>
            <a:gdLst/>
            <a:ahLst/>
            <a:cxnLst/>
            <a:rect l="l" t="t" r="r" b="b"/>
            <a:pathLst>
              <a:path w="13938" h="21447">
                <a:moveTo>
                  <a:pt x="1095" y="3062"/>
                </a:moveTo>
                <a:lnTo>
                  <a:pt x="0" y="3402"/>
                </a:lnTo>
                <a:lnTo>
                  <a:pt x="822" y="7146"/>
                </a:lnTo>
                <a:lnTo>
                  <a:pt x="1368" y="11574"/>
                </a:lnTo>
                <a:lnTo>
                  <a:pt x="2186" y="16338"/>
                </a:lnTo>
                <a:lnTo>
                  <a:pt x="2736" y="21447"/>
                </a:lnTo>
                <a:lnTo>
                  <a:pt x="4100" y="20426"/>
                </a:lnTo>
                <a:lnTo>
                  <a:pt x="5468" y="19746"/>
                </a:lnTo>
                <a:lnTo>
                  <a:pt x="7105" y="18725"/>
                </a:lnTo>
                <a:lnTo>
                  <a:pt x="8473" y="17704"/>
                </a:lnTo>
                <a:lnTo>
                  <a:pt x="9841" y="17019"/>
                </a:lnTo>
                <a:lnTo>
                  <a:pt x="11205" y="15998"/>
                </a:lnTo>
                <a:lnTo>
                  <a:pt x="12573" y="15317"/>
                </a:lnTo>
                <a:lnTo>
                  <a:pt x="13938" y="14297"/>
                </a:lnTo>
                <a:lnTo>
                  <a:pt x="9292" y="0"/>
                </a:lnTo>
                <a:lnTo>
                  <a:pt x="8200" y="340"/>
                </a:lnTo>
                <a:lnTo>
                  <a:pt x="7105" y="1020"/>
                </a:lnTo>
                <a:lnTo>
                  <a:pt x="5741" y="1361"/>
                </a:lnTo>
                <a:lnTo>
                  <a:pt x="4646" y="1701"/>
                </a:lnTo>
                <a:lnTo>
                  <a:pt x="3554" y="2382"/>
                </a:lnTo>
                <a:lnTo>
                  <a:pt x="2186" y="2722"/>
                </a:lnTo>
                <a:lnTo>
                  <a:pt x="1095" y="3062"/>
                </a:lnTo>
                <a:close/>
              </a:path>
            </a:pathLst>
          </a:custGeom>
          <a:solidFill>
            <a:srgbClr val="9B8B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52303" y="4108827"/>
            <a:ext cx="106579" cy="172268"/>
          </a:xfrm>
          <a:custGeom>
            <a:avLst/>
            <a:gdLst/>
            <a:ahLst/>
            <a:cxnLst/>
            <a:rect l="l" t="t" r="r" b="b"/>
            <a:pathLst>
              <a:path w="106579" h="172268">
                <a:moveTo>
                  <a:pt x="21316" y="90900"/>
                </a:moveTo>
                <a:lnTo>
                  <a:pt x="23230" y="89879"/>
                </a:lnTo>
                <a:lnTo>
                  <a:pt x="25962" y="88518"/>
                </a:lnTo>
                <a:lnTo>
                  <a:pt x="29240" y="86817"/>
                </a:lnTo>
                <a:lnTo>
                  <a:pt x="32795" y="84770"/>
                </a:lnTo>
                <a:lnTo>
                  <a:pt x="36346" y="82728"/>
                </a:lnTo>
                <a:lnTo>
                  <a:pt x="40185" y="80687"/>
                </a:lnTo>
                <a:lnTo>
                  <a:pt x="43444" y="78305"/>
                </a:lnTo>
                <a:lnTo>
                  <a:pt x="46475" y="76603"/>
                </a:lnTo>
                <a:lnTo>
                  <a:pt x="48901" y="75237"/>
                </a:lnTo>
                <a:lnTo>
                  <a:pt x="50568" y="74216"/>
                </a:lnTo>
                <a:lnTo>
                  <a:pt x="51099" y="73876"/>
                </a:lnTo>
                <a:lnTo>
                  <a:pt x="51364" y="75578"/>
                </a:lnTo>
                <a:lnTo>
                  <a:pt x="51667" y="80006"/>
                </a:lnTo>
                <a:lnTo>
                  <a:pt x="52198" y="86817"/>
                </a:lnTo>
                <a:lnTo>
                  <a:pt x="52198" y="94984"/>
                </a:lnTo>
                <a:lnTo>
                  <a:pt x="51932" y="103836"/>
                </a:lnTo>
                <a:lnTo>
                  <a:pt x="50833" y="113029"/>
                </a:lnTo>
                <a:lnTo>
                  <a:pt x="48901" y="121200"/>
                </a:lnTo>
                <a:lnTo>
                  <a:pt x="45642" y="128351"/>
                </a:lnTo>
                <a:lnTo>
                  <a:pt x="43709" y="131414"/>
                </a:lnTo>
                <a:lnTo>
                  <a:pt x="42079" y="134136"/>
                </a:lnTo>
                <a:lnTo>
                  <a:pt x="40450" y="136863"/>
                </a:lnTo>
                <a:lnTo>
                  <a:pt x="38517" y="139245"/>
                </a:lnTo>
                <a:lnTo>
                  <a:pt x="36888" y="141968"/>
                </a:lnTo>
                <a:lnTo>
                  <a:pt x="34981" y="144350"/>
                </a:lnTo>
                <a:lnTo>
                  <a:pt x="33068" y="146736"/>
                </a:lnTo>
                <a:lnTo>
                  <a:pt x="30881" y="149118"/>
                </a:lnTo>
                <a:lnTo>
                  <a:pt x="28422" y="151501"/>
                </a:lnTo>
                <a:lnTo>
                  <a:pt x="25689" y="154223"/>
                </a:lnTo>
                <a:lnTo>
                  <a:pt x="22684" y="156610"/>
                </a:lnTo>
                <a:lnTo>
                  <a:pt x="19129" y="159672"/>
                </a:lnTo>
                <a:lnTo>
                  <a:pt x="15306" y="162395"/>
                </a:lnTo>
                <a:lnTo>
                  <a:pt x="10660" y="165457"/>
                </a:lnTo>
                <a:lnTo>
                  <a:pt x="5741" y="168865"/>
                </a:lnTo>
                <a:lnTo>
                  <a:pt x="0" y="172268"/>
                </a:lnTo>
                <a:lnTo>
                  <a:pt x="14211" y="168525"/>
                </a:lnTo>
                <a:lnTo>
                  <a:pt x="27057" y="163415"/>
                </a:lnTo>
                <a:lnTo>
                  <a:pt x="39086" y="156950"/>
                </a:lnTo>
                <a:lnTo>
                  <a:pt x="49734" y="149799"/>
                </a:lnTo>
                <a:lnTo>
                  <a:pt x="59322" y="141627"/>
                </a:lnTo>
                <a:lnTo>
                  <a:pt x="67773" y="133115"/>
                </a:lnTo>
                <a:lnTo>
                  <a:pt x="75428" y="124263"/>
                </a:lnTo>
                <a:lnTo>
                  <a:pt x="81984" y="115070"/>
                </a:lnTo>
                <a:lnTo>
                  <a:pt x="87744" y="105878"/>
                </a:lnTo>
                <a:lnTo>
                  <a:pt x="92633" y="97030"/>
                </a:lnTo>
                <a:lnTo>
                  <a:pt x="96726" y="88518"/>
                </a:lnTo>
                <a:lnTo>
                  <a:pt x="100023" y="80346"/>
                </a:lnTo>
                <a:lnTo>
                  <a:pt x="102751" y="73195"/>
                </a:lnTo>
                <a:lnTo>
                  <a:pt x="104684" y="66730"/>
                </a:lnTo>
                <a:lnTo>
                  <a:pt x="105745" y="61621"/>
                </a:lnTo>
                <a:lnTo>
                  <a:pt x="106579" y="57878"/>
                </a:lnTo>
                <a:lnTo>
                  <a:pt x="104684" y="58218"/>
                </a:lnTo>
                <a:lnTo>
                  <a:pt x="102486" y="58898"/>
                </a:lnTo>
                <a:lnTo>
                  <a:pt x="99757" y="59579"/>
                </a:lnTo>
                <a:lnTo>
                  <a:pt x="96726" y="60600"/>
                </a:lnTo>
                <a:lnTo>
                  <a:pt x="93732" y="61961"/>
                </a:lnTo>
                <a:lnTo>
                  <a:pt x="90473" y="62982"/>
                </a:lnTo>
                <a:lnTo>
                  <a:pt x="87176" y="64683"/>
                </a:lnTo>
                <a:lnTo>
                  <a:pt x="84182" y="66045"/>
                </a:lnTo>
                <a:lnTo>
                  <a:pt x="79521" y="68091"/>
                </a:lnTo>
                <a:lnTo>
                  <a:pt x="79256" y="61961"/>
                </a:lnTo>
                <a:lnTo>
                  <a:pt x="78422" y="53789"/>
                </a:lnTo>
                <a:lnTo>
                  <a:pt x="77323" y="46303"/>
                </a:lnTo>
                <a:lnTo>
                  <a:pt x="76262" y="40173"/>
                </a:lnTo>
                <a:lnTo>
                  <a:pt x="74897" y="36089"/>
                </a:lnTo>
                <a:lnTo>
                  <a:pt x="73533" y="38131"/>
                </a:lnTo>
                <a:lnTo>
                  <a:pt x="71866" y="41194"/>
                </a:lnTo>
                <a:lnTo>
                  <a:pt x="70501" y="44937"/>
                </a:lnTo>
                <a:lnTo>
                  <a:pt x="68872" y="49025"/>
                </a:lnTo>
                <a:lnTo>
                  <a:pt x="64779" y="60940"/>
                </a:lnTo>
                <a:lnTo>
                  <a:pt x="62051" y="48345"/>
                </a:lnTo>
                <a:lnTo>
                  <a:pt x="60686" y="43576"/>
                </a:lnTo>
                <a:lnTo>
                  <a:pt x="58488" y="37791"/>
                </a:lnTo>
                <a:lnTo>
                  <a:pt x="56025" y="31321"/>
                </a:lnTo>
                <a:lnTo>
                  <a:pt x="53031" y="24850"/>
                </a:lnTo>
                <a:lnTo>
                  <a:pt x="49734" y="18385"/>
                </a:lnTo>
                <a:lnTo>
                  <a:pt x="46475" y="11914"/>
                </a:lnTo>
                <a:lnTo>
                  <a:pt x="42913" y="5444"/>
                </a:lnTo>
                <a:lnTo>
                  <a:pt x="39616" y="0"/>
                </a:lnTo>
                <a:lnTo>
                  <a:pt x="41549" y="9192"/>
                </a:lnTo>
                <a:lnTo>
                  <a:pt x="43178" y="20086"/>
                </a:lnTo>
                <a:lnTo>
                  <a:pt x="44012" y="31661"/>
                </a:lnTo>
                <a:lnTo>
                  <a:pt x="44277" y="43576"/>
                </a:lnTo>
                <a:lnTo>
                  <a:pt x="43178" y="55151"/>
                </a:lnTo>
                <a:lnTo>
                  <a:pt x="40450" y="66045"/>
                </a:lnTo>
                <a:lnTo>
                  <a:pt x="36073" y="75578"/>
                </a:lnTo>
                <a:lnTo>
                  <a:pt x="29240" y="83069"/>
                </a:lnTo>
                <a:lnTo>
                  <a:pt x="24594" y="86817"/>
                </a:lnTo>
                <a:lnTo>
                  <a:pt x="21862" y="89199"/>
                </a:lnTo>
                <a:lnTo>
                  <a:pt x="20498" y="90560"/>
                </a:lnTo>
                <a:lnTo>
                  <a:pt x="20225" y="91240"/>
                </a:lnTo>
                <a:lnTo>
                  <a:pt x="21316" y="90900"/>
                </a:lnTo>
                <a:close/>
              </a:path>
            </a:pathLst>
          </a:custGeom>
          <a:solidFill>
            <a:srgbClr val="C8D5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23832" y="4288929"/>
            <a:ext cx="235028" cy="124943"/>
          </a:xfrm>
          <a:custGeom>
            <a:avLst/>
            <a:gdLst/>
            <a:ahLst/>
            <a:cxnLst/>
            <a:rect l="l" t="t" r="r" b="b"/>
            <a:pathLst>
              <a:path w="235028" h="124943">
                <a:moveTo>
                  <a:pt x="4918" y="74557"/>
                </a:moveTo>
                <a:lnTo>
                  <a:pt x="7378" y="78304"/>
                </a:lnTo>
                <a:lnTo>
                  <a:pt x="9837" y="81707"/>
                </a:lnTo>
                <a:lnTo>
                  <a:pt x="12570" y="85110"/>
                </a:lnTo>
                <a:lnTo>
                  <a:pt x="15575" y="88518"/>
                </a:lnTo>
                <a:lnTo>
                  <a:pt x="18307" y="91921"/>
                </a:lnTo>
                <a:lnTo>
                  <a:pt x="21589" y="94984"/>
                </a:lnTo>
                <a:lnTo>
                  <a:pt x="24867" y="98391"/>
                </a:lnTo>
                <a:lnTo>
                  <a:pt x="28149" y="101454"/>
                </a:lnTo>
                <a:lnTo>
                  <a:pt x="31700" y="104176"/>
                </a:lnTo>
                <a:lnTo>
                  <a:pt x="35527" y="107244"/>
                </a:lnTo>
                <a:lnTo>
                  <a:pt x="39351" y="109626"/>
                </a:lnTo>
                <a:lnTo>
                  <a:pt x="43451" y="112348"/>
                </a:lnTo>
                <a:lnTo>
                  <a:pt x="47824" y="114730"/>
                </a:lnTo>
                <a:lnTo>
                  <a:pt x="52471" y="116772"/>
                </a:lnTo>
                <a:lnTo>
                  <a:pt x="58481" y="119159"/>
                </a:lnTo>
                <a:lnTo>
                  <a:pt x="65041" y="121200"/>
                </a:lnTo>
                <a:lnTo>
                  <a:pt x="71601" y="122561"/>
                </a:lnTo>
                <a:lnTo>
                  <a:pt x="78433" y="123923"/>
                </a:lnTo>
                <a:lnTo>
                  <a:pt x="85539" y="124603"/>
                </a:lnTo>
                <a:lnTo>
                  <a:pt x="92917" y="124943"/>
                </a:lnTo>
                <a:lnTo>
                  <a:pt x="100568" y="124943"/>
                </a:lnTo>
                <a:lnTo>
                  <a:pt x="108492" y="124263"/>
                </a:lnTo>
                <a:lnTo>
                  <a:pt x="116420" y="123582"/>
                </a:lnTo>
                <a:lnTo>
                  <a:pt x="124890" y="122221"/>
                </a:lnTo>
                <a:lnTo>
                  <a:pt x="133637" y="120520"/>
                </a:lnTo>
                <a:lnTo>
                  <a:pt x="142656" y="118478"/>
                </a:lnTo>
                <a:lnTo>
                  <a:pt x="151948" y="115751"/>
                </a:lnTo>
                <a:lnTo>
                  <a:pt x="161513" y="113029"/>
                </a:lnTo>
                <a:lnTo>
                  <a:pt x="171351" y="109626"/>
                </a:lnTo>
                <a:lnTo>
                  <a:pt x="181462" y="105878"/>
                </a:lnTo>
                <a:lnTo>
                  <a:pt x="188567" y="102475"/>
                </a:lnTo>
                <a:lnTo>
                  <a:pt x="194854" y="97711"/>
                </a:lnTo>
                <a:lnTo>
                  <a:pt x="200864" y="91921"/>
                </a:lnTo>
                <a:lnTo>
                  <a:pt x="206060" y="85451"/>
                </a:lnTo>
                <a:lnTo>
                  <a:pt x="210706" y="78305"/>
                </a:lnTo>
                <a:lnTo>
                  <a:pt x="215075" y="70473"/>
                </a:lnTo>
                <a:lnTo>
                  <a:pt x="218903" y="62301"/>
                </a:lnTo>
                <a:lnTo>
                  <a:pt x="222181" y="53789"/>
                </a:lnTo>
                <a:lnTo>
                  <a:pt x="224917" y="45618"/>
                </a:lnTo>
                <a:lnTo>
                  <a:pt x="227376" y="37451"/>
                </a:lnTo>
                <a:lnTo>
                  <a:pt x="229563" y="29619"/>
                </a:lnTo>
                <a:lnTo>
                  <a:pt x="231200" y="22128"/>
                </a:lnTo>
                <a:lnTo>
                  <a:pt x="232568" y="15317"/>
                </a:lnTo>
                <a:lnTo>
                  <a:pt x="233660" y="9192"/>
                </a:lnTo>
                <a:lnTo>
                  <a:pt x="234482" y="4083"/>
                </a:lnTo>
                <a:lnTo>
                  <a:pt x="235028" y="0"/>
                </a:lnTo>
                <a:lnTo>
                  <a:pt x="233660" y="340"/>
                </a:lnTo>
                <a:lnTo>
                  <a:pt x="232568" y="680"/>
                </a:lnTo>
                <a:lnTo>
                  <a:pt x="231200" y="1020"/>
                </a:lnTo>
                <a:lnTo>
                  <a:pt x="230109" y="1361"/>
                </a:lnTo>
                <a:lnTo>
                  <a:pt x="228741" y="1361"/>
                </a:lnTo>
                <a:lnTo>
                  <a:pt x="227649" y="1701"/>
                </a:lnTo>
                <a:lnTo>
                  <a:pt x="226281" y="2041"/>
                </a:lnTo>
                <a:lnTo>
                  <a:pt x="224917" y="2041"/>
                </a:lnTo>
                <a:lnTo>
                  <a:pt x="224917" y="1701"/>
                </a:lnTo>
                <a:lnTo>
                  <a:pt x="223822" y="8171"/>
                </a:lnTo>
                <a:lnTo>
                  <a:pt x="222181" y="17024"/>
                </a:lnTo>
                <a:lnTo>
                  <a:pt x="219998" y="27237"/>
                </a:lnTo>
                <a:lnTo>
                  <a:pt x="216989" y="38471"/>
                </a:lnTo>
                <a:lnTo>
                  <a:pt x="213438" y="49366"/>
                </a:lnTo>
                <a:lnTo>
                  <a:pt x="209338" y="59579"/>
                </a:lnTo>
                <a:lnTo>
                  <a:pt x="204692" y="68091"/>
                </a:lnTo>
                <a:lnTo>
                  <a:pt x="199227" y="74557"/>
                </a:lnTo>
                <a:lnTo>
                  <a:pt x="195945" y="77624"/>
                </a:lnTo>
                <a:lnTo>
                  <a:pt x="192395" y="80346"/>
                </a:lnTo>
                <a:lnTo>
                  <a:pt x="189113" y="83069"/>
                </a:lnTo>
                <a:lnTo>
                  <a:pt x="185562" y="85791"/>
                </a:lnTo>
                <a:lnTo>
                  <a:pt x="182284" y="88518"/>
                </a:lnTo>
                <a:lnTo>
                  <a:pt x="178456" y="90900"/>
                </a:lnTo>
                <a:lnTo>
                  <a:pt x="174902" y="93282"/>
                </a:lnTo>
                <a:lnTo>
                  <a:pt x="170805" y="95664"/>
                </a:lnTo>
                <a:lnTo>
                  <a:pt x="166705" y="97711"/>
                </a:lnTo>
                <a:lnTo>
                  <a:pt x="162332" y="99752"/>
                </a:lnTo>
                <a:lnTo>
                  <a:pt x="157685" y="101794"/>
                </a:lnTo>
                <a:lnTo>
                  <a:pt x="152494" y="103496"/>
                </a:lnTo>
                <a:lnTo>
                  <a:pt x="147029" y="105197"/>
                </a:lnTo>
                <a:lnTo>
                  <a:pt x="141288" y="106899"/>
                </a:lnTo>
                <a:lnTo>
                  <a:pt x="135005" y="108264"/>
                </a:lnTo>
                <a:lnTo>
                  <a:pt x="128172" y="109626"/>
                </a:lnTo>
                <a:lnTo>
                  <a:pt x="121339" y="110987"/>
                </a:lnTo>
                <a:lnTo>
                  <a:pt x="115052" y="112008"/>
                </a:lnTo>
                <a:lnTo>
                  <a:pt x="109315" y="113029"/>
                </a:lnTo>
                <a:lnTo>
                  <a:pt x="103846" y="114049"/>
                </a:lnTo>
                <a:lnTo>
                  <a:pt x="98382" y="114730"/>
                </a:lnTo>
                <a:lnTo>
                  <a:pt x="93463" y="115411"/>
                </a:lnTo>
                <a:lnTo>
                  <a:pt x="83898" y="115411"/>
                </a:lnTo>
                <a:lnTo>
                  <a:pt x="78979" y="115070"/>
                </a:lnTo>
                <a:lnTo>
                  <a:pt x="74333" y="114730"/>
                </a:lnTo>
                <a:lnTo>
                  <a:pt x="69414" y="113709"/>
                </a:lnTo>
                <a:lnTo>
                  <a:pt x="64495" y="112008"/>
                </a:lnTo>
                <a:lnTo>
                  <a:pt x="59303" y="110306"/>
                </a:lnTo>
                <a:lnTo>
                  <a:pt x="53835" y="107924"/>
                </a:lnTo>
                <a:lnTo>
                  <a:pt x="47824" y="105197"/>
                </a:lnTo>
                <a:lnTo>
                  <a:pt x="41810" y="101794"/>
                </a:lnTo>
                <a:lnTo>
                  <a:pt x="34159" y="97370"/>
                </a:lnTo>
                <a:lnTo>
                  <a:pt x="27326" y="92602"/>
                </a:lnTo>
                <a:lnTo>
                  <a:pt x="21589" y="88178"/>
                </a:lnTo>
                <a:lnTo>
                  <a:pt x="16121" y="84089"/>
                </a:lnTo>
                <a:lnTo>
                  <a:pt x="11474" y="79666"/>
                </a:lnTo>
                <a:lnTo>
                  <a:pt x="7378" y="75577"/>
                </a:lnTo>
                <a:lnTo>
                  <a:pt x="3550" y="71494"/>
                </a:lnTo>
                <a:lnTo>
                  <a:pt x="0" y="67751"/>
                </a:lnTo>
                <a:lnTo>
                  <a:pt x="2459" y="71154"/>
                </a:lnTo>
                <a:lnTo>
                  <a:pt x="4918" y="74557"/>
                </a:lnTo>
                <a:close/>
              </a:path>
            </a:pathLst>
          </a:custGeom>
          <a:solidFill>
            <a:srgbClr val="C8D5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873547" y="4031545"/>
            <a:ext cx="36349" cy="205635"/>
          </a:xfrm>
          <a:custGeom>
            <a:avLst/>
            <a:gdLst/>
            <a:ahLst/>
            <a:cxnLst/>
            <a:rect l="l" t="t" r="r" b="b"/>
            <a:pathLst>
              <a:path w="36349" h="205635">
                <a:moveTo>
                  <a:pt x="1913" y="89199"/>
                </a:moveTo>
                <a:lnTo>
                  <a:pt x="549" y="89539"/>
                </a:lnTo>
                <a:lnTo>
                  <a:pt x="0" y="95329"/>
                </a:lnTo>
                <a:lnTo>
                  <a:pt x="0" y="105542"/>
                </a:lnTo>
                <a:lnTo>
                  <a:pt x="822" y="118818"/>
                </a:lnTo>
                <a:lnTo>
                  <a:pt x="1913" y="133460"/>
                </a:lnTo>
                <a:lnTo>
                  <a:pt x="3827" y="148098"/>
                </a:lnTo>
                <a:lnTo>
                  <a:pt x="6014" y="161714"/>
                </a:lnTo>
                <a:lnTo>
                  <a:pt x="8473" y="172268"/>
                </a:lnTo>
                <a:lnTo>
                  <a:pt x="10114" y="177037"/>
                </a:lnTo>
                <a:lnTo>
                  <a:pt x="11478" y="181801"/>
                </a:lnTo>
                <a:lnTo>
                  <a:pt x="12846" y="186229"/>
                </a:lnTo>
                <a:lnTo>
                  <a:pt x="14211" y="190653"/>
                </a:lnTo>
                <a:lnTo>
                  <a:pt x="15306" y="194741"/>
                </a:lnTo>
                <a:lnTo>
                  <a:pt x="16397" y="198825"/>
                </a:lnTo>
                <a:lnTo>
                  <a:pt x="17492" y="202228"/>
                </a:lnTo>
                <a:lnTo>
                  <a:pt x="18311" y="205635"/>
                </a:lnTo>
                <a:lnTo>
                  <a:pt x="18584" y="185889"/>
                </a:lnTo>
                <a:lnTo>
                  <a:pt x="19406" y="165462"/>
                </a:lnTo>
                <a:lnTo>
                  <a:pt x="20770" y="144695"/>
                </a:lnTo>
                <a:lnTo>
                  <a:pt x="22684" y="123587"/>
                </a:lnTo>
                <a:lnTo>
                  <a:pt x="25144" y="102815"/>
                </a:lnTo>
                <a:lnTo>
                  <a:pt x="28422" y="81708"/>
                </a:lnTo>
                <a:lnTo>
                  <a:pt x="31976" y="61281"/>
                </a:lnTo>
                <a:lnTo>
                  <a:pt x="36349" y="41194"/>
                </a:lnTo>
                <a:lnTo>
                  <a:pt x="34163" y="35409"/>
                </a:lnTo>
                <a:lnTo>
                  <a:pt x="31976" y="29279"/>
                </a:lnTo>
                <a:lnTo>
                  <a:pt x="29517" y="23494"/>
                </a:lnTo>
                <a:lnTo>
                  <a:pt x="27330" y="18044"/>
                </a:lnTo>
                <a:lnTo>
                  <a:pt x="24871" y="12595"/>
                </a:lnTo>
                <a:lnTo>
                  <a:pt x="22684" y="7831"/>
                </a:lnTo>
                <a:lnTo>
                  <a:pt x="20770" y="3407"/>
                </a:lnTo>
                <a:lnTo>
                  <a:pt x="18857" y="0"/>
                </a:lnTo>
                <a:lnTo>
                  <a:pt x="17492" y="6810"/>
                </a:lnTo>
                <a:lnTo>
                  <a:pt x="15851" y="15322"/>
                </a:lnTo>
                <a:lnTo>
                  <a:pt x="14487" y="25876"/>
                </a:lnTo>
                <a:lnTo>
                  <a:pt x="12846" y="37451"/>
                </a:lnTo>
                <a:lnTo>
                  <a:pt x="11751" y="49706"/>
                </a:lnTo>
                <a:lnTo>
                  <a:pt x="10933" y="62642"/>
                </a:lnTo>
                <a:lnTo>
                  <a:pt x="10933" y="75582"/>
                </a:lnTo>
                <a:lnTo>
                  <a:pt x="11751" y="87837"/>
                </a:lnTo>
                <a:lnTo>
                  <a:pt x="12301" y="92942"/>
                </a:lnTo>
                <a:lnTo>
                  <a:pt x="12573" y="97030"/>
                </a:lnTo>
                <a:lnTo>
                  <a:pt x="13119" y="100773"/>
                </a:lnTo>
                <a:lnTo>
                  <a:pt x="13392" y="103500"/>
                </a:lnTo>
                <a:lnTo>
                  <a:pt x="12846" y="102815"/>
                </a:lnTo>
                <a:lnTo>
                  <a:pt x="11751" y="101794"/>
                </a:lnTo>
                <a:lnTo>
                  <a:pt x="10387" y="100433"/>
                </a:lnTo>
                <a:lnTo>
                  <a:pt x="8746" y="98391"/>
                </a:lnTo>
                <a:lnTo>
                  <a:pt x="6832" y="96350"/>
                </a:lnTo>
                <a:lnTo>
                  <a:pt x="5195" y="93967"/>
                </a:lnTo>
                <a:lnTo>
                  <a:pt x="3554" y="91581"/>
                </a:lnTo>
                <a:lnTo>
                  <a:pt x="1913" y="89199"/>
                </a:lnTo>
                <a:close/>
              </a:path>
            </a:pathLst>
          </a:custGeom>
          <a:solidFill>
            <a:srgbClr val="C8D5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41617" y="3966507"/>
            <a:ext cx="41268" cy="41213"/>
          </a:xfrm>
          <a:custGeom>
            <a:avLst/>
            <a:gdLst/>
            <a:ahLst/>
            <a:cxnLst/>
            <a:rect l="l" t="t" r="r" b="b"/>
            <a:pathLst>
              <a:path w="41268" h="41213">
                <a:moveTo>
                  <a:pt x="1913" y="40173"/>
                </a:moveTo>
                <a:lnTo>
                  <a:pt x="3554" y="39180"/>
                </a:lnTo>
                <a:lnTo>
                  <a:pt x="5468" y="37479"/>
                </a:lnTo>
                <a:lnTo>
                  <a:pt x="7105" y="35069"/>
                </a:lnTo>
                <a:lnTo>
                  <a:pt x="9019" y="31996"/>
                </a:lnTo>
                <a:lnTo>
                  <a:pt x="12301" y="28263"/>
                </a:lnTo>
                <a:lnTo>
                  <a:pt x="16124" y="23489"/>
                </a:lnTo>
                <a:lnTo>
                  <a:pt x="20770" y="19094"/>
                </a:lnTo>
                <a:lnTo>
                  <a:pt x="25689" y="14320"/>
                </a:lnTo>
                <a:lnTo>
                  <a:pt x="31158" y="9877"/>
                </a:lnTo>
                <a:lnTo>
                  <a:pt x="36349" y="6144"/>
                </a:lnTo>
                <a:lnTo>
                  <a:pt x="41268" y="3072"/>
                </a:lnTo>
                <a:lnTo>
                  <a:pt x="39355" y="2741"/>
                </a:lnTo>
                <a:lnTo>
                  <a:pt x="37714" y="2032"/>
                </a:lnTo>
                <a:lnTo>
                  <a:pt x="36077" y="1701"/>
                </a:lnTo>
                <a:lnTo>
                  <a:pt x="34709" y="1370"/>
                </a:lnTo>
                <a:lnTo>
                  <a:pt x="33068" y="1370"/>
                </a:lnTo>
                <a:lnTo>
                  <a:pt x="31976" y="1039"/>
                </a:lnTo>
                <a:lnTo>
                  <a:pt x="30881" y="708"/>
                </a:lnTo>
                <a:lnTo>
                  <a:pt x="29790" y="708"/>
                </a:lnTo>
                <a:lnTo>
                  <a:pt x="26512" y="330"/>
                </a:lnTo>
                <a:lnTo>
                  <a:pt x="25144" y="0"/>
                </a:lnTo>
                <a:lnTo>
                  <a:pt x="20498" y="0"/>
                </a:lnTo>
                <a:lnTo>
                  <a:pt x="18857" y="330"/>
                </a:lnTo>
                <a:lnTo>
                  <a:pt x="17765" y="330"/>
                </a:lnTo>
                <a:lnTo>
                  <a:pt x="16670" y="708"/>
                </a:lnTo>
                <a:lnTo>
                  <a:pt x="14483" y="2741"/>
                </a:lnTo>
                <a:lnTo>
                  <a:pt x="12573" y="5482"/>
                </a:lnTo>
                <a:lnTo>
                  <a:pt x="10387" y="9547"/>
                </a:lnTo>
                <a:lnTo>
                  <a:pt x="7927" y="14320"/>
                </a:lnTo>
                <a:lnTo>
                  <a:pt x="5468" y="19755"/>
                </a:lnTo>
                <a:lnTo>
                  <a:pt x="3554" y="24860"/>
                </a:lnTo>
                <a:lnTo>
                  <a:pt x="2186" y="30295"/>
                </a:lnTo>
                <a:lnTo>
                  <a:pt x="1368" y="34738"/>
                </a:lnTo>
                <a:lnTo>
                  <a:pt x="1095" y="36439"/>
                </a:lnTo>
                <a:lnTo>
                  <a:pt x="822" y="38141"/>
                </a:lnTo>
                <a:lnTo>
                  <a:pt x="549" y="39511"/>
                </a:lnTo>
                <a:lnTo>
                  <a:pt x="0" y="41213"/>
                </a:lnTo>
                <a:lnTo>
                  <a:pt x="1913" y="40173"/>
                </a:lnTo>
                <a:close/>
              </a:path>
            </a:pathLst>
          </a:custGeom>
          <a:solidFill>
            <a:srgbClr val="C8D5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33693" y="3859974"/>
            <a:ext cx="94012" cy="143300"/>
          </a:xfrm>
          <a:custGeom>
            <a:avLst/>
            <a:gdLst/>
            <a:ahLst/>
            <a:cxnLst/>
            <a:rect l="l" t="t" r="r" b="b"/>
            <a:pathLst>
              <a:path w="94012" h="143300">
                <a:moveTo>
                  <a:pt x="0" y="143300"/>
                </a:moveTo>
                <a:lnTo>
                  <a:pt x="272" y="141930"/>
                </a:lnTo>
                <a:lnTo>
                  <a:pt x="545" y="140606"/>
                </a:lnTo>
                <a:lnTo>
                  <a:pt x="1368" y="135124"/>
                </a:lnTo>
                <a:lnTo>
                  <a:pt x="3005" y="129027"/>
                </a:lnTo>
                <a:lnTo>
                  <a:pt x="5464" y="122552"/>
                </a:lnTo>
                <a:lnTo>
                  <a:pt x="7924" y="116077"/>
                </a:lnTo>
                <a:lnTo>
                  <a:pt x="10933" y="110311"/>
                </a:lnTo>
                <a:lnTo>
                  <a:pt x="13665" y="105159"/>
                </a:lnTo>
                <a:lnTo>
                  <a:pt x="16397" y="101426"/>
                </a:lnTo>
                <a:lnTo>
                  <a:pt x="18584" y="99393"/>
                </a:lnTo>
                <a:lnTo>
                  <a:pt x="19675" y="98732"/>
                </a:lnTo>
                <a:lnTo>
                  <a:pt x="21316" y="98353"/>
                </a:lnTo>
                <a:lnTo>
                  <a:pt x="22684" y="98023"/>
                </a:lnTo>
                <a:lnTo>
                  <a:pt x="24321" y="97692"/>
                </a:lnTo>
                <a:lnTo>
                  <a:pt x="30063" y="97692"/>
                </a:lnTo>
                <a:lnTo>
                  <a:pt x="31700" y="91217"/>
                </a:lnTo>
                <a:lnTo>
                  <a:pt x="33613" y="85451"/>
                </a:lnTo>
                <a:lnTo>
                  <a:pt x="36073" y="79968"/>
                </a:lnTo>
                <a:lnTo>
                  <a:pt x="38805" y="74864"/>
                </a:lnTo>
                <a:lnTo>
                  <a:pt x="41814" y="70138"/>
                </a:lnTo>
                <a:lnTo>
                  <a:pt x="45092" y="66026"/>
                </a:lnTo>
                <a:lnTo>
                  <a:pt x="48647" y="61961"/>
                </a:lnTo>
                <a:lnTo>
                  <a:pt x="52198" y="58180"/>
                </a:lnTo>
                <a:lnTo>
                  <a:pt x="56025" y="55155"/>
                </a:lnTo>
                <a:lnTo>
                  <a:pt x="59849" y="52083"/>
                </a:lnTo>
                <a:lnTo>
                  <a:pt x="63676" y="49342"/>
                </a:lnTo>
                <a:lnTo>
                  <a:pt x="67504" y="46601"/>
                </a:lnTo>
                <a:lnTo>
                  <a:pt x="71328" y="44238"/>
                </a:lnTo>
                <a:lnTo>
                  <a:pt x="74882" y="42205"/>
                </a:lnTo>
                <a:lnTo>
                  <a:pt x="78433" y="40173"/>
                </a:lnTo>
                <a:lnTo>
                  <a:pt x="81715" y="38471"/>
                </a:lnTo>
                <a:lnTo>
                  <a:pt x="83625" y="37432"/>
                </a:lnTo>
                <a:lnTo>
                  <a:pt x="85539" y="36392"/>
                </a:lnTo>
                <a:lnTo>
                  <a:pt x="87452" y="35399"/>
                </a:lnTo>
                <a:lnTo>
                  <a:pt x="89093" y="34360"/>
                </a:lnTo>
                <a:lnTo>
                  <a:pt x="90730" y="33367"/>
                </a:lnTo>
                <a:lnTo>
                  <a:pt x="92099" y="32327"/>
                </a:lnTo>
                <a:lnTo>
                  <a:pt x="93190" y="31288"/>
                </a:lnTo>
                <a:lnTo>
                  <a:pt x="94012" y="30626"/>
                </a:lnTo>
                <a:lnTo>
                  <a:pt x="92371" y="28594"/>
                </a:lnTo>
                <a:lnTo>
                  <a:pt x="89912" y="26514"/>
                </a:lnTo>
                <a:lnTo>
                  <a:pt x="86357" y="24482"/>
                </a:lnTo>
                <a:lnTo>
                  <a:pt x="82534" y="23111"/>
                </a:lnTo>
                <a:lnTo>
                  <a:pt x="78433" y="21788"/>
                </a:lnTo>
                <a:lnTo>
                  <a:pt x="73787" y="20748"/>
                </a:lnTo>
                <a:lnTo>
                  <a:pt x="69687" y="20086"/>
                </a:lnTo>
                <a:lnTo>
                  <a:pt x="65590" y="19708"/>
                </a:lnTo>
                <a:lnTo>
                  <a:pt x="52198" y="18385"/>
                </a:lnTo>
                <a:lnTo>
                  <a:pt x="64222" y="10870"/>
                </a:lnTo>
                <a:lnTo>
                  <a:pt x="66136" y="9499"/>
                </a:lnTo>
                <a:lnTo>
                  <a:pt x="68322" y="8129"/>
                </a:lnTo>
                <a:lnTo>
                  <a:pt x="70236" y="6805"/>
                </a:lnTo>
                <a:lnTo>
                  <a:pt x="71873" y="5435"/>
                </a:lnTo>
                <a:lnTo>
                  <a:pt x="73787" y="4064"/>
                </a:lnTo>
                <a:lnTo>
                  <a:pt x="75155" y="2693"/>
                </a:lnTo>
                <a:lnTo>
                  <a:pt x="76792" y="1323"/>
                </a:lnTo>
                <a:lnTo>
                  <a:pt x="77887" y="0"/>
                </a:lnTo>
                <a:lnTo>
                  <a:pt x="75701" y="992"/>
                </a:lnTo>
                <a:lnTo>
                  <a:pt x="73514" y="1701"/>
                </a:lnTo>
                <a:lnTo>
                  <a:pt x="71328" y="2693"/>
                </a:lnTo>
                <a:lnTo>
                  <a:pt x="69141" y="3733"/>
                </a:lnTo>
                <a:lnTo>
                  <a:pt x="66682" y="5104"/>
                </a:lnTo>
                <a:lnTo>
                  <a:pt x="64495" y="6096"/>
                </a:lnTo>
                <a:lnTo>
                  <a:pt x="62308" y="7136"/>
                </a:lnTo>
                <a:lnTo>
                  <a:pt x="59849" y="8507"/>
                </a:lnTo>
                <a:lnTo>
                  <a:pt x="56298" y="10870"/>
                </a:lnTo>
                <a:lnTo>
                  <a:pt x="52743" y="13611"/>
                </a:lnTo>
                <a:lnTo>
                  <a:pt x="49192" y="17014"/>
                </a:lnTo>
                <a:lnTo>
                  <a:pt x="45911" y="20748"/>
                </a:lnTo>
                <a:lnTo>
                  <a:pt x="42906" y="24812"/>
                </a:lnTo>
                <a:lnTo>
                  <a:pt x="39627" y="29255"/>
                </a:lnTo>
                <a:lnTo>
                  <a:pt x="36619" y="33698"/>
                </a:lnTo>
                <a:lnTo>
                  <a:pt x="33613" y="38471"/>
                </a:lnTo>
                <a:lnTo>
                  <a:pt x="30881" y="43198"/>
                </a:lnTo>
                <a:lnTo>
                  <a:pt x="27876" y="48302"/>
                </a:lnTo>
                <a:lnTo>
                  <a:pt x="25144" y="53076"/>
                </a:lnTo>
                <a:lnTo>
                  <a:pt x="22407" y="58180"/>
                </a:lnTo>
                <a:lnTo>
                  <a:pt x="19948" y="62954"/>
                </a:lnTo>
                <a:lnTo>
                  <a:pt x="17216" y="67727"/>
                </a:lnTo>
                <a:lnTo>
                  <a:pt x="14483" y="72170"/>
                </a:lnTo>
                <a:lnTo>
                  <a:pt x="12024" y="76565"/>
                </a:lnTo>
                <a:lnTo>
                  <a:pt x="8746" y="83749"/>
                </a:lnTo>
                <a:lnTo>
                  <a:pt x="6014" y="91926"/>
                </a:lnTo>
                <a:lnTo>
                  <a:pt x="4100" y="100764"/>
                </a:lnTo>
                <a:lnTo>
                  <a:pt x="2459" y="110311"/>
                </a:lnTo>
                <a:lnTo>
                  <a:pt x="1368" y="119811"/>
                </a:lnTo>
                <a:lnTo>
                  <a:pt x="545" y="128649"/>
                </a:lnTo>
                <a:lnTo>
                  <a:pt x="272" y="136495"/>
                </a:lnTo>
                <a:lnTo>
                  <a:pt x="0" y="143300"/>
                </a:lnTo>
                <a:close/>
              </a:path>
            </a:pathLst>
          </a:custGeom>
          <a:solidFill>
            <a:srgbClr val="9500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920662" y="4200023"/>
            <a:ext cx="21077" cy="26481"/>
          </a:xfrm>
          <a:custGeom>
            <a:avLst/>
            <a:gdLst/>
            <a:ahLst/>
            <a:cxnLst/>
            <a:rect l="l" t="t" r="r" b="b"/>
            <a:pathLst>
              <a:path w="21077" h="26481">
                <a:moveTo>
                  <a:pt x="4251" y="22342"/>
                </a:moveTo>
                <a:lnTo>
                  <a:pt x="6317" y="24828"/>
                </a:lnTo>
                <a:lnTo>
                  <a:pt x="9151" y="26481"/>
                </a:lnTo>
                <a:lnTo>
                  <a:pt x="12634" y="26481"/>
                </a:lnTo>
                <a:lnTo>
                  <a:pt x="13343" y="24828"/>
                </a:lnTo>
                <a:lnTo>
                  <a:pt x="15468" y="23175"/>
                </a:lnTo>
                <a:lnTo>
                  <a:pt x="16885" y="21515"/>
                </a:lnTo>
                <a:lnTo>
                  <a:pt x="18952" y="19862"/>
                </a:lnTo>
                <a:lnTo>
                  <a:pt x="20369" y="17383"/>
                </a:lnTo>
                <a:lnTo>
                  <a:pt x="21077" y="14070"/>
                </a:lnTo>
                <a:lnTo>
                  <a:pt x="21077" y="11584"/>
                </a:lnTo>
                <a:lnTo>
                  <a:pt x="20369" y="9105"/>
                </a:lnTo>
                <a:lnTo>
                  <a:pt x="18952" y="5792"/>
                </a:lnTo>
                <a:lnTo>
                  <a:pt x="16885" y="3312"/>
                </a:lnTo>
                <a:lnTo>
                  <a:pt x="14051" y="833"/>
                </a:lnTo>
                <a:lnTo>
                  <a:pt x="11276" y="0"/>
                </a:lnTo>
                <a:lnTo>
                  <a:pt x="7734" y="0"/>
                </a:lnTo>
                <a:lnTo>
                  <a:pt x="6317" y="833"/>
                </a:lnTo>
                <a:lnTo>
                  <a:pt x="4900" y="1659"/>
                </a:lnTo>
                <a:lnTo>
                  <a:pt x="2125" y="4139"/>
                </a:lnTo>
                <a:lnTo>
                  <a:pt x="1416" y="8278"/>
                </a:lnTo>
                <a:lnTo>
                  <a:pt x="0" y="9931"/>
                </a:lnTo>
                <a:lnTo>
                  <a:pt x="0" y="15723"/>
                </a:lnTo>
                <a:lnTo>
                  <a:pt x="1417" y="19036"/>
                </a:lnTo>
                <a:lnTo>
                  <a:pt x="4251" y="22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57338" y="4703976"/>
            <a:ext cx="839678" cy="83582"/>
          </a:xfrm>
          <a:custGeom>
            <a:avLst/>
            <a:gdLst/>
            <a:ahLst/>
            <a:cxnLst/>
            <a:rect l="l" t="t" r="r" b="b"/>
            <a:pathLst>
              <a:path w="839678" h="83582">
                <a:moveTo>
                  <a:pt x="2810" y="62068"/>
                </a:moveTo>
                <a:lnTo>
                  <a:pt x="4216" y="62068"/>
                </a:lnTo>
                <a:lnTo>
                  <a:pt x="6324" y="62894"/>
                </a:lnTo>
                <a:lnTo>
                  <a:pt x="8432" y="63721"/>
                </a:lnTo>
                <a:lnTo>
                  <a:pt x="11242" y="63721"/>
                </a:lnTo>
                <a:lnTo>
                  <a:pt x="13351" y="64547"/>
                </a:lnTo>
                <a:lnTo>
                  <a:pt x="14756" y="64547"/>
                </a:lnTo>
                <a:lnTo>
                  <a:pt x="18972" y="63721"/>
                </a:lnTo>
                <a:lnTo>
                  <a:pt x="22485" y="62068"/>
                </a:lnTo>
                <a:lnTo>
                  <a:pt x="26701" y="61241"/>
                </a:lnTo>
                <a:lnTo>
                  <a:pt x="31620" y="60408"/>
                </a:lnTo>
                <a:lnTo>
                  <a:pt x="35134" y="59581"/>
                </a:lnTo>
                <a:lnTo>
                  <a:pt x="39350" y="58755"/>
                </a:lnTo>
                <a:lnTo>
                  <a:pt x="44268" y="57928"/>
                </a:lnTo>
                <a:lnTo>
                  <a:pt x="48485" y="57102"/>
                </a:lnTo>
                <a:lnTo>
                  <a:pt x="51998" y="56275"/>
                </a:lnTo>
                <a:lnTo>
                  <a:pt x="56214" y="55449"/>
                </a:lnTo>
                <a:lnTo>
                  <a:pt x="59727" y="54616"/>
                </a:lnTo>
                <a:lnTo>
                  <a:pt x="63943" y="53789"/>
                </a:lnTo>
                <a:lnTo>
                  <a:pt x="68158" y="52963"/>
                </a:lnTo>
                <a:lnTo>
                  <a:pt x="72374" y="52963"/>
                </a:lnTo>
                <a:lnTo>
                  <a:pt x="75887" y="52136"/>
                </a:lnTo>
                <a:lnTo>
                  <a:pt x="80103" y="52136"/>
                </a:lnTo>
                <a:lnTo>
                  <a:pt x="83616" y="51310"/>
                </a:lnTo>
                <a:lnTo>
                  <a:pt x="87837" y="51310"/>
                </a:lnTo>
                <a:lnTo>
                  <a:pt x="91350" y="50483"/>
                </a:lnTo>
                <a:lnTo>
                  <a:pt x="95566" y="49650"/>
                </a:lnTo>
                <a:lnTo>
                  <a:pt x="110320" y="49650"/>
                </a:lnTo>
                <a:lnTo>
                  <a:pt x="113833" y="48823"/>
                </a:lnTo>
                <a:lnTo>
                  <a:pt x="155292" y="48823"/>
                </a:lnTo>
                <a:lnTo>
                  <a:pt x="158805" y="49650"/>
                </a:lnTo>
                <a:lnTo>
                  <a:pt x="168641" y="49650"/>
                </a:lnTo>
                <a:lnTo>
                  <a:pt x="172154" y="50483"/>
                </a:lnTo>
                <a:lnTo>
                  <a:pt x="175667" y="50483"/>
                </a:lnTo>
                <a:lnTo>
                  <a:pt x="179180" y="51310"/>
                </a:lnTo>
                <a:lnTo>
                  <a:pt x="181997" y="51310"/>
                </a:lnTo>
                <a:lnTo>
                  <a:pt x="185509" y="52136"/>
                </a:lnTo>
                <a:lnTo>
                  <a:pt x="188320" y="52136"/>
                </a:lnTo>
                <a:lnTo>
                  <a:pt x="192535" y="52963"/>
                </a:lnTo>
                <a:lnTo>
                  <a:pt x="194643" y="52963"/>
                </a:lnTo>
                <a:lnTo>
                  <a:pt x="198156" y="53789"/>
                </a:lnTo>
                <a:lnTo>
                  <a:pt x="201669" y="54616"/>
                </a:lnTo>
                <a:lnTo>
                  <a:pt x="205182" y="54616"/>
                </a:lnTo>
                <a:lnTo>
                  <a:pt x="207993" y="55449"/>
                </a:lnTo>
                <a:lnTo>
                  <a:pt x="211505" y="56275"/>
                </a:lnTo>
                <a:lnTo>
                  <a:pt x="214316" y="56275"/>
                </a:lnTo>
                <a:lnTo>
                  <a:pt x="217829" y="57102"/>
                </a:lnTo>
                <a:lnTo>
                  <a:pt x="220639" y="57928"/>
                </a:lnTo>
                <a:lnTo>
                  <a:pt x="224152" y="58755"/>
                </a:lnTo>
                <a:lnTo>
                  <a:pt x="227665" y="59581"/>
                </a:lnTo>
                <a:lnTo>
                  <a:pt x="230481" y="60408"/>
                </a:lnTo>
                <a:lnTo>
                  <a:pt x="233994" y="61241"/>
                </a:lnTo>
                <a:lnTo>
                  <a:pt x="237507" y="62068"/>
                </a:lnTo>
                <a:lnTo>
                  <a:pt x="240318" y="62068"/>
                </a:lnTo>
                <a:lnTo>
                  <a:pt x="243831" y="63721"/>
                </a:lnTo>
                <a:lnTo>
                  <a:pt x="246641" y="63721"/>
                </a:lnTo>
                <a:lnTo>
                  <a:pt x="250154" y="64547"/>
                </a:lnTo>
                <a:lnTo>
                  <a:pt x="252965" y="64547"/>
                </a:lnTo>
                <a:lnTo>
                  <a:pt x="256477" y="65374"/>
                </a:lnTo>
                <a:lnTo>
                  <a:pt x="259288" y="65374"/>
                </a:lnTo>
                <a:lnTo>
                  <a:pt x="262801" y="66207"/>
                </a:lnTo>
                <a:lnTo>
                  <a:pt x="265611" y="66207"/>
                </a:lnTo>
                <a:lnTo>
                  <a:pt x="269827" y="67033"/>
                </a:lnTo>
                <a:lnTo>
                  <a:pt x="296531" y="67033"/>
                </a:lnTo>
                <a:lnTo>
                  <a:pt x="300044" y="66207"/>
                </a:lnTo>
                <a:lnTo>
                  <a:pt x="303557" y="66207"/>
                </a:lnTo>
                <a:lnTo>
                  <a:pt x="307070" y="65374"/>
                </a:lnTo>
                <a:lnTo>
                  <a:pt x="317609" y="65374"/>
                </a:lnTo>
                <a:lnTo>
                  <a:pt x="321122" y="64547"/>
                </a:lnTo>
                <a:lnTo>
                  <a:pt x="324635" y="64547"/>
                </a:lnTo>
                <a:lnTo>
                  <a:pt x="328154" y="63721"/>
                </a:lnTo>
                <a:lnTo>
                  <a:pt x="331667" y="62894"/>
                </a:lnTo>
                <a:lnTo>
                  <a:pt x="335180" y="62068"/>
                </a:lnTo>
                <a:lnTo>
                  <a:pt x="338693" y="62068"/>
                </a:lnTo>
                <a:lnTo>
                  <a:pt x="342206" y="61241"/>
                </a:lnTo>
                <a:lnTo>
                  <a:pt x="345719" y="61241"/>
                </a:lnTo>
                <a:lnTo>
                  <a:pt x="349232" y="60408"/>
                </a:lnTo>
                <a:lnTo>
                  <a:pt x="352745" y="59581"/>
                </a:lnTo>
                <a:lnTo>
                  <a:pt x="356258" y="58755"/>
                </a:lnTo>
                <a:lnTo>
                  <a:pt x="360473" y="57928"/>
                </a:lnTo>
                <a:lnTo>
                  <a:pt x="363986" y="57102"/>
                </a:lnTo>
                <a:lnTo>
                  <a:pt x="366797" y="56275"/>
                </a:lnTo>
                <a:lnTo>
                  <a:pt x="371012" y="55449"/>
                </a:lnTo>
                <a:lnTo>
                  <a:pt x="374525" y="54616"/>
                </a:lnTo>
                <a:lnTo>
                  <a:pt x="378044" y="53789"/>
                </a:lnTo>
                <a:lnTo>
                  <a:pt x="381557" y="52963"/>
                </a:lnTo>
                <a:lnTo>
                  <a:pt x="385070" y="52136"/>
                </a:lnTo>
                <a:lnTo>
                  <a:pt x="388583" y="51310"/>
                </a:lnTo>
                <a:lnTo>
                  <a:pt x="392096" y="50483"/>
                </a:lnTo>
                <a:lnTo>
                  <a:pt x="395609" y="49650"/>
                </a:lnTo>
                <a:lnTo>
                  <a:pt x="399122" y="48823"/>
                </a:lnTo>
                <a:lnTo>
                  <a:pt x="402635" y="47997"/>
                </a:lnTo>
                <a:lnTo>
                  <a:pt x="406148" y="47170"/>
                </a:lnTo>
                <a:lnTo>
                  <a:pt x="409661" y="46344"/>
                </a:lnTo>
                <a:lnTo>
                  <a:pt x="413174" y="45518"/>
                </a:lnTo>
                <a:lnTo>
                  <a:pt x="416687" y="43858"/>
                </a:lnTo>
                <a:lnTo>
                  <a:pt x="420200" y="43031"/>
                </a:lnTo>
                <a:lnTo>
                  <a:pt x="423713" y="42205"/>
                </a:lnTo>
                <a:lnTo>
                  <a:pt x="427232" y="41378"/>
                </a:lnTo>
                <a:lnTo>
                  <a:pt x="430745" y="40552"/>
                </a:lnTo>
                <a:lnTo>
                  <a:pt x="434258" y="39725"/>
                </a:lnTo>
                <a:lnTo>
                  <a:pt x="437771" y="38899"/>
                </a:lnTo>
                <a:lnTo>
                  <a:pt x="441284" y="38065"/>
                </a:lnTo>
                <a:lnTo>
                  <a:pt x="444797" y="36413"/>
                </a:lnTo>
                <a:lnTo>
                  <a:pt x="448309" y="36413"/>
                </a:lnTo>
                <a:lnTo>
                  <a:pt x="451822" y="35586"/>
                </a:lnTo>
                <a:lnTo>
                  <a:pt x="455335" y="33933"/>
                </a:lnTo>
                <a:lnTo>
                  <a:pt x="458848" y="33933"/>
                </a:lnTo>
                <a:lnTo>
                  <a:pt x="462361" y="33100"/>
                </a:lnTo>
                <a:lnTo>
                  <a:pt x="465874" y="32273"/>
                </a:lnTo>
                <a:lnTo>
                  <a:pt x="468685" y="31447"/>
                </a:lnTo>
                <a:lnTo>
                  <a:pt x="472198" y="30620"/>
                </a:lnTo>
                <a:lnTo>
                  <a:pt x="475014" y="29794"/>
                </a:lnTo>
                <a:lnTo>
                  <a:pt x="479230" y="28967"/>
                </a:lnTo>
                <a:lnTo>
                  <a:pt x="482040" y="28141"/>
                </a:lnTo>
                <a:lnTo>
                  <a:pt x="486256" y="27308"/>
                </a:lnTo>
                <a:lnTo>
                  <a:pt x="489066" y="26481"/>
                </a:lnTo>
                <a:lnTo>
                  <a:pt x="493281" y="25655"/>
                </a:lnTo>
                <a:lnTo>
                  <a:pt x="496794" y="25655"/>
                </a:lnTo>
                <a:lnTo>
                  <a:pt x="499605" y="24828"/>
                </a:lnTo>
                <a:lnTo>
                  <a:pt x="503820" y="24002"/>
                </a:lnTo>
                <a:lnTo>
                  <a:pt x="507333" y="24002"/>
                </a:lnTo>
                <a:lnTo>
                  <a:pt x="510846" y="23175"/>
                </a:lnTo>
                <a:lnTo>
                  <a:pt x="514359" y="23175"/>
                </a:lnTo>
                <a:lnTo>
                  <a:pt x="517872" y="22342"/>
                </a:lnTo>
                <a:lnTo>
                  <a:pt x="521385" y="22342"/>
                </a:lnTo>
                <a:lnTo>
                  <a:pt x="524202" y="21515"/>
                </a:lnTo>
                <a:lnTo>
                  <a:pt x="528417" y="20689"/>
                </a:lnTo>
                <a:lnTo>
                  <a:pt x="534740" y="20689"/>
                </a:lnTo>
                <a:lnTo>
                  <a:pt x="538956" y="19862"/>
                </a:lnTo>
                <a:lnTo>
                  <a:pt x="549495" y="19862"/>
                </a:lnTo>
                <a:lnTo>
                  <a:pt x="553008" y="19036"/>
                </a:lnTo>
                <a:lnTo>
                  <a:pt x="593062" y="19036"/>
                </a:lnTo>
                <a:lnTo>
                  <a:pt x="596604" y="19862"/>
                </a:lnTo>
                <a:lnTo>
                  <a:pt x="599379" y="19862"/>
                </a:lnTo>
                <a:lnTo>
                  <a:pt x="602922" y="20689"/>
                </a:lnTo>
                <a:lnTo>
                  <a:pt x="612014" y="20689"/>
                </a:lnTo>
                <a:lnTo>
                  <a:pt x="614848" y="21515"/>
                </a:lnTo>
                <a:lnTo>
                  <a:pt x="617682" y="22342"/>
                </a:lnTo>
                <a:lnTo>
                  <a:pt x="621166" y="23175"/>
                </a:lnTo>
                <a:lnTo>
                  <a:pt x="623291" y="23175"/>
                </a:lnTo>
                <a:lnTo>
                  <a:pt x="626774" y="24002"/>
                </a:lnTo>
                <a:lnTo>
                  <a:pt x="629608" y="24828"/>
                </a:lnTo>
                <a:lnTo>
                  <a:pt x="632383" y="25655"/>
                </a:lnTo>
                <a:lnTo>
                  <a:pt x="634509" y="25655"/>
                </a:lnTo>
                <a:lnTo>
                  <a:pt x="638051" y="27308"/>
                </a:lnTo>
                <a:lnTo>
                  <a:pt x="640826" y="28141"/>
                </a:lnTo>
                <a:lnTo>
                  <a:pt x="643660" y="28967"/>
                </a:lnTo>
                <a:lnTo>
                  <a:pt x="645786" y="29794"/>
                </a:lnTo>
                <a:lnTo>
                  <a:pt x="648561" y="30620"/>
                </a:lnTo>
                <a:lnTo>
                  <a:pt x="650686" y="31447"/>
                </a:lnTo>
                <a:lnTo>
                  <a:pt x="653520" y="33100"/>
                </a:lnTo>
                <a:lnTo>
                  <a:pt x="655587" y="33933"/>
                </a:lnTo>
                <a:lnTo>
                  <a:pt x="658421" y="34760"/>
                </a:lnTo>
                <a:lnTo>
                  <a:pt x="660546" y="35586"/>
                </a:lnTo>
                <a:lnTo>
                  <a:pt x="662613" y="37239"/>
                </a:lnTo>
                <a:lnTo>
                  <a:pt x="664738" y="38899"/>
                </a:lnTo>
                <a:lnTo>
                  <a:pt x="667572" y="39725"/>
                </a:lnTo>
                <a:lnTo>
                  <a:pt x="668930" y="41378"/>
                </a:lnTo>
                <a:lnTo>
                  <a:pt x="671056" y="42205"/>
                </a:lnTo>
                <a:lnTo>
                  <a:pt x="673181" y="43858"/>
                </a:lnTo>
                <a:lnTo>
                  <a:pt x="675248" y="44691"/>
                </a:lnTo>
                <a:lnTo>
                  <a:pt x="677373" y="46344"/>
                </a:lnTo>
                <a:lnTo>
                  <a:pt x="679499" y="47171"/>
                </a:lnTo>
                <a:lnTo>
                  <a:pt x="681624" y="48823"/>
                </a:lnTo>
                <a:lnTo>
                  <a:pt x="683691" y="49650"/>
                </a:lnTo>
                <a:lnTo>
                  <a:pt x="685816" y="50483"/>
                </a:lnTo>
                <a:lnTo>
                  <a:pt x="688650" y="52136"/>
                </a:lnTo>
                <a:lnTo>
                  <a:pt x="690717" y="52963"/>
                </a:lnTo>
                <a:lnTo>
                  <a:pt x="692842" y="54616"/>
                </a:lnTo>
                <a:lnTo>
                  <a:pt x="694968" y="55449"/>
                </a:lnTo>
                <a:lnTo>
                  <a:pt x="697034" y="56276"/>
                </a:lnTo>
                <a:lnTo>
                  <a:pt x="699159" y="57102"/>
                </a:lnTo>
                <a:lnTo>
                  <a:pt x="701993" y="58755"/>
                </a:lnTo>
                <a:lnTo>
                  <a:pt x="704060" y="59581"/>
                </a:lnTo>
                <a:lnTo>
                  <a:pt x="706185" y="60408"/>
                </a:lnTo>
                <a:lnTo>
                  <a:pt x="709019" y="62068"/>
                </a:lnTo>
                <a:lnTo>
                  <a:pt x="711086" y="62894"/>
                </a:lnTo>
                <a:lnTo>
                  <a:pt x="713211" y="63721"/>
                </a:lnTo>
                <a:lnTo>
                  <a:pt x="716045" y="64547"/>
                </a:lnTo>
                <a:lnTo>
                  <a:pt x="718112" y="65374"/>
                </a:lnTo>
                <a:lnTo>
                  <a:pt x="720946" y="67034"/>
                </a:lnTo>
                <a:lnTo>
                  <a:pt x="723071" y="67860"/>
                </a:lnTo>
                <a:lnTo>
                  <a:pt x="725138" y="68686"/>
                </a:lnTo>
                <a:lnTo>
                  <a:pt x="727263" y="69513"/>
                </a:lnTo>
                <a:lnTo>
                  <a:pt x="730097" y="70339"/>
                </a:lnTo>
                <a:lnTo>
                  <a:pt x="732164" y="71166"/>
                </a:lnTo>
                <a:lnTo>
                  <a:pt x="734289" y="71999"/>
                </a:lnTo>
                <a:lnTo>
                  <a:pt x="737123" y="72826"/>
                </a:lnTo>
                <a:lnTo>
                  <a:pt x="739898" y="73652"/>
                </a:lnTo>
                <a:lnTo>
                  <a:pt x="742024" y="74479"/>
                </a:lnTo>
                <a:lnTo>
                  <a:pt x="744149" y="75307"/>
                </a:lnTo>
                <a:lnTo>
                  <a:pt x="746275" y="75307"/>
                </a:lnTo>
                <a:lnTo>
                  <a:pt x="749050" y="76134"/>
                </a:lnTo>
                <a:lnTo>
                  <a:pt x="751175" y="76962"/>
                </a:lnTo>
                <a:lnTo>
                  <a:pt x="753301" y="77789"/>
                </a:lnTo>
                <a:lnTo>
                  <a:pt x="755367" y="77789"/>
                </a:lnTo>
                <a:lnTo>
                  <a:pt x="758201" y="78617"/>
                </a:lnTo>
                <a:lnTo>
                  <a:pt x="760327" y="78617"/>
                </a:lnTo>
                <a:lnTo>
                  <a:pt x="762393" y="80272"/>
                </a:lnTo>
                <a:lnTo>
                  <a:pt x="764519" y="80272"/>
                </a:lnTo>
                <a:lnTo>
                  <a:pt x="767353" y="81099"/>
                </a:lnTo>
                <a:lnTo>
                  <a:pt x="771544" y="81099"/>
                </a:lnTo>
                <a:lnTo>
                  <a:pt x="773670" y="81927"/>
                </a:lnTo>
                <a:lnTo>
                  <a:pt x="775736" y="82754"/>
                </a:lnTo>
                <a:lnTo>
                  <a:pt x="781404" y="82754"/>
                </a:lnTo>
                <a:lnTo>
                  <a:pt x="784179" y="83582"/>
                </a:lnTo>
                <a:lnTo>
                  <a:pt x="807383" y="83582"/>
                </a:lnTo>
                <a:lnTo>
                  <a:pt x="809508" y="82754"/>
                </a:lnTo>
                <a:lnTo>
                  <a:pt x="810866" y="82754"/>
                </a:lnTo>
                <a:lnTo>
                  <a:pt x="812283" y="81927"/>
                </a:lnTo>
                <a:lnTo>
                  <a:pt x="814409" y="81927"/>
                </a:lnTo>
                <a:lnTo>
                  <a:pt x="817243" y="81099"/>
                </a:lnTo>
                <a:lnTo>
                  <a:pt x="820018" y="81099"/>
                </a:lnTo>
                <a:lnTo>
                  <a:pt x="822852" y="80272"/>
                </a:lnTo>
                <a:lnTo>
                  <a:pt x="825627" y="79444"/>
                </a:lnTo>
                <a:lnTo>
                  <a:pt x="827752" y="78617"/>
                </a:lnTo>
                <a:lnTo>
                  <a:pt x="829878" y="77789"/>
                </a:lnTo>
                <a:lnTo>
                  <a:pt x="831295" y="76962"/>
                </a:lnTo>
                <a:lnTo>
                  <a:pt x="833361" y="76134"/>
                </a:lnTo>
                <a:lnTo>
                  <a:pt x="834778" y="75307"/>
                </a:lnTo>
                <a:lnTo>
                  <a:pt x="836195" y="74479"/>
                </a:lnTo>
                <a:lnTo>
                  <a:pt x="838321" y="72826"/>
                </a:lnTo>
                <a:lnTo>
                  <a:pt x="839678" y="71999"/>
                </a:lnTo>
                <a:lnTo>
                  <a:pt x="839678" y="68686"/>
                </a:lnTo>
                <a:lnTo>
                  <a:pt x="838321" y="67860"/>
                </a:lnTo>
                <a:lnTo>
                  <a:pt x="836195" y="67034"/>
                </a:lnTo>
                <a:lnTo>
                  <a:pt x="834778" y="66207"/>
                </a:lnTo>
                <a:lnTo>
                  <a:pt x="833361" y="65374"/>
                </a:lnTo>
                <a:lnTo>
                  <a:pt x="822143" y="65374"/>
                </a:lnTo>
                <a:lnTo>
                  <a:pt x="819309" y="66207"/>
                </a:lnTo>
                <a:lnTo>
                  <a:pt x="816534" y="66207"/>
                </a:lnTo>
                <a:lnTo>
                  <a:pt x="813700" y="67034"/>
                </a:lnTo>
                <a:lnTo>
                  <a:pt x="798231" y="67034"/>
                </a:lnTo>
                <a:lnTo>
                  <a:pt x="796165" y="67860"/>
                </a:lnTo>
                <a:lnTo>
                  <a:pt x="792622" y="67034"/>
                </a:lnTo>
                <a:lnTo>
                  <a:pt x="781404" y="67034"/>
                </a:lnTo>
                <a:lnTo>
                  <a:pt x="778570" y="66207"/>
                </a:lnTo>
                <a:lnTo>
                  <a:pt x="773670" y="66207"/>
                </a:lnTo>
                <a:lnTo>
                  <a:pt x="770127" y="65374"/>
                </a:lnTo>
                <a:lnTo>
                  <a:pt x="767353" y="65374"/>
                </a:lnTo>
                <a:lnTo>
                  <a:pt x="765227" y="64547"/>
                </a:lnTo>
                <a:lnTo>
                  <a:pt x="762393" y="63721"/>
                </a:lnTo>
                <a:lnTo>
                  <a:pt x="758910" y="63721"/>
                </a:lnTo>
                <a:lnTo>
                  <a:pt x="756076" y="62894"/>
                </a:lnTo>
                <a:lnTo>
                  <a:pt x="753950" y="62068"/>
                </a:lnTo>
                <a:lnTo>
                  <a:pt x="751175" y="62068"/>
                </a:lnTo>
                <a:lnTo>
                  <a:pt x="748341" y="60408"/>
                </a:lnTo>
                <a:lnTo>
                  <a:pt x="745566" y="59581"/>
                </a:lnTo>
                <a:lnTo>
                  <a:pt x="742732" y="58755"/>
                </a:lnTo>
                <a:lnTo>
                  <a:pt x="740607" y="57929"/>
                </a:lnTo>
                <a:lnTo>
                  <a:pt x="737832" y="57102"/>
                </a:lnTo>
                <a:lnTo>
                  <a:pt x="734998" y="56276"/>
                </a:lnTo>
                <a:lnTo>
                  <a:pt x="732164" y="55449"/>
                </a:lnTo>
                <a:lnTo>
                  <a:pt x="729389" y="54616"/>
                </a:lnTo>
                <a:lnTo>
                  <a:pt x="726555" y="52963"/>
                </a:lnTo>
                <a:lnTo>
                  <a:pt x="723071" y="51310"/>
                </a:lnTo>
                <a:lnTo>
                  <a:pt x="720237" y="49650"/>
                </a:lnTo>
                <a:lnTo>
                  <a:pt x="717462" y="47997"/>
                </a:lnTo>
                <a:lnTo>
                  <a:pt x="715337" y="47171"/>
                </a:lnTo>
                <a:lnTo>
                  <a:pt x="713211" y="46344"/>
                </a:lnTo>
                <a:lnTo>
                  <a:pt x="711794" y="44691"/>
                </a:lnTo>
                <a:lnTo>
                  <a:pt x="709728" y="43858"/>
                </a:lnTo>
                <a:lnTo>
                  <a:pt x="707602" y="43031"/>
                </a:lnTo>
                <a:lnTo>
                  <a:pt x="706185" y="41378"/>
                </a:lnTo>
                <a:lnTo>
                  <a:pt x="704060" y="40552"/>
                </a:lnTo>
                <a:lnTo>
                  <a:pt x="701993" y="39725"/>
                </a:lnTo>
                <a:lnTo>
                  <a:pt x="699868" y="38066"/>
                </a:lnTo>
                <a:lnTo>
                  <a:pt x="697742" y="36413"/>
                </a:lnTo>
                <a:lnTo>
                  <a:pt x="694968" y="35586"/>
                </a:lnTo>
                <a:lnTo>
                  <a:pt x="693551" y="34760"/>
                </a:lnTo>
                <a:lnTo>
                  <a:pt x="690717" y="33933"/>
                </a:lnTo>
                <a:lnTo>
                  <a:pt x="688650" y="32273"/>
                </a:lnTo>
                <a:lnTo>
                  <a:pt x="686525" y="31447"/>
                </a:lnTo>
                <a:lnTo>
                  <a:pt x="684399" y="29794"/>
                </a:lnTo>
                <a:lnTo>
                  <a:pt x="681624" y="28967"/>
                </a:lnTo>
                <a:lnTo>
                  <a:pt x="679499" y="27308"/>
                </a:lnTo>
                <a:lnTo>
                  <a:pt x="676665" y="25655"/>
                </a:lnTo>
                <a:lnTo>
                  <a:pt x="674598" y="24828"/>
                </a:lnTo>
                <a:lnTo>
                  <a:pt x="671764" y="23175"/>
                </a:lnTo>
                <a:lnTo>
                  <a:pt x="669639" y="22342"/>
                </a:lnTo>
                <a:lnTo>
                  <a:pt x="666864" y="20689"/>
                </a:lnTo>
                <a:lnTo>
                  <a:pt x="664030" y="19862"/>
                </a:lnTo>
                <a:lnTo>
                  <a:pt x="661196" y="18210"/>
                </a:lnTo>
                <a:lnTo>
                  <a:pt x="658421" y="18210"/>
                </a:lnTo>
                <a:lnTo>
                  <a:pt x="655587" y="16550"/>
                </a:lnTo>
                <a:lnTo>
                  <a:pt x="652812" y="15723"/>
                </a:lnTo>
                <a:lnTo>
                  <a:pt x="649978" y="14070"/>
                </a:lnTo>
                <a:lnTo>
                  <a:pt x="646494" y="13244"/>
                </a:lnTo>
                <a:lnTo>
                  <a:pt x="643660" y="12417"/>
                </a:lnTo>
                <a:lnTo>
                  <a:pt x="641535" y="10757"/>
                </a:lnTo>
                <a:lnTo>
                  <a:pt x="638051" y="9931"/>
                </a:lnTo>
                <a:lnTo>
                  <a:pt x="634509" y="9105"/>
                </a:lnTo>
                <a:lnTo>
                  <a:pt x="632383" y="7452"/>
                </a:lnTo>
                <a:lnTo>
                  <a:pt x="628900" y="6625"/>
                </a:lnTo>
                <a:lnTo>
                  <a:pt x="626066" y="5792"/>
                </a:lnTo>
                <a:lnTo>
                  <a:pt x="622583" y="4965"/>
                </a:lnTo>
                <a:lnTo>
                  <a:pt x="619749" y="4139"/>
                </a:lnTo>
                <a:lnTo>
                  <a:pt x="616974" y="4139"/>
                </a:lnTo>
                <a:lnTo>
                  <a:pt x="612723" y="2486"/>
                </a:lnTo>
                <a:lnTo>
                  <a:pt x="606405" y="2486"/>
                </a:lnTo>
                <a:lnTo>
                  <a:pt x="602922" y="1659"/>
                </a:lnTo>
                <a:lnTo>
                  <a:pt x="599379" y="833"/>
                </a:lnTo>
                <a:lnTo>
                  <a:pt x="596604" y="833"/>
                </a:lnTo>
                <a:lnTo>
                  <a:pt x="592353" y="0"/>
                </a:lnTo>
                <a:lnTo>
                  <a:pt x="564249" y="0"/>
                </a:lnTo>
                <a:lnTo>
                  <a:pt x="560736" y="833"/>
                </a:lnTo>
                <a:lnTo>
                  <a:pt x="553008" y="833"/>
                </a:lnTo>
                <a:lnTo>
                  <a:pt x="548792" y="1659"/>
                </a:lnTo>
                <a:lnTo>
                  <a:pt x="545279" y="2486"/>
                </a:lnTo>
                <a:lnTo>
                  <a:pt x="536848" y="2486"/>
                </a:lnTo>
                <a:lnTo>
                  <a:pt x="532633" y="3312"/>
                </a:lnTo>
                <a:lnTo>
                  <a:pt x="528417" y="4139"/>
                </a:lnTo>
                <a:lnTo>
                  <a:pt x="524202" y="4965"/>
                </a:lnTo>
                <a:lnTo>
                  <a:pt x="519980" y="4965"/>
                </a:lnTo>
                <a:lnTo>
                  <a:pt x="515764" y="5792"/>
                </a:lnTo>
                <a:lnTo>
                  <a:pt x="511549" y="7452"/>
                </a:lnTo>
                <a:lnTo>
                  <a:pt x="507333" y="7452"/>
                </a:lnTo>
                <a:lnTo>
                  <a:pt x="503118" y="8278"/>
                </a:lnTo>
                <a:lnTo>
                  <a:pt x="498200" y="9931"/>
                </a:lnTo>
                <a:lnTo>
                  <a:pt x="494687" y="10757"/>
                </a:lnTo>
                <a:lnTo>
                  <a:pt x="489768" y="11591"/>
                </a:lnTo>
                <a:lnTo>
                  <a:pt x="485553" y="12417"/>
                </a:lnTo>
                <a:lnTo>
                  <a:pt x="480635" y="13244"/>
                </a:lnTo>
                <a:lnTo>
                  <a:pt x="476419" y="14070"/>
                </a:lnTo>
                <a:lnTo>
                  <a:pt x="472198" y="14897"/>
                </a:lnTo>
                <a:lnTo>
                  <a:pt x="467280" y="15723"/>
                </a:lnTo>
                <a:lnTo>
                  <a:pt x="463064" y="17383"/>
                </a:lnTo>
                <a:lnTo>
                  <a:pt x="458848" y="18209"/>
                </a:lnTo>
                <a:lnTo>
                  <a:pt x="453930" y="19036"/>
                </a:lnTo>
                <a:lnTo>
                  <a:pt x="449715" y="19862"/>
                </a:lnTo>
                <a:lnTo>
                  <a:pt x="445499" y="20689"/>
                </a:lnTo>
                <a:lnTo>
                  <a:pt x="440581" y="22342"/>
                </a:lnTo>
                <a:lnTo>
                  <a:pt x="436365" y="23175"/>
                </a:lnTo>
                <a:lnTo>
                  <a:pt x="432150" y="24002"/>
                </a:lnTo>
                <a:lnTo>
                  <a:pt x="427232" y="25655"/>
                </a:lnTo>
                <a:lnTo>
                  <a:pt x="423010" y="26481"/>
                </a:lnTo>
                <a:lnTo>
                  <a:pt x="418795" y="27308"/>
                </a:lnTo>
                <a:lnTo>
                  <a:pt x="413876" y="28141"/>
                </a:lnTo>
                <a:lnTo>
                  <a:pt x="409661" y="28967"/>
                </a:lnTo>
                <a:lnTo>
                  <a:pt x="405445" y="29794"/>
                </a:lnTo>
                <a:lnTo>
                  <a:pt x="400527" y="30620"/>
                </a:lnTo>
                <a:lnTo>
                  <a:pt x="396312" y="31447"/>
                </a:lnTo>
                <a:lnTo>
                  <a:pt x="392096" y="33100"/>
                </a:lnTo>
                <a:lnTo>
                  <a:pt x="387880" y="33933"/>
                </a:lnTo>
                <a:lnTo>
                  <a:pt x="383665" y="33933"/>
                </a:lnTo>
                <a:lnTo>
                  <a:pt x="379449" y="35586"/>
                </a:lnTo>
                <a:lnTo>
                  <a:pt x="375930" y="36413"/>
                </a:lnTo>
                <a:lnTo>
                  <a:pt x="371715" y="37239"/>
                </a:lnTo>
                <a:lnTo>
                  <a:pt x="366797" y="38065"/>
                </a:lnTo>
                <a:lnTo>
                  <a:pt x="363284" y="38899"/>
                </a:lnTo>
                <a:lnTo>
                  <a:pt x="359771" y="38899"/>
                </a:lnTo>
                <a:lnTo>
                  <a:pt x="356258" y="40552"/>
                </a:lnTo>
                <a:lnTo>
                  <a:pt x="352042" y="40552"/>
                </a:lnTo>
                <a:lnTo>
                  <a:pt x="347827" y="41378"/>
                </a:lnTo>
                <a:lnTo>
                  <a:pt x="344314" y="42205"/>
                </a:lnTo>
                <a:lnTo>
                  <a:pt x="340801" y="43031"/>
                </a:lnTo>
                <a:lnTo>
                  <a:pt x="337288" y="43031"/>
                </a:lnTo>
                <a:lnTo>
                  <a:pt x="333775" y="43858"/>
                </a:lnTo>
                <a:lnTo>
                  <a:pt x="330262" y="43858"/>
                </a:lnTo>
                <a:lnTo>
                  <a:pt x="327445" y="44691"/>
                </a:lnTo>
                <a:lnTo>
                  <a:pt x="323230" y="44691"/>
                </a:lnTo>
                <a:lnTo>
                  <a:pt x="320420" y="45518"/>
                </a:lnTo>
                <a:lnTo>
                  <a:pt x="316907" y="45518"/>
                </a:lnTo>
                <a:lnTo>
                  <a:pt x="314096" y="46344"/>
                </a:lnTo>
                <a:lnTo>
                  <a:pt x="300747" y="46344"/>
                </a:lnTo>
                <a:lnTo>
                  <a:pt x="297936" y="45518"/>
                </a:lnTo>
                <a:lnTo>
                  <a:pt x="290208" y="45518"/>
                </a:lnTo>
                <a:lnTo>
                  <a:pt x="287398" y="44691"/>
                </a:lnTo>
                <a:lnTo>
                  <a:pt x="280372" y="44691"/>
                </a:lnTo>
                <a:lnTo>
                  <a:pt x="278258" y="43858"/>
                </a:lnTo>
                <a:lnTo>
                  <a:pt x="269124" y="43858"/>
                </a:lnTo>
                <a:lnTo>
                  <a:pt x="266314" y="43031"/>
                </a:lnTo>
                <a:lnTo>
                  <a:pt x="264909" y="43031"/>
                </a:lnTo>
                <a:lnTo>
                  <a:pt x="262098" y="42205"/>
                </a:lnTo>
                <a:lnTo>
                  <a:pt x="259990" y="42205"/>
                </a:lnTo>
                <a:lnTo>
                  <a:pt x="257883" y="41378"/>
                </a:lnTo>
                <a:lnTo>
                  <a:pt x="253667" y="41378"/>
                </a:lnTo>
                <a:lnTo>
                  <a:pt x="251559" y="40552"/>
                </a:lnTo>
                <a:lnTo>
                  <a:pt x="247344" y="40552"/>
                </a:lnTo>
                <a:lnTo>
                  <a:pt x="245236" y="39725"/>
                </a:lnTo>
                <a:lnTo>
                  <a:pt x="243128" y="39725"/>
                </a:lnTo>
                <a:lnTo>
                  <a:pt x="241020" y="38899"/>
                </a:lnTo>
                <a:lnTo>
                  <a:pt x="237507" y="38899"/>
                </a:lnTo>
                <a:lnTo>
                  <a:pt x="235400" y="38065"/>
                </a:lnTo>
                <a:lnTo>
                  <a:pt x="231184" y="38065"/>
                </a:lnTo>
                <a:lnTo>
                  <a:pt x="229773" y="37239"/>
                </a:lnTo>
                <a:lnTo>
                  <a:pt x="227665" y="36413"/>
                </a:lnTo>
                <a:lnTo>
                  <a:pt x="223450" y="36413"/>
                </a:lnTo>
                <a:lnTo>
                  <a:pt x="221342" y="35586"/>
                </a:lnTo>
                <a:lnTo>
                  <a:pt x="219234" y="35586"/>
                </a:lnTo>
                <a:lnTo>
                  <a:pt x="217126" y="34760"/>
                </a:lnTo>
                <a:lnTo>
                  <a:pt x="215721" y="34760"/>
                </a:lnTo>
                <a:lnTo>
                  <a:pt x="213613" y="33933"/>
                </a:lnTo>
                <a:lnTo>
                  <a:pt x="209398" y="33933"/>
                </a:lnTo>
                <a:lnTo>
                  <a:pt x="207290" y="33100"/>
                </a:lnTo>
                <a:lnTo>
                  <a:pt x="205182" y="33100"/>
                </a:lnTo>
                <a:lnTo>
                  <a:pt x="203777" y="32273"/>
                </a:lnTo>
                <a:lnTo>
                  <a:pt x="199561" y="32273"/>
                </a:lnTo>
                <a:lnTo>
                  <a:pt x="197454" y="31447"/>
                </a:lnTo>
                <a:lnTo>
                  <a:pt x="195346" y="31447"/>
                </a:lnTo>
                <a:lnTo>
                  <a:pt x="193238" y="30620"/>
                </a:lnTo>
                <a:lnTo>
                  <a:pt x="191833" y="30620"/>
                </a:lnTo>
                <a:lnTo>
                  <a:pt x="189022" y="29794"/>
                </a:lnTo>
                <a:lnTo>
                  <a:pt x="187617" y="29794"/>
                </a:lnTo>
                <a:lnTo>
                  <a:pt x="184807" y="28967"/>
                </a:lnTo>
                <a:lnTo>
                  <a:pt x="179180" y="28967"/>
                </a:lnTo>
                <a:lnTo>
                  <a:pt x="176370" y="28141"/>
                </a:lnTo>
                <a:lnTo>
                  <a:pt x="172154" y="28141"/>
                </a:lnTo>
                <a:lnTo>
                  <a:pt x="170046" y="27308"/>
                </a:lnTo>
                <a:lnTo>
                  <a:pt x="163021" y="27308"/>
                </a:lnTo>
                <a:lnTo>
                  <a:pt x="160913" y="26481"/>
                </a:lnTo>
                <a:lnTo>
                  <a:pt x="127182" y="26481"/>
                </a:lnTo>
                <a:lnTo>
                  <a:pt x="123669" y="27307"/>
                </a:lnTo>
                <a:lnTo>
                  <a:pt x="118049" y="27307"/>
                </a:lnTo>
                <a:lnTo>
                  <a:pt x="115238" y="28141"/>
                </a:lnTo>
                <a:lnTo>
                  <a:pt x="111725" y="28141"/>
                </a:lnTo>
                <a:lnTo>
                  <a:pt x="108915" y="28967"/>
                </a:lnTo>
                <a:lnTo>
                  <a:pt x="99078" y="28967"/>
                </a:lnTo>
                <a:lnTo>
                  <a:pt x="96268" y="29794"/>
                </a:lnTo>
                <a:lnTo>
                  <a:pt x="93458" y="30620"/>
                </a:lnTo>
                <a:lnTo>
                  <a:pt x="90647" y="30620"/>
                </a:lnTo>
                <a:lnTo>
                  <a:pt x="87134" y="31447"/>
                </a:lnTo>
                <a:lnTo>
                  <a:pt x="83615" y="31447"/>
                </a:lnTo>
                <a:lnTo>
                  <a:pt x="80805" y="32273"/>
                </a:lnTo>
                <a:lnTo>
                  <a:pt x="77995" y="33100"/>
                </a:lnTo>
                <a:lnTo>
                  <a:pt x="74482" y="33100"/>
                </a:lnTo>
                <a:lnTo>
                  <a:pt x="71671" y="33933"/>
                </a:lnTo>
                <a:lnTo>
                  <a:pt x="66051" y="33933"/>
                </a:lnTo>
                <a:lnTo>
                  <a:pt x="62538" y="34760"/>
                </a:lnTo>
                <a:lnTo>
                  <a:pt x="59727" y="35586"/>
                </a:lnTo>
                <a:lnTo>
                  <a:pt x="57619" y="35586"/>
                </a:lnTo>
                <a:lnTo>
                  <a:pt x="54809" y="36412"/>
                </a:lnTo>
                <a:lnTo>
                  <a:pt x="51998" y="36412"/>
                </a:lnTo>
                <a:lnTo>
                  <a:pt x="49187" y="37239"/>
                </a:lnTo>
                <a:lnTo>
                  <a:pt x="46376" y="38065"/>
                </a:lnTo>
                <a:lnTo>
                  <a:pt x="44268" y="38899"/>
                </a:lnTo>
                <a:lnTo>
                  <a:pt x="41457" y="38899"/>
                </a:lnTo>
                <a:lnTo>
                  <a:pt x="39350" y="39725"/>
                </a:lnTo>
                <a:lnTo>
                  <a:pt x="36539" y="39725"/>
                </a:lnTo>
                <a:lnTo>
                  <a:pt x="34431" y="40552"/>
                </a:lnTo>
                <a:lnTo>
                  <a:pt x="32323" y="41378"/>
                </a:lnTo>
                <a:lnTo>
                  <a:pt x="28107" y="41378"/>
                </a:lnTo>
                <a:lnTo>
                  <a:pt x="25999" y="42205"/>
                </a:lnTo>
                <a:lnTo>
                  <a:pt x="23891" y="43031"/>
                </a:lnTo>
                <a:lnTo>
                  <a:pt x="22485" y="43858"/>
                </a:lnTo>
                <a:lnTo>
                  <a:pt x="19675" y="43858"/>
                </a:lnTo>
                <a:lnTo>
                  <a:pt x="16864" y="45517"/>
                </a:lnTo>
                <a:lnTo>
                  <a:pt x="14053" y="45517"/>
                </a:lnTo>
                <a:lnTo>
                  <a:pt x="12648" y="46344"/>
                </a:lnTo>
                <a:lnTo>
                  <a:pt x="11242" y="47170"/>
                </a:lnTo>
                <a:lnTo>
                  <a:pt x="10540" y="47997"/>
                </a:lnTo>
                <a:lnTo>
                  <a:pt x="7729" y="48823"/>
                </a:lnTo>
                <a:lnTo>
                  <a:pt x="6324" y="49650"/>
                </a:lnTo>
                <a:lnTo>
                  <a:pt x="4216" y="51310"/>
                </a:lnTo>
                <a:lnTo>
                  <a:pt x="3513" y="52136"/>
                </a:lnTo>
                <a:lnTo>
                  <a:pt x="1405" y="54616"/>
                </a:lnTo>
                <a:lnTo>
                  <a:pt x="0" y="57102"/>
                </a:lnTo>
                <a:lnTo>
                  <a:pt x="0" y="59581"/>
                </a:lnTo>
                <a:lnTo>
                  <a:pt x="2810" y="62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325499" y="4296841"/>
            <a:ext cx="555841" cy="425344"/>
          </a:xfrm>
          <a:custGeom>
            <a:avLst/>
            <a:gdLst/>
            <a:ahLst/>
            <a:cxnLst/>
            <a:rect l="l" t="t" r="r" b="b"/>
            <a:pathLst>
              <a:path w="555841" h="425344">
                <a:moveTo>
                  <a:pt x="469392" y="282185"/>
                </a:moveTo>
                <a:lnTo>
                  <a:pt x="468689" y="278046"/>
                </a:lnTo>
                <a:lnTo>
                  <a:pt x="467987" y="276393"/>
                </a:lnTo>
                <a:lnTo>
                  <a:pt x="467284" y="273907"/>
                </a:lnTo>
                <a:lnTo>
                  <a:pt x="467284" y="270594"/>
                </a:lnTo>
                <a:lnTo>
                  <a:pt x="466582" y="268941"/>
                </a:lnTo>
                <a:lnTo>
                  <a:pt x="466582" y="237494"/>
                </a:lnTo>
                <a:lnTo>
                  <a:pt x="467284" y="235841"/>
                </a:lnTo>
                <a:lnTo>
                  <a:pt x="467284" y="229222"/>
                </a:lnTo>
                <a:lnTo>
                  <a:pt x="467987" y="227569"/>
                </a:lnTo>
                <a:lnTo>
                  <a:pt x="467987" y="220117"/>
                </a:lnTo>
                <a:lnTo>
                  <a:pt x="468689" y="218464"/>
                </a:lnTo>
                <a:lnTo>
                  <a:pt x="468689" y="211019"/>
                </a:lnTo>
                <a:lnTo>
                  <a:pt x="469392" y="209359"/>
                </a:lnTo>
                <a:lnTo>
                  <a:pt x="469392" y="189503"/>
                </a:lnTo>
                <a:lnTo>
                  <a:pt x="468689" y="186190"/>
                </a:lnTo>
                <a:lnTo>
                  <a:pt x="468689" y="183711"/>
                </a:lnTo>
                <a:lnTo>
                  <a:pt x="467987" y="181225"/>
                </a:lnTo>
                <a:lnTo>
                  <a:pt x="467987" y="178745"/>
                </a:lnTo>
                <a:lnTo>
                  <a:pt x="467284" y="176259"/>
                </a:lnTo>
                <a:lnTo>
                  <a:pt x="467284" y="173780"/>
                </a:lnTo>
                <a:lnTo>
                  <a:pt x="466582" y="171293"/>
                </a:lnTo>
                <a:lnTo>
                  <a:pt x="466582" y="169640"/>
                </a:lnTo>
                <a:lnTo>
                  <a:pt x="465879" y="167161"/>
                </a:lnTo>
                <a:lnTo>
                  <a:pt x="465176" y="164675"/>
                </a:lnTo>
                <a:lnTo>
                  <a:pt x="464474" y="162195"/>
                </a:lnTo>
                <a:lnTo>
                  <a:pt x="464474" y="159709"/>
                </a:lnTo>
                <a:lnTo>
                  <a:pt x="463771" y="157229"/>
                </a:lnTo>
                <a:lnTo>
                  <a:pt x="462366" y="154743"/>
                </a:lnTo>
                <a:lnTo>
                  <a:pt x="461663" y="152264"/>
                </a:lnTo>
                <a:lnTo>
                  <a:pt x="460961" y="149777"/>
                </a:lnTo>
                <a:lnTo>
                  <a:pt x="459556" y="148124"/>
                </a:lnTo>
                <a:lnTo>
                  <a:pt x="458853" y="145645"/>
                </a:lnTo>
                <a:lnTo>
                  <a:pt x="457448" y="143159"/>
                </a:lnTo>
                <a:lnTo>
                  <a:pt x="456745" y="141506"/>
                </a:lnTo>
                <a:lnTo>
                  <a:pt x="455340" y="139019"/>
                </a:lnTo>
                <a:lnTo>
                  <a:pt x="453929" y="136540"/>
                </a:lnTo>
                <a:lnTo>
                  <a:pt x="452524" y="134061"/>
                </a:lnTo>
                <a:lnTo>
                  <a:pt x="451119" y="132401"/>
                </a:lnTo>
                <a:lnTo>
                  <a:pt x="449011" y="130748"/>
                </a:lnTo>
                <a:lnTo>
                  <a:pt x="446903" y="128261"/>
                </a:lnTo>
                <a:lnTo>
                  <a:pt x="445498" y="126609"/>
                </a:lnTo>
                <a:lnTo>
                  <a:pt x="444093" y="124956"/>
                </a:lnTo>
                <a:lnTo>
                  <a:pt x="441985" y="122469"/>
                </a:lnTo>
                <a:lnTo>
                  <a:pt x="439877" y="120816"/>
                </a:lnTo>
                <a:lnTo>
                  <a:pt x="437769" y="118337"/>
                </a:lnTo>
                <a:lnTo>
                  <a:pt x="435662" y="116677"/>
                </a:lnTo>
                <a:lnTo>
                  <a:pt x="432851" y="115024"/>
                </a:lnTo>
                <a:lnTo>
                  <a:pt x="430743" y="113371"/>
                </a:lnTo>
                <a:lnTo>
                  <a:pt x="429338" y="111711"/>
                </a:lnTo>
                <a:lnTo>
                  <a:pt x="427230" y="110058"/>
                </a:lnTo>
                <a:lnTo>
                  <a:pt x="424420" y="108405"/>
                </a:lnTo>
                <a:lnTo>
                  <a:pt x="422312" y="107579"/>
                </a:lnTo>
                <a:lnTo>
                  <a:pt x="419502" y="105919"/>
                </a:lnTo>
                <a:lnTo>
                  <a:pt x="417394" y="104266"/>
                </a:lnTo>
                <a:lnTo>
                  <a:pt x="415286" y="102613"/>
                </a:lnTo>
                <a:lnTo>
                  <a:pt x="412476" y="101787"/>
                </a:lnTo>
                <a:lnTo>
                  <a:pt x="410368" y="100953"/>
                </a:lnTo>
                <a:lnTo>
                  <a:pt x="407558" y="100127"/>
                </a:lnTo>
                <a:lnTo>
                  <a:pt x="404741" y="98474"/>
                </a:lnTo>
                <a:lnTo>
                  <a:pt x="402634" y="96821"/>
                </a:lnTo>
                <a:lnTo>
                  <a:pt x="399823" y="95995"/>
                </a:lnTo>
                <a:lnTo>
                  <a:pt x="397013" y="95161"/>
                </a:lnTo>
                <a:lnTo>
                  <a:pt x="394203" y="94335"/>
                </a:lnTo>
                <a:lnTo>
                  <a:pt x="391392" y="92682"/>
                </a:lnTo>
                <a:lnTo>
                  <a:pt x="389284" y="91855"/>
                </a:lnTo>
                <a:lnTo>
                  <a:pt x="386474" y="91855"/>
                </a:lnTo>
                <a:lnTo>
                  <a:pt x="382961" y="90202"/>
                </a:lnTo>
                <a:lnTo>
                  <a:pt x="380853" y="89369"/>
                </a:lnTo>
                <a:lnTo>
                  <a:pt x="377340" y="89369"/>
                </a:lnTo>
                <a:lnTo>
                  <a:pt x="374530" y="88542"/>
                </a:lnTo>
                <a:lnTo>
                  <a:pt x="371719" y="87716"/>
                </a:lnTo>
                <a:lnTo>
                  <a:pt x="368909" y="86890"/>
                </a:lnTo>
                <a:lnTo>
                  <a:pt x="363288" y="86890"/>
                </a:lnTo>
                <a:lnTo>
                  <a:pt x="359775" y="86063"/>
                </a:lnTo>
                <a:lnTo>
                  <a:pt x="356959" y="85237"/>
                </a:lnTo>
                <a:lnTo>
                  <a:pt x="353446" y="84403"/>
                </a:lnTo>
                <a:lnTo>
                  <a:pt x="347123" y="84403"/>
                </a:lnTo>
                <a:lnTo>
                  <a:pt x="344312" y="83577"/>
                </a:lnTo>
                <a:lnTo>
                  <a:pt x="337989" y="83577"/>
                </a:lnTo>
                <a:lnTo>
                  <a:pt x="334476" y="82750"/>
                </a:lnTo>
                <a:lnTo>
                  <a:pt x="331666" y="82750"/>
                </a:lnTo>
                <a:lnTo>
                  <a:pt x="328153" y="81924"/>
                </a:lnTo>
                <a:lnTo>
                  <a:pt x="314803" y="81924"/>
                </a:lnTo>
                <a:lnTo>
                  <a:pt x="311290" y="82750"/>
                </a:lnTo>
                <a:lnTo>
                  <a:pt x="293720" y="82750"/>
                </a:lnTo>
                <a:lnTo>
                  <a:pt x="290207" y="83577"/>
                </a:lnTo>
                <a:lnTo>
                  <a:pt x="286694" y="83577"/>
                </a:lnTo>
                <a:lnTo>
                  <a:pt x="283181" y="84403"/>
                </a:lnTo>
                <a:lnTo>
                  <a:pt x="271939" y="84403"/>
                </a:lnTo>
                <a:lnTo>
                  <a:pt x="268426" y="85237"/>
                </a:lnTo>
                <a:lnTo>
                  <a:pt x="264211" y="86063"/>
                </a:lnTo>
                <a:lnTo>
                  <a:pt x="260698" y="86890"/>
                </a:lnTo>
                <a:lnTo>
                  <a:pt x="246640" y="86890"/>
                </a:lnTo>
                <a:lnTo>
                  <a:pt x="244532" y="87716"/>
                </a:lnTo>
                <a:lnTo>
                  <a:pt x="242424" y="86890"/>
                </a:lnTo>
                <a:lnTo>
                  <a:pt x="231885" y="86890"/>
                </a:lnTo>
                <a:lnTo>
                  <a:pt x="229778" y="86063"/>
                </a:lnTo>
                <a:lnTo>
                  <a:pt x="227670" y="86063"/>
                </a:lnTo>
                <a:lnTo>
                  <a:pt x="225562" y="85237"/>
                </a:lnTo>
                <a:lnTo>
                  <a:pt x="223454" y="85237"/>
                </a:lnTo>
                <a:lnTo>
                  <a:pt x="221346" y="84403"/>
                </a:lnTo>
                <a:lnTo>
                  <a:pt x="219239" y="84403"/>
                </a:lnTo>
                <a:lnTo>
                  <a:pt x="217131" y="82750"/>
                </a:lnTo>
                <a:lnTo>
                  <a:pt x="215023" y="81924"/>
                </a:lnTo>
                <a:lnTo>
                  <a:pt x="212915" y="81097"/>
                </a:lnTo>
                <a:lnTo>
                  <a:pt x="210802" y="81097"/>
                </a:lnTo>
                <a:lnTo>
                  <a:pt x="208694" y="79444"/>
                </a:lnTo>
                <a:lnTo>
                  <a:pt x="206586" y="78611"/>
                </a:lnTo>
                <a:lnTo>
                  <a:pt x="204478" y="77785"/>
                </a:lnTo>
                <a:lnTo>
                  <a:pt x="203073" y="76958"/>
                </a:lnTo>
                <a:lnTo>
                  <a:pt x="200965" y="76132"/>
                </a:lnTo>
                <a:lnTo>
                  <a:pt x="198858" y="75305"/>
                </a:lnTo>
                <a:lnTo>
                  <a:pt x="196750" y="73645"/>
                </a:lnTo>
                <a:lnTo>
                  <a:pt x="194642" y="72819"/>
                </a:lnTo>
                <a:lnTo>
                  <a:pt x="192534" y="71992"/>
                </a:lnTo>
                <a:lnTo>
                  <a:pt x="191129" y="71166"/>
                </a:lnTo>
                <a:lnTo>
                  <a:pt x="189021" y="70339"/>
                </a:lnTo>
                <a:lnTo>
                  <a:pt x="187616" y="68686"/>
                </a:lnTo>
                <a:lnTo>
                  <a:pt x="185508" y="67853"/>
                </a:lnTo>
                <a:lnTo>
                  <a:pt x="184103" y="66200"/>
                </a:lnTo>
                <a:lnTo>
                  <a:pt x="181293" y="64547"/>
                </a:lnTo>
                <a:lnTo>
                  <a:pt x="179887" y="63721"/>
                </a:lnTo>
                <a:lnTo>
                  <a:pt x="177780" y="62061"/>
                </a:lnTo>
                <a:lnTo>
                  <a:pt x="176374" y="60408"/>
                </a:lnTo>
                <a:lnTo>
                  <a:pt x="174267" y="59581"/>
                </a:lnTo>
                <a:lnTo>
                  <a:pt x="172861" y="57929"/>
                </a:lnTo>
                <a:lnTo>
                  <a:pt x="170754" y="57095"/>
                </a:lnTo>
                <a:lnTo>
                  <a:pt x="169349" y="55442"/>
                </a:lnTo>
                <a:lnTo>
                  <a:pt x="167241" y="54616"/>
                </a:lnTo>
                <a:lnTo>
                  <a:pt x="165836" y="52963"/>
                </a:lnTo>
                <a:lnTo>
                  <a:pt x="162323" y="50476"/>
                </a:lnTo>
                <a:lnTo>
                  <a:pt x="159506" y="47997"/>
                </a:lnTo>
                <a:lnTo>
                  <a:pt x="156696" y="44684"/>
                </a:lnTo>
                <a:lnTo>
                  <a:pt x="153183" y="42205"/>
                </a:lnTo>
                <a:lnTo>
                  <a:pt x="150373" y="39718"/>
                </a:lnTo>
                <a:lnTo>
                  <a:pt x="148265" y="37239"/>
                </a:lnTo>
                <a:lnTo>
                  <a:pt x="146157" y="34753"/>
                </a:lnTo>
                <a:lnTo>
                  <a:pt x="143347" y="32273"/>
                </a:lnTo>
                <a:lnTo>
                  <a:pt x="140536" y="30620"/>
                </a:lnTo>
                <a:lnTo>
                  <a:pt x="139131" y="28134"/>
                </a:lnTo>
                <a:lnTo>
                  <a:pt x="137023" y="26481"/>
                </a:lnTo>
                <a:lnTo>
                  <a:pt x="134915" y="23995"/>
                </a:lnTo>
                <a:lnTo>
                  <a:pt x="132105" y="22342"/>
                </a:lnTo>
                <a:lnTo>
                  <a:pt x="130700" y="21515"/>
                </a:lnTo>
                <a:lnTo>
                  <a:pt x="127889" y="19862"/>
                </a:lnTo>
                <a:lnTo>
                  <a:pt x="125782" y="19036"/>
                </a:lnTo>
                <a:lnTo>
                  <a:pt x="124377" y="17376"/>
                </a:lnTo>
                <a:lnTo>
                  <a:pt x="122269" y="17376"/>
                </a:lnTo>
                <a:lnTo>
                  <a:pt x="120161" y="16550"/>
                </a:lnTo>
                <a:lnTo>
                  <a:pt x="118053" y="15723"/>
                </a:lnTo>
                <a:lnTo>
                  <a:pt x="111021" y="15723"/>
                </a:lnTo>
                <a:lnTo>
                  <a:pt x="108914" y="16550"/>
                </a:lnTo>
                <a:lnTo>
                  <a:pt x="106103" y="17376"/>
                </a:lnTo>
                <a:lnTo>
                  <a:pt x="103995" y="19862"/>
                </a:lnTo>
                <a:lnTo>
                  <a:pt x="101888" y="21515"/>
                </a:lnTo>
                <a:lnTo>
                  <a:pt x="101888" y="24828"/>
                </a:lnTo>
                <a:lnTo>
                  <a:pt x="101185" y="26481"/>
                </a:lnTo>
                <a:lnTo>
                  <a:pt x="101185" y="30620"/>
                </a:lnTo>
                <a:lnTo>
                  <a:pt x="101888" y="32273"/>
                </a:lnTo>
                <a:lnTo>
                  <a:pt x="102590" y="34753"/>
                </a:lnTo>
                <a:lnTo>
                  <a:pt x="103293" y="37239"/>
                </a:lnTo>
                <a:lnTo>
                  <a:pt x="103995" y="39718"/>
                </a:lnTo>
                <a:lnTo>
                  <a:pt x="106103" y="42205"/>
                </a:lnTo>
                <a:lnTo>
                  <a:pt x="107508" y="44684"/>
                </a:lnTo>
                <a:lnTo>
                  <a:pt x="108914" y="47171"/>
                </a:lnTo>
                <a:lnTo>
                  <a:pt x="109616" y="49650"/>
                </a:lnTo>
                <a:lnTo>
                  <a:pt x="111021" y="52136"/>
                </a:lnTo>
                <a:lnTo>
                  <a:pt x="112427" y="54616"/>
                </a:lnTo>
                <a:lnTo>
                  <a:pt x="113838" y="56269"/>
                </a:lnTo>
                <a:lnTo>
                  <a:pt x="115243" y="58755"/>
                </a:lnTo>
                <a:lnTo>
                  <a:pt x="116648" y="61234"/>
                </a:lnTo>
                <a:lnTo>
                  <a:pt x="117351" y="62894"/>
                </a:lnTo>
                <a:lnTo>
                  <a:pt x="118756" y="65374"/>
                </a:lnTo>
                <a:lnTo>
                  <a:pt x="119458" y="67027"/>
                </a:lnTo>
                <a:lnTo>
                  <a:pt x="120864" y="69513"/>
                </a:lnTo>
                <a:lnTo>
                  <a:pt x="121566" y="71166"/>
                </a:lnTo>
                <a:lnTo>
                  <a:pt x="122971" y="72819"/>
                </a:lnTo>
                <a:lnTo>
                  <a:pt x="123674" y="74479"/>
                </a:lnTo>
                <a:lnTo>
                  <a:pt x="124377" y="76132"/>
                </a:lnTo>
                <a:lnTo>
                  <a:pt x="125782" y="79444"/>
                </a:lnTo>
                <a:lnTo>
                  <a:pt x="126484" y="81924"/>
                </a:lnTo>
                <a:lnTo>
                  <a:pt x="126484" y="84403"/>
                </a:lnTo>
                <a:lnTo>
                  <a:pt x="127187" y="86890"/>
                </a:lnTo>
                <a:lnTo>
                  <a:pt x="126484" y="86890"/>
                </a:lnTo>
                <a:lnTo>
                  <a:pt x="125079" y="88542"/>
                </a:lnTo>
                <a:lnTo>
                  <a:pt x="122971" y="88542"/>
                </a:lnTo>
                <a:lnTo>
                  <a:pt x="120864" y="89369"/>
                </a:lnTo>
                <a:lnTo>
                  <a:pt x="118756" y="88542"/>
                </a:lnTo>
                <a:lnTo>
                  <a:pt x="117351" y="87716"/>
                </a:lnTo>
                <a:lnTo>
                  <a:pt x="115243" y="87716"/>
                </a:lnTo>
                <a:lnTo>
                  <a:pt x="113838" y="86890"/>
                </a:lnTo>
                <a:lnTo>
                  <a:pt x="112427" y="86890"/>
                </a:lnTo>
                <a:lnTo>
                  <a:pt x="111021" y="86063"/>
                </a:lnTo>
                <a:lnTo>
                  <a:pt x="108914" y="85237"/>
                </a:lnTo>
                <a:lnTo>
                  <a:pt x="107508" y="84403"/>
                </a:lnTo>
                <a:lnTo>
                  <a:pt x="105401" y="83577"/>
                </a:lnTo>
                <a:lnTo>
                  <a:pt x="103293" y="82750"/>
                </a:lnTo>
                <a:lnTo>
                  <a:pt x="101888" y="81097"/>
                </a:lnTo>
                <a:lnTo>
                  <a:pt x="99780" y="81097"/>
                </a:lnTo>
                <a:lnTo>
                  <a:pt x="97672" y="79444"/>
                </a:lnTo>
                <a:lnTo>
                  <a:pt x="96267" y="78611"/>
                </a:lnTo>
                <a:lnTo>
                  <a:pt x="94159" y="76958"/>
                </a:lnTo>
                <a:lnTo>
                  <a:pt x="92051" y="76132"/>
                </a:lnTo>
                <a:lnTo>
                  <a:pt x="89943" y="73645"/>
                </a:lnTo>
                <a:lnTo>
                  <a:pt x="87836" y="71992"/>
                </a:lnTo>
                <a:lnTo>
                  <a:pt x="85728" y="70339"/>
                </a:lnTo>
                <a:lnTo>
                  <a:pt x="83620" y="69513"/>
                </a:lnTo>
                <a:lnTo>
                  <a:pt x="80810" y="67027"/>
                </a:lnTo>
                <a:lnTo>
                  <a:pt x="78702" y="65374"/>
                </a:lnTo>
                <a:lnTo>
                  <a:pt x="76594" y="62894"/>
                </a:lnTo>
                <a:lnTo>
                  <a:pt x="74486" y="61234"/>
                </a:lnTo>
                <a:lnTo>
                  <a:pt x="71676" y="58755"/>
                </a:lnTo>
                <a:lnTo>
                  <a:pt x="69568" y="56269"/>
                </a:lnTo>
                <a:lnTo>
                  <a:pt x="66758" y="53789"/>
                </a:lnTo>
                <a:lnTo>
                  <a:pt x="64650" y="51303"/>
                </a:lnTo>
                <a:lnTo>
                  <a:pt x="61834" y="48823"/>
                </a:lnTo>
                <a:lnTo>
                  <a:pt x="59726" y="46337"/>
                </a:lnTo>
                <a:lnTo>
                  <a:pt x="56916" y="43031"/>
                </a:lnTo>
                <a:lnTo>
                  <a:pt x="54808" y="40545"/>
                </a:lnTo>
                <a:lnTo>
                  <a:pt x="51295" y="37239"/>
                </a:lnTo>
                <a:lnTo>
                  <a:pt x="49187" y="34753"/>
                </a:lnTo>
                <a:lnTo>
                  <a:pt x="46377" y="31447"/>
                </a:lnTo>
                <a:lnTo>
                  <a:pt x="43566" y="28134"/>
                </a:lnTo>
                <a:lnTo>
                  <a:pt x="40756" y="24828"/>
                </a:lnTo>
                <a:lnTo>
                  <a:pt x="38648" y="22342"/>
                </a:lnTo>
                <a:lnTo>
                  <a:pt x="35838" y="19862"/>
                </a:lnTo>
                <a:lnTo>
                  <a:pt x="33730" y="17376"/>
                </a:lnTo>
                <a:lnTo>
                  <a:pt x="30920" y="14897"/>
                </a:lnTo>
                <a:lnTo>
                  <a:pt x="28109" y="12410"/>
                </a:lnTo>
                <a:lnTo>
                  <a:pt x="26001" y="10757"/>
                </a:lnTo>
                <a:lnTo>
                  <a:pt x="23894" y="8278"/>
                </a:lnTo>
                <a:lnTo>
                  <a:pt x="21083" y="6618"/>
                </a:lnTo>
                <a:lnTo>
                  <a:pt x="18975" y="4965"/>
                </a:lnTo>
                <a:lnTo>
                  <a:pt x="16868" y="4139"/>
                </a:lnTo>
                <a:lnTo>
                  <a:pt x="14754" y="3312"/>
                </a:lnTo>
                <a:lnTo>
                  <a:pt x="13349" y="1652"/>
                </a:lnTo>
                <a:lnTo>
                  <a:pt x="11241" y="826"/>
                </a:lnTo>
                <a:lnTo>
                  <a:pt x="9133" y="0"/>
                </a:lnTo>
                <a:lnTo>
                  <a:pt x="4918" y="0"/>
                </a:lnTo>
                <a:lnTo>
                  <a:pt x="2810" y="1652"/>
                </a:lnTo>
                <a:lnTo>
                  <a:pt x="1405" y="3312"/>
                </a:lnTo>
                <a:lnTo>
                  <a:pt x="1405" y="4139"/>
                </a:lnTo>
                <a:lnTo>
                  <a:pt x="0" y="5792"/>
                </a:lnTo>
                <a:lnTo>
                  <a:pt x="0" y="17376"/>
                </a:lnTo>
                <a:lnTo>
                  <a:pt x="702" y="19862"/>
                </a:lnTo>
                <a:lnTo>
                  <a:pt x="1405" y="21515"/>
                </a:lnTo>
                <a:lnTo>
                  <a:pt x="1405" y="24828"/>
                </a:lnTo>
                <a:lnTo>
                  <a:pt x="2107" y="28961"/>
                </a:lnTo>
                <a:lnTo>
                  <a:pt x="2107" y="30620"/>
                </a:lnTo>
                <a:lnTo>
                  <a:pt x="2810" y="33100"/>
                </a:lnTo>
                <a:lnTo>
                  <a:pt x="2810" y="34753"/>
                </a:lnTo>
                <a:lnTo>
                  <a:pt x="3512" y="37239"/>
                </a:lnTo>
                <a:lnTo>
                  <a:pt x="4918" y="40545"/>
                </a:lnTo>
                <a:lnTo>
                  <a:pt x="5620" y="43858"/>
                </a:lnTo>
                <a:lnTo>
                  <a:pt x="7025" y="47171"/>
                </a:lnTo>
                <a:lnTo>
                  <a:pt x="8431" y="50476"/>
                </a:lnTo>
                <a:lnTo>
                  <a:pt x="9133" y="53789"/>
                </a:lnTo>
                <a:lnTo>
                  <a:pt x="11241" y="56269"/>
                </a:lnTo>
                <a:lnTo>
                  <a:pt x="11944" y="59581"/>
                </a:lnTo>
                <a:lnTo>
                  <a:pt x="14051" y="62894"/>
                </a:lnTo>
                <a:lnTo>
                  <a:pt x="14754" y="66200"/>
                </a:lnTo>
                <a:lnTo>
                  <a:pt x="16165" y="68686"/>
                </a:lnTo>
                <a:lnTo>
                  <a:pt x="18273" y="71166"/>
                </a:lnTo>
                <a:lnTo>
                  <a:pt x="19678" y="74479"/>
                </a:lnTo>
                <a:lnTo>
                  <a:pt x="21083" y="76958"/>
                </a:lnTo>
                <a:lnTo>
                  <a:pt x="22488" y="79444"/>
                </a:lnTo>
                <a:lnTo>
                  <a:pt x="23894" y="81924"/>
                </a:lnTo>
                <a:lnTo>
                  <a:pt x="25299" y="84403"/>
                </a:lnTo>
                <a:lnTo>
                  <a:pt x="26704" y="86889"/>
                </a:lnTo>
                <a:lnTo>
                  <a:pt x="27407" y="88542"/>
                </a:lnTo>
                <a:lnTo>
                  <a:pt x="28812" y="90202"/>
                </a:lnTo>
                <a:lnTo>
                  <a:pt x="29514" y="92682"/>
                </a:lnTo>
                <a:lnTo>
                  <a:pt x="31622" y="96821"/>
                </a:lnTo>
                <a:lnTo>
                  <a:pt x="33027" y="100127"/>
                </a:lnTo>
                <a:lnTo>
                  <a:pt x="33730" y="103440"/>
                </a:lnTo>
                <a:lnTo>
                  <a:pt x="34433" y="106752"/>
                </a:lnTo>
                <a:lnTo>
                  <a:pt x="33730" y="109232"/>
                </a:lnTo>
                <a:lnTo>
                  <a:pt x="33730" y="110885"/>
                </a:lnTo>
                <a:lnTo>
                  <a:pt x="32325" y="111711"/>
                </a:lnTo>
                <a:lnTo>
                  <a:pt x="30920" y="112545"/>
                </a:lnTo>
                <a:lnTo>
                  <a:pt x="28812" y="111711"/>
                </a:lnTo>
                <a:lnTo>
                  <a:pt x="26704" y="111711"/>
                </a:lnTo>
                <a:lnTo>
                  <a:pt x="24596" y="110058"/>
                </a:lnTo>
                <a:lnTo>
                  <a:pt x="22488" y="110058"/>
                </a:lnTo>
                <a:lnTo>
                  <a:pt x="19678" y="108405"/>
                </a:lnTo>
                <a:lnTo>
                  <a:pt x="16868" y="107579"/>
                </a:lnTo>
                <a:lnTo>
                  <a:pt x="14754" y="105919"/>
                </a:lnTo>
                <a:lnTo>
                  <a:pt x="12646" y="105919"/>
                </a:lnTo>
                <a:lnTo>
                  <a:pt x="9836" y="105093"/>
                </a:lnTo>
                <a:lnTo>
                  <a:pt x="8431" y="105919"/>
                </a:lnTo>
                <a:lnTo>
                  <a:pt x="6323" y="106752"/>
                </a:lnTo>
                <a:lnTo>
                  <a:pt x="5620" y="108405"/>
                </a:lnTo>
                <a:lnTo>
                  <a:pt x="4918" y="110885"/>
                </a:lnTo>
                <a:lnTo>
                  <a:pt x="4918" y="115850"/>
                </a:lnTo>
                <a:lnTo>
                  <a:pt x="5620" y="118337"/>
                </a:lnTo>
                <a:lnTo>
                  <a:pt x="6323" y="119990"/>
                </a:lnTo>
                <a:lnTo>
                  <a:pt x="7728" y="123303"/>
                </a:lnTo>
                <a:lnTo>
                  <a:pt x="8431" y="125782"/>
                </a:lnTo>
                <a:lnTo>
                  <a:pt x="9836" y="128261"/>
                </a:lnTo>
                <a:lnTo>
                  <a:pt x="11241" y="130748"/>
                </a:lnTo>
                <a:lnTo>
                  <a:pt x="12646" y="134061"/>
                </a:lnTo>
                <a:lnTo>
                  <a:pt x="13349" y="136540"/>
                </a:lnTo>
                <a:lnTo>
                  <a:pt x="14754" y="139853"/>
                </a:lnTo>
                <a:lnTo>
                  <a:pt x="16165" y="143159"/>
                </a:lnTo>
                <a:lnTo>
                  <a:pt x="18273" y="146471"/>
                </a:lnTo>
                <a:lnTo>
                  <a:pt x="18976" y="149777"/>
                </a:lnTo>
                <a:lnTo>
                  <a:pt x="20381" y="153090"/>
                </a:lnTo>
                <a:lnTo>
                  <a:pt x="21786" y="156403"/>
                </a:lnTo>
                <a:lnTo>
                  <a:pt x="23191" y="159709"/>
                </a:lnTo>
                <a:lnTo>
                  <a:pt x="23894" y="163022"/>
                </a:lnTo>
                <a:lnTo>
                  <a:pt x="25299" y="166327"/>
                </a:lnTo>
                <a:lnTo>
                  <a:pt x="26001" y="169640"/>
                </a:lnTo>
                <a:lnTo>
                  <a:pt x="26704" y="172953"/>
                </a:lnTo>
                <a:lnTo>
                  <a:pt x="27407" y="175432"/>
                </a:lnTo>
                <a:lnTo>
                  <a:pt x="27407" y="181225"/>
                </a:lnTo>
                <a:lnTo>
                  <a:pt x="28109" y="184537"/>
                </a:lnTo>
                <a:lnTo>
                  <a:pt x="27407" y="187017"/>
                </a:lnTo>
                <a:lnTo>
                  <a:pt x="27407" y="190330"/>
                </a:lnTo>
                <a:lnTo>
                  <a:pt x="26704" y="192809"/>
                </a:lnTo>
                <a:lnTo>
                  <a:pt x="26002" y="195295"/>
                </a:lnTo>
                <a:lnTo>
                  <a:pt x="24596" y="196948"/>
                </a:lnTo>
                <a:lnTo>
                  <a:pt x="23191" y="198601"/>
                </a:lnTo>
                <a:lnTo>
                  <a:pt x="22489" y="201088"/>
                </a:lnTo>
                <a:lnTo>
                  <a:pt x="21083" y="202740"/>
                </a:lnTo>
                <a:lnTo>
                  <a:pt x="18976" y="206053"/>
                </a:lnTo>
                <a:lnTo>
                  <a:pt x="17570" y="209359"/>
                </a:lnTo>
                <a:lnTo>
                  <a:pt x="15457" y="211019"/>
                </a:lnTo>
                <a:lnTo>
                  <a:pt x="14754" y="213498"/>
                </a:lnTo>
                <a:lnTo>
                  <a:pt x="14052" y="215151"/>
                </a:lnTo>
                <a:lnTo>
                  <a:pt x="13349" y="217638"/>
                </a:lnTo>
                <a:lnTo>
                  <a:pt x="12646" y="219291"/>
                </a:lnTo>
                <a:lnTo>
                  <a:pt x="12646" y="223430"/>
                </a:lnTo>
                <a:lnTo>
                  <a:pt x="13349" y="225909"/>
                </a:lnTo>
                <a:lnTo>
                  <a:pt x="13349" y="227569"/>
                </a:lnTo>
                <a:lnTo>
                  <a:pt x="14754" y="231701"/>
                </a:lnTo>
                <a:lnTo>
                  <a:pt x="14754" y="232535"/>
                </a:lnTo>
                <a:lnTo>
                  <a:pt x="15457" y="235014"/>
                </a:lnTo>
                <a:lnTo>
                  <a:pt x="16165" y="236667"/>
                </a:lnTo>
                <a:lnTo>
                  <a:pt x="16868" y="239154"/>
                </a:lnTo>
                <a:lnTo>
                  <a:pt x="17570" y="240807"/>
                </a:lnTo>
                <a:lnTo>
                  <a:pt x="18976" y="243286"/>
                </a:lnTo>
                <a:lnTo>
                  <a:pt x="19678" y="245772"/>
                </a:lnTo>
                <a:lnTo>
                  <a:pt x="21786" y="248252"/>
                </a:lnTo>
                <a:lnTo>
                  <a:pt x="23191" y="250738"/>
                </a:lnTo>
                <a:lnTo>
                  <a:pt x="24596" y="254044"/>
                </a:lnTo>
                <a:lnTo>
                  <a:pt x="26704" y="256530"/>
                </a:lnTo>
                <a:lnTo>
                  <a:pt x="28812" y="259843"/>
                </a:lnTo>
                <a:lnTo>
                  <a:pt x="30920" y="263149"/>
                </a:lnTo>
                <a:lnTo>
                  <a:pt x="33730" y="266462"/>
                </a:lnTo>
                <a:lnTo>
                  <a:pt x="36540" y="268941"/>
                </a:lnTo>
                <a:lnTo>
                  <a:pt x="39351" y="272254"/>
                </a:lnTo>
                <a:lnTo>
                  <a:pt x="42161" y="275560"/>
                </a:lnTo>
                <a:lnTo>
                  <a:pt x="44269" y="279699"/>
                </a:lnTo>
                <a:lnTo>
                  <a:pt x="47782" y="283012"/>
                </a:lnTo>
                <a:lnTo>
                  <a:pt x="50592" y="286318"/>
                </a:lnTo>
                <a:lnTo>
                  <a:pt x="53403" y="289630"/>
                </a:lnTo>
                <a:lnTo>
                  <a:pt x="56213" y="292943"/>
                </a:lnTo>
                <a:lnTo>
                  <a:pt x="59726" y="296249"/>
                </a:lnTo>
                <a:lnTo>
                  <a:pt x="62536" y="300388"/>
                </a:lnTo>
                <a:lnTo>
                  <a:pt x="64650" y="302868"/>
                </a:lnTo>
                <a:lnTo>
                  <a:pt x="67461" y="306181"/>
                </a:lnTo>
                <a:lnTo>
                  <a:pt x="70271" y="309493"/>
                </a:lnTo>
                <a:lnTo>
                  <a:pt x="73081" y="312799"/>
                </a:lnTo>
                <a:lnTo>
                  <a:pt x="75189" y="316112"/>
                </a:lnTo>
                <a:lnTo>
                  <a:pt x="77999" y="318591"/>
                </a:lnTo>
                <a:lnTo>
                  <a:pt x="80107" y="321078"/>
                </a:lnTo>
                <a:lnTo>
                  <a:pt x="82918" y="323557"/>
                </a:lnTo>
                <a:lnTo>
                  <a:pt x="84323" y="326044"/>
                </a:lnTo>
                <a:lnTo>
                  <a:pt x="86431" y="328523"/>
                </a:lnTo>
                <a:lnTo>
                  <a:pt x="88538" y="331009"/>
                </a:lnTo>
                <a:lnTo>
                  <a:pt x="89944" y="332662"/>
                </a:lnTo>
                <a:lnTo>
                  <a:pt x="91349" y="334315"/>
                </a:lnTo>
                <a:lnTo>
                  <a:pt x="92754" y="336802"/>
                </a:lnTo>
                <a:lnTo>
                  <a:pt x="93457" y="339281"/>
                </a:lnTo>
                <a:lnTo>
                  <a:pt x="94862" y="341760"/>
                </a:lnTo>
                <a:lnTo>
                  <a:pt x="96267" y="343420"/>
                </a:lnTo>
                <a:lnTo>
                  <a:pt x="97672" y="346726"/>
                </a:lnTo>
                <a:lnTo>
                  <a:pt x="98375" y="348386"/>
                </a:lnTo>
                <a:lnTo>
                  <a:pt x="99780" y="351692"/>
                </a:lnTo>
                <a:lnTo>
                  <a:pt x="100483" y="355005"/>
                </a:lnTo>
                <a:lnTo>
                  <a:pt x="101888" y="357484"/>
                </a:lnTo>
                <a:lnTo>
                  <a:pt x="102590" y="359970"/>
                </a:lnTo>
                <a:lnTo>
                  <a:pt x="103996" y="363276"/>
                </a:lnTo>
                <a:lnTo>
                  <a:pt x="105401" y="366589"/>
                </a:lnTo>
                <a:lnTo>
                  <a:pt x="106806" y="369902"/>
                </a:lnTo>
                <a:lnTo>
                  <a:pt x="108211" y="373208"/>
                </a:lnTo>
                <a:lnTo>
                  <a:pt x="109616" y="375694"/>
                </a:lnTo>
                <a:lnTo>
                  <a:pt x="110319" y="378173"/>
                </a:lnTo>
                <a:lnTo>
                  <a:pt x="111724" y="381486"/>
                </a:lnTo>
                <a:lnTo>
                  <a:pt x="113129" y="384792"/>
                </a:lnTo>
                <a:lnTo>
                  <a:pt x="114540" y="388105"/>
                </a:lnTo>
                <a:lnTo>
                  <a:pt x="115946" y="390584"/>
                </a:lnTo>
                <a:lnTo>
                  <a:pt x="117351" y="393897"/>
                </a:lnTo>
                <a:lnTo>
                  <a:pt x="119459" y="396376"/>
                </a:lnTo>
                <a:lnTo>
                  <a:pt x="121566" y="399689"/>
                </a:lnTo>
                <a:lnTo>
                  <a:pt x="122972" y="402176"/>
                </a:lnTo>
                <a:lnTo>
                  <a:pt x="124377" y="404655"/>
                </a:lnTo>
                <a:lnTo>
                  <a:pt x="126484" y="407134"/>
                </a:lnTo>
                <a:lnTo>
                  <a:pt x="128592" y="409621"/>
                </a:lnTo>
                <a:lnTo>
                  <a:pt x="130700" y="412100"/>
                </a:lnTo>
                <a:lnTo>
                  <a:pt x="133510" y="414586"/>
                </a:lnTo>
                <a:lnTo>
                  <a:pt x="135618" y="416239"/>
                </a:lnTo>
                <a:lnTo>
                  <a:pt x="138429" y="418726"/>
                </a:lnTo>
                <a:lnTo>
                  <a:pt x="140536" y="420379"/>
                </a:lnTo>
                <a:lnTo>
                  <a:pt x="142644" y="422032"/>
                </a:lnTo>
                <a:lnTo>
                  <a:pt x="144752" y="422858"/>
                </a:lnTo>
                <a:lnTo>
                  <a:pt x="146860" y="423685"/>
                </a:lnTo>
                <a:lnTo>
                  <a:pt x="148265" y="424518"/>
                </a:lnTo>
                <a:lnTo>
                  <a:pt x="149670" y="425344"/>
                </a:lnTo>
                <a:lnTo>
                  <a:pt x="154588" y="425344"/>
                </a:lnTo>
                <a:lnTo>
                  <a:pt x="154588" y="421205"/>
                </a:lnTo>
                <a:lnTo>
                  <a:pt x="153183" y="417892"/>
                </a:lnTo>
                <a:lnTo>
                  <a:pt x="151778" y="415413"/>
                </a:lnTo>
                <a:lnTo>
                  <a:pt x="150373" y="412927"/>
                </a:lnTo>
                <a:lnTo>
                  <a:pt x="149670" y="411274"/>
                </a:lnTo>
                <a:lnTo>
                  <a:pt x="148265" y="409621"/>
                </a:lnTo>
                <a:lnTo>
                  <a:pt x="147562" y="407968"/>
                </a:lnTo>
                <a:lnTo>
                  <a:pt x="146157" y="405481"/>
                </a:lnTo>
                <a:lnTo>
                  <a:pt x="144049" y="403002"/>
                </a:lnTo>
                <a:lnTo>
                  <a:pt x="142644" y="400516"/>
                </a:lnTo>
                <a:lnTo>
                  <a:pt x="141239" y="398036"/>
                </a:lnTo>
                <a:lnTo>
                  <a:pt x="139834" y="395550"/>
                </a:lnTo>
                <a:lnTo>
                  <a:pt x="137726" y="393071"/>
                </a:lnTo>
                <a:lnTo>
                  <a:pt x="136321" y="390584"/>
                </a:lnTo>
                <a:lnTo>
                  <a:pt x="134213" y="388105"/>
                </a:lnTo>
                <a:lnTo>
                  <a:pt x="132105" y="384792"/>
                </a:lnTo>
                <a:lnTo>
                  <a:pt x="130700" y="382313"/>
                </a:lnTo>
                <a:lnTo>
                  <a:pt x="128592" y="379826"/>
                </a:lnTo>
                <a:lnTo>
                  <a:pt x="127187" y="377347"/>
                </a:lnTo>
                <a:lnTo>
                  <a:pt x="125079" y="374868"/>
                </a:lnTo>
                <a:lnTo>
                  <a:pt x="124377" y="372381"/>
                </a:lnTo>
                <a:lnTo>
                  <a:pt x="122972" y="369902"/>
                </a:lnTo>
                <a:lnTo>
                  <a:pt x="122269" y="367415"/>
                </a:lnTo>
                <a:lnTo>
                  <a:pt x="120864" y="364936"/>
                </a:lnTo>
                <a:lnTo>
                  <a:pt x="119459" y="362450"/>
                </a:lnTo>
                <a:lnTo>
                  <a:pt x="118756" y="359970"/>
                </a:lnTo>
                <a:lnTo>
                  <a:pt x="118053" y="358310"/>
                </a:lnTo>
                <a:lnTo>
                  <a:pt x="117351" y="355831"/>
                </a:lnTo>
                <a:lnTo>
                  <a:pt x="116648" y="354178"/>
                </a:lnTo>
                <a:lnTo>
                  <a:pt x="115946" y="351692"/>
                </a:lnTo>
                <a:lnTo>
                  <a:pt x="115243" y="350039"/>
                </a:lnTo>
                <a:lnTo>
                  <a:pt x="114540" y="347559"/>
                </a:lnTo>
                <a:lnTo>
                  <a:pt x="113838" y="345900"/>
                </a:lnTo>
                <a:lnTo>
                  <a:pt x="113129" y="344247"/>
                </a:lnTo>
                <a:lnTo>
                  <a:pt x="112427" y="341760"/>
                </a:lnTo>
                <a:lnTo>
                  <a:pt x="111724" y="337628"/>
                </a:lnTo>
                <a:lnTo>
                  <a:pt x="110319" y="334315"/>
                </a:lnTo>
                <a:lnTo>
                  <a:pt x="108914" y="331009"/>
                </a:lnTo>
                <a:lnTo>
                  <a:pt x="107508" y="327697"/>
                </a:lnTo>
                <a:lnTo>
                  <a:pt x="105401" y="324384"/>
                </a:lnTo>
                <a:lnTo>
                  <a:pt x="103996" y="321904"/>
                </a:lnTo>
                <a:lnTo>
                  <a:pt x="102590" y="319418"/>
                </a:lnTo>
                <a:lnTo>
                  <a:pt x="101185" y="317765"/>
                </a:lnTo>
                <a:lnTo>
                  <a:pt x="99780" y="316112"/>
                </a:lnTo>
                <a:lnTo>
                  <a:pt x="97672" y="313626"/>
                </a:lnTo>
                <a:lnTo>
                  <a:pt x="95564" y="311146"/>
                </a:lnTo>
                <a:lnTo>
                  <a:pt x="93457" y="308660"/>
                </a:lnTo>
                <a:lnTo>
                  <a:pt x="90646" y="305354"/>
                </a:lnTo>
                <a:lnTo>
                  <a:pt x="87836" y="302868"/>
                </a:lnTo>
                <a:lnTo>
                  <a:pt x="85025" y="299562"/>
                </a:lnTo>
                <a:lnTo>
                  <a:pt x="82215" y="296249"/>
                </a:lnTo>
                <a:lnTo>
                  <a:pt x="79405" y="292943"/>
                </a:lnTo>
                <a:lnTo>
                  <a:pt x="75892" y="289630"/>
                </a:lnTo>
                <a:lnTo>
                  <a:pt x="73081" y="286318"/>
                </a:lnTo>
                <a:lnTo>
                  <a:pt x="70271" y="283838"/>
                </a:lnTo>
                <a:lnTo>
                  <a:pt x="66758" y="279699"/>
                </a:lnTo>
                <a:lnTo>
                  <a:pt x="63942" y="277220"/>
                </a:lnTo>
                <a:lnTo>
                  <a:pt x="61834" y="274733"/>
                </a:lnTo>
                <a:lnTo>
                  <a:pt x="60429" y="273080"/>
                </a:lnTo>
                <a:lnTo>
                  <a:pt x="59024" y="271427"/>
                </a:lnTo>
                <a:lnTo>
                  <a:pt x="57618" y="269768"/>
                </a:lnTo>
                <a:lnTo>
                  <a:pt x="54105" y="266462"/>
                </a:lnTo>
                <a:lnTo>
                  <a:pt x="51295" y="263149"/>
                </a:lnTo>
                <a:lnTo>
                  <a:pt x="48485" y="259010"/>
                </a:lnTo>
                <a:lnTo>
                  <a:pt x="45674" y="255704"/>
                </a:lnTo>
                <a:lnTo>
                  <a:pt x="42864" y="253217"/>
                </a:lnTo>
                <a:lnTo>
                  <a:pt x="40756" y="250738"/>
                </a:lnTo>
                <a:lnTo>
                  <a:pt x="38648" y="247425"/>
                </a:lnTo>
                <a:lnTo>
                  <a:pt x="36540" y="244119"/>
                </a:lnTo>
                <a:lnTo>
                  <a:pt x="34433" y="240807"/>
                </a:lnTo>
                <a:lnTo>
                  <a:pt x="33730" y="239154"/>
                </a:lnTo>
                <a:lnTo>
                  <a:pt x="31622" y="236667"/>
                </a:lnTo>
                <a:lnTo>
                  <a:pt x="30920" y="235014"/>
                </a:lnTo>
                <a:lnTo>
                  <a:pt x="30217" y="232535"/>
                </a:lnTo>
                <a:lnTo>
                  <a:pt x="30217" y="230875"/>
                </a:lnTo>
                <a:lnTo>
                  <a:pt x="29514" y="227569"/>
                </a:lnTo>
                <a:lnTo>
                  <a:pt x="30217" y="224256"/>
                </a:lnTo>
                <a:lnTo>
                  <a:pt x="30920" y="221777"/>
                </a:lnTo>
                <a:lnTo>
                  <a:pt x="31622" y="218464"/>
                </a:lnTo>
                <a:lnTo>
                  <a:pt x="33027" y="215151"/>
                </a:lnTo>
                <a:lnTo>
                  <a:pt x="34433" y="212672"/>
                </a:lnTo>
                <a:lnTo>
                  <a:pt x="36540" y="209359"/>
                </a:lnTo>
                <a:lnTo>
                  <a:pt x="37946" y="207706"/>
                </a:lnTo>
                <a:lnTo>
                  <a:pt x="39351" y="204393"/>
                </a:lnTo>
                <a:lnTo>
                  <a:pt x="40756" y="201088"/>
                </a:lnTo>
                <a:lnTo>
                  <a:pt x="42161" y="198601"/>
                </a:lnTo>
                <a:lnTo>
                  <a:pt x="43566" y="195295"/>
                </a:lnTo>
                <a:lnTo>
                  <a:pt x="44269" y="191156"/>
                </a:lnTo>
                <a:lnTo>
                  <a:pt x="44269" y="181225"/>
                </a:lnTo>
                <a:lnTo>
                  <a:pt x="43566" y="179572"/>
                </a:lnTo>
                <a:lnTo>
                  <a:pt x="42864" y="177919"/>
                </a:lnTo>
                <a:lnTo>
                  <a:pt x="42161" y="175432"/>
                </a:lnTo>
                <a:lnTo>
                  <a:pt x="41459" y="172953"/>
                </a:lnTo>
                <a:lnTo>
                  <a:pt x="40756" y="170467"/>
                </a:lnTo>
                <a:lnTo>
                  <a:pt x="40053" y="168814"/>
                </a:lnTo>
                <a:lnTo>
                  <a:pt x="39351" y="166327"/>
                </a:lnTo>
                <a:lnTo>
                  <a:pt x="38648" y="164674"/>
                </a:lnTo>
                <a:lnTo>
                  <a:pt x="37946" y="162195"/>
                </a:lnTo>
                <a:lnTo>
                  <a:pt x="37243" y="160535"/>
                </a:lnTo>
                <a:lnTo>
                  <a:pt x="36540" y="158056"/>
                </a:lnTo>
                <a:lnTo>
                  <a:pt x="35838" y="156403"/>
                </a:lnTo>
                <a:lnTo>
                  <a:pt x="35135" y="154743"/>
                </a:lnTo>
                <a:lnTo>
                  <a:pt x="33730" y="150611"/>
                </a:lnTo>
                <a:lnTo>
                  <a:pt x="32325" y="147298"/>
                </a:lnTo>
                <a:lnTo>
                  <a:pt x="30920" y="143985"/>
                </a:lnTo>
                <a:lnTo>
                  <a:pt x="30217" y="141506"/>
                </a:lnTo>
                <a:lnTo>
                  <a:pt x="28812" y="138193"/>
                </a:lnTo>
                <a:lnTo>
                  <a:pt x="28812" y="135713"/>
                </a:lnTo>
                <a:lnTo>
                  <a:pt x="27407" y="133227"/>
                </a:lnTo>
                <a:lnTo>
                  <a:pt x="27407" y="130748"/>
                </a:lnTo>
                <a:lnTo>
                  <a:pt x="28812" y="130748"/>
                </a:lnTo>
                <a:lnTo>
                  <a:pt x="28812" y="129095"/>
                </a:lnTo>
                <a:lnTo>
                  <a:pt x="33730" y="129095"/>
                </a:lnTo>
                <a:lnTo>
                  <a:pt x="35838" y="128261"/>
                </a:lnTo>
                <a:lnTo>
                  <a:pt x="42161" y="128261"/>
                </a:lnTo>
                <a:lnTo>
                  <a:pt x="44269" y="127435"/>
                </a:lnTo>
                <a:lnTo>
                  <a:pt x="46377" y="126608"/>
                </a:lnTo>
                <a:lnTo>
                  <a:pt x="47782" y="124956"/>
                </a:lnTo>
                <a:lnTo>
                  <a:pt x="49890" y="123303"/>
                </a:lnTo>
                <a:lnTo>
                  <a:pt x="50592" y="120816"/>
                </a:lnTo>
                <a:lnTo>
                  <a:pt x="51295" y="119163"/>
                </a:lnTo>
                <a:lnTo>
                  <a:pt x="51295" y="115851"/>
                </a:lnTo>
                <a:lnTo>
                  <a:pt x="51997" y="112545"/>
                </a:lnTo>
                <a:lnTo>
                  <a:pt x="51295" y="110058"/>
                </a:lnTo>
                <a:lnTo>
                  <a:pt x="51295" y="107579"/>
                </a:lnTo>
                <a:lnTo>
                  <a:pt x="50592" y="105093"/>
                </a:lnTo>
                <a:lnTo>
                  <a:pt x="49890" y="102613"/>
                </a:lnTo>
                <a:lnTo>
                  <a:pt x="48484" y="100127"/>
                </a:lnTo>
                <a:lnTo>
                  <a:pt x="47782" y="96821"/>
                </a:lnTo>
                <a:lnTo>
                  <a:pt x="46377" y="94335"/>
                </a:lnTo>
                <a:lnTo>
                  <a:pt x="45674" y="91855"/>
                </a:lnTo>
                <a:lnTo>
                  <a:pt x="44269" y="88542"/>
                </a:lnTo>
                <a:lnTo>
                  <a:pt x="42161" y="85237"/>
                </a:lnTo>
                <a:lnTo>
                  <a:pt x="40756" y="81924"/>
                </a:lnTo>
                <a:lnTo>
                  <a:pt x="40053" y="79444"/>
                </a:lnTo>
                <a:lnTo>
                  <a:pt x="38648" y="76132"/>
                </a:lnTo>
                <a:lnTo>
                  <a:pt x="37243" y="72819"/>
                </a:lnTo>
                <a:lnTo>
                  <a:pt x="35838" y="70339"/>
                </a:lnTo>
                <a:lnTo>
                  <a:pt x="33730" y="67027"/>
                </a:lnTo>
                <a:lnTo>
                  <a:pt x="32325" y="63721"/>
                </a:lnTo>
                <a:lnTo>
                  <a:pt x="30920" y="60408"/>
                </a:lnTo>
                <a:lnTo>
                  <a:pt x="28812" y="57928"/>
                </a:lnTo>
                <a:lnTo>
                  <a:pt x="28109" y="54616"/>
                </a:lnTo>
                <a:lnTo>
                  <a:pt x="26704" y="52136"/>
                </a:lnTo>
                <a:lnTo>
                  <a:pt x="25299" y="49650"/>
                </a:lnTo>
                <a:lnTo>
                  <a:pt x="23894" y="46337"/>
                </a:lnTo>
                <a:lnTo>
                  <a:pt x="23191" y="44684"/>
                </a:lnTo>
                <a:lnTo>
                  <a:pt x="21786" y="41378"/>
                </a:lnTo>
                <a:lnTo>
                  <a:pt x="21083" y="39718"/>
                </a:lnTo>
                <a:lnTo>
                  <a:pt x="20381" y="37239"/>
                </a:lnTo>
                <a:lnTo>
                  <a:pt x="19678" y="35586"/>
                </a:lnTo>
                <a:lnTo>
                  <a:pt x="18273" y="32273"/>
                </a:lnTo>
                <a:lnTo>
                  <a:pt x="18273" y="29787"/>
                </a:lnTo>
                <a:lnTo>
                  <a:pt x="18975" y="27308"/>
                </a:lnTo>
                <a:lnTo>
                  <a:pt x="20381" y="26481"/>
                </a:lnTo>
                <a:lnTo>
                  <a:pt x="21786" y="28134"/>
                </a:lnTo>
                <a:lnTo>
                  <a:pt x="24596" y="29787"/>
                </a:lnTo>
                <a:lnTo>
                  <a:pt x="26001" y="31447"/>
                </a:lnTo>
                <a:lnTo>
                  <a:pt x="27407" y="32273"/>
                </a:lnTo>
                <a:lnTo>
                  <a:pt x="29514" y="34753"/>
                </a:lnTo>
                <a:lnTo>
                  <a:pt x="30920" y="36413"/>
                </a:lnTo>
                <a:lnTo>
                  <a:pt x="33027" y="38066"/>
                </a:lnTo>
                <a:lnTo>
                  <a:pt x="35838" y="40545"/>
                </a:lnTo>
                <a:lnTo>
                  <a:pt x="37946" y="42205"/>
                </a:lnTo>
                <a:lnTo>
                  <a:pt x="40053" y="45511"/>
                </a:lnTo>
                <a:lnTo>
                  <a:pt x="42161" y="47997"/>
                </a:lnTo>
                <a:lnTo>
                  <a:pt x="44269" y="50476"/>
                </a:lnTo>
                <a:lnTo>
                  <a:pt x="46377" y="52963"/>
                </a:lnTo>
                <a:lnTo>
                  <a:pt x="49187" y="55442"/>
                </a:lnTo>
                <a:lnTo>
                  <a:pt x="51295" y="57928"/>
                </a:lnTo>
                <a:lnTo>
                  <a:pt x="53403" y="60408"/>
                </a:lnTo>
                <a:lnTo>
                  <a:pt x="56213" y="62894"/>
                </a:lnTo>
                <a:lnTo>
                  <a:pt x="59023" y="66200"/>
                </a:lnTo>
                <a:lnTo>
                  <a:pt x="61131" y="67853"/>
                </a:lnTo>
                <a:lnTo>
                  <a:pt x="63239" y="70339"/>
                </a:lnTo>
                <a:lnTo>
                  <a:pt x="66055" y="71992"/>
                </a:lnTo>
                <a:lnTo>
                  <a:pt x="68163" y="74479"/>
                </a:lnTo>
                <a:lnTo>
                  <a:pt x="70271" y="76132"/>
                </a:lnTo>
                <a:lnTo>
                  <a:pt x="73081" y="78611"/>
                </a:lnTo>
                <a:lnTo>
                  <a:pt x="75189" y="79444"/>
                </a:lnTo>
                <a:lnTo>
                  <a:pt x="77297" y="81097"/>
                </a:lnTo>
                <a:lnTo>
                  <a:pt x="79405" y="82750"/>
                </a:lnTo>
                <a:lnTo>
                  <a:pt x="81512" y="83577"/>
                </a:lnTo>
                <a:lnTo>
                  <a:pt x="83620" y="85237"/>
                </a:lnTo>
                <a:lnTo>
                  <a:pt x="86431" y="86890"/>
                </a:lnTo>
                <a:lnTo>
                  <a:pt x="87836" y="87716"/>
                </a:lnTo>
                <a:lnTo>
                  <a:pt x="90646" y="89369"/>
                </a:lnTo>
                <a:lnTo>
                  <a:pt x="93456" y="91029"/>
                </a:lnTo>
                <a:lnTo>
                  <a:pt x="95564" y="92682"/>
                </a:lnTo>
                <a:lnTo>
                  <a:pt x="98375" y="94335"/>
                </a:lnTo>
                <a:lnTo>
                  <a:pt x="100482" y="95995"/>
                </a:lnTo>
                <a:lnTo>
                  <a:pt x="103293" y="97647"/>
                </a:lnTo>
                <a:lnTo>
                  <a:pt x="106103" y="99300"/>
                </a:lnTo>
                <a:lnTo>
                  <a:pt x="108211" y="100953"/>
                </a:lnTo>
                <a:lnTo>
                  <a:pt x="111021" y="101787"/>
                </a:lnTo>
                <a:lnTo>
                  <a:pt x="113129" y="103440"/>
                </a:lnTo>
                <a:lnTo>
                  <a:pt x="115945" y="105093"/>
                </a:lnTo>
                <a:lnTo>
                  <a:pt x="118053" y="105919"/>
                </a:lnTo>
                <a:lnTo>
                  <a:pt x="120864" y="107579"/>
                </a:lnTo>
                <a:lnTo>
                  <a:pt x="122971" y="108405"/>
                </a:lnTo>
                <a:lnTo>
                  <a:pt x="125079" y="109232"/>
                </a:lnTo>
                <a:lnTo>
                  <a:pt x="127187" y="110058"/>
                </a:lnTo>
                <a:lnTo>
                  <a:pt x="129997" y="110885"/>
                </a:lnTo>
                <a:lnTo>
                  <a:pt x="132105" y="110885"/>
                </a:lnTo>
                <a:lnTo>
                  <a:pt x="134213" y="111711"/>
                </a:lnTo>
                <a:lnTo>
                  <a:pt x="139834" y="111711"/>
                </a:lnTo>
                <a:lnTo>
                  <a:pt x="142644" y="110058"/>
                </a:lnTo>
                <a:lnTo>
                  <a:pt x="144752" y="107579"/>
                </a:lnTo>
                <a:lnTo>
                  <a:pt x="145454" y="104266"/>
                </a:lnTo>
                <a:lnTo>
                  <a:pt x="145454" y="100953"/>
                </a:lnTo>
                <a:lnTo>
                  <a:pt x="144752" y="99300"/>
                </a:lnTo>
                <a:lnTo>
                  <a:pt x="144752" y="96821"/>
                </a:lnTo>
                <a:lnTo>
                  <a:pt x="144049" y="94335"/>
                </a:lnTo>
                <a:lnTo>
                  <a:pt x="144049" y="92682"/>
                </a:lnTo>
                <a:lnTo>
                  <a:pt x="142644" y="89369"/>
                </a:lnTo>
                <a:lnTo>
                  <a:pt x="141941" y="87716"/>
                </a:lnTo>
                <a:lnTo>
                  <a:pt x="141239" y="85237"/>
                </a:lnTo>
                <a:lnTo>
                  <a:pt x="139834" y="82750"/>
                </a:lnTo>
                <a:lnTo>
                  <a:pt x="139131" y="80271"/>
                </a:lnTo>
                <a:lnTo>
                  <a:pt x="137726" y="77785"/>
                </a:lnTo>
                <a:lnTo>
                  <a:pt x="137023" y="75305"/>
                </a:lnTo>
                <a:lnTo>
                  <a:pt x="135618" y="72819"/>
                </a:lnTo>
                <a:lnTo>
                  <a:pt x="134213" y="70339"/>
                </a:lnTo>
                <a:lnTo>
                  <a:pt x="132808" y="67853"/>
                </a:lnTo>
                <a:lnTo>
                  <a:pt x="132105" y="65374"/>
                </a:lnTo>
                <a:lnTo>
                  <a:pt x="130700" y="62894"/>
                </a:lnTo>
                <a:lnTo>
                  <a:pt x="129295" y="60408"/>
                </a:lnTo>
                <a:lnTo>
                  <a:pt x="128592" y="57928"/>
                </a:lnTo>
                <a:lnTo>
                  <a:pt x="127890" y="56269"/>
                </a:lnTo>
                <a:lnTo>
                  <a:pt x="126484" y="54616"/>
                </a:lnTo>
                <a:lnTo>
                  <a:pt x="125782" y="52136"/>
                </a:lnTo>
                <a:lnTo>
                  <a:pt x="125079" y="50476"/>
                </a:lnTo>
                <a:lnTo>
                  <a:pt x="124377" y="47997"/>
                </a:lnTo>
                <a:lnTo>
                  <a:pt x="124377" y="41378"/>
                </a:lnTo>
                <a:lnTo>
                  <a:pt x="125079" y="39718"/>
                </a:lnTo>
                <a:lnTo>
                  <a:pt x="127187" y="40545"/>
                </a:lnTo>
                <a:lnTo>
                  <a:pt x="128592" y="41378"/>
                </a:lnTo>
                <a:lnTo>
                  <a:pt x="129997" y="42205"/>
                </a:lnTo>
                <a:lnTo>
                  <a:pt x="131402" y="43858"/>
                </a:lnTo>
                <a:lnTo>
                  <a:pt x="134213" y="46337"/>
                </a:lnTo>
                <a:lnTo>
                  <a:pt x="135618" y="47997"/>
                </a:lnTo>
                <a:lnTo>
                  <a:pt x="137726" y="50476"/>
                </a:lnTo>
                <a:lnTo>
                  <a:pt x="140536" y="52963"/>
                </a:lnTo>
                <a:lnTo>
                  <a:pt x="143347" y="56269"/>
                </a:lnTo>
                <a:lnTo>
                  <a:pt x="144752" y="57095"/>
                </a:lnTo>
                <a:lnTo>
                  <a:pt x="146157" y="58755"/>
                </a:lnTo>
                <a:lnTo>
                  <a:pt x="148265" y="60408"/>
                </a:lnTo>
                <a:lnTo>
                  <a:pt x="149670" y="62061"/>
                </a:lnTo>
                <a:lnTo>
                  <a:pt x="151075" y="63721"/>
                </a:lnTo>
                <a:lnTo>
                  <a:pt x="153183" y="65374"/>
                </a:lnTo>
                <a:lnTo>
                  <a:pt x="154588" y="67027"/>
                </a:lnTo>
                <a:lnTo>
                  <a:pt x="156696" y="68686"/>
                </a:lnTo>
                <a:lnTo>
                  <a:pt x="158804" y="70339"/>
                </a:lnTo>
                <a:lnTo>
                  <a:pt x="160209" y="71992"/>
                </a:lnTo>
                <a:lnTo>
                  <a:pt x="161614" y="73645"/>
                </a:lnTo>
                <a:lnTo>
                  <a:pt x="163728" y="75305"/>
                </a:lnTo>
                <a:lnTo>
                  <a:pt x="165836" y="76132"/>
                </a:lnTo>
                <a:lnTo>
                  <a:pt x="167943" y="78611"/>
                </a:lnTo>
                <a:lnTo>
                  <a:pt x="170051" y="80271"/>
                </a:lnTo>
                <a:lnTo>
                  <a:pt x="172862" y="81924"/>
                </a:lnTo>
                <a:lnTo>
                  <a:pt x="174267" y="83577"/>
                </a:lnTo>
                <a:lnTo>
                  <a:pt x="177077" y="84403"/>
                </a:lnTo>
                <a:lnTo>
                  <a:pt x="179185" y="86063"/>
                </a:lnTo>
                <a:lnTo>
                  <a:pt x="181293" y="87716"/>
                </a:lnTo>
                <a:lnTo>
                  <a:pt x="184103" y="89369"/>
                </a:lnTo>
                <a:lnTo>
                  <a:pt x="186211" y="90202"/>
                </a:lnTo>
                <a:lnTo>
                  <a:pt x="188319" y="91855"/>
                </a:lnTo>
                <a:lnTo>
                  <a:pt x="191129" y="93508"/>
                </a:lnTo>
                <a:lnTo>
                  <a:pt x="193237" y="94335"/>
                </a:lnTo>
                <a:lnTo>
                  <a:pt x="196047" y="95995"/>
                </a:lnTo>
                <a:lnTo>
                  <a:pt x="198155" y="96821"/>
                </a:lnTo>
                <a:lnTo>
                  <a:pt x="200965" y="98474"/>
                </a:lnTo>
                <a:lnTo>
                  <a:pt x="203776" y="99300"/>
                </a:lnTo>
                <a:lnTo>
                  <a:pt x="205883" y="100127"/>
                </a:lnTo>
                <a:lnTo>
                  <a:pt x="208694" y="101787"/>
                </a:lnTo>
                <a:lnTo>
                  <a:pt x="211510" y="102613"/>
                </a:lnTo>
                <a:lnTo>
                  <a:pt x="214321" y="102613"/>
                </a:lnTo>
                <a:lnTo>
                  <a:pt x="217131" y="103440"/>
                </a:lnTo>
                <a:lnTo>
                  <a:pt x="219941" y="104266"/>
                </a:lnTo>
                <a:lnTo>
                  <a:pt x="222752" y="105093"/>
                </a:lnTo>
                <a:lnTo>
                  <a:pt x="228372" y="105093"/>
                </a:lnTo>
                <a:lnTo>
                  <a:pt x="231183" y="105919"/>
                </a:lnTo>
                <a:lnTo>
                  <a:pt x="234696" y="105919"/>
                </a:lnTo>
                <a:lnTo>
                  <a:pt x="240317" y="105093"/>
                </a:lnTo>
                <a:lnTo>
                  <a:pt x="245937" y="105093"/>
                </a:lnTo>
                <a:lnTo>
                  <a:pt x="251558" y="104266"/>
                </a:lnTo>
                <a:lnTo>
                  <a:pt x="262103" y="104266"/>
                </a:lnTo>
                <a:lnTo>
                  <a:pt x="267724" y="103440"/>
                </a:lnTo>
                <a:lnTo>
                  <a:pt x="277560" y="103440"/>
                </a:lnTo>
                <a:lnTo>
                  <a:pt x="282478" y="102613"/>
                </a:lnTo>
                <a:lnTo>
                  <a:pt x="333773" y="102613"/>
                </a:lnTo>
                <a:lnTo>
                  <a:pt x="337286" y="103440"/>
                </a:lnTo>
                <a:lnTo>
                  <a:pt x="340799" y="103440"/>
                </a:lnTo>
                <a:lnTo>
                  <a:pt x="345015" y="104266"/>
                </a:lnTo>
                <a:lnTo>
                  <a:pt x="347825" y="104266"/>
                </a:lnTo>
                <a:lnTo>
                  <a:pt x="351338" y="105093"/>
                </a:lnTo>
                <a:lnTo>
                  <a:pt x="357668" y="105093"/>
                </a:lnTo>
                <a:lnTo>
                  <a:pt x="360478" y="105919"/>
                </a:lnTo>
                <a:lnTo>
                  <a:pt x="363288" y="106753"/>
                </a:lnTo>
                <a:lnTo>
                  <a:pt x="366801" y="106753"/>
                </a:lnTo>
                <a:lnTo>
                  <a:pt x="369612" y="107579"/>
                </a:lnTo>
                <a:lnTo>
                  <a:pt x="371719" y="108405"/>
                </a:lnTo>
                <a:lnTo>
                  <a:pt x="374530" y="109232"/>
                </a:lnTo>
                <a:lnTo>
                  <a:pt x="377340" y="109232"/>
                </a:lnTo>
                <a:lnTo>
                  <a:pt x="380151" y="110058"/>
                </a:lnTo>
                <a:lnTo>
                  <a:pt x="382258" y="110885"/>
                </a:lnTo>
                <a:lnTo>
                  <a:pt x="385069" y="111711"/>
                </a:lnTo>
                <a:lnTo>
                  <a:pt x="387177" y="112545"/>
                </a:lnTo>
                <a:lnTo>
                  <a:pt x="389284" y="113371"/>
                </a:lnTo>
                <a:lnTo>
                  <a:pt x="391392" y="114198"/>
                </a:lnTo>
                <a:lnTo>
                  <a:pt x="394203" y="115024"/>
                </a:lnTo>
                <a:lnTo>
                  <a:pt x="395608" y="115024"/>
                </a:lnTo>
                <a:lnTo>
                  <a:pt x="398418" y="116677"/>
                </a:lnTo>
                <a:lnTo>
                  <a:pt x="399823" y="117510"/>
                </a:lnTo>
                <a:lnTo>
                  <a:pt x="401931" y="118337"/>
                </a:lnTo>
                <a:lnTo>
                  <a:pt x="404039" y="119163"/>
                </a:lnTo>
                <a:lnTo>
                  <a:pt x="406153" y="120816"/>
                </a:lnTo>
                <a:lnTo>
                  <a:pt x="407558" y="121643"/>
                </a:lnTo>
                <a:lnTo>
                  <a:pt x="409666" y="122469"/>
                </a:lnTo>
                <a:lnTo>
                  <a:pt x="411071" y="123303"/>
                </a:lnTo>
                <a:lnTo>
                  <a:pt x="412476" y="124956"/>
                </a:lnTo>
                <a:lnTo>
                  <a:pt x="415989" y="126609"/>
                </a:lnTo>
                <a:lnTo>
                  <a:pt x="418799" y="129921"/>
                </a:lnTo>
                <a:lnTo>
                  <a:pt x="421610" y="131574"/>
                </a:lnTo>
                <a:lnTo>
                  <a:pt x="424420" y="134061"/>
                </a:lnTo>
                <a:lnTo>
                  <a:pt x="427230" y="137366"/>
                </a:lnTo>
                <a:lnTo>
                  <a:pt x="429338" y="140679"/>
                </a:lnTo>
                <a:lnTo>
                  <a:pt x="431446" y="143159"/>
                </a:lnTo>
                <a:lnTo>
                  <a:pt x="433554" y="146471"/>
                </a:lnTo>
                <a:lnTo>
                  <a:pt x="435662" y="148951"/>
                </a:lnTo>
                <a:lnTo>
                  <a:pt x="437769" y="152264"/>
                </a:lnTo>
                <a:lnTo>
                  <a:pt x="439175" y="155570"/>
                </a:lnTo>
                <a:lnTo>
                  <a:pt x="440580" y="158882"/>
                </a:lnTo>
                <a:lnTo>
                  <a:pt x="441985" y="162195"/>
                </a:lnTo>
                <a:lnTo>
                  <a:pt x="443390" y="165501"/>
                </a:lnTo>
                <a:lnTo>
                  <a:pt x="444093" y="168814"/>
                </a:lnTo>
                <a:lnTo>
                  <a:pt x="445498" y="172953"/>
                </a:lnTo>
                <a:lnTo>
                  <a:pt x="446200" y="176259"/>
                </a:lnTo>
                <a:lnTo>
                  <a:pt x="446903" y="179572"/>
                </a:lnTo>
                <a:lnTo>
                  <a:pt x="447606" y="182878"/>
                </a:lnTo>
                <a:lnTo>
                  <a:pt x="449011" y="187017"/>
                </a:lnTo>
                <a:lnTo>
                  <a:pt x="449011" y="192809"/>
                </a:lnTo>
                <a:lnTo>
                  <a:pt x="449713" y="194469"/>
                </a:lnTo>
                <a:lnTo>
                  <a:pt x="450416" y="198601"/>
                </a:lnTo>
                <a:lnTo>
                  <a:pt x="450416" y="206053"/>
                </a:lnTo>
                <a:lnTo>
                  <a:pt x="451119" y="209359"/>
                </a:lnTo>
                <a:lnTo>
                  <a:pt x="451119" y="227569"/>
                </a:lnTo>
                <a:lnTo>
                  <a:pt x="450416" y="231702"/>
                </a:lnTo>
                <a:lnTo>
                  <a:pt x="450416" y="239154"/>
                </a:lnTo>
                <a:lnTo>
                  <a:pt x="449713" y="242460"/>
                </a:lnTo>
                <a:lnTo>
                  <a:pt x="449713" y="245772"/>
                </a:lnTo>
                <a:lnTo>
                  <a:pt x="449011" y="249912"/>
                </a:lnTo>
                <a:lnTo>
                  <a:pt x="449011" y="256530"/>
                </a:lnTo>
                <a:lnTo>
                  <a:pt x="448308" y="259843"/>
                </a:lnTo>
                <a:lnTo>
                  <a:pt x="448308" y="263149"/>
                </a:lnTo>
                <a:lnTo>
                  <a:pt x="449011" y="266462"/>
                </a:lnTo>
                <a:lnTo>
                  <a:pt x="449011" y="275560"/>
                </a:lnTo>
                <a:lnTo>
                  <a:pt x="450416" y="278873"/>
                </a:lnTo>
                <a:lnTo>
                  <a:pt x="451119" y="282185"/>
                </a:lnTo>
                <a:lnTo>
                  <a:pt x="451119" y="284665"/>
                </a:lnTo>
                <a:lnTo>
                  <a:pt x="452524" y="287144"/>
                </a:lnTo>
                <a:lnTo>
                  <a:pt x="453929" y="290457"/>
                </a:lnTo>
                <a:lnTo>
                  <a:pt x="453929" y="293770"/>
                </a:lnTo>
                <a:lnTo>
                  <a:pt x="455340" y="296249"/>
                </a:lnTo>
                <a:lnTo>
                  <a:pt x="456043" y="299562"/>
                </a:lnTo>
                <a:lnTo>
                  <a:pt x="458151" y="302041"/>
                </a:lnTo>
                <a:lnTo>
                  <a:pt x="458853" y="304528"/>
                </a:lnTo>
                <a:lnTo>
                  <a:pt x="460258" y="307007"/>
                </a:lnTo>
                <a:lnTo>
                  <a:pt x="461664" y="309494"/>
                </a:lnTo>
                <a:lnTo>
                  <a:pt x="463069" y="311973"/>
                </a:lnTo>
                <a:lnTo>
                  <a:pt x="464474" y="314452"/>
                </a:lnTo>
                <a:lnTo>
                  <a:pt x="465879" y="316112"/>
                </a:lnTo>
                <a:lnTo>
                  <a:pt x="467284" y="318592"/>
                </a:lnTo>
                <a:lnTo>
                  <a:pt x="469392" y="321078"/>
                </a:lnTo>
                <a:lnTo>
                  <a:pt x="470797" y="322731"/>
                </a:lnTo>
                <a:lnTo>
                  <a:pt x="472202" y="325210"/>
                </a:lnTo>
                <a:lnTo>
                  <a:pt x="473608" y="326870"/>
                </a:lnTo>
                <a:lnTo>
                  <a:pt x="475715" y="329350"/>
                </a:lnTo>
                <a:lnTo>
                  <a:pt x="477121" y="331009"/>
                </a:lnTo>
                <a:lnTo>
                  <a:pt x="479228" y="332662"/>
                </a:lnTo>
                <a:lnTo>
                  <a:pt x="480634" y="334315"/>
                </a:lnTo>
                <a:lnTo>
                  <a:pt x="482741" y="335968"/>
                </a:lnTo>
                <a:lnTo>
                  <a:pt x="484147" y="336802"/>
                </a:lnTo>
                <a:lnTo>
                  <a:pt x="485552" y="338455"/>
                </a:lnTo>
                <a:lnTo>
                  <a:pt x="487660" y="339281"/>
                </a:lnTo>
                <a:lnTo>
                  <a:pt x="489767" y="340107"/>
                </a:lnTo>
                <a:lnTo>
                  <a:pt x="491875" y="340934"/>
                </a:lnTo>
                <a:lnTo>
                  <a:pt x="493983" y="341760"/>
                </a:lnTo>
                <a:lnTo>
                  <a:pt x="496091" y="342594"/>
                </a:lnTo>
                <a:lnTo>
                  <a:pt x="498901" y="344247"/>
                </a:lnTo>
                <a:lnTo>
                  <a:pt x="501009" y="344247"/>
                </a:lnTo>
                <a:lnTo>
                  <a:pt x="503117" y="345073"/>
                </a:lnTo>
                <a:lnTo>
                  <a:pt x="505933" y="345073"/>
                </a:lnTo>
                <a:lnTo>
                  <a:pt x="508743" y="345900"/>
                </a:lnTo>
                <a:lnTo>
                  <a:pt x="510851" y="345900"/>
                </a:lnTo>
                <a:lnTo>
                  <a:pt x="513661" y="346726"/>
                </a:lnTo>
                <a:lnTo>
                  <a:pt x="516472" y="346726"/>
                </a:lnTo>
                <a:lnTo>
                  <a:pt x="519282" y="347560"/>
                </a:lnTo>
                <a:lnTo>
                  <a:pt x="529095" y="347560"/>
                </a:lnTo>
                <a:lnTo>
                  <a:pt x="531220" y="346726"/>
                </a:lnTo>
                <a:lnTo>
                  <a:pt x="533346" y="346726"/>
                </a:lnTo>
                <a:lnTo>
                  <a:pt x="535471" y="345900"/>
                </a:lnTo>
                <a:lnTo>
                  <a:pt x="538246" y="345900"/>
                </a:lnTo>
                <a:lnTo>
                  <a:pt x="539663" y="345073"/>
                </a:lnTo>
                <a:lnTo>
                  <a:pt x="541789" y="345073"/>
                </a:lnTo>
                <a:lnTo>
                  <a:pt x="543855" y="344247"/>
                </a:lnTo>
                <a:lnTo>
                  <a:pt x="546689" y="344247"/>
                </a:lnTo>
                <a:lnTo>
                  <a:pt x="548815" y="343420"/>
                </a:lnTo>
                <a:lnTo>
                  <a:pt x="550173" y="343420"/>
                </a:lnTo>
                <a:lnTo>
                  <a:pt x="551590" y="342594"/>
                </a:lnTo>
                <a:lnTo>
                  <a:pt x="553007" y="341760"/>
                </a:lnTo>
                <a:lnTo>
                  <a:pt x="554424" y="340934"/>
                </a:lnTo>
                <a:lnTo>
                  <a:pt x="555132" y="339281"/>
                </a:lnTo>
                <a:lnTo>
                  <a:pt x="555841" y="339281"/>
                </a:lnTo>
                <a:lnTo>
                  <a:pt x="555132" y="336802"/>
                </a:lnTo>
                <a:lnTo>
                  <a:pt x="553715" y="335142"/>
                </a:lnTo>
                <a:lnTo>
                  <a:pt x="552298" y="334315"/>
                </a:lnTo>
                <a:lnTo>
                  <a:pt x="550173" y="332662"/>
                </a:lnTo>
                <a:lnTo>
                  <a:pt x="548106" y="332662"/>
                </a:lnTo>
                <a:lnTo>
                  <a:pt x="545272" y="331836"/>
                </a:lnTo>
                <a:lnTo>
                  <a:pt x="537538" y="331836"/>
                </a:lnTo>
                <a:lnTo>
                  <a:pt x="535471" y="331009"/>
                </a:lnTo>
                <a:lnTo>
                  <a:pt x="533346" y="331009"/>
                </a:lnTo>
                <a:lnTo>
                  <a:pt x="530512" y="330176"/>
                </a:lnTo>
                <a:lnTo>
                  <a:pt x="528445" y="330176"/>
                </a:lnTo>
                <a:lnTo>
                  <a:pt x="526320" y="329350"/>
                </a:lnTo>
                <a:lnTo>
                  <a:pt x="522093" y="329350"/>
                </a:lnTo>
                <a:lnTo>
                  <a:pt x="519985" y="328523"/>
                </a:lnTo>
                <a:lnTo>
                  <a:pt x="517877" y="327697"/>
                </a:lnTo>
                <a:lnTo>
                  <a:pt x="515769" y="327697"/>
                </a:lnTo>
                <a:lnTo>
                  <a:pt x="514364" y="326870"/>
                </a:lnTo>
                <a:lnTo>
                  <a:pt x="512256" y="326870"/>
                </a:lnTo>
                <a:lnTo>
                  <a:pt x="510149" y="326044"/>
                </a:lnTo>
                <a:lnTo>
                  <a:pt x="508743" y="325210"/>
                </a:lnTo>
                <a:lnTo>
                  <a:pt x="506636" y="324384"/>
                </a:lnTo>
                <a:lnTo>
                  <a:pt x="504528" y="323557"/>
                </a:lnTo>
                <a:lnTo>
                  <a:pt x="503117" y="322731"/>
                </a:lnTo>
                <a:lnTo>
                  <a:pt x="501711" y="321904"/>
                </a:lnTo>
                <a:lnTo>
                  <a:pt x="500306" y="321078"/>
                </a:lnTo>
                <a:lnTo>
                  <a:pt x="498198" y="321078"/>
                </a:lnTo>
                <a:lnTo>
                  <a:pt x="495388" y="318592"/>
                </a:lnTo>
                <a:lnTo>
                  <a:pt x="492578" y="317765"/>
                </a:lnTo>
                <a:lnTo>
                  <a:pt x="489767" y="315286"/>
                </a:lnTo>
                <a:lnTo>
                  <a:pt x="487660" y="313626"/>
                </a:lnTo>
                <a:lnTo>
                  <a:pt x="484849" y="311146"/>
                </a:lnTo>
                <a:lnTo>
                  <a:pt x="482741" y="308660"/>
                </a:lnTo>
                <a:lnTo>
                  <a:pt x="479931" y="306181"/>
                </a:lnTo>
                <a:lnTo>
                  <a:pt x="478526" y="303701"/>
                </a:lnTo>
                <a:lnTo>
                  <a:pt x="477121" y="301215"/>
                </a:lnTo>
                <a:lnTo>
                  <a:pt x="475013" y="297902"/>
                </a:lnTo>
                <a:lnTo>
                  <a:pt x="473608" y="295423"/>
                </a:lnTo>
                <a:lnTo>
                  <a:pt x="472202" y="292110"/>
                </a:lnTo>
                <a:lnTo>
                  <a:pt x="470797" y="288804"/>
                </a:lnTo>
                <a:lnTo>
                  <a:pt x="470095" y="285491"/>
                </a:lnTo>
                <a:lnTo>
                  <a:pt x="469392" y="282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24401" y="4152015"/>
            <a:ext cx="195333" cy="583408"/>
          </a:xfrm>
          <a:custGeom>
            <a:avLst/>
            <a:gdLst/>
            <a:ahLst/>
            <a:cxnLst/>
            <a:rect l="l" t="t" r="r" b="b"/>
            <a:pathLst>
              <a:path w="195333" h="583408">
                <a:moveTo>
                  <a:pt x="26001" y="67867"/>
                </a:moveTo>
                <a:lnTo>
                  <a:pt x="25293" y="72006"/>
                </a:lnTo>
                <a:lnTo>
                  <a:pt x="25293" y="75312"/>
                </a:lnTo>
                <a:lnTo>
                  <a:pt x="24584" y="77798"/>
                </a:lnTo>
                <a:lnTo>
                  <a:pt x="23876" y="81104"/>
                </a:lnTo>
                <a:lnTo>
                  <a:pt x="23191" y="84417"/>
                </a:lnTo>
                <a:lnTo>
                  <a:pt x="23191" y="91862"/>
                </a:lnTo>
                <a:lnTo>
                  <a:pt x="22488" y="94348"/>
                </a:lnTo>
                <a:lnTo>
                  <a:pt x="22488" y="122483"/>
                </a:lnTo>
                <a:lnTo>
                  <a:pt x="23191" y="124962"/>
                </a:lnTo>
                <a:lnTo>
                  <a:pt x="23191" y="129102"/>
                </a:lnTo>
                <a:lnTo>
                  <a:pt x="23876" y="132415"/>
                </a:lnTo>
                <a:lnTo>
                  <a:pt x="23876" y="138207"/>
                </a:lnTo>
                <a:lnTo>
                  <a:pt x="24584" y="141513"/>
                </a:lnTo>
                <a:lnTo>
                  <a:pt x="25293" y="145652"/>
                </a:lnTo>
                <a:lnTo>
                  <a:pt x="25293" y="148138"/>
                </a:lnTo>
                <a:lnTo>
                  <a:pt x="26001" y="152271"/>
                </a:lnTo>
                <a:lnTo>
                  <a:pt x="26710" y="154757"/>
                </a:lnTo>
                <a:lnTo>
                  <a:pt x="27418" y="158896"/>
                </a:lnTo>
                <a:lnTo>
                  <a:pt x="28127" y="161376"/>
                </a:lnTo>
                <a:lnTo>
                  <a:pt x="28835" y="164688"/>
                </a:lnTo>
                <a:lnTo>
                  <a:pt x="29544" y="167994"/>
                </a:lnTo>
                <a:lnTo>
                  <a:pt x="30193" y="171307"/>
                </a:lnTo>
                <a:lnTo>
                  <a:pt x="30902" y="174613"/>
                </a:lnTo>
                <a:lnTo>
                  <a:pt x="31610" y="177926"/>
                </a:lnTo>
                <a:lnTo>
                  <a:pt x="32319" y="181238"/>
                </a:lnTo>
                <a:lnTo>
                  <a:pt x="33736" y="184544"/>
                </a:lnTo>
                <a:lnTo>
                  <a:pt x="34444" y="187031"/>
                </a:lnTo>
                <a:lnTo>
                  <a:pt x="35153" y="189510"/>
                </a:lnTo>
                <a:lnTo>
                  <a:pt x="36570" y="192823"/>
                </a:lnTo>
                <a:lnTo>
                  <a:pt x="37219" y="196129"/>
                </a:lnTo>
                <a:lnTo>
                  <a:pt x="38636" y="198615"/>
                </a:lnTo>
                <a:lnTo>
                  <a:pt x="39345" y="201094"/>
                </a:lnTo>
                <a:lnTo>
                  <a:pt x="40762" y="204407"/>
                </a:lnTo>
                <a:lnTo>
                  <a:pt x="42179" y="207720"/>
                </a:lnTo>
                <a:lnTo>
                  <a:pt x="42887" y="210199"/>
                </a:lnTo>
                <a:lnTo>
                  <a:pt x="43596" y="212679"/>
                </a:lnTo>
                <a:lnTo>
                  <a:pt x="44954" y="215165"/>
                </a:lnTo>
                <a:lnTo>
                  <a:pt x="46371" y="217645"/>
                </a:lnTo>
                <a:lnTo>
                  <a:pt x="47788" y="220131"/>
                </a:lnTo>
                <a:lnTo>
                  <a:pt x="49205" y="222610"/>
                </a:lnTo>
                <a:lnTo>
                  <a:pt x="49913" y="225097"/>
                </a:lnTo>
                <a:lnTo>
                  <a:pt x="51980" y="228403"/>
                </a:lnTo>
                <a:lnTo>
                  <a:pt x="52688" y="230062"/>
                </a:lnTo>
                <a:lnTo>
                  <a:pt x="53397" y="231715"/>
                </a:lnTo>
                <a:lnTo>
                  <a:pt x="54814" y="234195"/>
                </a:lnTo>
                <a:lnTo>
                  <a:pt x="56231" y="236681"/>
                </a:lnTo>
                <a:lnTo>
                  <a:pt x="56939" y="239161"/>
                </a:lnTo>
                <a:lnTo>
                  <a:pt x="58297" y="241647"/>
                </a:lnTo>
                <a:lnTo>
                  <a:pt x="59006" y="244126"/>
                </a:lnTo>
                <a:lnTo>
                  <a:pt x="60423" y="246613"/>
                </a:lnTo>
                <a:lnTo>
                  <a:pt x="61131" y="248266"/>
                </a:lnTo>
                <a:lnTo>
                  <a:pt x="62548" y="250745"/>
                </a:lnTo>
                <a:lnTo>
                  <a:pt x="63257" y="253231"/>
                </a:lnTo>
                <a:lnTo>
                  <a:pt x="64674" y="255711"/>
                </a:lnTo>
                <a:lnTo>
                  <a:pt x="65323" y="258197"/>
                </a:lnTo>
                <a:lnTo>
                  <a:pt x="66032" y="260676"/>
                </a:lnTo>
                <a:lnTo>
                  <a:pt x="67449" y="263163"/>
                </a:lnTo>
                <a:lnTo>
                  <a:pt x="68157" y="265642"/>
                </a:lnTo>
                <a:lnTo>
                  <a:pt x="68866" y="268128"/>
                </a:lnTo>
                <a:lnTo>
                  <a:pt x="69574" y="270608"/>
                </a:lnTo>
                <a:lnTo>
                  <a:pt x="70991" y="273087"/>
                </a:lnTo>
                <a:lnTo>
                  <a:pt x="71700" y="275574"/>
                </a:lnTo>
                <a:lnTo>
                  <a:pt x="72349" y="277227"/>
                </a:lnTo>
                <a:lnTo>
                  <a:pt x="73057" y="279713"/>
                </a:lnTo>
                <a:lnTo>
                  <a:pt x="74474" y="282192"/>
                </a:lnTo>
                <a:lnTo>
                  <a:pt x="75183" y="285505"/>
                </a:lnTo>
                <a:lnTo>
                  <a:pt x="75891" y="287158"/>
                </a:lnTo>
                <a:lnTo>
                  <a:pt x="76600" y="290471"/>
                </a:lnTo>
                <a:lnTo>
                  <a:pt x="76600" y="292124"/>
                </a:lnTo>
                <a:lnTo>
                  <a:pt x="78017" y="294603"/>
                </a:lnTo>
                <a:lnTo>
                  <a:pt x="78017" y="297089"/>
                </a:lnTo>
                <a:lnTo>
                  <a:pt x="78725" y="300395"/>
                </a:lnTo>
                <a:lnTo>
                  <a:pt x="79434" y="302882"/>
                </a:lnTo>
                <a:lnTo>
                  <a:pt x="80083" y="305361"/>
                </a:lnTo>
                <a:lnTo>
                  <a:pt x="80792" y="307847"/>
                </a:lnTo>
                <a:lnTo>
                  <a:pt x="80792" y="310327"/>
                </a:lnTo>
                <a:lnTo>
                  <a:pt x="81500" y="312813"/>
                </a:lnTo>
                <a:lnTo>
                  <a:pt x="82209" y="315293"/>
                </a:lnTo>
                <a:lnTo>
                  <a:pt x="82209" y="317779"/>
                </a:lnTo>
                <a:lnTo>
                  <a:pt x="82917" y="321085"/>
                </a:lnTo>
                <a:lnTo>
                  <a:pt x="82917" y="322745"/>
                </a:lnTo>
                <a:lnTo>
                  <a:pt x="83626" y="326051"/>
                </a:lnTo>
                <a:lnTo>
                  <a:pt x="84334" y="328537"/>
                </a:lnTo>
                <a:lnTo>
                  <a:pt x="84334" y="331016"/>
                </a:lnTo>
                <a:lnTo>
                  <a:pt x="85043" y="334329"/>
                </a:lnTo>
                <a:lnTo>
                  <a:pt x="85043" y="336808"/>
                </a:lnTo>
                <a:lnTo>
                  <a:pt x="85751" y="339295"/>
                </a:lnTo>
                <a:lnTo>
                  <a:pt x="85751" y="342601"/>
                </a:lnTo>
                <a:lnTo>
                  <a:pt x="86460" y="345087"/>
                </a:lnTo>
                <a:lnTo>
                  <a:pt x="87109" y="348393"/>
                </a:lnTo>
                <a:lnTo>
                  <a:pt x="87109" y="361637"/>
                </a:lnTo>
                <a:lnTo>
                  <a:pt x="87818" y="364117"/>
                </a:lnTo>
                <a:lnTo>
                  <a:pt x="87818" y="379014"/>
                </a:lnTo>
                <a:lnTo>
                  <a:pt x="88526" y="382320"/>
                </a:lnTo>
                <a:lnTo>
                  <a:pt x="88526" y="397217"/>
                </a:lnTo>
                <a:lnTo>
                  <a:pt x="87818" y="399703"/>
                </a:lnTo>
                <a:lnTo>
                  <a:pt x="87818" y="402183"/>
                </a:lnTo>
                <a:lnTo>
                  <a:pt x="87109" y="405495"/>
                </a:lnTo>
                <a:lnTo>
                  <a:pt x="87109" y="407975"/>
                </a:lnTo>
                <a:lnTo>
                  <a:pt x="86460" y="410461"/>
                </a:lnTo>
                <a:lnTo>
                  <a:pt x="85751" y="412940"/>
                </a:lnTo>
                <a:lnTo>
                  <a:pt x="85043" y="416253"/>
                </a:lnTo>
                <a:lnTo>
                  <a:pt x="84334" y="417906"/>
                </a:lnTo>
                <a:lnTo>
                  <a:pt x="83626" y="420386"/>
                </a:lnTo>
                <a:lnTo>
                  <a:pt x="82917" y="422045"/>
                </a:lnTo>
                <a:lnTo>
                  <a:pt x="82209" y="424525"/>
                </a:lnTo>
                <a:lnTo>
                  <a:pt x="80792" y="427011"/>
                </a:lnTo>
                <a:lnTo>
                  <a:pt x="80083" y="429491"/>
                </a:lnTo>
                <a:lnTo>
                  <a:pt x="78726" y="431144"/>
                </a:lnTo>
                <a:lnTo>
                  <a:pt x="78017" y="432803"/>
                </a:lnTo>
                <a:lnTo>
                  <a:pt x="75892" y="436936"/>
                </a:lnTo>
                <a:lnTo>
                  <a:pt x="73058" y="440249"/>
                </a:lnTo>
                <a:lnTo>
                  <a:pt x="70283" y="443561"/>
                </a:lnTo>
                <a:lnTo>
                  <a:pt x="67449" y="446867"/>
                </a:lnTo>
                <a:lnTo>
                  <a:pt x="64674" y="449354"/>
                </a:lnTo>
                <a:lnTo>
                  <a:pt x="61131" y="452659"/>
                </a:lnTo>
                <a:lnTo>
                  <a:pt x="58297" y="455146"/>
                </a:lnTo>
                <a:lnTo>
                  <a:pt x="55522" y="457625"/>
                </a:lnTo>
                <a:lnTo>
                  <a:pt x="53397" y="458452"/>
                </a:lnTo>
                <a:lnTo>
                  <a:pt x="51980" y="459278"/>
                </a:lnTo>
                <a:lnTo>
                  <a:pt x="49913" y="460112"/>
                </a:lnTo>
                <a:lnTo>
                  <a:pt x="48496" y="460938"/>
                </a:lnTo>
                <a:lnTo>
                  <a:pt x="45662" y="462591"/>
                </a:lnTo>
                <a:lnTo>
                  <a:pt x="42179" y="464244"/>
                </a:lnTo>
                <a:lnTo>
                  <a:pt x="39345" y="465904"/>
                </a:lnTo>
                <a:lnTo>
                  <a:pt x="36570" y="466730"/>
                </a:lnTo>
                <a:lnTo>
                  <a:pt x="33027" y="468383"/>
                </a:lnTo>
                <a:lnTo>
                  <a:pt x="30193" y="469210"/>
                </a:lnTo>
                <a:lnTo>
                  <a:pt x="28127" y="470036"/>
                </a:lnTo>
                <a:lnTo>
                  <a:pt x="25293" y="470869"/>
                </a:lnTo>
                <a:lnTo>
                  <a:pt x="23191" y="470869"/>
                </a:lnTo>
                <a:lnTo>
                  <a:pt x="21083" y="471696"/>
                </a:lnTo>
                <a:lnTo>
                  <a:pt x="18975" y="471696"/>
                </a:lnTo>
                <a:lnTo>
                  <a:pt x="17570" y="472522"/>
                </a:lnTo>
                <a:lnTo>
                  <a:pt x="14760" y="472522"/>
                </a:lnTo>
                <a:lnTo>
                  <a:pt x="11950" y="474175"/>
                </a:lnTo>
                <a:lnTo>
                  <a:pt x="9139" y="475835"/>
                </a:lnTo>
                <a:lnTo>
                  <a:pt x="6329" y="478315"/>
                </a:lnTo>
                <a:lnTo>
                  <a:pt x="3512" y="479968"/>
                </a:lnTo>
                <a:lnTo>
                  <a:pt x="1405" y="483280"/>
                </a:lnTo>
                <a:lnTo>
                  <a:pt x="0" y="484933"/>
                </a:lnTo>
                <a:lnTo>
                  <a:pt x="1405" y="487420"/>
                </a:lnTo>
                <a:lnTo>
                  <a:pt x="2810" y="489073"/>
                </a:lnTo>
                <a:lnTo>
                  <a:pt x="4924" y="489899"/>
                </a:lnTo>
                <a:lnTo>
                  <a:pt x="6329" y="489899"/>
                </a:lnTo>
                <a:lnTo>
                  <a:pt x="8437" y="490725"/>
                </a:lnTo>
                <a:lnTo>
                  <a:pt x="10544" y="491552"/>
                </a:lnTo>
                <a:lnTo>
                  <a:pt x="13355" y="492385"/>
                </a:lnTo>
                <a:lnTo>
                  <a:pt x="21083" y="492385"/>
                </a:lnTo>
                <a:lnTo>
                  <a:pt x="24584" y="493212"/>
                </a:lnTo>
                <a:lnTo>
                  <a:pt x="30902" y="493212"/>
                </a:lnTo>
                <a:lnTo>
                  <a:pt x="32319" y="492385"/>
                </a:lnTo>
                <a:lnTo>
                  <a:pt x="39345" y="492385"/>
                </a:lnTo>
                <a:lnTo>
                  <a:pt x="40762" y="491552"/>
                </a:lnTo>
                <a:lnTo>
                  <a:pt x="42887" y="490725"/>
                </a:lnTo>
                <a:lnTo>
                  <a:pt x="44954" y="490725"/>
                </a:lnTo>
                <a:lnTo>
                  <a:pt x="46371" y="489899"/>
                </a:lnTo>
                <a:lnTo>
                  <a:pt x="48496" y="489073"/>
                </a:lnTo>
                <a:lnTo>
                  <a:pt x="49913" y="488246"/>
                </a:lnTo>
                <a:lnTo>
                  <a:pt x="51980" y="487420"/>
                </a:lnTo>
                <a:lnTo>
                  <a:pt x="54105" y="486586"/>
                </a:lnTo>
                <a:lnTo>
                  <a:pt x="55522" y="485760"/>
                </a:lnTo>
                <a:lnTo>
                  <a:pt x="57648" y="484107"/>
                </a:lnTo>
                <a:lnTo>
                  <a:pt x="59714" y="483280"/>
                </a:lnTo>
                <a:lnTo>
                  <a:pt x="61131" y="481627"/>
                </a:lnTo>
                <a:lnTo>
                  <a:pt x="63257" y="480794"/>
                </a:lnTo>
                <a:lnTo>
                  <a:pt x="65323" y="479141"/>
                </a:lnTo>
                <a:lnTo>
                  <a:pt x="67449" y="478315"/>
                </a:lnTo>
                <a:lnTo>
                  <a:pt x="68866" y="476662"/>
                </a:lnTo>
                <a:lnTo>
                  <a:pt x="70991" y="475002"/>
                </a:lnTo>
                <a:lnTo>
                  <a:pt x="72349" y="473349"/>
                </a:lnTo>
                <a:lnTo>
                  <a:pt x="74475" y="471696"/>
                </a:lnTo>
                <a:lnTo>
                  <a:pt x="76600" y="470036"/>
                </a:lnTo>
                <a:lnTo>
                  <a:pt x="78017" y="467557"/>
                </a:lnTo>
                <a:lnTo>
                  <a:pt x="79434" y="465904"/>
                </a:lnTo>
                <a:lnTo>
                  <a:pt x="81500" y="463417"/>
                </a:lnTo>
                <a:lnTo>
                  <a:pt x="82917" y="460938"/>
                </a:lnTo>
                <a:lnTo>
                  <a:pt x="85043" y="458452"/>
                </a:lnTo>
                <a:lnTo>
                  <a:pt x="86460" y="455972"/>
                </a:lnTo>
                <a:lnTo>
                  <a:pt x="87818" y="453486"/>
                </a:lnTo>
                <a:lnTo>
                  <a:pt x="89943" y="451007"/>
                </a:lnTo>
                <a:lnTo>
                  <a:pt x="91360" y="447694"/>
                </a:lnTo>
                <a:lnTo>
                  <a:pt x="92777" y="445214"/>
                </a:lnTo>
                <a:lnTo>
                  <a:pt x="94135" y="442728"/>
                </a:lnTo>
                <a:lnTo>
                  <a:pt x="95552" y="438596"/>
                </a:lnTo>
                <a:lnTo>
                  <a:pt x="96969" y="435283"/>
                </a:lnTo>
                <a:lnTo>
                  <a:pt x="98386" y="431970"/>
                </a:lnTo>
                <a:lnTo>
                  <a:pt x="99095" y="428664"/>
                </a:lnTo>
                <a:lnTo>
                  <a:pt x="100512" y="425351"/>
                </a:lnTo>
                <a:lnTo>
                  <a:pt x="101161" y="422045"/>
                </a:lnTo>
                <a:lnTo>
                  <a:pt x="101870" y="417906"/>
                </a:lnTo>
                <a:lnTo>
                  <a:pt x="102578" y="414593"/>
                </a:lnTo>
                <a:lnTo>
                  <a:pt x="102578" y="411288"/>
                </a:lnTo>
                <a:lnTo>
                  <a:pt x="103287" y="407148"/>
                </a:lnTo>
                <a:lnTo>
                  <a:pt x="103995" y="403009"/>
                </a:lnTo>
                <a:lnTo>
                  <a:pt x="104704" y="399703"/>
                </a:lnTo>
                <a:lnTo>
                  <a:pt x="105412" y="395564"/>
                </a:lnTo>
                <a:lnTo>
                  <a:pt x="105412" y="388112"/>
                </a:lnTo>
                <a:lnTo>
                  <a:pt x="106121" y="384806"/>
                </a:lnTo>
                <a:lnTo>
                  <a:pt x="106121" y="369909"/>
                </a:lnTo>
                <a:lnTo>
                  <a:pt x="105412" y="365769"/>
                </a:lnTo>
                <a:lnTo>
                  <a:pt x="105412" y="354185"/>
                </a:lnTo>
                <a:lnTo>
                  <a:pt x="104704" y="350879"/>
                </a:lnTo>
                <a:lnTo>
                  <a:pt x="103995" y="346740"/>
                </a:lnTo>
                <a:lnTo>
                  <a:pt x="103287" y="342601"/>
                </a:lnTo>
                <a:lnTo>
                  <a:pt x="103287" y="339295"/>
                </a:lnTo>
                <a:lnTo>
                  <a:pt x="102578" y="335982"/>
                </a:lnTo>
                <a:lnTo>
                  <a:pt x="102578" y="331843"/>
                </a:lnTo>
                <a:lnTo>
                  <a:pt x="101161" y="327703"/>
                </a:lnTo>
                <a:lnTo>
                  <a:pt x="101161" y="325224"/>
                </a:lnTo>
                <a:lnTo>
                  <a:pt x="100512" y="321085"/>
                </a:lnTo>
                <a:lnTo>
                  <a:pt x="99095" y="317779"/>
                </a:lnTo>
                <a:lnTo>
                  <a:pt x="98386" y="313640"/>
                </a:lnTo>
                <a:lnTo>
                  <a:pt x="97678" y="310327"/>
                </a:lnTo>
                <a:lnTo>
                  <a:pt x="96969" y="307021"/>
                </a:lnTo>
                <a:lnTo>
                  <a:pt x="96261" y="303708"/>
                </a:lnTo>
                <a:lnTo>
                  <a:pt x="94844" y="300395"/>
                </a:lnTo>
                <a:lnTo>
                  <a:pt x="94135" y="297089"/>
                </a:lnTo>
                <a:lnTo>
                  <a:pt x="93486" y="293777"/>
                </a:lnTo>
                <a:lnTo>
                  <a:pt x="92069" y="290471"/>
                </a:lnTo>
                <a:lnTo>
                  <a:pt x="91360" y="287158"/>
                </a:lnTo>
                <a:lnTo>
                  <a:pt x="90652" y="284679"/>
                </a:lnTo>
                <a:lnTo>
                  <a:pt x="89943" y="281366"/>
                </a:lnTo>
                <a:lnTo>
                  <a:pt x="89235" y="278053"/>
                </a:lnTo>
                <a:lnTo>
                  <a:pt x="87818" y="275574"/>
                </a:lnTo>
                <a:lnTo>
                  <a:pt x="87109" y="273087"/>
                </a:lnTo>
                <a:lnTo>
                  <a:pt x="85751" y="269781"/>
                </a:lnTo>
                <a:lnTo>
                  <a:pt x="85043" y="267295"/>
                </a:lnTo>
                <a:lnTo>
                  <a:pt x="84334" y="264816"/>
                </a:lnTo>
                <a:lnTo>
                  <a:pt x="82917" y="262336"/>
                </a:lnTo>
                <a:lnTo>
                  <a:pt x="82209" y="259850"/>
                </a:lnTo>
                <a:lnTo>
                  <a:pt x="81500" y="257371"/>
                </a:lnTo>
                <a:lnTo>
                  <a:pt x="80792" y="255711"/>
                </a:lnTo>
                <a:lnTo>
                  <a:pt x="79434" y="253231"/>
                </a:lnTo>
                <a:lnTo>
                  <a:pt x="78725" y="251578"/>
                </a:lnTo>
                <a:lnTo>
                  <a:pt x="78017" y="249092"/>
                </a:lnTo>
                <a:lnTo>
                  <a:pt x="77308" y="247439"/>
                </a:lnTo>
                <a:lnTo>
                  <a:pt x="76600" y="246613"/>
                </a:lnTo>
                <a:lnTo>
                  <a:pt x="74474" y="243300"/>
                </a:lnTo>
                <a:lnTo>
                  <a:pt x="73766" y="240820"/>
                </a:lnTo>
                <a:lnTo>
                  <a:pt x="71699" y="238334"/>
                </a:lnTo>
                <a:lnTo>
                  <a:pt x="70282" y="235855"/>
                </a:lnTo>
                <a:lnTo>
                  <a:pt x="68865" y="232542"/>
                </a:lnTo>
                <a:lnTo>
                  <a:pt x="67448" y="230062"/>
                </a:lnTo>
                <a:lnTo>
                  <a:pt x="66031" y="226750"/>
                </a:lnTo>
                <a:lnTo>
                  <a:pt x="64674" y="223437"/>
                </a:lnTo>
                <a:lnTo>
                  <a:pt x="63257" y="220131"/>
                </a:lnTo>
                <a:lnTo>
                  <a:pt x="61840" y="215992"/>
                </a:lnTo>
                <a:lnTo>
                  <a:pt x="61131" y="214339"/>
                </a:lnTo>
                <a:lnTo>
                  <a:pt x="60423" y="212679"/>
                </a:lnTo>
                <a:lnTo>
                  <a:pt x="59714" y="211026"/>
                </a:lnTo>
                <a:lnTo>
                  <a:pt x="59006" y="208547"/>
                </a:lnTo>
                <a:lnTo>
                  <a:pt x="56939" y="205234"/>
                </a:lnTo>
                <a:lnTo>
                  <a:pt x="56231" y="201094"/>
                </a:lnTo>
                <a:lnTo>
                  <a:pt x="54814" y="199442"/>
                </a:lnTo>
                <a:lnTo>
                  <a:pt x="54105" y="197789"/>
                </a:lnTo>
                <a:lnTo>
                  <a:pt x="54105" y="195302"/>
                </a:lnTo>
                <a:lnTo>
                  <a:pt x="53397" y="193649"/>
                </a:lnTo>
                <a:lnTo>
                  <a:pt x="52688" y="191996"/>
                </a:lnTo>
                <a:lnTo>
                  <a:pt x="51980" y="189510"/>
                </a:lnTo>
                <a:lnTo>
                  <a:pt x="51271" y="187857"/>
                </a:lnTo>
                <a:lnTo>
                  <a:pt x="51271" y="186204"/>
                </a:lnTo>
                <a:lnTo>
                  <a:pt x="49913" y="184544"/>
                </a:lnTo>
                <a:lnTo>
                  <a:pt x="49913" y="182065"/>
                </a:lnTo>
                <a:lnTo>
                  <a:pt x="49205" y="179579"/>
                </a:lnTo>
                <a:lnTo>
                  <a:pt x="48496" y="177926"/>
                </a:lnTo>
                <a:lnTo>
                  <a:pt x="47788" y="175446"/>
                </a:lnTo>
                <a:lnTo>
                  <a:pt x="47079" y="173786"/>
                </a:lnTo>
                <a:lnTo>
                  <a:pt x="46371" y="171307"/>
                </a:lnTo>
                <a:lnTo>
                  <a:pt x="45662" y="169654"/>
                </a:lnTo>
                <a:lnTo>
                  <a:pt x="44954" y="167994"/>
                </a:lnTo>
                <a:lnTo>
                  <a:pt x="44954" y="165515"/>
                </a:lnTo>
                <a:lnTo>
                  <a:pt x="44245" y="163862"/>
                </a:lnTo>
                <a:lnTo>
                  <a:pt x="43596" y="161376"/>
                </a:lnTo>
                <a:lnTo>
                  <a:pt x="42887" y="158063"/>
                </a:lnTo>
                <a:lnTo>
                  <a:pt x="42179" y="153930"/>
                </a:lnTo>
                <a:lnTo>
                  <a:pt x="40762" y="150618"/>
                </a:lnTo>
                <a:lnTo>
                  <a:pt x="40762" y="147305"/>
                </a:lnTo>
                <a:lnTo>
                  <a:pt x="39345" y="143172"/>
                </a:lnTo>
                <a:lnTo>
                  <a:pt x="38636" y="139860"/>
                </a:lnTo>
                <a:lnTo>
                  <a:pt x="37928" y="137380"/>
                </a:lnTo>
                <a:lnTo>
                  <a:pt x="37928" y="134067"/>
                </a:lnTo>
                <a:lnTo>
                  <a:pt x="37219" y="130755"/>
                </a:lnTo>
                <a:lnTo>
                  <a:pt x="37219" y="128275"/>
                </a:lnTo>
                <a:lnTo>
                  <a:pt x="36570" y="124962"/>
                </a:lnTo>
                <a:lnTo>
                  <a:pt x="36570" y="115864"/>
                </a:lnTo>
                <a:lnTo>
                  <a:pt x="35861" y="111725"/>
                </a:lnTo>
                <a:lnTo>
                  <a:pt x="35861" y="109246"/>
                </a:lnTo>
                <a:lnTo>
                  <a:pt x="36570" y="105933"/>
                </a:lnTo>
                <a:lnTo>
                  <a:pt x="36570" y="95175"/>
                </a:lnTo>
                <a:lnTo>
                  <a:pt x="37219" y="91036"/>
                </a:lnTo>
                <a:lnTo>
                  <a:pt x="37928" y="88556"/>
                </a:lnTo>
                <a:lnTo>
                  <a:pt x="38636" y="84417"/>
                </a:lnTo>
                <a:lnTo>
                  <a:pt x="39345" y="80278"/>
                </a:lnTo>
                <a:lnTo>
                  <a:pt x="40053" y="76972"/>
                </a:lnTo>
                <a:lnTo>
                  <a:pt x="40762" y="73659"/>
                </a:lnTo>
                <a:lnTo>
                  <a:pt x="41470" y="70346"/>
                </a:lnTo>
                <a:lnTo>
                  <a:pt x="42179" y="66214"/>
                </a:lnTo>
                <a:lnTo>
                  <a:pt x="43596" y="62901"/>
                </a:lnTo>
                <a:lnTo>
                  <a:pt x="44954" y="60422"/>
                </a:lnTo>
                <a:lnTo>
                  <a:pt x="45662" y="57109"/>
                </a:lnTo>
                <a:lnTo>
                  <a:pt x="47079" y="53796"/>
                </a:lnTo>
                <a:lnTo>
                  <a:pt x="48496" y="50490"/>
                </a:lnTo>
                <a:lnTo>
                  <a:pt x="49913" y="48004"/>
                </a:lnTo>
                <a:lnTo>
                  <a:pt x="51979" y="44698"/>
                </a:lnTo>
                <a:lnTo>
                  <a:pt x="53396" y="42212"/>
                </a:lnTo>
                <a:lnTo>
                  <a:pt x="54813" y="39732"/>
                </a:lnTo>
                <a:lnTo>
                  <a:pt x="56230" y="37246"/>
                </a:lnTo>
                <a:lnTo>
                  <a:pt x="58297" y="34767"/>
                </a:lnTo>
                <a:lnTo>
                  <a:pt x="60422" y="33114"/>
                </a:lnTo>
                <a:lnTo>
                  <a:pt x="62548" y="30627"/>
                </a:lnTo>
                <a:lnTo>
                  <a:pt x="65323" y="30627"/>
                </a:lnTo>
                <a:lnTo>
                  <a:pt x="67448" y="28148"/>
                </a:lnTo>
                <a:lnTo>
                  <a:pt x="69574" y="26488"/>
                </a:lnTo>
                <a:lnTo>
                  <a:pt x="72349" y="24835"/>
                </a:lnTo>
                <a:lnTo>
                  <a:pt x="75183" y="23182"/>
                </a:lnTo>
                <a:lnTo>
                  <a:pt x="78017" y="22356"/>
                </a:lnTo>
                <a:lnTo>
                  <a:pt x="80083" y="21529"/>
                </a:lnTo>
                <a:lnTo>
                  <a:pt x="82917" y="20696"/>
                </a:lnTo>
                <a:lnTo>
                  <a:pt x="99803" y="20696"/>
                </a:lnTo>
                <a:lnTo>
                  <a:pt x="102578" y="21529"/>
                </a:lnTo>
                <a:lnTo>
                  <a:pt x="104704" y="23182"/>
                </a:lnTo>
                <a:lnTo>
                  <a:pt x="107538" y="24009"/>
                </a:lnTo>
                <a:lnTo>
                  <a:pt x="109604" y="24835"/>
                </a:lnTo>
                <a:lnTo>
                  <a:pt x="111730" y="25662"/>
                </a:lnTo>
                <a:lnTo>
                  <a:pt x="114564" y="27321"/>
                </a:lnTo>
                <a:lnTo>
                  <a:pt x="116630" y="28148"/>
                </a:lnTo>
                <a:lnTo>
                  <a:pt x="118756" y="29801"/>
                </a:lnTo>
                <a:lnTo>
                  <a:pt x="120881" y="31454"/>
                </a:lnTo>
                <a:lnTo>
                  <a:pt x="122947" y="33114"/>
                </a:lnTo>
                <a:lnTo>
                  <a:pt x="125073" y="34767"/>
                </a:lnTo>
                <a:lnTo>
                  <a:pt x="127198" y="36420"/>
                </a:lnTo>
                <a:lnTo>
                  <a:pt x="128615" y="38906"/>
                </a:lnTo>
                <a:lnTo>
                  <a:pt x="129973" y="40559"/>
                </a:lnTo>
                <a:lnTo>
                  <a:pt x="132099" y="43038"/>
                </a:lnTo>
                <a:lnTo>
                  <a:pt x="133516" y="44698"/>
                </a:lnTo>
                <a:lnTo>
                  <a:pt x="134224" y="46351"/>
                </a:lnTo>
                <a:lnTo>
                  <a:pt x="135641" y="48837"/>
                </a:lnTo>
                <a:lnTo>
                  <a:pt x="136999" y="51317"/>
                </a:lnTo>
                <a:lnTo>
                  <a:pt x="137708" y="52970"/>
                </a:lnTo>
                <a:lnTo>
                  <a:pt x="138416" y="55456"/>
                </a:lnTo>
                <a:lnTo>
                  <a:pt x="138416" y="57109"/>
                </a:lnTo>
                <a:lnTo>
                  <a:pt x="139125" y="59588"/>
                </a:lnTo>
                <a:lnTo>
                  <a:pt x="140542" y="62075"/>
                </a:lnTo>
                <a:lnTo>
                  <a:pt x="141250" y="65388"/>
                </a:lnTo>
                <a:lnTo>
                  <a:pt x="141250" y="68693"/>
                </a:lnTo>
                <a:lnTo>
                  <a:pt x="141959" y="71180"/>
                </a:lnTo>
                <a:lnTo>
                  <a:pt x="142667" y="73659"/>
                </a:lnTo>
                <a:lnTo>
                  <a:pt x="142667" y="96828"/>
                </a:lnTo>
                <a:lnTo>
                  <a:pt x="143376" y="99314"/>
                </a:lnTo>
                <a:lnTo>
                  <a:pt x="144025" y="101794"/>
                </a:lnTo>
                <a:lnTo>
                  <a:pt x="144734" y="105106"/>
                </a:lnTo>
                <a:lnTo>
                  <a:pt x="146151" y="107586"/>
                </a:lnTo>
                <a:lnTo>
                  <a:pt x="146859" y="110899"/>
                </a:lnTo>
                <a:lnTo>
                  <a:pt x="148276" y="114205"/>
                </a:lnTo>
                <a:lnTo>
                  <a:pt x="150402" y="117517"/>
                </a:lnTo>
                <a:lnTo>
                  <a:pt x="151760" y="120830"/>
                </a:lnTo>
                <a:lnTo>
                  <a:pt x="152468" y="124136"/>
                </a:lnTo>
                <a:lnTo>
                  <a:pt x="154594" y="127449"/>
                </a:lnTo>
                <a:lnTo>
                  <a:pt x="156011" y="130755"/>
                </a:lnTo>
                <a:lnTo>
                  <a:pt x="158077" y="134067"/>
                </a:lnTo>
                <a:lnTo>
                  <a:pt x="159494" y="137380"/>
                </a:lnTo>
                <a:lnTo>
                  <a:pt x="161620" y="140686"/>
                </a:lnTo>
                <a:lnTo>
                  <a:pt x="163037" y="144825"/>
                </a:lnTo>
                <a:lnTo>
                  <a:pt x="164454" y="148138"/>
                </a:lnTo>
                <a:lnTo>
                  <a:pt x="165812" y="150618"/>
                </a:lnTo>
                <a:lnTo>
                  <a:pt x="167229" y="153930"/>
                </a:lnTo>
                <a:lnTo>
                  <a:pt x="168646" y="157236"/>
                </a:lnTo>
                <a:lnTo>
                  <a:pt x="170063" y="159723"/>
                </a:lnTo>
                <a:lnTo>
                  <a:pt x="171480" y="162202"/>
                </a:lnTo>
                <a:lnTo>
                  <a:pt x="172838" y="164688"/>
                </a:lnTo>
                <a:lnTo>
                  <a:pt x="173546" y="167994"/>
                </a:lnTo>
                <a:lnTo>
                  <a:pt x="174255" y="169654"/>
                </a:lnTo>
                <a:lnTo>
                  <a:pt x="174963" y="171307"/>
                </a:lnTo>
                <a:lnTo>
                  <a:pt x="175672" y="173786"/>
                </a:lnTo>
                <a:lnTo>
                  <a:pt x="175672" y="175446"/>
                </a:lnTo>
                <a:lnTo>
                  <a:pt x="176380" y="177099"/>
                </a:lnTo>
                <a:lnTo>
                  <a:pt x="175672" y="179579"/>
                </a:lnTo>
                <a:lnTo>
                  <a:pt x="173546" y="178752"/>
                </a:lnTo>
                <a:lnTo>
                  <a:pt x="172129" y="177926"/>
                </a:lnTo>
                <a:lnTo>
                  <a:pt x="169354" y="175446"/>
                </a:lnTo>
                <a:lnTo>
                  <a:pt x="167229" y="172960"/>
                </a:lnTo>
                <a:lnTo>
                  <a:pt x="165812" y="171307"/>
                </a:lnTo>
                <a:lnTo>
                  <a:pt x="164454" y="168821"/>
                </a:lnTo>
                <a:lnTo>
                  <a:pt x="163037" y="167168"/>
                </a:lnTo>
                <a:lnTo>
                  <a:pt x="161620" y="165515"/>
                </a:lnTo>
                <a:lnTo>
                  <a:pt x="160203" y="163028"/>
                </a:lnTo>
                <a:lnTo>
                  <a:pt x="158786" y="161376"/>
                </a:lnTo>
                <a:lnTo>
                  <a:pt x="157428" y="158896"/>
                </a:lnTo>
                <a:lnTo>
                  <a:pt x="156011" y="156410"/>
                </a:lnTo>
                <a:lnTo>
                  <a:pt x="153885" y="153930"/>
                </a:lnTo>
                <a:lnTo>
                  <a:pt x="152468" y="151444"/>
                </a:lnTo>
                <a:lnTo>
                  <a:pt x="151051" y="148138"/>
                </a:lnTo>
                <a:lnTo>
                  <a:pt x="149693" y="146478"/>
                </a:lnTo>
                <a:lnTo>
                  <a:pt x="147568" y="143999"/>
                </a:lnTo>
                <a:lnTo>
                  <a:pt x="146151" y="141513"/>
                </a:lnTo>
                <a:lnTo>
                  <a:pt x="144734" y="139033"/>
                </a:lnTo>
                <a:lnTo>
                  <a:pt x="143376" y="137380"/>
                </a:lnTo>
                <a:lnTo>
                  <a:pt x="141959" y="134894"/>
                </a:lnTo>
                <a:lnTo>
                  <a:pt x="140542" y="132415"/>
                </a:lnTo>
                <a:lnTo>
                  <a:pt x="139125" y="130755"/>
                </a:lnTo>
                <a:lnTo>
                  <a:pt x="138416" y="129102"/>
                </a:lnTo>
                <a:lnTo>
                  <a:pt x="136350" y="125796"/>
                </a:lnTo>
                <a:lnTo>
                  <a:pt x="134933" y="124136"/>
                </a:lnTo>
                <a:lnTo>
                  <a:pt x="132807" y="122483"/>
                </a:lnTo>
                <a:lnTo>
                  <a:pt x="130682" y="119997"/>
                </a:lnTo>
                <a:lnTo>
                  <a:pt x="129324" y="119170"/>
                </a:lnTo>
                <a:lnTo>
                  <a:pt x="127199" y="118344"/>
                </a:lnTo>
                <a:lnTo>
                  <a:pt x="125782" y="116691"/>
                </a:lnTo>
                <a:lnTo>
                  <a:pt x="124365" y="116691"/>
                </a:lnTo>
                <a:lnTo>
                  <a:pt x="122239" y="115038"/>
                </a:lnTo>
                <a:lnTo>
                  <a:pt x="120881" y="114205"/>
                </a:lnTo>
                <a:lnTo>
                  <a:pt x="118756" y="113378"/>
                </a:lnTo>
                <a:lnTo>
                  <a:pt x="116630" y="112552"/>
                </a:lnTo>
                <a:lnTo>
                  <a:pt x="114564" y="111725"/>
                </a:lnTo>
                <a:lnTo>
                  <a:pt x="113147" y="111725"/>
                </a:lnTo>
                <a:lnTo>
                  <a:pt x="111021" y="110899"/>
                </a:lnTo>
                <a:lnTo>
                  <a:pt x="102578" y="110899"/>
                </a:lnTo>
                <a:lnTo>
                  <a:pt x="101161" y="111725"/>
                </a:lnTo>
                <a:lnTo>
                  <a:pt x="99095" y="111725"/>
                </a:lnTo>
                <a:lnTo>
                  <a:pt x="97678" y="113378"/>
                </a:lnTo>
                <a:lnTo>
                  <a:pt x="95552" y="114205"/>
                </a:lnTo>
                <a:lnTo>
                  <a:pt x="94135" y="115864"/>
                </a:lnTo>
                <a:lnTo>
                  <a:pt x="92777" y="117517"/>
                </a:lnTo>
                <a:lnTo>
                  <a:pt x="91360" y="119170"/>
                </a:lnTo>
                <a:lnTo>
                  <a:pt x="89943" y="121657"/>
                </a:lnTo>
                <a:lnTo>
                  <a:pt x="89943" y="124962"/>
                </a:lnTo>
                <a:lnTo>
                  <a:pt x="88526" y="127449"/>
                </a:lnTo>
                <a:lnTo>
                  <a:pt x="87818" y="130755"/>
                </a:lnTo>
                <a:lnTo>
                  <a:pt x="87109" y="132415"/>
                </a:lnTo>
                <a:lnTo>
                  <a:pt x="87109" y="153104"/>
                </a:lnTo>
                <a:lnTo>
                  <a:pt x="87818" y="155583"/>
                </a:lnTo>
                <a:lnTo>
                  <a:pt x="88526" y="158896"/>
                </a:lnTo>
                <a:lnTo>
                  <a:pt x="88526" y="161376"/>
                </a:lnTo>
                <a:lnTo>
                  <a:pt x="89235" y="163862"/>
                </a:lnTo>
                <a:lnTo>
                  <a:pt x="89943" y="167168"/>
                </a:lnTo>
                <a:lnTo>
                  <a:pt x="90652" y="169654"/>
                </a:lnTo>
                <a:lnTo>
                  <a:pt x="91360" y="172960"/>
                </a:lnTo>
                <a:lnTo>
                  <a:pt x="92069" y="176273"/>
                </a:lnTo>
                <a:lnTo>
                  <a:pt x="92777" y="179579"/>
                </a:lnTo>
                <a:lnTo>
                  <a:pt x="94135" y="182891"/>
                </a:lnTo>
                <a:lnTo>
                  <a:pt x="94844" y="186204"/>
                </a:lnTo>
                <a:lnTo>
                  <a:pt x="96261" y="189510"/>
                </a:lnTo>
                <a:lnTo>
                  <a:pt x="96969" y="192823"/>
                </a:lnTo>
                <a:lnTo>
                  <a:pt x="98386" y="196129"/>
                </a:lnTo>
                <a:lnTo>
                  <a:pt x="99095" y="199442"/>
                </a:lnTo>
                <a:lnTo>
                  <a:pt x="100512" y="202754"/>
                </a:lnTo>
                <a:lnTo>
                  <a:pt x="101870" y="206060"/>
                </a:lnTo>
                <a:lnTo>
                  <a:pt x="102578" y="210200"/>
                </a:lnTo>
                <a:lnTo>
                  <a:pt x="103995" y="213512"/>
                </a:lnTo>
                <a:lnTo>
                  <a:pt x="105412" y="216818"/>
                </a:lnTo>
                <a:lnTo>
                  <a:pt x="106829" y="220131"/>
                </a:lnTo>
                <a:lnTo>
                  <a:pt x="108187" y="224270"/>
                </a:lnTo>
                <a:lnTo>
                  <a:pt x="109604" y="227576"/>
                </a:lnTo>
                <a:lnTo>
                  <a:pt x="111021" y="231715"/>
                </a:lnTo>
                <a:lnTo>
                  <a:pt x="112438" y="234195"/>
                </a:lnTo>
                <a:lnTo>
                  <a:pt x="113855" y="238334"/>
                </a:lnTo>
                <a:lnTo>
                  <a:pt x="115213" y="241647"/>
                </a:lnTo>
                <a:lnTo>
                  <a:pt x="116630" y="244953"/>
                </a:lnTo>
                <a:lnTo>
                  <a:pt x="118047" y="248266"/>
                </a:lnTo>
                <a:lnTo>
                  <a:pt x="119464" y="252405"/>
                </a:lnTo>
                <a:lnTo>
                  <a:pt x="120881" y="254884"/>
                </a:lnTo>
                <a:lnTo>
                  <a:pt x="122239" y="259023"/>
                </a:lnTo>
                <a:lnTo>
                  <a:pt x="123656" y="262336"/>
                </a:lnTo>
                <a:lnTo>
                  <a:pt x="125073" y="265642"/>
                </a:lnTo>
                <a:lnTo>
                  <a:pt x="126490" y="268955"/>
                </a:lnTo>
                <a:lnTo>
                  <a:pt x="127907" y="272261"/>
                </a:lnTo>
                <a:lnTo>
                  <a:pt x="129324" y="275574"/>
                </a:lnTo>
                <a:lnTo>
                  <a:pt x="130682" y="278053"/>
                </a:lnTo>
                <a:lnTo>
                  <a:pt x="132099" y="281366"/>
                </a:lnTo>
                <a:lnTo>
                  <a:pt x="133516" y="284679"/>
                </a:lnTo>
                <a:lnTo>
                  <a:pt x="134933" y="287984"/>
                </a:lnTo>
                <a:lnTo>
                  <a:pt x="136350" y="291297"/>
                </a:lnTo>
                <a:lnTo>
                  <a:pt x="137708" y="292950"/>
                </a:lnTo>
                <a:lnTo>
                  <a:pt x="139125" y="296263"/>
                </a:lnTo>
                <a:lnTo>
                  <a:pt x="139834" y="298742"/>
                </a:lnTo>
                <a:lnTo>
                  <a:pt x="141251" y="302055"/>
                </a:lnTo>
                <a:lnTo>
                  <a:pt x="141959" y="304535"/>
                </a:lnTo>
                <a:lnTo>
                  <a:pt x="143376" y="307021"/>
                </a:lnTo>
                <a:lnTo>
                  <a:pt x="144734" y="308674"/>
                </a:lnTo>
                <a:lnTo>
                  <a:pt x="145442" y="311153"/>
                </a:lnTo>
                <a:lnTo>
                  <a:pt x="146859" y="312813"/>
                </a:lnTo>
                <a:lnTo>
                  <a:pt x="147568" y="315293"/>
                </a:lnTo>
                <a:lnTo>
                  <a:pt x="148276" y="317779"/>
                </a:lnTo>
                <a:lnTo>
                  <a:pt x="149693" y="319432"/>
                </a:lnTo>
                <a:lnTo>
                  <a:pt x="151051" y="322745"/>
                </a:lnTo>
                <a:lnTo>
                  <a:pt x="152468" y="326051"/>
                </a:lnTo>
                <a:lnTo>
                  <a:pt x="153177" y="328537"/>
                </a:lnTo>
                <a:lnTo>
                  <a:pt x="154594" y="331016"/>
                </a:lnTo>
                <a:lnTo>
                  <a:pt x="156011" y="334329"/>
                </a:lnTo>
                <a:lnTo>
                  <a:pt x="156719" y="337635"/>
                </a:lnTo>
                <a:lnTo>
                  <a:pt x="158077" y="340948"/>
                </a:lnTo>
                <a:lnTo>
                  <a:pt x="158786" y="344254"/>
                </a:lnTo>
                <a:lnTo>
                  <a:pt x="160203" y="347566"/>
                </a:lnTo>
                <a:lnTo>
                  <a:pt x="161620" y="351706"/>
                </a:lnTo>
                <a:lnTo>
                  <a:pt x="162328" y="355012"/>
                </a:lnTo>
                <a:lnTo>
                  <a:pt x="163745" y="359151"/>
                </a:lnTo>
                <a:lnTo>
                  <a:pt x="163745" y="360804"/>
                </a:lnTo>
                <a:lnTo>
                  <a:pt x="164454" y="362464"/>
                </a:lnTo>
                <a:lnTo>
                  <a:pt x="165103" y="364943"/>
                </a:lnTo>
                <a:lnTo>
                  <a:pt x="165103" y="366603"/>
                </a:lnTo>
                <a:lnTo>
                  <a:pt x="165812" y="369082"/>
                </a:lnTo>
                <a:lnTo>
                  <a:pt x="166520" y="370735"/>
                </a:lnTo>
                <a:lnTo>
                  <a:pt x="167229" y="373222"/>
                </a:lnTo>
                <a:lnTo>
                  <a:pt x="167229" y="374874"/>
                </a:lnTo>
                <a:lnTo>
                  <a:pt x="167937" y="377361"/>
                </a:lnTo>
                <a:lnTo>
                  <a:pt x="168646" y="379840"/>
                </a:lnTo>
                <a:lnTo>
                  <a:pt x="169354" y="382320"/>
                </a:lnTo>
                <a:lnTo>
                  <a:pt x="170063" y="384806"/>
                </a:lnTo>
                <a:lnTo>
                  <a:pt x="170063" y="386459"/>
                </a:lnTo>
                <a:lnTo>
                  <a:pt x="170771" y="388112"/>
                </a:lnTo>
                <a:lnTo>
                  <a:pt x="170771" y="390598"/>
                </a:lnTo>
                <a:lnTo>
                  <a:pt x="171480" y="393078"/>
                </a:lnTo>
                <a:lnTo>
                  <a:pt x="171480" y="395564"/>
                </a:lnTo>
                <a:lnTo>
                  <a:pt x="172129" y="398043"/>
                </a:lnTo>
                <a:lnTo>
                  <a:pt x="172838" y="400530"/>
                </a:lnTo>
                <a:lnTo>
                  <a:pt x="173546" y="403009"/>
                </a:lnTo>
                <a:lnTo>
                  <a:pt x="173546" y="409628"/>
                </a:lnTo>
                <a:lnTo>
                  <a:pt x="174255" y="412114"/>
                </a:lnTo>
                <a:lnTo>
                  <a:pt x="174963" y="414593"/>
                </a:lnTo>
                <a:lnTo>
                  <a:pt x="174963" y="417080"/>
                </a:lnTo>
                <a:lnTo>
                  <a:pt x="175672" y="419559"/>
                </a:lnTo>
                <a:lnTo>
                  <a:pt x="175672" y="424525"/>
                </a:lnTo>
                <a:lnTo>
                  <a:pt x="176380" y="427011"/>
                </a:lnTo>
                <a:lnTo>
                  <a:pt x="176380" y="434456"/>
                </a:lnTo>
                <a:lnTo>
                  <a:pt x="177089" y="437769"/>
                </a:lnTo>
                <a:lnTo>
                  <a:pt x="177089" y="440249"/>
                </a:lnTo>
                <a:lnTo>
                  <a:pt x="177797" y="442728"/>
                </a:lnTo>
                <a:lnTo>
                  <a:pt x="177797" y="461764"/>
                </a:lnTo>
                <a:lnTo>
                  <a:pt x="178506" y="465077"/>
                </a:lnTo>
                <a:lnTo>
                  <a:pt x="177797" y="467557"/>
                </a:lnTo>
                <a:lnTo>
                  <a:pt x="177797" y="484933"/>
                </a:lnTo>
                <a:lnTo>
                  <a:pt x="177089" y="486586"/>
                </a:lnTo>
                <a:lnTo>
                  <a:pt x="177089" y="489073"/>
                </a:lnTo>
                <a:lnTo>
                  <a:pt x="176380" y="492385"/>
                </a:lnTo>
                <a:lnTo>
                  <a:pt x="176380" y="496518"/>
                </a:lnTo>
                <a:lnTo>
                  <a:pt x="175672" y="498178"/>
                </a:lnTo>
                <a:lnTo>
                  <a:pt x="175672" y="503136"/>
                </a:lnTo>
                <a:lnTo>
                  <a:pt x="174963" y="504796"/>
                </a:lnTo>
                <a:lnTo>
                  <a:pt x="174963" y="507276"/>
                </a:lnTo>
                <a:lnTo>
                  <a:pt x="174255" y="508935"/>
                </a:lnTo>
                <a:lnTo>
                  <a:pt x="174255" y="510588"/>
                </a:lnTo>
                <a:lnTo>
                  <a:pt x="173546" y="513068"/>
                </a:lnTo>
                <a:lnTo>
                  <a:pt x="173546" y="514728"/>
                </a:lnTo>
                <a:lnTo>
                  <a:pt x="172838" y="516381"/>
                </a:lnTo>
                <a:lnTo>
                  <a:pt x="172838" y="518860"/>
                </a:lnTo>
                <a:lnTo>
                  <a:pt x="171480" y="522173"/>
                </a:lnTo>
                <a:lnTo>
                  <a:pt x="170771" y="525486"/>
                </a:lnTo>
                <a:lnTo>
                  <a:pt x="170063" y="528791"/>
                </a:lnTo>
                <a:lnTo>
                  <a:pt x="169354" y="532931"/>
                </a:lnTo>
                <a:lnTo>
                  <a:pt x="167937" y="535410"/>
                </a:lnTo>
                <a:lnTo>
                  <a:pt x="167229" y="538723"/>
                </a:lnTo>
                <a:lnTo>
                  <a:pt x="166520" y="541202"/>
                </a:lnTo>
                <a:lnTo>
                  <a:pt x="165103" y="543689"/>
                </a:lnTo>
                <a:lnTo>
                  <a:pt x="164454" y="547002"/>
                </a:lnTo>
                <a:lnTo>
                  <a:pt x="163745" y="549481"/>
                </a:lnTo>
                <a:lnTo>
                  <a:pt x="163037" y="551960"/>
                </a:lnTo>
                <a:lnTo>
                  <a:pt x="162328" y="554447"/>
                </a:lnTo>
                <a:lnTo>
                  <a:pt x="160911" y="556926"/>
                </a:lnTo>
                <a:lnTo>
                  <a:pt x="160203" y="559412"/>
                </a:lnTo>
                <a:lnTo>
                  <a:pt x="159494" y="561892"/>
                </a:lnTo>
                <a:lnTo>
                  <a:pt x="159494" y="564378"/>
                </a:lnTo>
                <a:lnTo>
                  <a:pt x="158077" y="566858"/>
                </a:lnTo>
                <a:lnTo>
                  <a:pt x="158077" y="568510"/>
                </a:lnTo>
                <a:lnTo>
                  <a:pt x="157428" y="570170"/>
                </a:lnTo>
                <a:lnTo>
                  <a:pt x="157428" y="572650"/>
                </a:lnTo>
                <a:lnTo>
                  <a:pt x="156720" y="575963"/>
                </a:lnTo>
                <a:lnTo>
                  <a:pt x="156720" y="580928"/>
                </a:lnTo>
                <a:lnTo>
                  <a:pt x="157428" y="581755"/>
                </a:lnTo>
                <a:lnTo>
                  <a:pt x="158786" y="583408"/>
                </a:lnTo>
                <a:lnTo>
                  <a:pt x="161620" y="583408"/>
                </a:lnTo>
                <a:lnTo>
                  <a:pt x="163745" y="581755"/>
                </a:lnTo>
                <a:lnTo>
                  <a:pt x="165812" y="580102"/>
                </a:lnTo>
                <a:lnTo>
                  <a:pt x="167229" y="578442"/>
                </a:lnTo>
                <a:lnTo>
                  <a:pt x="168646" y="578442"/>
                </a:lnTo>
                <a:lnTo>
                  <a:pt x="170771" y="573476"/>
                </a:lnTo>
                <a:lnTo>
                  <a:pt x="172838" y="569344"/>
                </a:lnTo>
                <a:lnTo>
                  <a:pt x="174963" y="564378"/>
                </a:lnTo>
                <a:lnTo>
                  <a:pt x="176380" y="559412"/>
                </a:lnTo>
                <a:lnTo>
                  <a:pt x="177797" y="554447"/>
                </a:lnTo>
                <a:lnTo>
                  <a:pt x="179864" y="550307"/>
                </a:lnTo>
                <a:lnTo>
                  <a:pt x="181281" y="546168"/>
                </a:lnTo>
                <a:lnTo>
                  <a:pt x="183406" y="541202"/>
                </a:lnTo>
                <a:lnTo>
                  <a:pt x="184823" y="536244"/>
                </a:lnTo>
                <a:lnTo>
                  <a:pt x="186240" y="531278"/>
                </a:lnTo>
                <a:lnTo>
                  <a:pt x="186890" y="526312"/>
                </a:lnTo>
                <a:lnTo>
                  <a:pt x="188307" y="522173"/>
                </a:lnTo>
                <a:lnTo>
                  <a:pt x="189015" y="517207"/>
                </a:lnTo>
                <a:lnTo>
                  <a:pt x="189724" y="512241"/>
                </a:lnTo>
                <a:lnTo>
                  <a:pt x="191141" y="507276"/>
                </a:lnTo>
                <a:lnTo>
                  <a:pt x="191849" y="502310"/>
                </a:lnTo>
                <a:lnTo>
                  <a:pt x="192558" y="497344"/>
                </a:lnTo>
                <a:lnTo>
                  <a:pt x="193266" y="492385"/>
                </a:lnTo>
                <a:lnTo>
                  <a:pt x="193916" y="487420"/>
                </a:lnTo>
                <a:lnTo>
                  <a:pt x="193916" y="483280"/>
                </a:lnTo>
                <a:lnTo>
                  <a:pt x="194624" y="477488"/>
                </a:lnTo>
                <a:lnTo>
                  <a:pt x="194624" y="473349"/>
                </a:lnTo>
                <a:lnTo>
                  <a:pt x="195333" y="468383"/>
                </a:lnTo>
                <a:lnTo>
                  <a:pt x="195333" y="444388"/>
                </a:lnTo>
                <a:lnTo>
                  <a:pt x="194624" y="439422"/>
                </a:lnTo>
                <a:lnTo>
                  <a:pt x="194624" y="434456"/>
                </a:lnTo>
                <a:lnTo>
                  <a:pt x="193916" y="430317"/>
                </a:lnTo>
                <a:lnTo>
                  <a:pt x="193916" y="421219"/>
                </a:lnTo>
                <a:lnTo>
                  <a:pt x="193266" y="416253"/>
                </a:lnTo>
                <a:lnTo>
                  <a:pt x="192558" y="411288"/>
                </a:lnTo>
                <a:lnTo>
                  <a:pt x="191849" y="407148"/>
                </a:lnTo>
                <a:lnTo>
                  <a:pt x="191141" y="403009"/>
                </a:lnTo>
                <a:lnTo>
                  <a:pt x="190432" y="398870"/>
                </a:lnTo>
                <a:lnTo>
                  <a:pt x="189724" y="394737"/>
                </a:lnTo>
                <a:lnTo>
                  <a:pt x="189015" y="390598"/>
                </a:lnTo>
                <a:lnTo>
                  <a:pt x="188307" y="385632"/>
                </a:lnTo>
                <a:lnTo>
                  <a:pt x="187598" y="381493"/>
                </a:lnTo>
                <a:lnTo>
                  <a:pt x="186890" y="377361"/>
                </a:lnTo>
                <a:lnTo>
                  <a:pt x="186240" y="373222"/>
                </a:lnTo>
                <a:lnTo>
                  <a:pt x="184823" y="369082"/>
                </a:lnTo>
                <a:lnTo>
                  <a:pt x="184115" y="365769"/>
                </a:lnTo>
                <a:lnTo>
                  <a:pt x="183406" y="361637"/>
                </a:lnTo>
                <a:lnTo>
                  <a:pt x="182698" y="359151"/>
                </a:lnTo>
                <a:lnTo>
                  <a:pt x="181281" y="355012"/>
                </a:lnTo>
                <a:lnTo>
                  <a:pt x="180572" y="351706"/>
                </a:lnTo>
                <a:lnTo>
                  <a:pt x="179214" y="348393"/>
                </a:lnTo>
                <a:lnTo>
                  <a:pt x="178506" y="345087"/>
                </a:lnTo>
                <a:lnTo>
                  <a:pt x="177089" y="341774"/>
                </a:lnTo>
                <a:lnTo>
                  <a:pt x="176380" y="338461"/>
                </a:lnTo>
                <a:lnTo>
                  <a:pt x="175672" y="335982"/>
                </a:lnTo>
                <a:lnTo>
                  <a:pt x="174963" y="333503"/>
                </a:lnTo>
                <a:lnTo>
                  <a:pt x="173546" y="330190"/>
                </a:lnTo>
                <a:lnTo>
                  <a:pt x="172129" y="327703"/>
                </a:lnTo>
                <a:lnTo>
                  <a:pt x="171480" y="324398"/>
                </a:lnTo>
                <a:lnTo>
                  <a:pt x="170063" y="322745"/>
                </a:lnTo>
                <a:lnTo>
                  <a:pt x="169354" y="320258"/>
                </a:lnTo>
                <a:lnTo>
                  <a:pt x="168646" y="318605"/>
                </a:lnTo>
                <a:lnTo>
                  <a:pt x="167229" y="316119"/>
                </a:lnTo>
                <a:lnTo>
                  <a:pt x="166520" y="314466"/>
                </a:lnTo>
                <a:lnTo>
                  <a:pt x="165103" y="311987"/>
                </a:lnTo>
                <a:lnTo>
                  <a:pt x="164454" y="310327"/>
                </a:lnTo>
                <a:lnTo>
                  <a:pt x="163037" y="307847"/>
                </a:lnTo>
                <a:lnTo>
                  <a:pt x="162328" y="306195"/>
                </a:lnTo>
                <a:lnTo>
                  <a:pt x="160911" y="303708"/>
                </a:lnTo>
                <a:lnTo>
                  <a:pt x="160203" y="301229"/>
                </a:lnTo>
                <a:lnTo>
                  <a:pt x="158077" y="298742"/>
                </a:lnTo>
                <a:lnTo>
                  <a:pt x="157428" y="296263"/>
                </a:lnTo>
                <a:lnTo>
                  <a:pt x="156011" y="293777"/>
                </a:lnTo>
                <a:lnTo>
                  <a:pt x="154594" y="291297"/>
                </a:lnTo>
                <a:lnTo>
                  <a:pt x="153177" y="287984"/>
                </a:lnTo>
                <a:lnTo>
                  <a:pt x="151760" y="285505"/>
                </a:lnTo>
                <a:lnTo>
                  <a:pt x="151051" y="282192"/>
                </a:lnTo>
                <a:lnTo>
                  <a:pt x="149693" y="278886"/>
                </a:lnTo>
                <a:lnTo>
                  <a:pt x="148276" y="276400"/>
                </a:lnTo>
                <a:lnTo>
                  <a:pt x="146859" y="273921"/>
                </a:lnTo>
                <a:lnTo>
                  <a:pt x="144734" y="270608"/>
                </a:lnTo>
                <a:lnTo>
                  <a:pt x="144025" y="267295"/>
                </a:lnTo>
                <a:lnTo>
                  <a:pt x="141959" y="263989"/>
                </a:lnTo>
                <a:lnTo>
                  <a:pt x="140542" y="260676"/>
                </a:lnTo>
                <a:lnTo>
                  <a:pt x="139125" y="257371"/>
                </a:lnTo>
                <a:lnTo>
                  <a:pt x="138416" y="254058"/>
                </a:lnTo>
                <a:lnTo>
                  <a:pt x="136999" y="250745"/>
                </a:lnTo>
                <a:lnTo>
                  <a:pt x="135642" y="247439"/>
                </a:lnTo>
                <a:lnTo>
                  <a:pt x="134225" y="244953"/>
                </a:lnTo>
                <a:lnTo>
                  <a:pt x="132808" y="240820"/>
                </a:lnTo>
                <a:lnTo>
                  <a:pt x="131391" y="237508"/>
                </a:lnTo>
                <a:lnTo>
                  <a:pt x="129974" y="234195"/>
                </a:lnTo>
                <a:lnTo>
                  <a:pt x="128616" y="230889"/>
                </a:lnTo>
                <a:lnTo>
                  <a:pt x="127199" y="227576"/>
                </a:lnTo>
                <a:lnTo>
                  <a:pt x="125782" y="224270"/>
                </a:lnTo>
                <a:lnTo>
                  <a:pt x="125073" y="220957"/>
                </a:lnTo>
                <a:lnTo>
                  <a:pt x="122948" y="217645"/>
                </a:lnTo>
                <a:lnTo>
                  <a:pt x="122239" y="214339"/>
                </a:lnTo>
                <a:lnTo>
                  <a:pt x="120881" y="211026"/>
                </a:lnTo>
                <a:lnTo>
                  <a:pt x="119464" y="207720"/>
                </a:lnTo>
                <a:lnTo>
                  <a:pt x="118047" y="204407"/>
                </a:lnTo>
                <a:lnTo>
                  <a:pt x="116630" y="201095"/>
                </a:lnTo>
                <a:lnTo>
                  <a:pt x="115213" y="198615"/>
                </a:lnTo>
                <a:lnTo>
                  <a:pt x="114564" y="195302"/>
                </a:lnTo>
                <a:lnTo>
                  <a:pt x="113147" y="191996"/>
                </a:lnTo>
                <a:lnTo>
                  <a:pt x="111730" y="188684"/>
                </a:lnTo>
                <a:lnTo>
                  <a:pt x="111021" y="186204"/>
                </a:lnTo>
                <a:lnTo>
                  <a:pt x="109604" y="183718"/>
                </a:lnTo>
                <a:lnTo>
                  <a:pt x="108896" y="180412"/>
                </a:lnTo>
                <a:lnTo>
                  <a:pt x="108187" y="177926"/>
                </a:lnTo>
                <a:lnTo>
                  <a:pt x="107538" y="174613"/>
                </a:lnTo>
                <a:lnTo>
                  <a:pt x="106121" y="172133"/>
                </a:lnTo>
                <a:lnTo>
                  <a:pt x="105412" y="169654"/>
                </a:lnTo>
                <a:lnTo>
                  <a:pt x="104704" y="167168"/>
                </a:lnTo>
                <a:lnTo>
                  <a:pt x="103287" y="164688"/>
                </a:lnTo>
                <a:lnTo>
                  <a:pt x="102578" y="163028"/>
                </a:lnTo>
                <a:lnTo>
                  <a:pt x="102578" y="160549"/>
                </a:lnTo>
                <a:lnTo>
                  <a:pt x="101870" y="158063"/>
                </a:lnTo>
                <a:lnTo>
                  <a:pt x="101161" y="156410"/>
                </a:lnTo>
                <a:lnTo>
                  <a:pt x="101161" y="154757"/>
                </a:lnTo>
                <a:lnTo>
                  <a:pt x="99803" y="150618"/>
                </a:lnTo>
                <a:lnTo>
                  <a:pt x="99095" y="148138"/>
                </a:lnTo>
                <a:lnTo>
                  <a:pt x="99095" y="140686"/>
                </a:lnTo>
                <a:lnTo>
                  <a:pt x="99803" y="137380"/>
                </a:lnTo>
                <a:lnTo>
                  <a:pt x="100512" y="134894"/>
                </a:lnTo>
                <a:lnTo>
                  <a:pt x="101870" y="132415"/>
                </a:lnTo>
                <a:lnTo>
                  <a:pt x="102578" y="129928"/>
                </a:lnTo>
                <a:lnTo>
                  <a:pt x="104704" y="128275"/>
                </a:lnTo>
                <a:lnTo>
                  <a:pt x="106121" y="127449"/>
                </a:lnTo>
                <a:lnTo>
                  <a:pt x="111730" y="127449"/>
                </a:lnTo>
                <a:lnTo>
                  <a:pt x="114564" y="128275"/>
                </a:lnTo>
                <a:lnTo>
                  <a:pt x="115213" y="129102"/>
                </a:lnTo>
                <a:lnTo>
                  <a:pt x="117339" y="129928"/>
                </a:lnTo>
                <a:lnTo>
                  <a:pt x="118756" y="130755"/>
                </a:lnTo>
                <a:lnTo>
                  <a:pt x="120881" y="132415"/>
                </a:lnTo>
                <a:lnTo>
                  <a:pt x="122948" y="134067"/>
                </a:lnTo>
                <a:lnTo>
                  <a:pt x="124365" y="135720"/>
                </a:lnTo>
                <a:lnTo>
                  <a:pt x="126490" y="138207"/>
                </a:lnTo>
                <a:lnTo>
                  <a:pt x="128616" y="140686"/>
                </a:lnTo>
                <a:lnTo>
                  <a:pt x="129973" y="143172"/>
                </a:lnTo>
                <a:lnTo>
                  <a:pt x="132807" y="145652"/>
                </a:lnTo>
                <a:lnTo>
                  <a:pt x="134933" y="148965"/>
                </a:lnTo>
                <a:lnTo>
                  <a:pt x="137708" y="153104"/>
                </a:lnTo>
                <a:lnTo>
                  <a:pt x="139125" y="155583"/>
                </a:lnTo>
                <a:lnTo>
                  <a:pt x="141250" y="158896"/>
                </a:lnTo>
                <a:lnTo>
                  <a:pt x="143376" y="162202"/>
                </a:lnTo>
                <a:lnTo>
                  <a:pt x="146151" y="165515"/>
                </a:lnTo>
                <a:lnTo>
                  <a:pt x="147568" y="167994"/>
                </a:lnTo>
                <a:lnTo>
                  <a:pt x="149693" y="170481"/>
                </a:lnTo>
                <a:lnTo>
                  <a:pt x="151760" y="173786"/>
                </a:lnTo>
                <a:lnTo>
                  <a:pt x="153885" y="176273"/>
                </a:lnTo>
                <a:lnTo>
                  <a:pt x="156011" y="178752"/>
                </a:lnTo>
                <a:lnTo>
                  <a:pt x="157428" y="180412"/>
                </a:lnTo>
                <a:lnTo>
                  <a:pt x="159494" y="182891"/>
                </a:lnTo>
                <a:lnTo>
                  <a:pt x="160911" y="185371"/>
                </a:lnTo>
                <a:lnTo>
                  <a:pt x="162328" y="186204"/>
                </a:lnTo>
                <a:lnTo>
                  <a:pt x="164454" y="187857"/>
                </a:lnTo>
                <a:lnTo>
                  <a:pt x="165812" y="189510"/>
                </a:lnTo>
                <a:lnTo>
                  <a:pt x="167937" y="191996"/>
                </a:lnTo>
                <a:lnTo>
                  <a:pt x="170771" y="193649"/>
                </a:lnTo>
                <a:lnTo>
                  <a:pt x="173546" y="196129"/>
                </a:lnTo>
                <a:lnTo>
                  <a:pt x="176380" y="197789"/>
                </a:lnTo>
                <a:lnTo>
                  <a:pt x="178506" y="198615"/>
                </a:lnTo>
                <a:lnTo>
                  <a:pt x="183406" y="198615"/>
                </a:lnTo>
                <a:lnTo>
                  <a:pt x="185532" y="197789"/>
                </a:lnTo>
                <a:lnTo>
                  <a:pt x="188307" y="196962"/>
                </a:lnTo>
                <a:lnTo>
                  <a:pt x="188307" y="195302"/>
                </a:lnTo>
                <a:lnTo>
                  <a:pt x="189015" y="194476"/>
                </a:lnTo>
                <a:lnTo>
                  <a:pt x="189015" y="192823"/>
                </a:lnTo>
                <a:lnTo>
                  <a:pt x="189724" y="190337"/>
                </a:lnTo>
                <a:lnTo>
                  <a:pt x="189015" y="187857"/>
                </a:lnTo>
                <a:lnTo>
                  <a:pt x="189015" y="183718"/>
                </a:lnTo>
                <a:lnTo>
                  <a:pt x="188307" y="181239"/>
                </a:lnTo>
                <a:lnTo>
                  <a:pt x="187598" y="177926"/>
                </a:lnTo>
                <a:lnTo>
                  <a:pt x="186890" y="174613"/>
                </a:lnTo>
                <a:lnTo>
                  <a:pt x="185532" y="171307"/>
                </a:lnTo>
                <a:lnTo>
                  <a:pt x="184823" y="168821"/>
                </a:lnTo>
                <a:lnTo>
                  <a:pt x="183406" y="164688"/>
                </a:lnTo>
                <a:lnTo>
                  <a:pt x="181989" y="161376"/>
                </a:lnTo>
                <a:lnTo>
                  <a:pt x="180572" y="158063"/>
                </a:lnTo>
                <a:lnTo>
                  <a:pt x="179864" y="153930"/>
                </a:lnTo>
                <a:lnTo>
                  <a:pt x="178506" y="152271"/>
                </a:lnTo>
                <a:lnTo>
                  <a:pt x="177797" y="150618"/>
                </a:lnTo>
                <a:lnTo>
                  <a:pt x="177089" y="148138"/>
                </a:lnTo>
                <a:lnTo>
                  <a:pt x="176380" y="146478"/>
                </a:lnTo>
                <a:lnTo>
                  <a:pt x="175672" y="144825"/>
                </a:lnTo>
                <a:lnTo>
                  <a:pt x="174963" y="142346"/>
                </a:lnTo>
                <a:lnTo>
                  <a:pt x="174255" y="140686"/>
                </a:lnTo>
                <a:lnTo>
                  <a:pt x="173546" y="139033"/>
                </a:lnTo>
                <a:lnTo>
                  <a:pt x="171480" y="134894"/>
                </a:lnTo>
                <a:lnTo>
                  <a:pt x="170063" y="131588"/>
                </a:lnTo>
                <a:lnTo>
                  <a:pt x="168646" y="128275"/>
                </a:lnTo>
                <a:lnTo>
                  <a:pt x="167229" y="124962"/>
                </a:lnTo>
                <a:lnTo>
                  <a:pt x="165103" y="121657"/>
                </a:lnTo>
                <a:lnTo>
                  <a:pt x="164454" y="118344"/>
                </a:lnTo>
                <a:lnTo>
                  <a:pt x="162328" y="115038"/>
                </a:lnTo>
                <a:lnTo>
                  <a:pt x="161620" y="112552"/>
                </a:lnTo>
                <a:lnTo>
                  <a:pt x="160203" y="109246"/>
                </a:lnTo>
                <a:lnTo>
                  <a:pt x="158786" y="106759"/>
                </a:lnTo>
                <a:lnTo>
                  <a:pt x="158077" y="105106"/>
                </a:lnTo>
                <a:lnTo>
                  <a:pt x="157428" y="103447"/>
                </a:lnTo>
                <a:lnTo>
                  <a:pt x="156011" y="99314"/>
                </a:lnTo>
                <a:lnTo>
                  <a:pt x="156011" y="74486"/>
                </a:lnTo>
                <a:lnTo>
                  <a:pt x="156719" y="70346"/>
                </a:lnTo>
                <a:lnTo>
                  <a:pt x="156011" y="68693"/>
                </a:lnTo>
                <a:lnTo>
                  <a:pt x="156011" y="59588"/>
                </a:lnTo>
                <a:lnTo>
                  <a:pt x="155302" y="56283"/>
                </a:lnTo>
                <a:lnTo>
                  <a:pt x="155302" y="52970"/>
                </a:lnTo>
                <a:lnTo>
                  <a:pt x="154594" y="50490"/>
                </a:lnTo>
                <a:lnTo>
                  <a:pt x="153885" y="46351"/>
                </a:lnTo>
                <a:lnTo>
                  <a:pt x="153177" y="43872"/>
                </a:lnTo>
                <a:lnTo>
                  <a:pt x="151760" y="39732"/>
                </a:lnTo>
                <a:lnTo>
                  <a:pt x="149693" y="36420"/>
                </a:lnTo>
                <a:lnTo>
                  <a:pt x="147568" y="33114"/>
                </a:lnTo>
                <a:lnTo>
                  <a:pt x="144734" y="29801"/>
                </a:lnTo>
                <a:lnTo>
                  <a:pt x="141959" y="26488"/>
                </a:lnTo>
                <a:lnTo>
                  <a:pt x="139125" y="23182"/>
                </a:lnTo>
                <a:lnTo>
                  <a:pt x="137708" y="21529"/>
                </a:lnTo>
                <a:lnTo>
                  <a:pt x="136350" y="19869"/>
                </a:lnTo>
                <a:lnTo>
                  <a:pt x="134224" y="18216"/>
                </a:lnTo>
                <a:lnTo>
                  <a:pt x="132807" y="16564"/>
                </a:lnTo>
                <a:lnTo>
                  <a:pt x="130682" y="15730"/>
                </a:lnTo>
                <a:lnTo>
                  <a:pt x="128615" y="14077"/>
                </a:lnTo>
                <a:lnTo>
                  <a:pt x="127198" y="12424"/>
                </a:lnTo>
                <a:lnTo>
                  <a:pt x="125073" y="11598"/>
                </a:lnTo>
                <a:lnTo>
                  <a:pt x="122947" y="9938"/>
                </a:lnTo>
                <a:lnTo>
                  <a:pt x="120881" y="9111"/>
                </a:lnTo>
                <a:lnTo>
                  <a:pt x="118756" y="8285"/>
                </a:lnTo>
                <a:lnTo>
                  <a:pt x="116630" y="7459"/>
                </a:lnTo>
                <a:lnTo>
                  <a:pt x="114564" y="5806"/>
                </a:lnTo>
                <a:lnTo>
                  <a:pt x="112438" y="4972"/>
                </a:lnTo>
                <a:lnTo>
                  <a:pt x="110313" y="4146"/>
                </a:lnTo>
                <a:lnTo>
                  <a:pt x="108187" y="4146"/>
                </a:lnTo>
                <a:lnTo>
                  <a:pt x="105412" y="2493"/>
                </a:lnTo>
                <a:lnTo>
                  <a:pt x="103287" y="2493"/>
                </a:lnTo>
                <a:lnTo>
                  <a:pt x="101161" y="1666"/>
                </a:lnTo>
                <a:lnTo>
                  <a:pt x="99095" y="833"/>
                </a:lnTo>
                <a:lnTo>
                  <a:pt x="96261" y="0"/>
                </a:lnTo>
                <a:lnTo>
                  <a:pt x="78017" y="0"/>
                </a:lnTo>
                <a:lnTo>
                  <a:pt x="75891" y="833"/>
                </a:lnTo>
                <a:lnTo>
                  <a:pt x="73766" y="833"/>
                </a:lnTo>
                <a:lnTo>
                  <a:pt x="71699" y="2493"/>
                </a:lnTo>
                <a:lnTo>
                  <a:pt x="68865" y="2493"/>
                </a:lnTo>
                <a:lnTo>
                  <a:pt x="66740" y="3319"/>
                </a:lnTo>
                <a:lnTo>
                  <a:pt x="64673" y="4146"/>
                </a:lnTo>
                <a:lnTo>
                  <a:pt x="62548" y="5806"/>
                </a:lnTo>
                <a:lnTo>
                  <a:pt x="60422" y="6632"/>
                </a:lnTo>
                <a:lnTo>
                  <a:pt x="58297" y="7459"/>
                </a:lnTo>
                <a:lnTo>
                  <a:pt x="56230" y="9111"/>
                </a:lnTo>
                <a:lnTo>
                  <a:pt x="54105" y="11598"/>
                </a:lnTo>
                <a:lnTo>
                  <a:pt x="52688" y="12424"/>
                </a:lnTo>
                <a:lnTo>
                  <a:pt x="50622" y="14904"/>
                </a:lnTo>
                <a:lnTo>
                  <a:pt x="48496" y="16564"/>
                </a:lnTo>
                <a:lnTo>
                  <a:pt x="47079" y="19043"/>
                </a:lnTo>
                <a:lnTo>
                  <a:pt x="44954" y="20696"/>
                </a:lnTo>
                <a:lnTo>
                  <a:pt x="42887" y="24009"/>
                </a:lnTo>
                <a:lnTo>
                  <a:pt x="42179" y="26488"/>
                </a:lnTo>
                <a:lnTo>
                  <a:pt x="40762" y="29801"/>
                </a:lnTo>
                <a:lnTo>
                  <a:pt x="38636" y="31454"/>
                </a:lnTo>
                <a:lnTo>
                  <a:pt x="37219" y="34767"/>
                </a:lnTo>
                <a:lnTo>
                  <a:pt x="35861" y="37246"/>
                </a:lnTo>
                <a:lnTo>
                  <a:pt x="34444" y="40559"/>
                </a:lnTo>
                <a:lnTo>
                  <a:pt x="33027" y="43872"/>
                </a:lnTo>
                <a:lnTo>
                  <a:pt x="32319" y="46351"/>
                </a:lnTo>
                <a:lnTo>
                  <a:pt x="30902" y="49664"/>
                </a:lnTo>
                <a:lnTo>
                  <a:pt x="30193" y="52970"/>
                </a:lnTo>
                <a:lnTo>
                  <a:pt x="29544" y="55456"/>
                </a:lnTo>
                <a:lnTo>
                  <a:pt x="28835" y="58762"/>
                </a:lnTo>
                <a:lnTo>
                  <a:pt x="27418" y="62075"/>
                </a:lnTo>
                <a:lnTo>
                  <a:pt x="27418" y="64554"/>
                </a:lnTo>
                <a:lnTo>
                  <a:pt x="26001" y="67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62520" y="4777629"/>
            <a:ext cx="500294" cy="71992"/>
          </a:xfrm>
          <a:custGeom>
            <a:avLst/>
            <a:gdLst/>
            <a:ahLst/>
            <a:cxnLst/>
            <a:rect l="l" t="t" r="r" b="b"/>
            <a:pathLst>
              <a:path w="500294" h="71992">
                <a:moveTo>
                  <a:pt x="2810" y="21514"/>
                </a:moveTo>
                <a:lnTo>
                  <a:pt x="0" y="22341"/>
                </a:lnTo>
                <a:lnTo>
                  <a:pt x="0" y="25651"/>
                </a:lnTo>
                <a:lnTo>
                  <a:pt x="2810" y="28134"/>
                </a:lnTo>
                <a:lnTo>
                  <a:pt x="3512" y="29789"/>
                </a:lnTo>
                <a:lnTo>
                  <a:pt x="4918" y="31444"/>
                </a:lnTo>
                <a:lnTo>
                  <a:pt x="7025" y="33099"/>
                </a:lnTo>
                <a:lnTo>
                  <a:pt x="9133" y="35582"/>
                </a:lnTo>
                <a:lnTo>
                  <a:pt x="11241" y="36409"/>
                </a:lnTo>
                <a:lnTo>
                  <a:pt x="14051" y="38892"/>
                </a:lnTo>
                <a:lnTo>
                  <a:pt x="15457" y="39719"/>
                </a:lnTo>
                <a:lnTo>
                  <a:pt x="16862" y="40547"/>
                </a:lnTo>
                <a:lnTo>
                  <a:pt x="18970" y="42202"/>
                </a:lnTo>
                <a:lnTo>
                  <a:pt x="20375" y="43029"/>
                </a:lnTo>
                <a:lnTo>
                  <a:pt x="22483" y="43857"/>
                </a:lnTo>
                <a:lnTo>
                  <a:pt x="23888" y="44684"/>
                </a:lnTo>
                <a:lnTo>
                  <a:pt x="25299" y="46339"/>
                </a:lnTo>
                <a:lnTo>
                  <a:pt x="26704" y="47167"/>
                </a:lnTo>
                <a:lnTo>
                  <a:pt x="28812" y="47994"/>
                </a:lnTo>
                <a:lnTo>
                  <a:pt x="30920" y="48822"/>
                </a:lnTo>
                <a:lnTo>
                  <a:pt x="33027" y="49649"/>
                </a:lnTo>
                <a:lnTo>
                  <a:pt x="35135" y="51304"/>
                </a:lnTo>
                <a:lnTo>
                  <a:pt x="36540" y="51304"/>
                </a:lnTo>
                <a:lnTo>
                  <a:pt x="38648" y="52132"/>
                </a:lnTo>
                <a:lnTo>
                  <a:pt x="40756" y="52959"/>
                </a:lnTo>
                <a:lnTo>
                  <a:pt x="42864" y="53787"/>
                </a:lnTo>
                <a:lnTo>
                  <a:pt x="44971" y="54614"/>
                </a:lnTo>
                <a:lnTo>
                  <a:pt x="47079" y="55442"/>
                </a:lnTo>
                <a:lnTo>
                  <a:pt x="49187" y="56269"/>
                </a:lnTo>
                <a:lnTo>
                  <a:pt x="51295" y="57097"/>
                </a:lnTo>
                <a:lnTo>
                  <a:pt x="53403" y="57924"/>
                </a:lnTo>
                <a:lnTo>
                  <a:pt x="55510" y="58752"/>
                </a:lnTo>
                <a:lnTo>
                  <a:pt x="57618" y="58752"/>
                </a:lnTo>
                <a:lnTo>
                  <a:pt x="60429" y="59580"/>
                </a:lnTo>
                <a:lnTo>
                  <a:pt x="62536" y="60407"/>
                </a:lnTo>
                <a:lnTo>
                  <a:pt x="64644" y="61235"/>
                </a:lnTo>
                <a:lnTo>
                  <a:pt x="67455" y="62062"/>
                </a:lnTo>
                <a:lnTo>
                  <a:pt x="70265" y="62062"/>
                </a:lnTo>
                <a:lnTo>
                  <a:pt x="73075" y="62890"/>
                </a:lnTo>
                <a:lnTo>
                  <a:pt x="75189" y="63717"/>
                </a:lnTo>
                <a:lnTo>
                  <a:pt x="77999" y="63717"/>
                </a:lnTo>
                <a:lnTo>
                  <a:pt x="80810" y="64545"/>
                </a:lnTo>
                <a:lnTo>
                  <a:pt x="83620" y="64545"/>
                </a:lnTo>
                <a:lnTo>
                  <a:pt x="85728" y="65372"/>
                </a:lnTo>
                <a:lnTo>
                  <a:pt x="88538" y="66200"/>
                </a:lnTo>
                <a:lnTo>
                  <a:pt x="91349" y="67027"/>
                </a:lnTo>
                <a:lnTo>
                  <a:pt x="99780" y="67027"/>
                </a:lnTo>
                <a:lnTo>
                  <a:pt x="102590" y="67855"/>
                </a:lnTo>
                <a:lnTo>
                  <a:pt x="105401" y="67855"/>
                </a:lnTo>
                <a:lnTo>
                  <a:pt x="108211" y="68682"/>
                </a:lnTo>
                <a:lnTo>
                  <a:pt x="111021" y="68682"/>
                </a:lnTo>
                <a:lnTo>
                  <a:pt x="113832" y="69510"/>
                </a:lnTo>
                <a:lnTo>
                  <a:pt x="119452" y="69510"/>
                </a:lnTo>
                <a:lnTo>
                  <a:pt x="122263" y="70337"/>
                </a:lnTo>
                <a:lnTo>
                  <a:pt x="128592" y="70337"/>
                </a:lnTo>
                <a:lnTo>
                  <a:pt x="131402" y="71165"/>
                </a:lnTo>
                <a:lnTo>
                  <a:pt x="134915" y="71165"/>
                </a:lnTo>
                <a:lnTo>
                  <a:pt x="137726" y="71992"/>
                </a:lnTo>
                <a:lnTo>
                  <a:pt x="140536" y="71165"/>
                </a:lnTo>
                <a:lnTo>
                  <a:pt x="163722" y="71165"/>
                </a:lnTo>
                <a:lnTo>
                  <a:pt x="167235" y="70337"/>
                </a:lnTo>
                <a:lnTo>
                  <a:pt x="170045" y="70337"/>
                </a:lnTo>
                <a:lnTo>
                  <a:pt x="172861" y="69510"/>
                </a:lnTo>
                <a:lnTo>
                  <a:pt x="179185" y="69510"/>
                </a:lnTo>
                <a:lnTo>
                  <a:pt x="181995" y="68682"/>
                </a:lnTo>
                <a:lnTo>
                  <a:pt x="184806" y="68682"/>
                </a:lnTo>
                <a:lnTo>
                  <a:pt x="187616" y="67855"/>
                </a:lnTo>
                <a:lnTo>
                  <a:pt x="190426" y="67027"/>
                </a:lnTo>
                <a:lnTo>
                  <a:pt x="196047" y="67027"/>
                </a:lnTo>
                <a:lnTo>
                  <a:pt x="198857" y="66200"/>
                </a:lnTo>
                <a:lnTo>
                  <a:pt x="201668" y="65372"/>
                </a:lnTo>
                <a:lnTo>
                  <a:pt x="204478" y="64545"/>
                </a:lnTo>
                <a:lnTo>
                  <a:pt x="207289" y="64545"/>
                </a:lnTo>
                <a:lnTo>
                  <a:pt x="209396" y="62890"/>
                </a:lnTo>
                <a:lnTo>
                  <a:pt x="212207" y="62062"/>
                </a:lnTo>
                <a:lnTo>
                  <a:pt x="215017" y="61235"/>
                </a:lnTo>
                <a:lnTo>
                  <a:pt x="217828" y="60407"/>
                </a:lnTo>
                <a:lnTo>
                  <a:pt x="219935" y="59580"/>
                </a:lnTo>
                <a:lnTo>
                  <a:pt x="222752" y="58752"/>
                </a:lnTo>
                <a:lnTo>
                  <a:pt x="225562" y="57097"/>
                </a:lnTo>
                <a:lnTo>
                  <a:pt x="228372" y="56269"/>
                </a:lnTo>
                <a:lnTo>
                  <a:pt x="230480" y="54614"/>
                </a:lnTo>
                <a:lnTo>
                  <a:pt x="232588" y="53787"/>
                </a:lnTo>
                <a:lnTo>
                  <a:pt x="234696" y="52132"/>
                </a:lnTo>
                <a:lnTo>
                  <a:pt x="237506" y="51304"/>
                </a:lnTo>
                <a:lnTo>
                  <a:pt x="239614" y="49649"/>
                </a:lnTo>
                <a:lnTo>
                  <a:pt x="241722" y="48822"/>
                </a:lnTo>
                <a:lnTo>
                  <a:pt x="243829" y="47994"/>
                </a:lnTo>
                <a:lnTo>
                  <a:pt x="246640" y="46339"/>
                </a:lnTo>
                <a:lnTo>
                  <a:pt x="248748" y="45512"/>
                </a:lnTo>
                <a:lnTo>
                  <a:pt x="250855" y="43857"/>
                </a:lnTo>
                <a:lnTo>
                  <a:pt x="252963" y="43029"/>
                </a:lnTo>
                <a:lnTo>
                  <a:pt x="255774" y="42202"/>
                </a:lnTo>
                <a:lnTo>
                  <a:pt x="257179" y="40547"/>
                </a:lnTo>
                <a:lnTo>
                  <a:pt x="259989" y="39719"/>
                </a:lnTo>
                <a:lnTo>
                  <a:pt x="262097" y="38892"/>
                </a:lnTo>
                <a:lnTo>
                  <a:pt x="264907" y="38064"/>
                </a:lnTo>
                <a:lnTo>
                  <a:pt x="266312" y="37237"/>
                </a:lnTo>
                <a:lnTo>
                  <a:pt x="269129" y="36409"/>
                </a:lnTo>
                <a:lnTo>
                  <a:pt x="270534" y="35582"/>
                </a:lnTo>
                <a:lnTo>
                  <a:pt x="272642" y="33927"/>
                </a:lnTo>
                <a:lnTo>
                  <a:pt x="274750" y="33099"/>
                </a:lnTo>
                <a:lnTo>
                  <a:pt x="276857" y="32272"/>
                </a:lnTo>
                <a:lnTo>
                  <a:pt x="278965" y="30617"/>
                </a:lnTo>
                <a:lnTo>
                  <a:pt x="281073" y="30617"/>
                </a:lnTo>
                <a:lnTo>
                  <a:pt x="283181" y="28962"/>
                </a:lnTo>
                <a:lnTo>
                  <a:pt x="285288" y="28134"/>
                </a:lnTo>
                <a:lnTo>
                  <a:pt x="287396" y="28134"/>
                </a:lnTo>
                <a:lnTo>
                  <a:pt x="289504" y="27307"/>
                </a:lnTo>
                <a:lnTo>
                  <a:pt x="291612" y="25651"/>
                </a:lnTo>
                <a:lnTo>
                  <a:pt x="293017" y="25651"/>
                </a:lnTo>
                <a:lnTo>
                  <a:pt x="295125" y="24824"/>
                </a:lnTo>
                <a:lnTo>
                  <a:pt x="297233" y="23997"/>
                </a:lnTo>
                <a:lnTo>
                  <a:pt x="299340" y="23169"/>
                </a:lnTo>
                <a:lnTo>
                  <a:pt x="301448" y="22341"/>
                </a:lnTo>
                <a:lnTo>
                  <a:pt x="302853" y="21514"/>
                </a:lnTo>
                <a:lnTo>
                  <a:pt x="304961" y="21514"/>
                </a:lnTo>
                <a:lnTo>
                  <a:pt x="306366" y="20686"/>
                </a:lnTo>
                <a:lnTo>
                  <a:pt x="308474" y="19859"/>
                </a:lnTo>
                <a:lnTo>
                  <a:pt x="309879" y="19859"/>
                </a:lnTo>
                <a:lnTo>
                  <a:pt x="311987" y="19031"/>
                </a:lnTo>
                <a:lnTo>
                  <a:pt x="314095" y="18204"/>
                </a:lnTo>
                <a:lnTo>
                  <a:pt x="316203" y="18204"/>
                </a:lnTo>
                <a:lnTo>
                  <a:pt x="317614" y="17376"/>
                </a:lnTo>
                <a:lnTo>
                  <a:pt x="321127" y="17376"/>
                </a:lnTo>
                <a:lnTo>
                  <a:pt x="323234" y="16549"/>
                </a:lnTo>
                <a:lnTo>
                  <a:pt x="326747" y="16549"/>
                </a:lnTo>
                <a:lnTo>
                  <a:pt x="328153" y="15721"/>
                </a:lnTo>
                <a:lnTo>
                  <a:pt x="342205" y="15721"/>
                </a:lnTo>
                <a:lnTo>
                  <a:pt x="345718" y="16549"/>
                </a:lnTo>
                <a:lnTo>
                  <a:pt x="348528" y="17376"/>
                </a:lnTo>
                <a:lnTo>
                  <a:pt x="352041" y="18204"/>
                </a:lnTo>
                <a:lnTo>
                  <a:pt x="353446" y="18204"/>
                </a:lnTo>
                <a:lnTo>
                  <a:pt x="354851" y="19031"/>
                </a:lnTo>
                <a:lnTo>
                  <a:pt x="356256" y="19031"/>
                </a:lnTo>
                <a:lnTo>
                  <a:pt x="358364" y="19859"/>
                </a:lnTo>
                <a:lnTo>
                  <a:pt x="359769" y="19859"/>
                </a:lnTo>
                <a:lnTo>
                  <a:pt x="361175" y="20686"/>
                </a:lnTo>
                <a:lnTo>
                  <a:pt x="363282" y="20686"/>
                </a:lnTo>
                <a:lnTo>
                  <a:pt x="365390" y="21514"/>
                </a:lnTo>
                <a:lnTo>
                  <a:pt x="366801" y="22341"/>
                </a:lnTo>
                <a:lnTo>
                  <a:pt x="368909" y="22341"/>
                </a:lnTo>
                <a:lnTo>
                  <a:pt x="371017" y="23169"/>
                </a:lnTo>
                <a:lnTo>
                  <a:pt x="373125" y="23997"/>
                </a:lnTo>
                <a:lnTo>
                  <a:pt x="375232" y="23997"/>
                </a:lnTo>
                <a:lnTo>
                  <a:pt x="377340" y="25651"/>
                </a:lnTo>
                <a:lnTo>
                  <a:pt x="379448" y="25651"/>
                </a:lnTo>
                <a:lnTo>
                  <a:pt x="381556" y="26479"/>
                </a:lnTo>
                <a:lnTo>
                  <a:pt x="383664" y="27307"/>
                </a:lnTo>
                <a:lnTo>
                  <a:pt x="385754" y="28134"/>
                </a:lnTo>
                <a:lnTo>
                  <a:pt x="387879" y="28134"/>
                </a:lnTo>
                <a:lnTo>
                  <a:pt x="390713" y="28962"/>
                </a:lnTo>
                <a:lnTo>
                  <a:pt x="392780" y="29789"/>
                </a:lnTo>
                <a:lnTo>
                  <a:pt x="394905" y="30617"/>
                </a:lnTo>
                <a:lnTo>
                  <a:pt x="397739" y="30617"/>
                </a:lnTo>
                <a:lnTo>
                  <a:pt x="400514" y="32272"/>
                </a:lnTo>
                <a:lnTo>
                  <a:pt x="402640" y="32272"/>
                </a:lnTo>
                <a:lnTo>
                  <a:pt x="404765" y="33099"/>
                </a:lnTo>
                <a:lnTo>
                  <a:pt x="406831" y="33927"/>
                </a:lnTo>
                <a:lnTo>
                  <a:pt x="409665" y="34754"/>
                </a:lnTo>
                <a:lnTo>
                  <a:pt x="411791" y="35582"/>
                </a:lnTo>
                <a:lnTo>
                  <a:pt x="414566" y="35582"/>
                </a:lnTo>
                <a:lnTo>
                  <a:pt x="416691" y="36409"/>
                </a:lnTo>
                <a:lnTo>
                  <a:pt x="419525" y="37237"/>
                </a:lnTo>
                <a:lnTo>
                  <a:pt x="422300" y="38064"/>
                </a:lnTo>
                <a:lnTo>
                  <a:pt x="424426" y="38064"/>
                </a:lnTo>
                <a:lnTo>
                  <a:pt x="427201" y="38892"/>
                </a:lnTo>
                <a:lnTo>
                  <a:pt x="429326" y="39719"/>
                </a:lnTo>
                <a:lnTo>
                  <a:pt x="431452" y="39719"/>
                </a:lnTo>
                <a:lnTo>
                  <a:pt x="433577" y="40547"/>
                </a:lnTo>
                <a:lnTo>
                  <a:pt x="436352" y="41374"/>
                </a:lnTo>
                <a:lnTo>
                  <a:pt x="439186" y="42202"/>
                </a:lnTo>
                <a:lnTo>
                  <a:pt x="440603" y="42202"/>
                </a:lnTo>
                <a:lnTo>
                  <a:pt x="443378" y="43029"/>
                </a:lnTo>
                <a:lnTo>
                  <a:pt x="445504" y="43029"/>
                </a:lnTo>
                <a:lnTo>
                  <a:pt x="448338" y="43857"/>
                </a:lnTo>
                <a:lnTo>
                  <a:pt x="450404" y="43857"/>
                </a:lnTo>
                <a:lnTo>
                  <a:pt x="452530" y="44684"/>
                </a:lnTo>
                <a:lnTo>
                  <a:pt x="454655" y="44684"/>
                </a:lnTo>
                <a:lnTo>
                  <a:pt x="457430" y="45512"/>
                </a:lnTo>
                <a:lnTo>
                  <a:pt x="463039" y="45512"/>
                </a:lnTo>
                <a:lnTo>
                  <a:pt x="465165" y="46339"/>
                </a:lnTo>
                <a:lnTo>
                  <a:pt x="480633" y="46339"/>
                </a:lnTo>
                <a:lnTo>
                  <a:pt x="483467" y="45512"/>
                </a:lnTo>
                <a:lnTo>
                  <a:pt x="486951" y="45512"/>
                </a:lnTo>
                <a:lnTo>
                  <a:pt x="489076" y="43857"/>
                </a:lnTo>
                <a:lnTo>
                  <a:pt x="491202" y="43857"/>
                </a:lnTo>
                <a:lnTo>
                  <a:pt x="493268" y="43029"/>
                </a:lnTo>
                <a:lnTo>
                  <a:pt x="495394" y="42202"/>
                </a:lnTo>
                <a:lnTo>
                  <a:pt x="497519" y="40547"/>
                </a:lnTo>
                <a:lnTo>
                  <a:pt x="499586" y="39719"/>
                </a:lnTo>
                <a:lnTo>
                  <a:pt x="500294" y="37237"/>
                </a:lnTo>
                <a:lnTo>
                  <a:pt x="498877" y="36409"/>
                </a:lnTo>
                <a:lnTo>
                  <a:pt x="497519" y="35582"/>
                </a:lnTo>
                <a:lnTo>
                  <a:pt x="496102" y="34754"/>
                </a:lnTo>
                <a:lnTo>
                  <a:pt x="493977" y="33927"/>
                </a:lnTo>
                <a:lnTo>
                  <a:pt x="492560" y="33927"/>
                </a:lnTo>
                <a:lnTo>
                  <a:pt x="489785" y="33099"/>
                </a:lnTo>
                <a:lnTo>
                  <a:pt x="486951" y="33099"/>
                </a:lnTo>
                <a:lnTo>
                  <a:pt x="485534" y="33927"/>
                </a:lnTo>
                <a:lnTo>
                  <a:pt x="476442" y="33927"/>
                </a:lnTo>
                <a:lnTo>
                  <a:pt x="473608" y="33099"/>
                </a:lnTo>
                <a:lnTo>
                  <a:pt x="469416" y="33099"/>
                </a:lnTo>
                <a:lnTo>
                  <a:pt x="467290" y="32272"/>
                </a:lnTo>
                <a:lnTo>
                  <a:pt x="465873" y="32272"/>
                </a:lnTo>
                <a:lnTo>
                  <a:pt x="464456" y="31444"/>
                </a:lnTo>
                <a:lnTo>
                  <a:pt x="462390" y="31444"/>
                </a:lnTo>
                <a:lnTo>
                  <a:pt x="460973" y="30617"/>
                </a:lnTo>
                <a:lnTo>
                  <a:pt x="457430" y="30617"/>
                </a:lnTo>
                <a:lnTo>
                  <a:pt x="455364" y="29789"/>
                </a:lnTo>
                <a:lnTo>
                  <a:pt x="453238" y="29789"/>
                </a:lnTo>
                <a:lnTo>
                  <a:pt x="451821" y="28962"/>
                </a:lnTo>
                <a:lnTo>
                  <a:pt x="449696" y="28962"/>
                </a:lnTo>
                <a:lnTo>
                  <a:pt x="447629" y="28134"/>
                </a:lnTo>
                <a:lnTo>
                  <a:pt x="445504" y="28134"/>
                </a:lnTo>
                <a:lnTo>
                  <a:pt x="443378" y="27307"/>
                </a:lnTo>
                <a:lnTo>
                  <a:pt x="441312" y="27307"/>
                </a:lnTo>
                <a:lnTo>
                  <a:pt x="439186" y="26479"/>
                </a:lnTo>
                <a:lnTo>
                  <a:pt x="437061" y="25651"/>
                </a:lnTo>
                <a:lnTo>
                  <a:pt x="434935" y="24824"/>
                </a:lnTo>
                <a:lnTo>
                  <a:pt x="432869" y="24824"/>
                </a:lnTo>
                <a:lnTo>
                  <a:pt x="430035" y="23997"/>
                </a:lnTo>
                <a:lnTo>
                  <a:pt x="427909" y="23169"/>
                </a:lnTo>
                <a:lnTo>
                  <a:pt x="426551" y="22341"/>
                </a:lnTo>
                <a:lnTo>
                  <a:pt x="424426" y="22341"/>
                </a:lnTo>
                <a:lnTo>
                  <a:pt x="421592" y="21514"/>
                </a:lnTo>
                <a:lnTo>
                  <a:pt x="419525" y="20686"/>
                </a:lnTo>
                <a:lnTo>
                  <a:pt x="416691" y="19859"/>
                </a:lnTo>
                <a:lnTo>
                  <a:pt x="415274" y="19859"/>
                </a:lnTo>
                <a:lnTo>
                  <a:pt x="412499" y="19031"/>
                </a:lnTo>
                <a:lnTo>
                  <a:pt x="410374" y="18204"/>
                </a:lnTo>
                <a:lnTo>
                  <a:pt x="408248" y="17376"/>
                </a:lnTo>
                <a:lnTo>
                  <a:pt x="406123" y="17376"/>
                </a:lnTo>
                <a:lnTo>
                  <a:pt x="403348" y="15721"/>
                </a:lnTo>
                <a:lnTo>
                  <a:pt x="401223" y="14894"/>
                </a:lnTo>
                <a:lnTo>
                  <a:pt x="398448" y="14894"/>
                </a:lnTo>
                <a:lnTo>
                  <a:pt x="396322" y="14066"/>
                </a:lnTo>
                <a:lnTo>
                  <a:pt x="394197" y="13239"/>
                </a:lnTo>
                <a:lnTo>
                  <a:pt x="392071" y="12411"/>
                </a:lnTo>
                <a:lnTo>
                  <a:pt x="389296" y="11584"/>
                </a:lnTo>
                <a:lnTo>
                  <a:pt x="387171" y="11584"/>
                </a:lnTo>
                <a:lnTo>
                  <a:pt x="385069" y="9929"/>
                </a:lnTo>
                <a:lnTo>
                  <a:pt x="382961" y="9929"/>
                </a:lnTo>
                <a:lnTo>
                  <a:pt x="380853" y="9101"/>
                </a:lnTo>
                <a:lnTo>
                  <a:pt x="378745" y="8274"/>
                </a:lnTo>
                <a:lnTo>
                  <a:pt x="376638" y="7446"/>
                </a:lnTo>
                <a:lnTo>
                  <a:pt x="373827" y="6619"/>
                </a:lnTo>
                <a:lnTo>
                  <a:pt x="371719" y="6619"/>
                </a:lnTo>
                <a:lnTo>
                  <a:pt x="369612" y="5791"/>
                </a:lnTo>
                <a:lnTo>
                  <a:pt x="367504" y="4964"/>
                </a:lnTo>
                <a:lnTo>
                  <a:pt x="365390" y="4136"/>
                </a:lnTo>
                <a:lnTo>
                  <a:pt x="363282" y="3309"/>
                </a:lnTo>
                <a:lnTo>
                  <a:pt x="361175" y="3309"/>
                </a:lnTo>
                <a:lnTo>
                  <a:pt x="358364" y="2481"/>
                </a:lnTo>
                <a:lnTo>
                  <a:pt x="356256" y="1654"/>
                </a:lnTo>
                <a:lnTo>
                  <a:pt x="352041" y="1654"/>
                </a:lnTo>
                <a:lnTo>
                  <a:pt x="349933" y="826"/>
                </a:lnTo>
                <a:lnTo>
                  <a:pt x="347825" y="826"/>
                </a:lnTo>
                <a:lnTo>
                  <a:pt x="345718" y="0"/>
                </a:lnTo>
                <a:lnTo>
                  <a:pt x="327450" y="0"/>
                </a:lnTo>
                <a:lnTo>
                  <a:pt x="325342" y="826"/>
                </a:lnTo>
                <a:lnTo>
                  <a:pt x="321127" y="826"/>
                </a:lnTo>
                <a:lnTo>
                  <a:pt x="319019" y="1654"/>
                </a:lnTo>
                <a:lnTo>
                  <a:pt x="314095" y="1654"/>
                </a:lnTo>
                <a:lnTo>
                  <a:pt x="311987" y="2481"/>
                </a:lnTo>
                <a:lnTo>
                  <a:pt x="309879" y="2481"/>
                </a:lnTo>
                <a:lnTo>
                  <a:pt x="307771" y="3309"/>
                </a:lnTo>
                <a:lnTo>
                  <a:pt x="305664" y="4136"/>
                </a:lnTo>
                <a:lnTo>
                  <a:pt x="303556" y="4136"/>
                </a:lnTo>
                <a:lnTo>
                  <a:pt x="301448" y="4964"/>
                </a:lnTo>
                <a:lnTo>
                  <a:pt x="299340" y="5791"/>
                </a:lnTo>
                <a:lnTo>
                  <a:pt x="296530" y="6619"/>
                </a:lnTo>
                <a:lnTo>
                  <a:pt x="294422" y="6619"/>
                </a:lnTo>
                <a:lnTo>
                  <a:pt x="292314" y="7446"/>
                </a:lnTo>
                <a:lnTo>
                  <a:pt x="290207" y="8274"/>
                </a:lnTo>
                <a:lnTo>
                  <a:pt x="288099" y="9101"/>
                </a:lnTo>
                <a:lnTo>
                  <a:pt x="285991" y="9929"/>
                </a:lnTo>
                <a:lnTo>
                  <a:pt x="283181" y="9929"/>
                </a:lnTo>
                <a:lnTo>
                  <a:pt x="281073" y="11584"/>
                </a:lnTo>
                <a:lnTo>
                  <a:pt x="278965" y="12411"/>
                </a:lnTo>
                <a:lnTo>
                  <a:pt x="276857" y="12411"/>
                </a:lnTo>
                <a:lnTo>
                  <a:pt x="274750" y="13239"/>
                </a:lnTo>
                <a:lnTo>
                  <a:pt x="272642" y="14894"/>
                </a:lnTo>
                <a:lnTo>
                  <a:pt x="269831" y="15721"/>
                </a:lnTo>
                <a:lnTo>
                  <a:pt x="267718" y="16549"/>
                </a:lnTo>
                <a:lnTo>
                  <a:pt x="265610" y="17376"/>
                </a:lnTo>
                <a:lnTo>
                  <a:pt x="264205" y="19031"/>
                </a:lnTo>
                <a:lnTo>
                  <a:pt x="261394" y="19859"/>
                </a:lnTo>
                <a:lnTo>
                  <a:pt x="259287" y="20686"/>
                </a:lnTo>
                <a:lnTo>
                  <a:pt x="257179" y="21514"/>
                </a:lnTo>
                <a:lnTo>
                  <a:pt x="255774" y="22341"/>
                </a:lnTo>
                <a:lnTo>
                  <a:pt x="252963" y="23169"/>
                </a:lnTo>
                <a:lnTo>
                  <a:pt x="251558" y="24824"/>
                </a:lnTo>
                <a:lnTo>
                  <a:pt x="248748" y="25651"/>
                </a:lnTo>
                <a:lnTo>
                  <a:pt x="247342" y="27307"/>
                </a:lnTo>
                <a:lnTo>
                  <a:pt x="244532" y="28134"/>
                </a:lnTo>
                <a:lnTo>
                  <a:pt x="243127" y="28962"/>
                </a:lnTo>
                <a:lnTo>
                  <a:pt x="241019" y="30617"/>
                </a:lnTo>
                <a:lnTo>
                  <a:pt x="238911" y="31444"/>
                </a:lnTo>
                <a:lnTo>
                  <a:pt x="236804" y="33099"/>
                </a:lnTo>
                <a:lnTo>
                  <a:pt x="234696" y="33927"/>
                </a:lnTo>
                <a:lnTo>
                  <a:pt x="232588" y="35582"/>
                </a:lnTo>
                <a:lnTo>
                  <a:pt x="230480" y="36409"/>
                </a:lnTo>
                <a:lnTo>
                  <a:pt x="228372" y="38064"/>
                </a:lnTo>
                <a:lnTo>
                  <a:pt x="226265" y="38892"/>
                </a:lnTo>
                <a:lnTo>
                  <a:pt x="223454" y="39719"/>
                </a:lnTo>
                <a:lnTo>
                  <a:pt x="221346" y="40547"/>
                </a:lnTo>
                <a:lnTo>
                  <a:pt x="219233" y="41374"/>
                </a:lnTo>
                <a:lnTo>
                  <a:pt x="217125" y="43029"/>
                </a:lnTo>
                <a:lnTo>
                  <a:pt x="214315" y="43857"/>
                </a:lnTo>
                <a:lnTo>
                  <a:pt x="211504" y="44684"/>
                </a:lnTo>
                <a:lnTo>
                  <a:pt x="208694" y="45512"/>
                </a:lnTo>
                <a:lnTo>
                  <a:pt x="205883" y="46339"/>
                </a:lnTo>
                <a:lnTo>
                  <a:pt x="203073" y="47167"/>
                </a:lnTo>
                <a:lnTo>
                  <a:pt x="200263" y="47994"/>
                </a:lnTo>
                <a:lnTo>
                  <a:pt x="197452" y="48822"/>
                </a:lnTo>
                <a:lnTo>
                  <a:pt x="194642" y="48822"/>
                </a:lnTo>
                <a:lnTo>
                  <a:pt x="191129" y="49649"/>
                </a:lnTo>
                <a:lnTo>
                  <a:pt x="188319" y="50477"/>
                </a:lnTo>
                <a:lnTo>
                  <a:pt x="184806" y="51304"/>
                </a:lnTo>
                <a:lnTo>
                  <a:pt x="178482" y="51304"/>
                </a:lnTo>
                <a:lnTo>
                  <a:pt x="174969" y="52132"/>
                </a:lnTo>
                <a:lnTo>
                  <a:pt x="168640" y="52132"/>
                </a:lnTo>
                <a:lnTo>
                  <a:pt x="165127" y="52959"/>
                </a:lnTo>
                <a:lnTo>
                  <a:pt x="151075" y="52959"/>
                </a:lnTo>
                <a:lnTo>
                  <a:pt x="147562" y="53787"/>
                </a:lnTo>
                <a:lnTo>
                  <a:pt x="129997" y="53787"/>
                </a:lnTo>
                <a:lnTo>
                  <a:pt x="126484" y="52959"/>
                </a:lnTo>
                <a:lnTo>
                  <a:pt x="119452" y="52959"/>
                </a:lnTo>
                <a:lnTo>
                  <a:pt x="115237" y="52132"/>
                </a:lnTo>
                <a:lnTo>
                  <a:pt x="104698" y="52132"/>
                </a:lnTo>
                <a:lnTo>
                  <a:pt x="101185" y="51304"/>
                </a:lnTo>
                <a:lnTo>
                  <a:pt x="97672" y="51304"/>
                </a:lnTo>
                <a:lnTo>
                  <a:pt x="94159" y="50477"/>
                </a:lnTo>
                <a:lnTo>
                  <a:pt x="90646" y="49649"/>
                </a:lnTo>
                <a:lnTo>
                  <a:pt x="87133" y="48822"/>
                </a:lnTo>
                <a:lnTo>
                  <a:pt x="83620" y="48822"/>
                </a:lnTo>
                <a:lnTo>
                  <a:pt x="80107" y="47994"/>
                </a:lnTo>
                <a:lnTo>
                  <a:pt x="77297" y="47994"/>
                </a:lnTo>
                <a:lnTo>
                  <a:pt x="73075" y="46339"/>
                </a:lnTo>
                <a:lnTo>
                  <a:pt x="70265" y="46339"/>
                </a:lnTo>
                <a:lnTo>
                  <a:pt x="66752" y="44684"/>
                </a:lnTo>
                <a:lnTo>
                  <a:pt x="63942" y="43857"/>
                </a:lnTo>
                <a:lnTo>
                  <a:pt x="60429" y="43029"/>
                </a:lnTo>
                <a:lnTo>
                  <a:pt x="57618" y="42202"/>
                </a:lnTo>
                <a:lnTo>
                  <a:pt x="54105" y="41374"/>
                </a:lnTo>
                <a:lnTo>
                  <a:pt x="51295" y="40547"/>
                </a:lnTo>
                <a:lnTo>
                  <a:pt x="48484" y="39719"/>
                </a:lnTo>
                <a:lnTo>
                  <a:pt x="44971" y="38064"/>
                </a:lnTo>
                <a:lnTo>
                  <a:pt x="42161" y="37237"/>
                </a:lnTo>
                <a:lnTo>
                  <a:pt x="39351" y="36409"/>
                </a:lnTo>
                <a:lnTo>
                  <a:pt x="36540" y="35582"/>
                </a:lnTo>
                <a:lnTo>
                  <a:pt x="33730" y="33927"/>
                </a:lnTo>
                <a:lnTo>
                  <a:pt x="31622" y="33099"/>
                </a:lnTo>
                <a:lnTo>
                  <a:pt x="28812" y="32272"/>
                </a:lnTo>
                <a:lnTo>
                  <a:pt x="26704" y="30617"/>
                </a:lnTo>
                <a:lnTo>
                  <a:pt x="24590" y="28962"/>
                </a:lnTo>
                <a:lnTo>
                  <a:pt x="21780" y="28134"/>
                </a:lnTo>
                <a:lnTo>
                  <a:pt x="19672" y="27307"/>
                </a:lnTo>
                <a:lnTo>
                  <a:pt x="17564" y="25651"/>
                </a:lnTo>
                <a:lnTo>
                  <a:pt x="16159" y="25651"/>
                </a:lnTo>
                <a:lnTo>
                  <a:pt x="14051" y="24824"/>
                </a:lnTo>
                <a:lnTo>
                  <a:pt x="12646" y="23997"/>
                </a:lnTo>
                <a:lnTo>
                  <a:pt x="11241" y="23169"/>
                </a:lnTo>
                <a:lnTo>
                  <a:pt x="9133" y="22341"/>
                </a:lnTo>
                <a:lnTo>
                  <a:pt x="7025" y="22341"/>
                </a:lnTo>
                <a:lnTo>
                  <a:pt x="4918" y="21514"/>
                </a:lnTo>
                <a:lnTo>
                  <a:pt x="2810" y="2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12896" y="4521101"/>
            <a:ext cx="87133" cy="62887"/>
          </a:xfrm>
          <a:custGeom>
            <a:avLst/>
            <a:gdLst/>
            <a:ahLst/>
            <a:cxnLst/>
            <a:rect l="l" t="t" r="r" b="b"/>
            <a:pathLst>
              <a:path w="87133" h="62887">
                <a:moveTo>
                  <a:pt x="9133" y="17376"/>
                </a:moveTo>
                <a:lnTo>
                  <a:pt x="11241" y="19029"/>
                </a:lnTo>
                <a:lnTo>
                  <a:pt x="13349" y="21515"/>
                </a:lnTo>
                <a:lnTo>
                  <a:pt x="15457" y="23995"/>
                </a:lnTo>
                <a:lnTo>
                  <a:pt x="18267" y="26481"/>
                </a:lnTo>
                <a:lnTo>
                  <a:pt x="19672" y="28134"/>
                </a:lnTo>
                <a:lnTo>
                  <a:pt x="21786" y="30620"/>
                </a:lnTo>
                <a:lnTo>
                  <a:pt x="23894" y="31447"/>
                </a:lnTo>
                <a:lnTo>
                  <a:pt x="26001" y="33926"/>
                </a:lnTo>
                <a:lnTo>
                  <a:pt x="28109" y="35586"/>
                </a:lnTo>
                <a:lnTo>
                  <a:pt x="30217" y="37239"/>
                </a:lnTo>
                <a:lnTo>
                  <a:pt x="32325" y="38892"/>
                </a:lnTo>
                <a:lnTo>
                  <a:pt x="34433" y="40545"/>
                </a:lnTo>
                <a:lnTo>
                  <a:pt x="36540" y="42205"/>
                </a:lnTo>
                <a:lnTo>
                  <a:pt x="38648" y="43858"/>
                </a:lnTo>
                <a:lnTo>
                  <a:pt x="40756" y="44684"/>
                </a:lnTo>
                <a:lnTo>
                  <a:pt x="42864" y="47171"/>
                </a:lnTo>
                <a:lnTo>
                  <a:pt x="44269" y="47171"/>
                </a:lnTo>
                <a:lnTo>
                  <a:pt x="47079" y="48823"/>
                </a:lnTo>
                <a:lnTo>
                  <a:pt x="48484" y="49650"/>
                </a:lnTo>
                <a:lnTo>
                  <a:pt x="50592" y="51303"/>
                </a:lnTo>
                <a:lnTo>
                  <a:pt x="52700" y="52136"/>
                </a:lnTo>
                <a:lnTo>
                  <a:pt x="54808" y="52963"/>
                </a:lnTo>
                <a:lnTo>
                  <a:pt x="56916" y="54616"/>
                </a:lnTo>
                <a:lnTo>
                  <a:pt x="58321" y="55442"/>
                </a:lnTo>
                <a:lnTo>
                  <a:pt x="60429" y="56269"/>
                </a:lnTo>
                <a:lnTo>
                  <a:pt x="62536" y="57095"/>
                </a:lnTo>
                <a:lnTo>
                  <a:pt x="63942" y="57928"/>
                </a:lnTo>
                <a:lnTo>
                  <a:pt x="66049" y="58755"/>
                </a:lnTo>
                <a:lnTo>
                  <a:pt x="68157" y="59581"/>
                </a:lnTo>
                <a:lnTo>
                  <a:pt x="69562" y="60408"/>
                </a:lnTo>
                <a:lnTo>
                  <a:pt x="70973" y="61234"/>
                </a:lnTo>
                <a:lnTo>
                  <a:pt x="73081" y="62061"/>
                </a:lnTo>
                <a:lnTo>
                  <a:pt x="75189" y="62887"/>
                </a:lnTo>
                <a:lnTo>
                  <a:pt x="79405" y="62887"/>
                </a:lnTo>
                <a:lnTo>
                  <a:pt x="81512" y="62061"/>
                </a:lnTo>
                <a:lnTo>
                  <a:pt x="82918" y="61234"/>
                </a:lnTo>
                <a:lnTo>
                  <a:pt x="84323" y="60408"/>
                </a:lnTo>
                <a:lnTo>
                  <a:pt x="85025" y="59581"/>
                </a:lnTo>
                <a:lnTo>
                  <a:pt x="86431" y="57928"/>
                </a:lnTo>
                <a:lnTo>
                  <a:pt x="87133" y="54616"/>
                </a:lnTo>
                <a:lnTo>
                  <a:pt x="86431" y="51303"/>
                </a:lnTo>
                <a:lnTo>
                  <a:pt x="85728" y="49650"/>
                </a:lnTo>
                <a:lnTo>
                  <a:pt x="84323" y="47997"/>
                </a:lnTo>
                <a:lnTo>
                  <a:pt x="82918" y="47171"/>
                </a:lnTo>
                <a:lnTo>
                  <a:pt x="81512" y="47171"/>
                </a:lnTo>
                <a:lnTo>
                  <a:pt x="78702" y="45511"/>
                </a:lnTo>
                <a:lnTo>
                  <a:pt x="75892" y="44684"/>
                </a:lnTo>
                <a:lnTo>
                  <a:pt x="74486" y="43858"/>
                </a:lnTo>
                <a:lnTo>
                  <a:pt x="73081" y="43031"/>
                </a:lnTo>
                <a:lnTo>
                  <a:pt x="70973" y="42205"/>
                </a:lnTo>
                <a:lnTo>
                  <a:pt x="69562" y="42205"/>
                </a:lnTo>
                <a:lnTo>
                  <a:pt x="68157" y="41378"/>
                </a:lnTo>
                <a:lnTo>
                  <a:pt x="66752" y="40545"/>
                </a:lnTo>
                <a:lnTo>
                  <a:pt x="64644" y="39718"/>
                </a:lnTo>
                <a:lnTo>
                  <a:pt x="62536" y="38892"/>
                </a:lnTo>
                <a:lnTo>
                  <a:pt x="60429" y="37239"/>
                </a:lnTo>
                <a:lnTo>
                  <a:pt x="59023" y="37239"/>
                </a:lnTo>
                <a:lnTo>
                  <a:pt x="56916" y="36413"/>
                </a:lnTo>
                <a:lnTo>
                  <a:pt x="55510" y="35586"/>
                </a:lnTo>
                <a:lnTo>
                  <a:pt x="52700" y="34753"/>
                </a:lnTo>
                <a:lnTo>
                  <a:pt x="51295" y="33100"/>
                </a:lnTo>
                <a:lnTo>
                  <a:pt x="48484" y="32273"/>
                </a:lnTo>
                <a:lnTo>
                  <a:pt x="47079" y="31447"/>
                </a:lnTo>
                <a:lnTo>
                  <a:pt x="44269" y="29787"/>
                </a:lnTo>
                <a:lnTo>
                  <a:pt x="42864" y="28961"/>
                </a:lnTo>
                <a:lnTo>
                  <a:pt x="41459" y="28134"/>
                </a:lnTo>
                <a:lnTo>
                  <a:pt x="39351" y="26481"/>
                </a:lnTo>
                <a:lnTo>
                  <a:pt x="37243" y="25655"/>
                </a:lnTo>
                <a:lnTo>
                  <a:pt x="35838" y="23995"/>
                </a:lnTo>
                <a:lnTo>
                  <a:pt x="33730" y="22342"/>
                </a:lnTo>
                <a:lnTo>
                  <a:pt x="32325" y="21515"/>
                </a:lnTo>
                <a:lnTo>
                  <a:pt x="30920" y="19862"/>
                </a:lnTo>
                <a:lnTo>
                  <a:pt x="28812" y="19029"/>
                </a:lnTo>
                <a:lnTo>
                  <a:pt x="27407" y="16550"/>
                </a:lnTo>
                <a:lnTo>
                  <a:pt x="26704" y="15723"/>
                </a:lnTo>
                <a:lnTo>
                  <a:pt x="23191" y="13237"/>
                </a:lnTo>
                <a:lnTo>
                  <a:pt x="20375" y="9931"/>
                </a:lnTo>
                <a:lnTo>
                  <a:pt x="17564" y="7445"/>
                </a:lnTo>
                <a:lnTo>
                  <a:pt x="14051" y="4965"/>
                </a:lnTo>
                <a:lnTo>
                  <a:pt x="11241" y="3312"/>
                </a:lnTo>
                <a:lnTo>
                  <a:pt x="8431" y="1652"/>
                </a:lnTo>
                <a:lnTo>
                  <a:pt x="6323" y="826"/>
                </a:lnTo>
                <a:lnTo>
                  <a:pt x="4215" y="0"/>
                </a:lnTo>
                <a:lnTo>
                  <a:pt x="2107" y="0"/>
                </a:lnTo>
                <a:lnTo>
                  <a:pt x="702" y="826"/>
                </a:lnTo>
                <a:lnTo>
                  <a:pt x="0" y="826"/>
                </a:lnTo>
                <a:lnTo>
                  <a:pt x="702" y="3312"/>
                </a:lnTo>
                <a:lnTo>
                  <a:pt x="702" y="5792"/>
                </a:lnTo>
                <a:lnTo>
                  <a:pt x="2810" y="8278"/>
                </a:lnTo>
                <a:lnTo>
                  <a:pt x="3512" y="10757"/>
                </a:lnTo>
                <a:lnTo>
                  <a:pt x="5620" y="12410"/>
                </a:lnTo>
                <a:lnTo>
                  <a:pt x="7025" y="14897"/>
                </a:lnTo>
                <a:lnTo>
                  <a:pt x="9133" y="17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392957" y="4526890"/>
            <a:ext cx="78696" cy="73652"/>
          </a:xfrm>
          <a:custGeom>
            <a:avLst/>
            <a:gdLst/>
            <a:ahLst/>
            <a:cxnLst/>
            <a:rect l="l" t="t" r="r" b="b"/>
            <a:pathLst>
              <a:path w="78696" h="73652">
                <a:moveTo>
                  <a:pt x="0" y="5792"/>
                </a:moveTo>
                <a:lnTo>
                  <a:pt x="0" y="7445"/>
                </a:lnTo>
                <a:lnTo>
                  <a:pt x="702" y="9105"/>
                </a:lnTo>
                <a:lnTo>
                  <a:pt x="1405" y="10757"/>
                </a:lnTo>
                <a:lnTo>
                  <a:pt x="2810" y="13237"/>
                </a:lnTo>
                <a:lnTo>
                  <a:pt x="3512" y="15723"/>
                </a:lnTo>
                <a:lnTo>
                  <a:pt x="5620" y="17376"/>
                </a:lnTo>
                <a:lnTo>
                  <a:pt x="7728" y="19862"/>
                </a:lnTo>
                <a:lnTo>
                  <a:pt x="9133" y="23168"/>
                </a:lnTo>
                <a:lnTo>
                  <a:pt x="11241" y="24828"/>
                </a:lnTo>
                <a:lnTo>
                  <a:pt x="13349" y="27308"/>
                </a:lnTo>
                <a:lnTo>
                  <a:pt x="15457" y="29794"/>
                </a:lnTo>
                <a:lnTo>
                  <a:pt x="18267" y="32273"/>
                </a:lnTo>
                <a:lnTo>
                  <a:pt x="21077" y="34753"/>
                </a:lnTo>
                <a:lnTo>
                  <a:pt x="23185" y="38066"/>
                </a:lnTo>
                <a:lnTo>
                  <a:pt x="25996" y="40545"/>
                </a:lnTo>
                <a:lnTo>
                  <a:pt x="29509" y="43031"/>
                </a:lnTo>
                <a:lnTo>
                  <a:pt x="32319" y="44684"/>
                </a:lnTo>
                <a:lnTo>
                  <a:pt x="34427" y="47171"/>
                </a:lnTo>
                <a:lnTo>
                  <a:pt x="37237" y="49650"/>
                </a:lnTo>
                <a:lnTo>
                  <a:pt x="40047" y="52136"/>
                </a:lnTo>
                <a:lnTo>
                  <a:pt x="42155" y="54616"/>
                </a:lnTo>
                <a:lnTo>
                  <a:pt x="44966" y="56269"/>
                </a:lnTo>
                <a:lnTo>
                  <a:pt x="47079" y="58755"/>
                </a:lnTo>
                <a:lnTo>
                  <a:pt x="49890" y="60408"/>
                </a:lnTo>
                <a:lnTo>
                  <a:pt x="51997" y="62061"/>
                </a:lnTo>
                <a:lnTo>
                  <a:pt x="54105" y="63721"/>
                </a:lnTo>
                <a:lnTo>
                  <a:pt x="56213" y="65374"/>
                </a:lnTo>
                <a:lnTo>
                  <a:pt x="57618" y="67027"/>
                </a:lnTo>
                <a:lnTo>
                  <a:pt x="59023" y="67853"/>
                </a:lnTo>
                <a:lnTo>
                  <a:pt x="61131" y="68686"/>
                </a:lnTo>
                <a:lnTo>
                  <a:pt x="62536" y="69513"/>
                </a:lnTo>
                <a:lnTo>
                  <a:pt x="63239" y="70339"/>
                </a:lnTo>
                <a:lnTo>
                  <a:pt x="66049" y="71166"/>
                </a:lnTo>
                <a:lnTo>
                  <a:pt x="68860" y="72819"/>
                </a:lnTo>
                <a:lnTo>
                  <a:pt x="70265" y="72819"/>
                </a:lnTo>
                <a:lnTo>
                  <a:pt x="72373" y="73652"/>
                </a:lnTo>
                <a:lnTo>
                  <a:pt x="75886" y="73652"/>
                </a:lnTo>
                <a:lnTo>
                  <a:pt x="76588" y="72819"/>
                </a:lnTo>
                <a:lnTo>
                  <a:pt x="77993" y="72819"/>
                </a:lnTo>
                <a:lnTo>
                  <a:pt x="78696" y="71166"/>
                </a:lnTo>
                <a:lnTo>
                  <a:pt x="78696" y="63721"/>
                </a:lnTo>
                <a:lnTo>
                  <a:pt x="77993" y="62061"/>
                </a:lnTo>
                <a:lnTo>
                  <a:pt x="77291" y="59581"/>
                </a:lnTo>
                <a:lnTo>
                  <a:pt x="75886" y="57095"/>
                </a:lnTo>
                <a:lnTo>
                  <a:pt x="75183" y="56269"/>
                </a:lnTo>
                <a:lnTo>
                  <a:pt x="73778" y="54616"/>
                </a:lnTo>
                <a:lnTo>
                  <a:pt x="72373" y="53789"/>
                </a:lnTo>
                <a:lnTo>
                  <a:pt x="70968" y="52963"/>
                </a:lnTo>
                <a:lnTo>
                  <a:pt x="69562" y="52136"/>
                </a:lnTo>
                <a:lnTo>
                  <a:pt x="67455" y="51303"/>
                </a:lnTo>
                <a:lnTo>
                  <a:pt x="66049" y="51303"/>
                </a:lnTo>
                <a:lnTo>
                  <a:pt x="63239" y="49650"/>
                </a:lnTo>
                <a:lnTo>
                  <a:pt x="61131" y="49650"/>
                </a:lnTo>
                <a:lnTo>
                  <a:pt x="58321" y="47997"/>
                </a:lnTo>
                <a:lnTo>
                  <a:pt x="56213" y="47171"/>
                </a:lnTo>
                <a:lnTo>
                  <a:pt x="52700" y="45511"/>
                </a:lnTo>
                <a:lnTo>
                  <a:pt x="49890" y="43858"/>
                </a:lnTo>
                <a:lnTo>
                  <a:pt x="47782" y="42205"/>
                </a:lnTo>
                <a:lnTo>
                  <a:pt x="45668" y="41378"/>
                </a:lnTo>
                <a:lnTo>
                  <a:pt x="44263" y="40545"/>
                </a:lnTo>
                <a:lnTo>
                  <a:pt x="42858" y="38892"/>
                </a:lnTo>
                <a:lnTo>
                  <a:pt x="40750" y="37239"/>
                </a:lnTo>
                <a:lnTo>
                  <a:pt x="38642" y="35586"/>
                </a:lnTo>
                <a:lnTo>
                  <a:pt x="36534" y="33926"/>
                </a:lnTo>
                <a:lnTo>
                  <a:pt x="34427" y="32273"/>
                </a:lnTo>
                <a:lnTo>
                  <a:pt x="33021" y="29794"/>
                </a:lnTo>
                <a:lnTo>
                  <a:pt x="30914" y="28134"/>
                </a:lnTo>
                <a:lnTo>
                  <a:pt x="29508" y="25655"/>
                </a:lnTo>
                <a:lnTo>
                  <a:pt x="27401" y="24828"/>
                </a:lnTo>
                <a:lnTo>
                  <a:pt x="25293" y="22342"/>
                </a:lnTo>
                <a:lnTo>
                  <a:pt x="23185" y="20689"/>
                </a:lnTo>
                <a:lnTo>
                  <a:pt x="21780" y="18203"/>
                </a:lnTo>
                <a:lnTo>
                  <a:pt x="20375" y="16550"/>
                </a:lnTo>
                <a:lnTo>
                  <a:pt x="18267" y="14070"/>
                </a:lnTo>
                <a:lnTo>
                  <a:pt x="16862" y="12410"/>
                </a:lnTo>
                <a:lnTo>
                  <a:pt x="14754" y="10757"/>
                </a:lnTo>
                <a:lnTo>
                  <a:pt x="13349" y="9931"/>
                </a:lnTo>
                <a:lnTo>
                  <a:pt x="10538" y="5792"/>
                </a:lnTo>
                <a:lnTo>
                  <a:pt x="7728" y="3312"/>
                </a:lnTo>
                <a:lnTo>
                  <a:pt x="5620" y="1652"/>
                </a:lnTo>
                <a:lnTo>
                  <a:pt x="3512" y="826"/>
                </a:lnTo>
                <a:lnTo>
                  <a:pt x="1405" y="0"/>
                </a:lnTo>
                <a:lnTo>
                  <a:pt x="702" y="826"/>
                </a:lnTo>
                <a:lnTo>
                  <a:pt x="0" y="2486"/>
                </a:lnTo>
                <a:lnTo>
                  <a:pt x="0" y="5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385925" y="4457380"/>
            <a:ext cx="94862" cy="81097"/>
          </a:xfrm>
          <a:custGeom>
            <a:avLst/>
            <a:gdLst/>
            <a:ahLst/>
            <a:cxnLst/>
            <a:rect l="l" t="t" r="r" b="b"/>
            <a:pathLst>
              <a:path w="94862" h="81097">
                <a:moveTo>
                  <a:pt x="1405" y="0"/>
                </a:moveTo>
                <a:lnTo>
                  <a:pt x="0" y="833"/>
                </a:lnTo>
                <a:lnTo>
                  <a:pt x="0" y="2486"/>
                </a:lnTo>
                <a:lnTo>
                  <a:pt x="702" y="4139"/>
                </a:lnTo>
                <a:lnTo>
                  <a:pt x="1405" y="6625"/>
                </a:lnTo>
                <a:lnTo>
                  <a:pt x="2107" y="8278"/>
                </a:lnTo>
                <a:lnTo>
                  <a:pt x="2810" y="10757"/>
                </a:lnTo>
                <a:lnTo>
                  <a:pt x="4221" y="13244"/>
                </a:lnTo>
                <a:lnTo>
                  <a:pt x="6329" y="15723"/>
                </a:lnTo>
                <a:lnTo>
                  <a:pt x="8437" y="18210"/>
                </a:lnTo>
                <a:lnTo>
                  <a:pt x="11247" y="20689"/>
                </a:lnTo>
                <a:lnTo>
                  <a:pt x="13355" y="24002"/>
                </a:lnTo>
                <a:lnTo>
                  <a:pt x="16868" y="27308"/>
                </a:lnTo>
                <a:lnTo>
                  <a:pt x="19678" y="30620"/>
                </a:lnTo>
                <a:lnTo>
                  <a:pt x="22488" y="33100"/>
                </a:lnTo>
                <a:lnTo>
                  <a:pt x="24596" y="33933"/>
                </a:lnTo>
                <a:lnTo>
                  <a:pt x="26001" y="35586"/>
                </a:lnTo>
                <a:lnTo>
                  <a:pt x="28109" y="37239"/>
                </a:lnTo>
                <a:lnTo>
                  <a:pt x="29514" y="38892"/>
                </a:lnTo>
                <a:lnTo>
                  <a:pt x="31622" y="40552"/>
                </a:lnTo>
                <a:lnTo>
                  <a:pt x="33027" y="42205"/>
                </a:lnTo>
                <a:lnTo>
                  <a:pt x="35135" y="43031"/>
                </a:lnTo>
                <a:lnTo>
                  <a:pt x="37243" y="45518"/>
                </a:lnTo>
                <a:lnTo>
                  <a:pt x="39351" y="46344"/>
                </a:lnTo>
                <a:lnTo>
                  <a:pt x="40756" y="48823"/>
                </a:lnTo>
                <a:lnTo>
                  <a:pt x="42864" y="49650"/>
                </a:lnTo>
                <a:lnTo>
                  <a:pt x="44972" y="51310"/>
                </a:lnTo>
                <a:lnTo>
                  <a:pt x="46377" y="52136"/>
                </a:lnTo>
                <a:lnTo>
                  <a:pt x="48484" y="53789"/>
                </a:lnTo>
                <a:lnTo>
                  <a:pt x="50592" y="55442"/>
                </a:lnTo>
                <a:lnTo>
                  <a:pt x="51997" y="56276"/>
                </a:lnTo>
                <a:lnTo>
                  <a:pt x="54111" y="57928"/>
                </a:lnTo>
                <a:lnTo>
                  <a:pt x="55516" y="59581"/>
                </a:lnTo>
                <a:lnTo>
                  <a:pt x="57624" y="61241"/>
                </a:lnTo>
                <a:lnTo>
                  <a:pt x="59732" y="62068"/>
                </a:lnTo>
                <a:lnTo>
                  <a:pt x="61137" y="63721"/>
                </a:lnTo>
                <a:lnTo>
                  <a:pt x="63245" y="64547"/>
                </a:lnTo>
                <a:lnTo>
                  <a:pt x="64650" y="65374"/>
                </a:lnTo>
                <a:lnTo>
                  <a:pt x="66055" y="67033"/>
                </a:lnTo>
                <a:lnTo>
                  <a:pt x="68163" y="67860"/>
                </a:lnTo>
                <a:lnTo>
                  <a:pt x="69568" y="69513"/>
                </a:lnTo>
                <a:lnTo>
                  <a:pt x="70973" y="70339"/>
                </a:lnTo>
                <a:lnTo>
                  <a:pt x="73081" y="71999"/>
                </a:lnTo>
                <a:lnTo>
                  <a:pt x="75892" y="73652"/>
                </a:lnTo>
                <a:lnTo>
                  <a:pt x="77999" y="75305"/>
                </a:lnTo>
                <a:lnTo>
                  <a:pt x="80810" y="76958"/>
                </a:lnTo>
                <a:lnTo>
                  <a:pt x="82918" y="77791"/>
                </a:lnTo>
                <a:lnTo>
                  <a:pt x="84323" y="79444"/>
                </a:lnTo>
                <a:lnTo>
                  <a:pt x="86431" y="79444"/>
                </a:lnTo>
                <a:lnTo>
                  <a:pt x="87836" y="80271"/>
                </a:lnTo>
                <a:lnTo>
                  <a:pt x="89241" y="81097"/>
                </a:lnTo>
                <a:lnTo>
                  <a:pt x="92754" y="81097"/>
                </a:lnTo>
                <a:lnTo>
                  <a:pt x="94159" y="80271"/>
                </a:lnTo>
                <a:lnTo>
                  <a:pt x="94862" y="79444"/>
                </a:lnTo>
                <a:lnTo>
                  <a:pt x="94862" y="76132"/>
                </a:lnTo>
                <a:lnTo>
                  <a:pt x="94159" y="74479"/>
                </a:lnTo>
                <a:lnTo>
                  <a:pt x="92754" y="71999"/>
                </a:lnTo>
                <a:lnTo>
                  <a:pt x="91349" y="69513"/>
                </a:lnTo>
                <a:lnTo>
                  <a:pt x="88538" y="67033"/>
                </a:lnTo>
                <a:lnTo>
                  <a:pt x="85728" y="63721"/>
                </a:lnTo>
                <a:lnTo>
                  <a:pt x="83620" y="62068"/>
                </a:lnTo>
                <a:lnTo>
                  <a:pt x="81512" y="61241"/>
                </a:lnTo>
                <a:lnTo>
                  <a:pt x="79405" y="58755"/>
                </a:lnTo>
                <a:lnTo>
                  <a:pt x="77297" y="57928"/>
                </a:lnTo>
                <a:lnTo>
                  <a:pt x="74486" y="56276"/>
                </a:lnTo>
                <a:lnTo>
                  <a:pt x="72379" y="54616"/>
                </a:lnTo>
                <a:lnTo>
                  <a:pt x="68866" y="52963"/>
                </a:lnTo>
                <a:lnTo>
                  <a:pt x="66055" y="51310"/>
                </a:lnTo>
                <a:lnTo>
                  <a:pt x="63947" y="50483"/>
                </a:lnTo>
                <a:lnTo>
                  <a:pt x="62542" y="49650"/>
                </a:lnTo>
                <a:lnTo>
                  <a:pt x="61137" y="48823"/>
                </a:lnTo>
                <a:lnTo>
                  <a:pt x="59029" y="47997"/>
                </a:lnTo>
                <a:lnTo>
                  <a:pt x="56922" y="46344"/>
                </a:lnTo>
                <a:lnTo>
                  <a:pt x="55516" y="45518"/>
                </a:lnTo>
                <a:lnTo>
                  <a:pt x="53409" y="44691"/>
                </a:lnTo>
                <a:lnTo>
                  <a:pt x="51997" y="43031"/>
                </a:lnTo>
                <a:lnTo>
                  <a:pt x="50592" y="42205"/>
                </a:lnTo>
                <a:lnTo>
                  <a:pt x="48484" y="40552"/>
                </a:lnTo>
                <a:lnTo>
                  <a:pt x="47079" y="39725"/>
                </a:lnTo>
                <a:lnTo>
                  <a:pt x="45674" y="38066"/>
                </a:lnTo>
                <a:lnTo>
                  <a:pt x="42161" y="35586"/>
                </a:lnTo>
                <a:lnTo>
                  <a:pt x="39351" y="33100"/>
                </a:lnTo>
                <a:lnTo>
                  <a:pt x="36540" y="30620"/>
                </a:lnTo>
                <a:lnTo>
                  <a:pt x="33027" y="28141"/>
                </a:lnTo>
                <a:lnTo>
                  <a:pt x="30217" y="24828"/>
                </a:lnTo>
                <a:lnTo>
                  <a:pt x="27407" y="22342"/>
                </a:lnTo>
                <a:lnTo>
                  <a:pt x="24596" y="19862"/>
                </a:lnTo>
                <a:lnTo>
                  <a:pt x="21786" y="17383"/>
                </a:lnTo>
                <a:lnTo>
                  <a:pt x="19678" y="15723"/>
                </a:lnTo>
                <a:lnTo>
                  <a:pt x="17570" y="13244"/>
                </a:lnTo>
                <a:lnTo>
                  <a:pt x="14760" y="10757"/>
                </a:lnTo>
                <a:lnTo>
                  <a:pt x="12652" y="9105"/>
                </a:lnTo>
                <a:lnTo>
                  <a:pt x="10544" y="6625"/>
                </a:lnTo>
                <a:lnTo>
                  <a:pt x="8437" y="4965"/>
                </a:lnTo>
                <a:lnTo>
                  <a:pt x="7031" y="3312"/>
                </a:lnTo>
                <a:lnTo>
                  <a:pt x="5626" y="2486"/>
                </a:lnTo>
                <a:lnTo>
                  <a:pt x="4221" y="1659"/>
                </a:lnTo>
                <a:lnTo>
                  <a:pt x="2810" y="833"/>
                </a:lnTo>
                <a:lnTo>
                  <a:pt x="1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80571" y="4558341"/>
            <a:ext cx="63947" cy="59581"/>
          </a:xfrm>
          <a:custGeom>
            <a:avLst/>
            <a:gdLst/>
            <a:ahLst/>
            <a:cxnLst/>
            <a:rect l="l" t="t" r="r" b="b"/>
            <a:pathLst>
              <a:path w="63947" h="59581">
                <a:moveTo>
                  <a:pt x="702" y="9098"/>
                </a:moveTo>
                <a:lnTo>
                  <a:pt x="1405" y="11584"/>
                </a:lnTo>
                <a:lnTo>
                  <a:pt x="2107" y="14897"/>
                </a:lnTo>
                <a:lnTo>
                  <a:pt x="3512" y="18203"/>
                </a:lnTo>
                <a:lnTo>
                  <a:pt x="4215" y="20689"/>
                </a:lnTo>
                <a:lnTo>
                  <a:pt x="5626" y="23995"/>
                </a:lnTo>
                <a:lnTo>
                  <a:pt x="7734" y="26481"/>
                </a:lnTo>
                <a:lnTo>
                  <a:pt x="9139" y="29787"/>
                </a:lnTo>
                <a:lnTo>
                  <a:pt x="10544" y="32273"/>
                </a:lnTo>
                <a:lnTo>
                  <a:pt x="12652" y="34753"/>
                </a:lnTo>
                <a:lnTo>
                  <a:pt x="14760" y="37239"/>
                </a:lnTo>
                <a:lnTo>
                  <a:pt x="16868" y="39718"/>
                </a:lnTo>
                <a:lnTo>
                  <a:pt x="18273" y="41371"/>
                </a:lnTo>
                <a:lnTo>
                  <a:pt x="21083" y="43858"/>
                </a:lnTo>
                <a:lnTo>
                  <a:pt x="23191" y="45511"/>
                </a:lnTo>
                <a:lnTo>
                  <a:pt x="26001" y="47164"/>
                </a:lnTo>
                <a:lnTo>
                  <a:pt x="28109" y="48823"/>
                </a:lnTo>
                <a:lnTo>
                  <a:pt x="30217" y="50476"/>
                </a:lnTo>
                <a:lnTo>
                  <a:pt x="32325" y="52129"/>
                </a:lnTo>
                <a:lnTo>
                  <a:pt x="34433" y="53789"/>
                </a:lnTo>
                <a:lnTo>
                  <a:pt x="36540" y="54616"/>
                </a:lnTo>
                <a:lnTo>
                  <a:pt x="39351" y="55442"/>
                </a:lnTo>
                <a:lnTo>
                  <a:pt x="40756" y="56269"/>
                </a:lnTo>
                <a:lnTo>
                  <a:pt x="43566" y="57095"/>
                </a:lnTo>
                <a:lnTo>
                  <a:pt x="44972" y="57922"/>
                </a:lnTo>
                <a:lnTo>
                  <a:pt x="47079" y="58755"/>
                </a:lnTo>
                <a:lnTo>
                  <a:pt x="49187" y="58755"/>
                </a:lnTo>
                <a:lnTo>
                  <a:pt x="51295" y="59581"/>
                </a:lnTo>
                <a:lnTo>
                  <a:pt x="58327" y="59581"/>
                </a:lnTo>
                <a:lnTo>
                  <a:pt x="59029" y="58755"/>
                </a:lnTo>
                <a:lnTo>
                  <a:pt x="60434" y="57922"/>
                </a:lnTo>
                <a:lnTo>
                  <a:pt x="61840" y="56269"/>
                </a:lnTo>
                <a:lnTo>
                  <a:pt x="63245" y="54616"/>
                </a:lnTo>
                <a:lnTo>
                  <a:pt x="63947" y="52956"/>
                </a:lnTo>
                <a:lnTo>
                  <a:pt x="62542" y="51303"/>
                </a:lnTo>
                <a:lnTo>
                  <a:pt x="60434" y="49650"/>
                </a:lnTo>
                <a:lnTo>
                  <a:pt x="58327" y="48823"/>
                </a:lnTo>
                <a:lnTo>
                  <a:pt x="56922" y="47997"/>
                </a:lnTo>
                <a:lnTo>
                  <a:pt x="55516" y="47997"/>
                </a:lnTo>
                <a:lnTo>
                  <a:pt x="54111" y="47164"/>
                </a:lnTo>
                <a:lnTo>
                  <a:pt x="52700" y="47164"/>
                </a:lnTo>
                <a:lnTo>
                  <a:pt x="49890" y="46337"/>
                </a:lnTo>
                <a:lnTo>
                  <a:pt x="47782" y="46337"/>
                </a:lnTo>
                <a:lnTo>
                  <a:pt x="45674" y="45511"/>
                </a:lnTo>
                <a:lnTo>
                  <a:pt x="44269" y="44684"/>
                </a:lnTo>
                <a:lnTo>
                  <a:pt x="42161" y="43858"/>
                </a:lnTo>
                <a:lnTo>
                  <a:pt x="40756" y="42205"/>
                </a:lnTo>
                <a:lnTo>
                  <a:pt x="38648" y="41371"/>
                </a:lnTo>
                <a:lnTo>
                  <a:pt x="37243" y="40545"/>
                </a:lnTo>
                <a:lnTo>
                  <a:pt x="35135" y="38892"/>
                </a:lnTo>
                <a:lnTo>
                  <a:pt x="33730" y="38066"/>
                </a:lnTo>
                <a:lnTo>
                  <a:pt x="32325" y="36406"/>
                </a:lnTo>
                <a:lnTo>
                  <a:pt x="30217" y="35579"/>
                </a:lnTo>
                <a:lnTo>
                  <a:pt x="28109" y="32273"/>
                </a:lnTo>
                <a:lnTo>
                  <a:pt x="25299" y="28961"/>
                </a:lnTo>
                <a:lnTo>
                  <a:pt x="22488" y="25648"/>
                </a:lnTo>
                <a:lnTo>
                  <a:pt x="20381" y="22342"/>
                </a:lnTo>
                <a:lnTo>
                  <a:pt x="17570" y="19029"/>
                </a:lnTo>
                <a:lnTo>
                  <a:pt x="16165" y="15723"/>
                </a:lnTo>
                <a:lnTo>
                  <a:pt x="14760" y="12410"/>
                </a:lnTo>
                <a:lnTo>
                  <a:pt x="12652" y="9931"/>
                </a:lnTo>
                <a:lnTo>
                  <a:pt x="11247" y="7445"/>
                </a:lnTo>
                <a:lnTo>
                  <a:pt x="10544" y="4965"/>
                </a:lnTo>
                <a:lnTo>
                  <a:pt x="9139" y="2479"/>
                </a:lnTo>
                <a:lnTo>
                  <a:pt x="7734" y="1652"/>
                </a:lnTo>
                <a:lnTo>
                  <a:pt x="7031" y="0"/>
                </a:lnTo>
                <a:lnTo>
                  <a:pt x="4215" y="0"/>
                </a:lnTo>
                <a:lnTo>
                  <a:pt x="2810" y="826"/>
                </a:lnTo>
                <a:lnTo>
                  <a:pt x="1405" y="2479"/>
                </a:lnTo>
                <a:lnTo>
                  <a:pt x="702" y="3305"/>
                </a:lnTo>
                <a:lnTo>
                  <a:pt x="0" y="4965"/>
                </a:lnTo>
                <a:lnTo>
                  <a:pt x="0" y="5792"/>
                </a:lnTo>
                <a:lnTo>
                  <a:pt x="702" y="9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70032" y="4654326"/>
            <a:ext cx="172861" cy="52136"/>
          </a:xfrm>
          <a:custGeom>
            <a:avLst/>
            <a:gdLst/>
            <a:ahLst/>
            <a:cxnLst/>
            <a:rect l="l" t="t" r="r" b="b"/>
            <a:pathLst>
              <a:path w="172861" h="52136">
                <a:moveTo>
                  <a:pt x="4918" y="0"/>
                </a:moveTo>
                <a:lnTo>
                  <a:pt x="1405" y="0"/>
                </a:lnTo>
                <a:lnTo>
                  <a:pt x="0" y="826"/>
                </a:lnTo>
                <a:lnTo>
                  <a:pt x="0" y="4139"/>
                </a:lnTo>
                <a:lnTo>
                  <a:pt x="702" y="5792"/>
                </a:lnTo>
                <a:lnTo>
                  <a:pt x="2107" y="8278"/>
                </a:lnTo>
                <a:lnTo>
                  <a:pt x="2107" y="9105"/>
                </a:lnTo>
                <a:lnTo>
                  <a:pt x="5620" y="11584"/>
                </a:lnTo>
                <a:lnTo>
                  <a:pt x="9133" y="14070"/>
                </a:lnTo>
                <a:lnTo>
                  <a:pt x="11944" y="16550"/>
                </a:lnTo>
                <a:lnTo>
                  <a:pt x="15463" y="19036"/>
                </a:lnTo>
                <a:lnTo>
                  <a:pt x="18975" y="20689"/>
                </a:lnTo>
                <a:lnTo>
                  <a:pt x="21786" y="23175"/>
                </a:lnTo>
                <a:lnTo>
                  <a:pt x="25299" y="25655"/>
                </a:lnTo>
                <a:lnTo>
                  <a:pt x="28812" y="28134"/>
                </a:lnTo>
                <a:lnTo>
                  <a:pt x="31622" y="29794"/>
                </a:lnTo>
                <a:lnTo>
                  <a:pt x="35135" y="31447"/>
                </a:lnTo>
                <a:lnTo>
                  <a:pt x="38648" y="33100"/>
                </a:lnTo>
                <a:lnTo>
                  <a:pt x="41459" y="34760"/>
                </a:lnTo>
                <a:lnTo>
                  <a:pt x="44971" y="36413"/>
                </a:lnTo>
                <a:lnTo>
                  <a:pt x="48484" y="38066"/>
                </a:lnTo>
                <a:lnTo>
                  <a:pt x="51295" y="38892"/>
                </a:lnTo>
                <a:lnTo>
                  <a:pt x="54808" y="41378"/>
                </a:lnTo>
                <a:lnTo>
                  <a:pt x="57618" y="42205"/>
                </a:lnTo>
                <a:lnTo>
                  <a:pt x="61131" y="43031"/>
                </a:lnTo>
                <a:lnTo>
                  <a:pt x="63239" y="44691"/>
                </a:lnTo>
                <a:lnTo>
                  <a:pt x="66758" y="45518"/>
                </a:lnTo>
                <a:lnTo>
                  <a:pt x="69568" y="46344"/>
                </a:lnTo>
                <a:lnTo>
                  <a:pt x="73081" y="47171"/>
                </a:lnTo>
                <a:lnTo>
                  <a:pt x="75892" y="47997"/>
                </a:lnTo>
                <a:lnTo>
                  <a:pt x="79405" y="48823"/>
                </a:lnTo>
                <a:lnTo>
                  <a:pt x="82215" y="49650"/>
                </a:lnTo>
                <a:lnTo>
                  <a:pt x="85025" y="49650"/>
                </a:lnTo>
                <a:lnTo>
                  <a:pt x="87836" y="50483"/>
                </a:lnTo>
                <a:lnTo>
                  <a:pt x="90646" y="51310"/>
                </a:lnTo>
                <a:lnTo>
                  <a:pt x="93456" y="51310"/>
                </a:lnTo>
                <a:lnTo>
                  <a:pt x="96267" y="52136"/>
                </a:lnTo>
                <a:lnTo>
                  <a:pt x="127187" y="52136"/>
                </a:lnTo>
                <a:lnTo>
                  <a:pt x="129295" y="51310"/>
                </a:lnTo>
                <a:lnTo>
                  <a:pt x="134213" y="51310"/>
                </a:lnTo>
                <a:lnTo>
                  <a:pt x="136321" y="50483"/>
                </a:lnTo>
                <a:lnTo>
                  <a:pt x="140536" y="50483"/>
                </a:lnTo>
                <a:lnTo>
                  <a:pt x="141941" y="49650"/>
                </a:lnTo>
                <a:lnTo>
                  <a:pt x="144049" y="49650"/>
                </a:lnTo>
                <a:lnTo>
                  <a:pt x="145454" y="48823"/>
                </a:lnTo>
                <a:lnTo>
                  <a:pt x="147562" y="48823"/>
                </a:lnTo>
                <a:lnTo>
                  <a:pt x="148967" y="47997"/>
                </a:lnTo>
                <a:lnTo>
                  <a:pt x="150373" y="47171"/>
                </a:lnTo>
                <a:lnTo>
                  <a:pt x="153886" y="47171"/>
                </a:lnTo>
                <a:lnTo>
                  <a:pt x="156696" y="45518"/>
                </a:lnTo>
                <a:lnTo>
                  <a:pt x="159506" y="44691"/>
                </a:lnTo>
                <a:lnTo>
                  <a:pt x="161620" y="43858"/>
                </a:lnTo>
                <a:lnTo>
                  <a:pt x="164430" y="43031"/>
                </a:lnTo>
                <a:lnTo>
                  <a:pt x="165836" y="41378"/>
                </a:lnTo>
                <a:lnTo>
                  <a:pt x="167241" y="40552"/>
                </a:lnTo>
                <a:lnTo>
                  <a:pt x="169349" y="38892"/>
                </a:lnTo>
                <a:lnTo>
                  <a:pt x="170051" y="38066"/>
                </a:lnTo>
                <a:lnTo>
                  <a:pt x="172159" y="36413"/>
                </a:lnTo>
                <a:lnTo>
                  <a:pt x="172861" y="35586"/>
                </a:lnTo>
                <a:lnTo>
                  <a:pt x="172861" y="32273"/>
                </a:lnTo>
                <a:lnTo>
                  <a:pt x="170754" y="30620"/>
                </a:lnTo>
                <a:lnTo>
                  <a:pt x="168646" y="28967"/>
                </a:lnTo>
                <a:lnTo>
                  <a:pt x="167241" y="28967"/>
                </a:lnTo>
                <a:lnTo>
                  <a:pt x="165133" y="28134"/>
                </a:lnTo>
                <a:lnTo>
                  <a:pt x="163728" y="27308"/>
                </a:lnTo>
                <a:lnTo>
                  <a:pt x="160911" y="26481"/>
                </a:lnTo>
                <a:lnTo>
                  <a:pt x="160209" y="26481"/>
                </a:lnTo>
                <a:lnTo>
                  <a:pt x="156696" y="27308"/>
                </a:lnTo>
                <a:lnTo>
                  <a:pt x="153183" y="28967"/>
                </a:lnTo>
                <a:lnTo>
                  <a:pt x="149670" y="29794"/>
                </a:lnTo>
                <a:lnTo>
                  <a:pt x="146860" y="30620"/>
                </a:lnTo>
                <a:lnTo>
                  <a:pt x="142644" y="31447"/>
                </a:lnTo>
                <a:lnTo>
                  <a:pt x="139834" y="32273"/>
                </a:lnTo>
                <a:lnTo>
                  <a:pt x="136321" y="33100"/>
                </a:lnTo>
                <a:lnTo>
                  <a:pt x="134213" y="33933"/>
                </a:lnTo>
                <a:lnTo>
                  <a:pt x="130700" y="33933"/>
                </a:lnTo>
                <a:lnTo>
                  <a:pt x="127890" y="34760"/>
                </a:lnTo>
                <a:lnTo>
                  <a:pt x="125079" y="34760"/>
                </a:lnTo>
                <a:lnTo>
                  <a:pt x="122269" y="35586"/>
                </a:lnTo>
                <a:lnTo>
                  <a:pt x="119458" y="35586"/>
                </a:lnTo>
                <a:lnTo>
                  <a:pt x="116648" y="36413"/>
                </a:lnTo>
                <a:lnTo>
                  <a:pt x="98375" y="36413"/>
                </a:lnTo>
                <a:lnTo>
                  <a:pt x="95564" y="35586"/>
                </a:lnTo>
                <a:lnTo>
                  <a:pt x="90646" y="35586"/>
                </a:lnTo>
                <a:lnTo>
                  <a:pt x="87836" y="34760"/>
                </a:lnTo>
                <a:lnTo>
                  <a:pt x="86430" y="33933"/>
                </a:lnTo>
                <a:lnTo>
                  <a:pt x="83620" y="33933"/>
                </a:lnTo>
                <a:lnTo>
                  <a:pt x="81512" y="33100"/>
                </a:lnTo>
                <a:lnTo>
                  <a:pt x="79405" y="32273"/>
                </a:lnTo>
                <a:lnTo>
                  <a:pt x="77297" y="32273"/>
                </a:lnTo>
                <a:lnTo>
                  <a:pt x="75189" y="31447"/>
                </a:lnTo>
                <a:lnTo>
                  <a:pt x="73081" y="31447"/>
                </a:lnTo>
                <a:lnTo>
                  <a:pt x="70973" y="29794"/>
                </a:lnTo>
                <a:lnTo>
                  <a:pt x="68866" y="28967"/>
                </a:lnTo>
                <a:lnTo>
                  <a:pt x="66758" y="28967"/>
                </a:lnTo>
                <a:lnTo>
                  <a:pt x="64650" y="28134"/>
                </a:lnTo>
                <a:lnTo>
                  <a:pt x="63239" y="26481"/>
                </a:lnTo>
                <a:lnTo>
                  <a:pt x="61131" y="26481"/>
                </a:lnTo>
                <a:lnTo>
                  <a:pt x="59023" y="25655"/>
                </a:lnTo>
                <a:lnTo>
                  <a:pt x="56916" y="24828"/>
                </a:lnTo>
                <a:lnTo>
                  <a:pt x="54808" y="23175"/>
                </a:lnTo>
                <a:lnTo>
                  <a:pt x="53403" y="23175"/>
                </a:lnTo>
                <a:lnTo>
                  <a:pt x="51295" y="21515"/>
                </a:lnTo>
                <a:lnTo>
                  <a:pt x="49890" y="20689"/>
                </a:lnTo>
                <a:lnTo>
                  <a:pt x="47782" y="20689"/>
                </a:lnTo>
                <a:lnTo>
                  <a:pt x="46377" y="19862"/>
                </a:lnTo>
                <a:lnTo>
                  <a:pt x="44971" y="18210"/>
                </a:lnTo>
                <a:lnTo>
                  <a:pt x="43566" y="18210"/>
                </a:lnTo>
                <a:lnTo>
                  <a:pt x="41459" y="16550"/>
                </a:lnTo>
                <a:lnTo>
                  <a:pt x="39351" y="15723"/>
                </a:lnTo>
                <a:lnTo>
                  <a:pt x="38648" y="14897"/>
                </a:lnTo>
                <a:lnTo>
                  <a:pt x="36540" y="14070"/>
                </a:lnTo>
                <a:lnTo>
                  <a:pt x="33730" y="12417"/>
                </a:lnTo>
                <a:lnTo>
                  <a:pt x="30920" y="10757"/>
                </a:lnTo>
                <a:lnTo>
                  <a:pt x="27407" y="9105"/>
                </a:lnTo>
                <a:lnTo>
                  <a:pt x="25299" y="7452"/>
                </a:lnTo>
                <a:lnTo>
                  <a:pt x="22488" y="5792"/>
                </a:lnTo>
                <a:lnTo>
                  <a:pt x="19678" y="4965"/>
                </a:lnTo>
                <a:lnTo>
                  <a:pt x="16868" y="4139"/>
                </a:lnTo>
                <a:lnTo>
                  <a:pt x="14754" y="2486"/>
                </a:lnTo>
                <a:lnTo>
                  <a:pt x="11944" y="1659"/>
                </a:lnTo>
                <a:lnTo>
                  <a:pt x="9836" y="1659"/>
                </a:lnTo>
                <a:lnTo>
                  <a:pt x="7728" y="0"/>
                </a:lnTo>
                <a:lnTo>
                  <a:pt x="4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48412" y="3067473"/>
            <a:ext cx="123824" cy="171588"/>
          </a:xfrm>
          <a:custGeom>
            <a:avLst/>
            <a:gdLst/>
            <a:ahLst/>
            <a:cxnLst/>
            <a:rect l="l" t="t" r="r" b="b"/>
            <a:pathLst>
              <a:path w="123824" h="171588">
                <a:moveTo>
                  <a:pt x="3684" y="31002"/>
                </a:moveTo>
                <a:lnTo>
                  <a:pt x="5156" y="33765"/>
                </a:lnTo>
                <a:lnTo>
                  <a:pt x="5898" y="36527"/>
                </a:lnTo>
                <a:lnTo>
                  <a:pt x="6633" y="39213"/>
                </a:lnTo>
                <a:lnTo>
                  <a:pt x="8105" y="41976"/>
                </a:lnTo>
                <a:lnTo>
                  <a:pt x="9582" y="44738"/>
                </a:lnTo>
                <a:lnTo>
                  <a:pt x="11790" y="48345"/>
                </a:lnTo>
                <a:lnTo>
                  <a:pt x="13267" y="51108"/>
                </a:lnTo>
                <a:lnTo>
                  <a:pt x="14739" y="54714"/>
                </a:lnTo>
                <a:lnTo>
                  <a:pt x="16952" y="57477"/>
                </a:lnTo>
                <a:lnTo>
                  <a:pt x="19165" y="61161"/>
                </a:lnTo>
                <a:lnTo>
                  <a:pt x="20637" y="64767"/>
                </a:lnTo>
                <a:lnTo>
                  <a:pt x="22850" y="67530"/>
                </a:lnTo>
                <a:lnTo>
                  <a:pt x="24322" y="71213"/>
                </a:lnTo>
                <a:lnTo>
                  <a:pt x="27271" y="74820"/>
                </a:lnTo>
                <a:lnTo>
                  <a:pt x="29484" y="78504"/>
                </a:lnTo>
                <a:lnTo>
                  <a:pt x="31691" y="82110"/>
                </a:lnTo>
                <a:lnTo>
                  <a:pt x="33905" y="84873"/>
                </a:lnTo>
                <a:lnTo>
                  <a:pt x="36854" y="89401"/>
                </a:lnTo>
                <a:lnTo>
                  <a:pt x="39061" y="92163"/>
                </a:lnTo>
                <a:lnTo>
                  <a:pt x="42010" y="96768"/>
                </a:lnTo>
                <a:lnTo>
                  <a:pt x="44223" y="99453"/>
                </a:lnTo>
                <a:lnTo>
                  <a:pt x="47173" y="103137"/>
                </a:lnTo>
                <a:lnTo>
                  <a:pt x="49380" y="106744"/>
                </a:lnTo>
                <a:lnTo>
                  <a:pt x="52329" y="110427"/>
                </a:lnTo>
                <a:lnTo>
                  <a:pt x="54542" y="114111"/>
                </a:lnTo>
                <a:lnTo>
                  <a:pt x="57491" y="117717"/>
                </a:lnTo>
                <a:lnTo>
                  <a:pt x="59698" y="120480"/>
                </a:lnTo>
                <a:lnTo>
                  <a:pt x="62648" y="124087"/>
                </a:lnTo>
                <a:lnTo>
                  <a:pt x="64861" y="126849"/>
                </a:lnTo>
                <a:lnTo>
                  <a:pt x="67810" y="130533"/>
                </a:lnTo>
                <a:lnTo>
                  <a:pt x="70017" y="133219"/>
                </a:lnTo>
                <a:lnTo>
                  <a:pt x="72966" y="135981"/>
                </a:lnTo>
                <a:lnTo>
                  <a:pt x="75915" y="139665"/>
                </a:lnTo>
                <a:lnTo>
                  <a:pt x="78129" y="142351"/>
                </a:lnTo>
                <a:lnTo>
                  <a:pt x="80336" y="145113"/>
                </a:lnTo>
                <a:lnTo>
                  <a:pt x="83285" y="146955"/>
                </a:lnTo>
                <a:lnTo>
                  <a:pt x="85498" y="150562"/>
                </a:lnTo>
                <a:lnTo>
                  <a:pt x="87705" y="152403"/>
                </a:lnTo>
                <a:lnTo>
                  <a:pt x="89919" y="155166"/>
                </a:lnTo>
                <a:lnTo>
                  <a:pt x="92132" y="157008"/>
                </a:lnTo>
                <a:lnTo>
                  <a:pt x="94339" y="159694"/>
                </a:lnTo>
                <a:lnTo>
                  <a:pt x="97288" y="161535"/>
                </a:lnTo>
                <a:lnTo>
                  <a:pt x="98766" y="163377"/>
                </a:lnTo>
                <a:lnTo>
                  <a:pt x="100973" y="164298"/>
                </a:lnTo>
                <a:lnTo>
                  <a:pt x="102451" y="166140"/>
                </a:lnTo>
                <a:lnTo>
                  <a:pt x="104658" y="167905"/>
                </a:lnTo>
                <a:lnTo>
                  <a:pt x="106871" y="168826"/>
                </a:lnTo>
                <a:lnTo>
                  <a:pt x="108343" y="169746"/>
                </a:lnTo>
                <a:lnTo>
                  <a:pt x="109821" y="169746"/>
                </a:lnTo>
                <a:lnTo>
                  <a:pt x="112028" y="171588"/>
                </a:lnTo>
                <a:lnTo>
                  <a:pt x="117926" y="171588"/>
                </a:lnTo>
                <a:lnTo>
                  <a:pt x="119404" y="170675"/>
                </a:lnTo>
                <a:lnTo>
                  <a:pt x="121611" y="168826"/>
                </a:lnTo>
                <a:lnTo>
                  <a:pt x="121611" y="166140"/>
                </a:lnTo>
                <a:lnTo>
                  <a:pt x="122346" y="162456"/>
                </a:lnTo>
                <a:lnTo>
                  <a:pt x="123088" y="159694"/>
                </a:lnTo>
                <a:lnTo>
                  <a:pt x="123824" y="157008"/>
                </a:lnTo>
                <a:lnTo>
                  <a:pt x="123088" y="153324"/>
                </a:lnTo>
                <a:lnTo>
                  <a:pt x="123088" y="149718"/>
                </a:lnTo>
                <a:lnTo>
                  <a:pt x="122346" y="146034"/>
                </a:lnTo>
                <a:lnTo>
                  <a:pt x="122346" y="142351"/>
                </a:lnTo>
                <a:lnTo>
                  <a:pt x="121611" y="140586"/>
                </a:lnTo>
                <a:lnTo>
                  <a:pt x="121611" y="138744"/>
                </a:lnTo>
                <a:lnTo>
                  <a:pt x="120875" y="135981"/>
                </a:lnTo>
                <a:lnTo>
                  <a:pt x="120139" y="134140"/>
                </a:lnTo>
                <a:lnTo>
                  <a:pt x="118662" y="130533"/>
                </a:lnTo>
                <a:lnTo>
                  <a:pt x="117926" y="126849"/>
                </a:lnTo>
                <a:lnTo>
                  <a:pt x="116454" y="124087"/>
                </a:lnTo>
                <a:lnTo>
                  <a:pt x="115719" y="122322"/>
                </a:lnTo>
                <a:lnTo>
                  <a:pt x="114977" y="119559"/>
                </a:lnTo>
                <a:lnTo>
                  <a:pt x="114241" y="117717"/>
                </a:lnTo>
                <a:lnTo>
                  <a:pt x="113505" y="115876"/>
                </a:lnTo>
                <a:lnTo>
                  <a:pt x="112770" y="114111"/>
                </a:lnTo>
                <a:lnTo>
                  <a:pt x="112028" y="111348"/>
                </a:lnTo>
                <a:lnTo>
                  <a:pt x="111292" y="109506"/>
                </a:lnTo>
                <a:lnTo>
                  <a:pt x="109821" y="107665"/>
                </a:lnTo>
                <a:lnTo>
                  <a:pt x="108343" y="104979"/>
                </a:lnTo>
                <a:lnTo>
                  <a:pt x="106871" y="103137"/>
                </a:lnTo>
                <a:lnTo>
                  <a:pt x="106136" y="100374"/>
                </a:lnTo>
                <a:lnTo>
                  <a:pt x="104658" y="98533"/>
                </a:lnTo>
                <a:lnTo>
                  <a:pt x="103922" y="96768"/>
                </a:lnTo>
                <a:lnTo>
                  <a:pt x="102451" y="94005"/>
                </a:lnTo>
                <a:lnTo>
                  <a:pt x="100973" y="92163"/>
                </a:lnTo>
                <a:lnTo>
                  <a:pt x="99502" y="89401"/>
                </a:lnTo>
                <a:lnTo>
                  <a:pt x="98766" y="87636"/>
                </a:lnTo>
                <a:lnTo>
                  <a:pt x="97288" y="84873"/>
                </a:lnTo>
                <a:lnTo>
                  <a:pt x="95817" y="83031"/>
                </a:lnTo>
                <a:lnTo>
                  <a:pt x="94339" y="80345"/>
                </a:lnTo>
                <a:lnTo>
                  <a:pt x="93604" y="78504"/>
                </a:lnTo>
                <a:lnTo>
                  <a:pt x="92132" y="75741"/>
                </a:lnTo>
                <a:lnTo>
                  <a:pt x="91390" y="73899"/>
                </a:lnTo>
                <a:lnTo>
                  <a:pt x="89919" y="72058"/>
                </a:lnTo>
                <a:lnTo>
                  <a:pt x="87705" y="69372"/>
                </a:lnTo>
                <a:lnTo>
                  <a:pt x="86234" y="67530"/>
                </a:lnTo>
                <a:lnTo>
                  <a:pt x="85498" y="64767"/>
                </a:lnTo>
                <a:lnTo>
                  <a:pt x="84021" y="62926"/>
                </a:lnTo>
                <a:lnTo>
                  <a:pt x="82549" y="61161"/>
                </a:lnTo>
                <a:lnTo>
                  <a:pt x="81072" y="58398"/>
                </a:lnTo>
                <a:lnTo>
                  <a:pt x="79600" y="56556"/>
                </a:lnTo>
                <a:lnTo>
                  <a:pt x="77387" y="52950"/>
                </a:lnTo>
                <a:lnTo>
                  <a:pt x="74444" y="49266"/>
                </a:lnTo>
                <a:lnTo>
                  <a:pt x="71495" y="44738"/>
                </a:lnTo>
                <a:lnTo>
                  <a:pt x="69281" y="41055"/>
                </a:lnTo>
                <a:lnTo>
                  <a:pt x="66332" y="37371"/>
                </a:lnTo>
                <a:lnTo>
                  <a:pt x="64125" y="33765"/>
                </a:lnTo>
                <a:lnTo>
                  <a:pt x="60440" y="30081"/>
                </a:lnTo>
                <a:lnTo>
                  <a:pt x="57491" y="27395"/>
                </a:lnTo>
                <a:lnTo>
                  <a:pt x="54542" y="23712"/>
                </a:lnTo>
                <a:lnTo>
                  <a:pt x="51593" y="20949"/>
                </a:lnTo>
                <a:lnTo>
                  <a:pt x="48644" y="18263"/>
                </a:lnTo>
                <a:lnTo>
                  <a:pt x="45695" y="15501"/>
                </a:lnTo>
                <a:lnTo>
                  <a:pt x="42746" y="13659"/>
                </a:lnTo>
                <a:lnTo>
                  <a:pt x="39061" y="10896"/>
                </a:lnTo>
                <a:lnTo>
                  <a:pt x="36112" y="9131"/>
                </a:lnTo>
                <a:lnTo>
                  <a:pt x="33905" y="7290"/>
                </a:lnTo>
                <a:lnTo>
                  <a:pt x="30220" y="5448"/>
                </a:lnTo>
                <a:lnTo>
                  <a:pt x="27271" y="3606"/>
                </a:lnTo>
                <a:lnTo>
                  <a:pt x="24322" y="2685"/>
                </a:lnTo>
                <a:lnTo>
                  <a:pt x="22108" y="1841"/>
                </a:lnTo>
                <a:lnTo>
                  <a:pt x="19901" y="920"/>
                </a:lnTo>
                <a:lnTo>
                  <a:pt x="16952" y="0"/>
                </a:lnTo>
                <a:lnTo>
                  <a:pt x="7369" y="0"/>
                </a:lnTo>
                <a:lnTo>
                  <a:pt x="5898" y="920"/>
                </a:lnTo>
                <a:lnTo>
                  <a:pt x="5156" y="1841"/>
                </a:lnTo>
                <a:lnTo>
                  <a:pt x="2213" y="4527"/>
                </a:lnTo>
                <a:lnTo>
                  <a:pt x="735" y="8211"/>
                </a:lnTo>
                <a:lnTo>
                  <a:pt x="0" y="10052"/>
                </a:lnTo>
                <a:lnTo>
                  <a:pt x="0" y="20028"/>
                </a:lnTo>
                <a:lnTo>
                  <a:pt x="735" y="21870"/>
                </a:lnTo>
                <a:lnTo>
                  <a:pt x="1471" y="24633"/>
                </a:lnTo>
                <a:lnTo>
                  <a:pt x="2213" y="27395"/>
                </a:lnTo>
                <a:lnTo>
                  <a:pt x="2213" y="29160"/>
                </a:lnTo>
                <a:lnTo>
                  <a:pt x="3684" y="3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13038" y="3014523"/>
            <a:ext cx="33905" cy="47424"/>
          </a:xfrm>
          <a:custGeom>
            <a:avLst/>
            <a:gdLst/>
            <a:ahLst/>
            <a:cxnLst/>
            <a:rect l="l" t="t" r="r" b="b"/>
            <a:pathLst>
              <a:path w="33905" h="47424">
                <a:moveTo>
                  <a:pt x="11790" y="3606"/>
                </a:moveTo>
                <a:lnTo>
                  <a:pt x="8841" y="1841"/>
                </a:lnTo>
                <a:lnTo>
                  <a:pt x="6633" y="0"/>
                </a:lnTo>
                <a:lnTo>
                  <a:pt x="2207" y="0"/>
                </a:lnTo>
                <a:lnTo>
                  <a:pt x="1471" y="920"/>
                </a:lnTo>
                <a:lnTo>
                  <a:pt x="0" y="2685"/>
                </a:lnTo>
                <a:lnTo>
                  <a:pt x="0" y="6369"/>
                </a:lnTo>
                <a:lnTo>
                  <a:pt x="1471" y="10052"/>
                </a:lnTo>
                <a:lnTo>
                  <a:pt x="2207" y="12738"/>
                </a:lnTo>
                <a:lnTo>
                  <a:pt x="4420" y="16422"/>
                </a:lnTo>
                <a:lnTo>
                  <a:pt x="6633" y="20028"/>
                </a:lnTo>
                <a:lnTo>
                  <a:pt x="9576" y="23712"/>
                </a:lnTo>
                <a:lnTo>
                  <a:pt x="11790" y="27395"/>
                </a:lnTo>
                <a:lnTo>
                  <a:pt x="14739" y="30081"/>
                </a:lnTo>
                <a:lnTo>
                  <a:pt x="16952" y="32844"/>
                </a:lnTo>
                <a:lnTo>
                  <a:pt x="19895" y="36527"/>
                </a:lnTo>
                <a:lnTo>
                  <a:pt x="22108" y="39213"/>
                </a:lnTo>
                <a:lnTo>
                  <a:pt x="23586" y="41055"/>
                </a:lnTo>
                <a:lnTo>
                  <a:pt x="25057" y="43818"/>
                </a:lnTo>
                <a:lnTo>
                  <a:pt x="26529" y="44738"/>
                </a:lnTo>
                <a:lnTo>
                  <a:pt x="28007" y="46503"/>
                </a:lnTo>
                <a:lnTo>
                  <a:pt x="30214" y="47424"/>
                </a:lnTo>
                <a:lnTo>
                  <a:pt x="30956" y="46503"/>
                </a:lnTo>
                <a:lnTo>
                  <a:pt x="33163" y="45659"/>
                </a:lnTo>
                <a:lnTo>
                  <a:pt x="33163" y="43818"/>
                </a:lnTo>
                <a:lnTo>
                  <a:pt x="33905" y="41055"/>
                </a:lnTo>
                <a:lnTo>
                  <a:pt x="33905" y="36527"/>
                </a:lnTo>
                <a:lnTo>
                  <a:pt x="33163" y="34686"/>
                </a:lnTo>
                <a:lnTo>
                  <a:pt x="33163" y="31923"/>
                </a:lnTo>
                <a:lnTo>
                  <a:pt x="30956" y="29160"/>
                </a:lnTo>
                <a:lnTo>
                  <a:pt x="29478" y="26475"/>
                </a:lnTo>
                <a:lnTo>
                  <a:pt x="27271" y="22791"/>
                </a:lnTo>
                <a:lnTo>
                  <a:pt x="25057" y="19184"/>
                </a:lnTo>
                <a:lnTo>
                  <a:pt x="22108" y="15501"/>
                </a:lnTo>
                <a:lnTo>
                  <a:pt x="19895" y="12738"/>
                </a:lnTo>
                <a:lnTo>
                  <a:pt x="16952" y="9131"/>
                </a:lnTo>
                <a:lnTo>
                  <a:pt x="14003" y="6369"/>
                </a:lnTo>
                <a:lnTo>
                  <a:pt x="11790" y="3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37620" y="3060183"/>
            <a:ext cx="128245" cy="183444"/>
          </a:xfrm>
          <a:custGeom>
            <a:avLst/>
            <a:gdLst/>
            <a:ahLst/>
            <a:cxnLst/>
            <a:rect l="l" t="t" r="r" b="b"/>
            <a:pathLst>
              <a:path w="128245" h="183444">
                <a:moveTo>
                  <a:pt x="0" y="9976"/>
                </a:moveTo>
                <a:lnTo>
                  <a:pt x="0" y="16422"/>
                </a:lnTo>
                <a:lnTo>
                  <a:pt x="735" y="18187"/>
                </a:lnTo>
                <a:lnTo>
                  <a:pt x="735" y="20949"/>
                </a:lnTo>
                <a:lnTo>
                  <a:pt x="1471" y="23712"/>
                </a:lnTo>
                <a:lnTo>
                  <a:pt x="2207" y="26474"/>
                </a:lnTo>
                <a:lnTo>
                  <a:pt x="3684" y="29160"/>
                </a:lnTo>
                <a:lnTo>
                  <a:pt x="4420" y="31002"/>
                </a:lnTo>
                <a:lnTo>
                  <a:pt x="5891" y="34686"/>
                </a:lnTo>
                <a:lnTo>
                  <a:pt x="6633" y="37371"/>
                </a:lnTo>
                <a:lnTo>
                  <a:pt x="8105" y="41055"/>
                </a:lnTo>
                <a:lnTo>
                  <a:pt x="9582" y="44662"/>
                </a:lnTo>
                <a:lnTo>
                  <a:pt x="11054" y="48345"/>
                </a:lnTo>
                <a:lnTo>
                  <a:pt x="12525" y="52029"/>
                </a:lnTo>
                <a:lnTo>
                  <a:pt x="14739" y="54714"/>
                </a:lnTo>
                <a:lnTo>
                  <a:pt x="16210" y="58398"/>
                </a:lnTo>
                <a:lnTo>
                  <a:pt x="18424" y="62005"/>
                </a:lnTo>
                <a:lnTo>
                  <a:pt x="19901" y="65688"/>
                </a:lnTo>
                <a:lnTo>
                  <a:pt x="22108" y="69372"/>
                </a:lnTo>
                <a:lnTo>
                  <a:pt x="24322" y="72978"/>
                </a:lnTo>
                <a:lnTo>
                  <a:pt x="26529" y="77583"/>
                </a:lnTo>
                <a:lnTo>
                  <a:pt x="28742" y="80269"/>
                </a:lnTo>
                <a:lnTo>
                  <a:pt x="30956" y="84873"/>
                </a:lnTo>
                <a:lnTo>
                  <a:pt x="33163" y="88480"/>
                </a:lnTo>
                <a:lnTo>
                  <a:pt x="35376" y="92163"/>
                </a:lnTo>
                <a:lnTo>
                  <a:pt x="38325" y="95847"/>
                </a:lnTo>
                <a:lnTo>
                  <a:pt x="40539" y="100374"/>
                </a:lnTo>
                <a:lnTo>
                  <a:pt x="43482" y="104058"/>
                </a:lnTo>
                <a:lnTo>
                  <a:pt x="46431" y="107664"/>
                </a:lnTo>
                <a:lnTo>
                  <a:pt x="48644" y="111348"/>
                </a:lnTo>
                <a:lnTo>
                  <a:pt x="50857" y="114955"/>
                </a:lnTo>
                <a:lnTo>
                  <a:pt x="53800" y="118638"/>
                </a:lnTo>
                <a:lnTo>
                  <a:pt x="56014" y="122322"/>
                </a:lnTo>
                <a:lnTo>
                  <a:pt x="58227" y="125928"/>
                </a:lnTo>
                <a:lnTo>
                  <a:pt x="61176" y="129612"/>
                </a:lnTo>
                <a:lnTo>
                  <a:pt x="64119" y="133219"/>
                </a:lnTo>
                <a:lnTo>
                  <a:pt x="67068" y="135981"/>
                </a:lnTo>
                <a:lnTo>
                  <a:pt x="69281" y="139665"/>
                </a:lnTo>
                <a:lnTo>
                  <a:pt x="71495" y="143271"/>
                </a:lnTo>
                <a:lnTo>
                  <a:pt x="74438" y="146955"/>
                </a:lnTo>
                <a:lnTo>
                  <a:pt x="76651" y="149641"/>
                </a:lnTo>
                <a:lnTo>
                  <a:pt x="78864" y="152403"/>
                </a:lnTo>
                <a:lnTo>
                  <a:pt x="81814" y="155166"/>
                </a:lnTo>
                <a:lnTo>
                  <a:pt x="84021" y="157852"/>
                </a:lnTo>
                <a:lnTo>
                  <a:pt x="86970" y="160614"/>
                </a:lnTo>
                <a:lnTo>
                  <a:pt x="89183" y="163377"/>
                </a:lnTo>
                <a:lnTo>
                  <a:pt x="91390" y="166140"/>
                </a:lnTo>
                <a:lnTo>
                  <a:pt x="93604" y="167905"/>
                </a:lnTo>
                <a:lnTo>
                  <a:pt x="95817" y="169746"/>
                </a:lnTo>
                <a:lnTo>
                  <a:pt x="98024" y="171588"/>
                </a:lnTo>
                <a:lnTo>
                  <a:pt x="100238" y="174351"/>
                </a:lnTo>
                <a:lnTo>
                  <a:pt x="102451" y="176116"/>
                </a:lnTo>
                <a:lnTo>
                  <a:pt x="104658" y="177037"/>
                </a:lnTo>
                <a:lnTo>
                  <a:pt x="106136" y="178878"/>
                </a:lnTo>
                <a:lnTo>
                  <a:pt x="107607" y="179792"/>
                </a:lnTo>
                <a:lnTo>
                  <a:pt x="109821" y="180705"/>
                </a:lnTo>
                <a:lnTo>
                  <a:pt x="111292" y="181618"/>
                </a:lnTo>
                <a:lnTo>
                  <a:pt x="114241" y="182531"/>
                </a:lnTo>
                <a:lnTo>
                  <a:pt x="117190" y="183444"/>
                </a:lnTo>
                <a:lnTo>
                  <a:pt x="118662" y="182531"/>
                </a:lnTo>
                <a:lnTo>
                  <a:pt x="120875" y="182531"/>
                </a:lnTo>
                <a:lnTo>
                  <a:pt x="122346" y="180705"/>
                </a:lnTo>
                <a:lnTo>
                  <a:pt x="124560" y="179792"/>
                </a:lnTo>
                <a:lnTo>
                  <a:pt x="126773" y="177037"/>
                </a:lnTo>
                <a:lnTo>
                  <a:pt x="128245" y="173430"/>
                </a:lnTo>
                <a:lnTo>
                  <a:pt x="128245" y="159694"/>
                </a:lnTo>
                <a:lnTo>
                  <a:pt x="127509" y="157008"/>
                </a:lnTo>
                <a:lnTo>
                  <a:pt x="126773" y="153324"/>
                </a:lnTo>
                <a:lnTo>
                  <a:pt x="126031" y="150562"/>
                </a:lnTo>
                <a:lnTo>
                  <a:pt x="125296" y="147876"/>
                </a:lnTo>
                <a:lnTo>
                  <a:pt x="124560" y="146955"/>
                </a:lnTo>
                <a:lnTo>
                  <a:pt x="123824" y="144192"/>
                </a:lnTo>
                <a:lnTo>
                  <a:pt x="123088" y="142351"/>
                </a:lnTo>
                <a:lnTo>
                  <a:pt x="122346" y="139665"/>
                </a:lnTo>
                <a:lnTo>
                  <a:pt x="121611" y="137823"/>
                </a:lnTo>
                <a:lnTo>
                  <a:pt x="120139" y="135060"/>
                </a:lnTo>
                <a:lnTo>
                  <a:pt x="119397" y="133219"/>
                </a:lnTo>
                <a:lnTo>
                  <a:pt x="118662" y="131377"/>
                </a:lnTo>
                <a:lnTo>
                  <a:pt x="117190" y="128691"/>
                </a:lnTo>
                <a:lnTo>
                  <a:pt x="116454" y="125928"/>
                </a:lnTo>
                <a:lnTo>
                  <a:pt x="114977" y="124087"/>
                </a:lnTo>
                <a:lnTo>
                  <a:pt x="114241" y="121401"/>
                </a:lnTo>
                <a:lnTo>
                  <a:pt x="112770" y="118638"/>
                </a:lnTo>
                <a:lnTo>
                  <a:pt x="111292" y="115876"/>
                </a:lnTo>
                <a:lnTo>
                  <a:pt x="110556" y="114034"/>
                </a:lnTo>
                <a:lnTo>
                  <a:pt x="108343" y="110427"/>
                </a:lnTo>
                <a:lnTo>
                  <a:pt x="107607" y="108585"/>
                </a:lnTo>
                <a:lnTo>
                  <a:pt x="106136" y="105823"/>
                </a:lnTo>
                <a:lnTo>
                  <a:pt x="104658" y="103137"/>
                </a:lnTo>
                <a:lnTo>
                  <a:pt x="102451" y="99453"/>
                </a:lnTo>
                <a:lnTo>
                  <a:pt x="100973" y="96691"/>
                </a:lnTo>
                <a:lnTo>
                  <a:pt x="99502" y="94005"/>
                </a:lnTo>
                <a:lnTo>
                  <a:pt x="98024" y="91242"/>
                </a:lnTo>
                <a:lnTo>
                  <a:pt x="95817" y="87636"/>
                </a:lnTo>
                <a:lnTo>
                  <a:pt x="94339" y="84873"/>
                </a:lnTo>
                <a:lnTo>
                  <a:pt x="92132" y="81190"/>
                </a:lnTo>
                <a:lnTo>
                  <a:pt x="90655" y="78504"/>
                </a:lnTo>
                <a:lnTo>
                  <a:pt x="88441" y="74820"/>
                </a:lnTo>
                <a:lnTo>
                  <a:pt x="86234" y="72058"/>
                </a:lnTo>
                <a:lnTo>
                  <a:pt x="84756" y="68451"/>
                </a:lnTo>
                <a:lnTo>
                  <a:pt x="82549" y="65688"/>
                </a:lnTo>
                <a:lnTo>
                  <a:pt x="80336" y="62005"/>
                </a:lnTo>
                <a:lnTo>
                  <a:pt x="78122" y="58398"/>
                </a:lnTo>
                <a:lnTo>
                  <a:pt x="75915" y="54715"/>
                </a:lnTo>
                <a:lnTo>
                  <a:pt x="74438" y="52029"/>
                </a:lnTo>
                <a:lnTo>
                  <a:pt x="72230" y="48345"/>
                </a:lnTo>
                <a:lnTo>
                  <a:pt x="70017" y="46503"/>
                </a:lnTo>
                <a:lnTo>
                  <a:pt x="67804" y="43818"/>
                </a:lnTo>
                <a:lnTo>
                  <a:pt x="65597" y="41055"/>
                </a:lnTo>
                <a:lnTo>
                  <a:pt x="64119" y="38292"/>
                </a:lnTo>
                <a:lnTo>
                  <a:pt x="61912" y="35530"/>
                </a:lnTo>
                <a:lnTo>
                  <a:pt x="60434" y="33765"/>
                </a:lnTo>
                <a:lnTo>
                  <a:pt x="58227" y="31002"/>
                </a:lnTo>
                <a:lnTo>
                  <a:pt x="56749" y="29160"/>
                </a:lnTo>
                <a:lnTo>
                  <a:pt x="54542" y="27319"/>
                </a:lnTo>
                <a:lnTo>
                  <a:pt x="53065" y="25554"/>
                </a:lnTo>
                <a:lnTo>
                  <a:pt x="50857" y="23712"/>
                </a:lnTo>
                <a:lnTo>
                  <a:pt x="49380" y="20949"/>
                </a:lnTo>
                <a:lnTo>
                  <a:pt x="47908" y="19108"/>
                </a:lnTo>
                <a:lnTo>
                  <a:pt x="46431" y="18187"/>
                </a:lnTo>
                <a:lnTo>
                  <a:pt x="44223" y="16422"/>
                </a:lnTo>
                <a:lnTo>
                  <a:pt x="40539" y="12738"/>
                </a:lnTo>
                <a:lnTo>
                  <a:pt x="37590" y="10896"/>
                </a:lnTo>
                <a:lnTo>
                  <a:pt x="34640" y="9131"/>
                </a:lnTo>
                <a:lnTo>
                  <a:pt x="31691" y="7290"/>
                </a:lnTo>
                <a:lnTo>
                  <a:pt x="28742" y="4527"/>
                </a:lnTo>
                <a:lnTo>
                  <a:pt x="26529" y="3606"/>
                </a:lnTo>
                <a:lnTo>
                  <a:pt x="23586" y="2685"/>
                </a:lnTo>
                <a:lnTo>
                  <a:pt x="20637" y="1765"/>
                </a:lnTo>
                <a:lnTo>
                  <a:pt x="18424" y="844"/>
                </a:lnTo>
                <a:lnTo>
                  <a:pt x="16210" y="844"/>
                </a:lnTo>
                <a:lnTo>
                  <a:pt x="14003" y="0"/>
                </a:lnTo>
                <a:lnTo>
                  <a:pt x="10318" y="0"/>
                </a:lnTo>
                <a:lnTo>
                  <a:pt x="8841" y="844"/>
                </a:lnTo>
                <a:lnTo>
                  <a:pt x="5891" y="1764"/>
                </a:lnTo>
                <a:lnTo>
                  <a:pt x="3684" y="2685"/>
                </a:lnTo>
                <a:lnTo>
                  <a:pt x="1471" y="4527"/>
                </a:lnTo>
                <a:lnTo>
                  <a:pt x="735" y="7290"/>
                </a:lnTo>
                <a:lnTo>
                  <a:pt x="0" y="9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07399" y="3007233"/>
            <a:ext cx="31691" cy="49266"/>
          </a:xfrm>
          <a:custGeom>
            <a:avLst/>
            <a:gdLst/>
            <a:ahLst/>
            <a:cxnLst/>
            <a:rect l="l" t="t" r="r" b="b"/>
            <a:pathLst>
              <a:path w="31691" h="49266">
                <a:moveTo>
                  <a:pt x="735" y="7290"/>
                </a:moveTo>
                <a:lnTo>
                  <a:pt x="1471" y="9976"/>
                </a:lnTo>
                <a:lnTo>
                  <a:pt x="2949" y="12738"/>
                </a:lnTo>
                <a:lnTo>
                  <a:pt x="4420" y="16422"/>
                </a:lnTo>
                <a:lnTo>
                  <a:pt x="6633" y="20028"/>
                </a:lnTo>
                <a:lnTo>
                  <a:pt x="8105" y="23712"/>
                </a:lnTo>
                <a:lnTo>
                  <a:pt x="11054" y="27319"/>
                </a:lnTo>
                <a:lnTo>
                  <a:pt x="13267" y="31002"/>
                </a:lnTo>
                <a:lnTo>
                  <a:pt x="15481" y="35606"/>
                </a:lnTo>
                <a:lnTo>
                  <a:pt x="17688" y="38292"/>
                </a:lnTo>
                <a:lnTo>
                  <a:pt x="20637" y="42897"/>
                </a:lnTo>
                <a:lnTo>
                  <a:pt x="22108" y="45583"/>
                </a:lnTo>
                <a:lnTo>
                  <a:pt x="24322" y="48345"/>
                </a:lnTo>
                <a:lnTo>
                  <a:pt x="27271" y="48345"/>
                </a:lnTo>
                <a:lnTo>
                  <a:pt x="29484" y="49266"/>
                </a:lnTo>
                <a:lnTo>
                  <a:pt x="30220" y="48345"/>
                </a:lnTo>
                <a:lnTo>
                  <a:pt x="31691" y="47424"/>
                </a:lnTo>
                <a:lnTo>
                  <a:pt x="31691" y="45583"/>
                </a:lnTo>
                <a:lnTo>
                  <a:pt x="30220" y="43818"/>
                </a:lnTo>
                <a:lnTo>
                  <a:pt x="29484" y="41976"/>
                </a:lnTo>
                <a:lnTo>
                  <a:pt x="28007" y="39213"/>
                </a:lnTo>
                <a:lnTo>
                  <a:pt x="26535" y="35606"/>
                </a:lnTo>
                <a:lnTo>
                  <a:pt x="24322" y="32844"/>
                </a:lnTo>
                <a:lnTo>
                  <a:pt x="22108" y="28239"/>
                </a:lnTo>
                <a:lnTo>
                  <a:pt x="20637" y="25554"/>
                </a:lnTo>
                <a:lnTo>
                  <a:pt x="17688" y="20949"/>
                </a:lnTo>
                <a:lnTo>
                  <a:pt x="16216" y="17343"/>
                </a:lnTo>
                <a:lnTo>
                  <a:pt x="14003" y="13659"/>
                </a:lnTo>
                <a:lnTo>
                  <a:pt x="11054" y="9976"/>
                </a:lnTo>
                <a:lnTo>
                  <a:pt x="8847" y="7290"/>
                </a:lnTo>
                <a:lnTo>
                  <a:pt x="7369" y="4527"/>
                </a:lnTo>
                <a:lnTo>
                  <a:pt x="5162" y="1765"/>
                </a:lnTo>
                <a:lnTo>
                  <a:pt x="3684" y="920"/>
                </a:lnTo>
                <a:lnTo>
                  <a:pt x="1471" y="0"/>
                </a:lnTo>
                <a:lnTo>
                  <a:pt x="0" y="920"/>
                </a:lnTo>
                <a:lnTo>
                  <a:pt x="0" y="4527"/>
                </a:lnTo>
                <a:lnTo>
                  <a:pt x="735" y="7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950406" y="3910913"/>
            <a:ext cx="879282" cy="92194"/>
          </a:xfrm>
          <a:custGeom>
            <a:avLst/>
            <a:gdLst/>
            <a:ahLst/>
            <a:cxnLst/>
            <a:rect l="l" t="t" r="r" b="b"/>
            <a:pathLst>
              <a:path w="879282" h="92194">
                <a:moveTo>
                  <a:pt x="22848" y="26470"/>
                </a:moveTo>
                <a:lnTo>
                  <a:pt x="19163" y="26470"/>
                </a:lnTo>
                <a:lnTo>
                  <a:pt x="17689" y="25557"/>
                </a:lnTo>
                <a:lnTo>
                  <a:pt x="9581" y="25557"/>
                </a:lnTo>
                <a:lnTo>
                  <a:pt x="8107" y="26470"/>
                </a:lnTo>
                <a:lnTo>
                  <a:pt x="5159" y="26470"/>
                </a:lnTo>
                <a:lnTo>
                  <a:pt x="3685" y="28295"/>
                </a:lnTo>
                <a:lnTo>
                  <a:pt x="2211" y="30121"/>
                </a:lnTo>
                <a:lnTo>
                  <a:pt x="737" y="32860"/>
                </a:lnTo>
                <a:lnTo>
                  <a:pt x="0" y="35598"/>
                </a:lnTo>
                <a:lnTo>
                  <a:pt x="737" y="38337"/>
                </a:lnTo>
                <a:lnTo>
                  <a:pt x="2211" y="39250"/>
                </a:lnTo>
                <a:lnTo>
                  <a:pt x="3685" y="41076"/>
                </a:lnTo>
                <a:lnTo>
                  <a:pt x="4422" y="41076"/>
                </a:lnTo>
                <a:lnTo>
                  <a:pt x="5896" y="41988"/>
                </a:lnTo>
                <a:lnTo>
                  <a:pt x="7370" y="42901"/>
                </a:lnTo>
                <a:lnTo>
                  <a:pt x="11056" y="42901"/>
                </a:lnTo>
                <a:lnTo>
                  <a:pt x="12529" y="43814"/>
                </a:lnTo>
                <a:lnTo>
                  <a:pt x="14740" y="44727"/>
                </a:lnTo>
                <a:lnTo>
                  <a:pt x="16952" y="45639"/>
                </a:lnTo>
                <a:lnTo>
                  <a:pt x="19163" y="46552"/>
                </a:lnTo>
                <a:lnTo>
                  <a:pt x="21374" y="47465"/>
                </a:lnTo>
                <a:lnTo>
                  <a:pt x="23585" y="48378"/>
                </a:lnTo>
                <a:lnTo>
                  <a:pt x="26533" y="50204"/>
                </a:lnTo>
                <a:lnTo>
                  <a:pt x="28745" y="51116"/>
                </a:lnTo>
                <a:lnTo>
                  <a:pt x="30955" y="52942"/>
                </a:lnTo>
                <a:lnTo>
                  <a:pt x="33904" y="53855"/>
                </a:lnTo>
                <a:lnTo>
                  <a:pt x="36852" y="55681"/>
                </a:lnTo>
                <a:lnTo>
                  <a:pt x="39800" y="57506"/>
                </a:lnTo>
                <a:lnTo>
                  <a:pt x="42749" y="59332"/>
                </a:lnTo>
                <a:lnTo>
                  <a:pt x="44960" y="61157"/>
                </a:lnTo>
                <a:lnTo>
                  <a:pt x="47907" y="62983"/>
                </a:lnTo>
                <a:lnTo>
                  <a:pt x="50856" y="64809"/>
                </a:lnTo>
                <a:lnTo>
                  <a:pt x="53804" y="66635"/>
                </a:lnTo>
                <a:lnTo>
                  <a:pt x="56752" y="68461"/>
                </a:lnTo>
                <a:lnTo>
                  <a:pt x="60438" y="70286"/>
                </a:lnTo>
                <a:lnTo>
                  <a:pt x="63385" y="71199"/>
                </a:lnTo>
                <a:lnTo>
                  <a:pt x="66336" y="73024"/>
                </a:lnTo>
                <a:lnTo>
                  <a:pt x="69285" y="75763"/>
                </a:lnTo>
                <a:lnTo>
                  <a:pt x="72970" y="77589"/>
                </a:lnTo>
                <a:lnTo>
                  <a:pt x="75177" y="78501"/>
                </a:lnTo>
                <a:lnTo>
                  <a:pt x="78862" y="80327"/>
                </a:lnTo>
                <a:lnTo>
                  <a:pt x="81075" y="82153"/>
                </a:lnTo>
                <a:lnTo>
                  <a:pt x="84760" y="83979"/>
                </a:lnTo>
                <a:lnTo>
                  <a:pt x="86973" y="85804"/>
                </a:lnTo>
                <a:lnTo>
                  <a:pt x="90658" y="86717"/>
                </a:lnTo>
                <a:lnTo>
                  <a:pt x="93607" y="88543"/>
                </a:lnTo>
                <a:lnTo>
                  <a:pt x="96550" y="89456"/>
                </a:lnTo>
                <a:lnTo>
                  <a:pt x="99499" y="90368"/>
                </a:lnTo>
                <a:lnTo>
                  <a:pt x="101712" y="91281"/>
                </a:lnTo>
                <a:lnTo>
                  <a:pt x="104662" y="92194"/>
                </a:lnTo>
                <a:lnTo>
                  <a:pt x="124563" y="92194"/>
                </a:lnTo>
                <a:lnTo>
                  <a:pt x="126035" y="91281"/>
                </a:lnTo>
                <a:lnTo>
                  <a:pt x="131197" y="91281"/>
                </a:lnTo>
                <a:lnTo>
                  <a:pt x="132669" y="90368"/>
                </a:lnTo>
                <a:lnTo>
                  <a:pt x="134882" y="90368"/>
                </a:lnTo>
                <a:lnTo>
                  <a:pt x="136353" y="89456"/>
                </a:lnTo>
                <a:lnTo>
                  <a:pt x="137825" y="88543"/>
                </a:lnTo>
                <a:lnTo>
                  <a:pt x="139302" y="87630"/>
                </a:lnTo>
                <a:lnTo>
                  <a:pt x="141516" y="87630"/>
                </a:lnTo>
                <a:lnTo>
                  <a:pt x="142987" y="86717"/>
                </a:lnTo>
                <a:lnTo>
                  <a:pt x="144459" y="86717"/>
                </a:lnTo>
                <a:lnTo>
                  <a:pt x="146672" y="85804"/>
                </a:lnTo>
                <a:lnTo>
                  <a:pt x="148885" y="85804"/>
                </a:lnTo>
                <a:lnTo>
                  <a:pt x="149621" y="84891"/>
                </a:lnTo>
                <a:lnTo>
                  <a:pt x="151093" y="83066"/>
                </a:lnTo>
                <a:lnTo>
                  <a:pt x="153306" y="83066"/>
                </a:lnTo>
                <a:lnTo>
                  <a:pt x="154777" y="82153"/>
                </a:lnTo>
                <a:lnTo>
                  <a:pt x="156255" y="81240"/>
                </a:lnTo>
                <a:lnTo>
                  <a:pt x="157727" y="80327"/>
                </a:lnTo>
                <a:lnTo>
                  <a:pt x="159940" y="79414"/>
                </a:lnTo>
                <a:lnTo>
                  <a:pt x="161411" y="78501"/>
                </a:lnTo>
                <a:lnTo>
                  <a:pt x="164360" y="76676"/>
                </a:lnTo>
                <a:lnTo>
                  <a:pt x="168045" y="74850"/>
                </a:lnTo>
                <a:lnTo>
                  <a:pt x="169523" y="73024"/>
                </a:lnTo>
                <a:lnTo>
                  <a:pt x="170994" y="73024"/>
                </a:lnTo>
                <a:lnTo>
                  <a:pt x="172472" y="71199"/>
                </a:lnTo>
                <a:lnTo>
                  <a:pt x="174679" y="71199"/>
                </a:lnTo>
                <a:lnTo>
                  <a:pt x="177628" y="68461"/>
                </a:lnTo>
                <a:lnTo>
                  <a:pt x="180577" y="66635"/>
                </a:lnTo>
                <a:lnTo>
                  <a:pt x="183526" y="64809"/>
                </a:lnTo>
                <a:lnTo>
                  <a:pt x="186475" y="62983"/>
                </a:lnTo>
                <a:lnTo>
                  <a:pt x="188683" y="60245"/>
                </a:lnTo>
                <a:lnTo>
                  <a:pt x="192367" y="58419"/>
                </a:lnTo>
                <a:lnTo>
                  <a:pt x="194581" y="56594"/>
                </a:lnTo>
                <a:lnTo>
                  <a:pt x="198266" y="54768"/>
                </a:lnTo>
                <a:lnTo>
                  <a:pt x="200479" y="52029"/>
                </a:lnTo>
                <a:lnTo>
                  <a:pt x="202686" y="50204"/>
                </a:lnTo>
                <a:lnTo>
                  <a:pt x="205635" y="48378"/>
                </a:lnTo>
                <a:lnTo>
                  <a:pt x="208584" y="46552"/>
                </a:lnTo>
                <a:lnTo>
                  <a:pt x="210798" y="45639"/>
                </a:lnTo>
                <a:lnTo>
                  <a:pt x="213741" y="43814"/>
                </a:lnTo>
                <a:lnTo>
                  <a:pt x="216690" y="42901"/>
                </a:lnTo>
                <a:lnTo>
                  <a:pt x="220375" y="41988"/>
                </a:lnTo>
                <a:lnTo>
                  <a:pt x="222588" y="40162"/>
                </a:lnTo>
                <a:lnTo>
                  <a:pt x="226273" y="39250"/>
                </a:lnTo>
                <a:lnTo>
                  <a:pt x="229222" y="38337"/>
                </a:lnTo>
                <a:lnTo>
                  <a:pt x="232171" y="37424"/>
                </a:lnTo>
                <a:lnTo>
                  <a:pt x="233642" y="37424"/>
                </a:lnTo>
                <a:lnTo>
                  <a:pt x="235120" y="36511"/>
                </a:lnTo>
                <a:lnTo>
                  <a:pt x="245439" y="36511"/>
                </a:lnTo>
                <a:lnTo>
                  <a:pt x="248388" y="35598"/>
                </a:lnTo>
                <a:lnTo>
                  <a:pt x="255015" y="35598"/>
                </a:lnTo>
                <a:lnTo>
                  <a:pt x="257965" y="36511"/>
                </a:lnTo>
                <a:lnTo>
                  <a:pt x="260914" y="36511"/>
                </a:lnTo>
                <a:lnTo>
                  <a:pt x="264598" y="37424"/>
                </a:lnTo>
                <a:lnTo>
                  <a:pt x="266812" y="37424"/>
                </a:lnTo>
                <a:lnTo>
                  <a:pt x="270497" y="39250"/>
                </a:lnTo>
                <a:lnTo>
                  <a:pt x="273446" y="39250"/>
                </a:lnTo>
                <a:lnTo>
                  <a:pt x="276395" y="41076"/>
                </a:lnTo>
                <a:lnTo>
                  <a:pt x="279344" y="41988"/>
                </a:lnTo>
                <a:lnTo>
                  <a:pt x="282287" y="43814"/>
                </a:lnTo>
                <a:lnTo>
                  <a:pt x="285236" y="44727"/>
                </a:lnTo>
                <a:lnTo>
                  <a:pt x="287449" y="46552"/>
                </a:lnTo>
                <a:lnTo>
                  <a:pt x="290398" y="48378"/>
                </a:lnTo>
                <a:lnTo>
                  <a:pt x="293347" y="50204"/>
                </a:lnTo>
                <a:lnTo>
                  <a:pt x="295555" y="52029"/>
                </a:lnTo>
                <a:lnTo>
                  <a:pt x="298504" y="53855"/>
                </a:lnTo>
                <a:lnTo>
                  <a:pt x="300717" y="54768"/>
                </a:lnTo>
                <a:lnTo>
                  <a:pt x="303666" y="56594"/>
                </a:lnTo>
                <a:lnTo>
                  <a:pt x="305873" y="58419"/>
                </a:lnTo>
                <a:lnTo>
                  <a:pt x="308087" y="60245"/>
                </a:lnTo>
                <a:lnTo>
                  <a:pt x="310300" y="61157"/>
                </a:lnTo>
                <a:lnTo>
                  <a:pt x="313243" y="62071"/>
                </a:lnTo>
                <a:lnTo>
                  <a:pt x="315456" y="62983"/>
                </a:lnTo>
                <a:lnTo>
                  <a:pt x="318405" y="63896"/>
                </a:lnTo>
                <a:lnTo>
                  <a:pt x="320619" y="64809"/>
                </a:lnTo>
                <a:lnTo>
                  <a:pt x="322826" y="65722"/>
                </a:lnTo>
                <a:lnTo>
                  <a:pt x="325775" y="65722"/>
                </a:lnTo>
                <a:lnTo>
                  <a:pt x="328724" y="66635"/>
                </a:lnTo>
                <a:lnTo>
                  <a:pt x="330931" y="67548"/>
                </a:lnTo>
                <a:lnTo>
                  <a:pt x="344199" y="67548"/>
                </a:lnTo>
                <a:lnTo>
                  <a:pt x="347148" y="66635"/>
                </a:lnTo>
                <a:lnTo>
                  <a:pt x="349361" y="65722"/>
                </a:lnTo>
                <a:lnTo>
                  <a:pt x="352311" y="64809"/>
                </a:lnTo>
                <a:lnTo>
                  <a:pt x="355260" y="64809"/>
                </a:lnTo>
                <a:lnTo>
                  <a:pt x="358203" y="63896"/>
                </a:lnTo>
                <a:lnTo>
                  <a:pt x="361152" y="62983"/>
                </a:lnTo>
                <a:lnTo>
                  <a:pt x="364101" y="62071"/>
                </a:lnTo>
                <a:lnTo>
                  <a:pt x="366314" y="61157"/>
                </a:lnTo>
                <a:lnTo>
                  <a:pt x="369263" y="60245"/>
                </a:lnTo>
                <a:lnTo>
                  <a:pt x="372948" y="58419"/>
                </a:lnTo>
                <a:lnTo>
                  <a:pt x="375897" y="56594"/>
                </a:lnTo>
                <a:lnTo>
                  <a:pt x="378840" y="55681"/>
                </a:lnTo>
                <a:lnTo>
                  <a:pt x="381789" y="53855"/>
                </a:lnTo>
                <a:lnTo>
                  <a:pt x="384738" y="52029"/>
                </a:lnTo>
                <a:lnTo>
                  <a:pt x="386952" y="52029"/>
                </a:lnTo>
                <a:lnTo>
                  <a:pt x="389159" y="51116"/>
                </a:lnTo>
                <a:lnTo>
                  <a:pt x="390636" y="50204"/>
                </a:lnTo>
                <a:lnTo>
                  <a:pt x="392108" y="50204"/>
                </a:lnTo>
                <a:lnTo>
                  <a:pt x="393585" y="49291"/>
                </a:lnTo>
                <a:lnTo>
                  <a:pt x="395793" y="48378"/>
                </a:lnTo>
                <a:lnTo>
                  <a:pt x="397270" y="48378"/>
                </a:lnTo>
                <a:lnTo>
                  <a:pt x="399477" y="47465"/>
                </a:lnTo>
                <a:lnTo>
                  <a:pt x="403162" y="47465"/>
                </a:lnTo>
                <a:lnTo>
                  <a:pt x="405376" y="46552"/>
                </a:lnTo>
                <a:lnTo>
                  <a:pt x="409060" y="46552"/>
                </a:lnTo>
                <a:lnTo>
                  <a:pt x="411274" y="45639"/>
                </a:lnTo>
                <a:lnTo>
                  <a:pt x="434860" y="45639"/>
                </a:lnTo>
                <a:lnTo>
                  <a:pt x="437067" y="46552"/>
                </a:lnTo>
                <a:lnTo>
                  <a:pt x="442966" y="46552"/>
                </a:lnTo>
                <a:lnTo>
                  <a:pt x="445179" y="47465"/>
                </a:lnTo>
                <a:lnTo>
                  <a:pt x="448864" y="47465"/>
                </a:lnTo>
                <a:lnTo>
                  <a:pt x="450335" y="48378"/>
                </a:lnTo>
                <a:lnTo>
                  <a:pt x="452549" y="48378"/>
                </a:lnTo>
                <a:lnTo>
                  <a:pt x="454756" y="50204"/>
                </a:lnTo>
                <a:lnTo>
                  <a:pt x="457705" y="50204"/>
                </a:lnTo>
                <a:lnTo>
                  <a:pt x="459918" y="51116"/>
                </a:lnTo>
                <a:lnTo>
                  <a:pt x="462132" y="52029"/>
                </a:lnTo>
                <a:lnTo>
                  <a:pt x="463603" y="52029"/>
                </a:lnTo>
                <a:lnTo>
                  <a:pt x="465074" y="52943"/>
                </a:lnTo>
                <a:lnTo>
                  <a:pt x="467288" y="53855"/>
                </a:lnTo>
                <a:lnTo>
                  <a:pt x="468765" y="54768"/>
                </a:lnTo>
                <a:lnTo>
                  <a:pt x="471708" y="56594"/>
                </a:lnTo>
                <a:lnTo>
                  <a:pt x="475393" y="58419"/>
                </a:lnTo>
                <a:lnTo>
                  <a:pt x="477607" y="60245"/>
                </a:lnTo>
                <a:lnTo>
                  <a:pt x="481291" y="62071"/>
                </a:lnTo>
                <a:lnTo>
                  <a:pt x="483505" y="64809"/>
                </a:lnTo>
                <a:lnTo>
                  <a:pt x="485712" y="66635"/>
                </a:lnTo>
                <a:lnTo>
                  <a:pt x="487925" y="69373"/>
                </a:lnTo>
                <a:lnTo>
                  <a:pt x="490874" y="72112"/>
                </a:lnTo>
                <a:lnTo>
                  <a:pt x="492346" y="74850"/>
                </a:lnTo>
                <a:lnTo>
                  <a:pt x="494559" y="76676"/>
                </a:lnTo>
                <a:lnTo>
                  <a:pt x="496773" y="78501"/>
                </a:lnTo>
                <a:lnTo>
                  <a:pt x="498980" y="81240"/>
                </a:lnTo>
                <a:lnTo>
                  <a:pt x="501929" y="82153"/>
                </a:lnTo>
                <a:lnTo>
                  <a:pt x="504878" y="83979"/>
                </a:lnTo>
                <a:lnTo>
                  <a:pt x="507091" y="84891"/>
                </a:lnTo>
                <a:lnTo>
                  <a:pt x="510776" y="86717"/>
                </a:lnTo>
                <a:lnTo>
                  <a:pt x="513725" y="86717"/>
                </a:lnTo>
                <a:lnTo>
                  <a:pt x="516668" y="87630"/>
                </a:lnTo>
                <a:lnTo>
                  <a:pt x="520353" y="87630"/>
                </a:lnTo>
                <a:lnTo>
                  <a:pt x="521830" y="88543"/>
                </a:lnTo>
                <a:lnTo>
                  <a:pt x="538047" y="88543"/>
                </a:lnTo>
                <a:lnTo>
                  <a:pt x="540255" y="87630"/>
                </a:lnTo>
                <a:lnTo>
                  <a:pt x="541732" y="87630"/>
                </a:lnTo>
                <a:lnTo>
                  <a:pt x="543204" y="86717"/>
                </a:lnTo>
                <a:lnTo>
                  <a:pt x="545417" y="86717"/>
                </a:lnTo>
                <a:lnTo>
                  <a:pt x="546888" y="85805"/>
                </a:lnTo>
                <a:lnTo>
                  <a:pt x="549102" y="85805"/>
                </a:lnTo>
                <a:lnTo>
                  <a:pt x="550573" y="84891"/>
                </a:lnTo>
                <a:lnTo>
                  <a:pt x="552787" y="84891"/>
                </a:lnTo>
                <a:lnTo>
                  <a:pt x="554258" y="83979"/>
                </a:lnTo>
                <a:lnTo>
                  <a:pt x="555736" y="83066"/>
                </a:lnTo>
                <a:lnTo>
                  <a:pt x="557943" y="82153"/>
                </a:lnTo>
                <a:lnTo>
                  <a:pt x="560156" y="82153"/>
                </a:lnTo>
                <a:lnTo>
                  <a:pt x="561628" y="81240"/>
                </a:lnTo>
                <a:lnTo>
                  <a:pt x="563105" y="80327"/>
                </a:lnTo>
                <a:lnTo>
                  <a:pt x="565319" y="79414"/>
                </a:lnTo>
                <a:lnTo>
                  <a:pt x="566790" y="79414"/>
                </a:lnTo>
                <a:lnTo>
                  <a:pt x="568262" y="78501"/>
                </a:lnTo>
                <a:lnTo>
                  <a:pt x="570475" y="76676"/>
                </a:lnTo>
                <a:lnTo>
                  <a:pt x="571946" y="75763"/>
                </a:lnTo>
                <a:lnTo>
                  <a:pt x="574160" y="74850"/>
                </a:lnTo>
                <a:lnTo>
                  <a:pt x="575637" y="73938"/>
                </a:lnTo>
                <a:lnTo>
                  <a:pt x="577109" y="73024"/>
                </a:lnTo>
                <a:lnTo>
                  <a:pt x="578580" y="71199"/>
                </a:lnTo>
                <a:lnTo>
                  <a:pt x="580794" y="71199"/>
                </a:lnTo>
                <a:lnTo>
                  <a:pt x="583743" y="68461"/>
                </a:lnTo>
                <a:lnTo>
                  <a:pt x="587428" y="65722"/>
                </a:lnTo>
                <a:lnTo>
                  <a:pt x="589641" y="62983"/>
                </a:lnTo>
                <a:lnTo>
                  <a:pt x="593326" y="61157"/>
                </a:lnTo>
                <a:lnTo>
                  <a:pt x="596275" y="57506"/>
                </a:lnTo>
                <a:lnTo>
                  <a:pt x="599218" y="54768"/>
                </a:lnTo>
                <a:lnTo>
                  <a:pt x="599960" y="53855"/>
                </a:lnTo>
                <a:lnTo>
                  <a:pt x="602167" y="52029"/>
                </a:lnTo>
                <a:lnTo>
                  <a:pt x="603644" y="50204"/>
                </a:lnTo>
                <a:lnTo>
                  <a:pt x="605852" y="49291"/>
                </a:lnTo>
                <a:lnTo>
                  <a:pt x="606594" y="47465"/>
                </a:lnTo>
                <a:lnTo>
                  <a:pt x="608801" y="46553"/>
                </a:lnTo>
                <a:lnTo>
                  <a:pt x="611014" y="45639"/>
                </a:lnTo>
                <a:lnTo>
                  <a:pt x="612486" y="43814"/>
                </a:lnTo>
                <a:lnTo>
                  <a:pt x="613963" y="42901"/>
                </a:lnTo>
                <a:lnTo>
                  <a:pt x="616170" y="41988"/>
                </a:lnTo>
                <a:lnTo>
                  <a:pt x="617648" y="41076"/>
                </a:lnTo>
                <a:lnTo>
                  <a:pt x="619855" y="39250"/>
                </a:lnTo>
                <a:lnTo>
                  <a:pt x="622087" y="38337"/>
                </a:lnTo>
                <a:lnTo>
                  <a:pt x="623571" y="37424"/>
                </a:lnTo>
                <a:lnTo>
                  <a:pt x="624993" y="35598"/>
                </a:lnTo>
                <a:lnTo>
                  <a:pt x="627219" y="34686"/>
                </a:lnTo>
                <a:lnTo>
                  <a:pt x="629444" y="33772"/>
                </a:lnTo>
                <a:lnTo>
                  <a:pt x="631670" y="32860"/>
                </a:lnTo>
                <a:lnTo>
                  <a:pt x="633154" y="31947"/>
                </a:lnTo>
                <a:lnTo>
                  <a:pt x="635318" y="31034"/>
                </a:lnTo>
                <a:lnTo>
                  <a:pt x="637543" y="30121"/>
                </a:lnTo>
                <a:lnTo>
                  <a:pt x="639769" y="29209"/>
                </a:lnTo>
                <a:lnTo>
                  <a:pt x="641995" y="28296"/>
                </a:lnTo>
                <a:lnTo>
                  <a:pt x="644159" y="27383"/>
                </a:lnTo>
                <a:lnTo>
                  <a:pt x="646385" y="26470"/>
                </a:lnTo>
                <a:lnTo>
                  <a:pt x="647868" y="26470"/>
                </a:lnTo>
                <a:lnTo>
                  <a:pt x="650094" y="25557"/>
                </a:lnTo>
                <a:lnTo>
                  <a:pt x="653000" y="25557"/>
                </a:lnTo>
                <a:lnTo>
                  <a:pt x="654484" y="24644"/>
                </a:lnTo>
                <a:lnTo>
                  <a:pt x="656709" y="24644"/>
                </a:lnTo>
                <a:lnTo>
                  <a:pt x="658935" y="23732"/>
                </a:lnTo>
                <a:lnTo>
                  <a:pt x="660419" y="22819"/>
                </a:lnTo>
                <a:lnTo>
                  <a:pt x="662583" y="22819"/>
                </a:lnTo>
                <a:lnTo>
                  <a:pt x="664809" y="21905"/>
                </a:lnTo>
                <a:lnTo>
                  <a:pt x="681749" y="21905"/>
                </a:lnTo>
                <a:lnTo>
                  <a:pt x="683975" y="22819"/>
                </a:lnTo>
                <a:lnTo>
                  <a:pt x="686942" y="23732"/>
                </a:lnTo>
                <a:lnTo>
                  <a:pt x="688426" y="23732"/>
                </a:lnTo>
                <a:lnTo>
                  <a:pt x="690590" y="24644"/>
                </a:lnTo>
                <a:lnTo>
                  <a:pt x="692074" y="24644"/>
                </a:lnTo>
                <a:lnTo>
                  <a:pt x="694299" y="25557"/>
                </a:lnTo>
                <a:lnTo>
                  <a:pt x="695783" y="26470"/>
                </a:lnTo>
                <a:lnTo>
                  <a:pt x="698009" y="26470"/>
                </a:lnTo>
                <a:lnTo>
                  <a:pt x="700173" y="27383"/>
                </a:lnTo>
                <a:lnTo>
                  <a:pt x="702399" y="29209"/>
                </a:lnTo>
                <a:lnTo>
                  <a:pt x="703882" y="29209"/>
                </a:lnTo>
                <a:lnTo>
                  <a:pt x="706108" y="31034"/>
                </a:lnTo>
                <a:lnTo>
                  <a:pt x="708334" y="31947"/>
                </a:lnTo>
                <a:lnTo>
                  <a:pt x="710498" y="33772"/>
                </a:lnTo>
                <a:lnTo>
                  <a:pt x="711982" y="34686"/>
                </a:lnTo>
                <a:lnTo>
                  <a:pt x="714207" y="36511"/>
                </a:lnTo>
                <a:lnTo>
                  <a:pt x="715691" y="37424"/>
                </a:lnTo>
                <a:lnTo>
                  <a:pt x="717855" y="40162"/>
                </a:lnTo>
                <a:lnTo>
                  <a:pt x="719339" y="41988"/>
                </a:lnTo>
                <a:lnTo>
                  <a:pt x="720823" y="42901"/>
                </a:lnTo>
                <a:lnTo>
                  <a:pt x="722307" y="44727"/>
                </a:lnTo>
                <a:lnTo>
                  <a:pt x="724532" y="45639"/>
                </a:lnTo>
                <a:lnTo>
                  <a:pt x="726016" y="47465"/>
                </a:lnTo>
                <a:lnTo>
                  <a:pt x="727438" y="48378"/>
                </a:lnTo>
                <a:lnTo>
                  <a:pt x="728922" y="50204"/>
                </a:lnTo>
                <a:lnTo>
                  <a:pt x="731148" y="52029"/>
                </a:lnTo>
                <a:lnTo>
                  <a:pt x="733373" y="53855"/>
                </a:lnTo>
                <a:lnTo>
                  <a:pt x="737021" y="55681"/>
                </a:lnTo>
                <a:lnTo>
                  <a:pt x="739989" y="57506"/>
                </a:lnTo>
                <a:lnTo>
                  <a:pt x="743698" y="60245"/>
                </a:lnTo>
                <a:lnTo>
                  <a:pt x="745862" y="61158"/>
                </a:lnTo>
                <a:lnTo>
                  <a:pt x="749572" y="62071"/>
                </a:lnTo>
                <a:lnTo>
                  <a:pt x="751797" y="62983"/>
                </a:lnTo>
                <a:lnTo>
                  <a:pt x="754765" y="64809"/>
                </a:lnTo>
                <a:lnTo>
                  <a:pt x="757671" y="64809"/>
                </a:lnTo>
                <a:lnTo>
                  <a:pt x="760638" y="65722"/>
                </a:lnTo>
                <a:lnTo>
                  <a:pt x="763606" y="66635"/>
                </a:lnTo>
                <a:lnTo>
                  <a:pt x="766512" y="67548"/>
                </a:lnTo>
                <a:lnTo>
                  <a:pt x="776837" y="67548"/>
                </a:lnTo>
                <a:lnTo>
                  <a:pt x="779063" y="66635"/>
                </a:lnTo>
                <a:lnTo>
                  <a:pt x="787162" y="66635"/>
                </a:lnTo>
                <a:lnTo>
                  <a:pt x="790129" y="65722"/>
                </a:lnTo>
                <a:lnTo>
                  <a:pt x="792355" y="64809"/>
                </a:lnTo>
                <a:lnTo>
                  <a:pt x="795261" y="64809"/>
                </a:lnTo>
                <a:lnTo>
                  <a:pt x="797487" y="63896"/>
                </a:lnTo>
                <a:lnTo>
                  <a:pt x="800454" y="62983"/>
                </a:lnTo>
                <a:lnTo>
                  <a:pt x="803360" y="62983"/>
                </a:lnTo>
                <a:lnTo>
                  <a:pt x="806328" y="62071"/>
                </a:lnTo>
                <a:lnTo>
                  <a:pt x="809295" y="62071"/>
                </a:lnTo>
                <a:lnTo>
                  <a:pt x="812201" y="61158"/>
                </a:lnTo>
                <a:lnTo>
                  <a:pt x="814427" y="60245"/>
                </a:lnTo>
                <a:lnTo>
                  <a:pt x="817394" y="59332"/>
                </a:lnTo>
                <a:lnTo>
                  <a:pt x="820362" y="59332"/>
                </a:lnTo>
                <a:lnTo>
                  <a:pt x="822526" y="58419"/>
                </a:lnTo>
                <a:lnTo>
                  <a:pt x="825494" y="57506"/>
                </a:lnTo>
                <a:lnTo>
                  <a:pt x="828461" y="56594"/>
                </a:lnTo>
                <a:lnTo>
                  <a:pt x="830625" y="56594"/>
                </a:lnTo>
                <a:lnTo>
                  <a:pt x="832851" y="54768"/>
                </a:lnTo>
                <a:lnTo>
                  <a:pt x="835819" y="54768"/>
                </a:lnTo>
                <a:lnTo>
                  <a:pt x="838044" y="53855"/>
                </a:lnTo>
                <a:lnTo>
                  <a:pt x="840208" y="53855"/>
                </a:lnTo>
                <a:lnTo>
                  <a:pt x="843176" y="52943"/>
                </a:lnTo>
                <a:lnTo>
                  <a:pt x="845401" y="52943"/>
                </a:lnTo>
                <a:lnTo>
                  <a:pt x="847627" y="52029"/>
                </a:lnTo>
                <a:lnTo>
                  <a:pt x="849791" y="52029"/>
                </a:lnTo>
                <a:lnTo>
                  <a:pt x="852017" y="51116"/>
                </a:lnTo>
                <a:lnTo>
                  <a:pt x="853501" y="51116"/>
                </a:lnTo>
                <a:lnTo>
                  <a:pt x="856468" y="50204"/>
                </a:lnTo>
                <a:lnTo>
                  <a:pt x="857952" y="50204"/>
                </a:lnTo>
                <a:lnTo>
                  <a:pt x="860116" y="49291"/>
                </a:lnTo>
                <a:lnTo>
                  <a:pt x="861600" y="48378"/>
                </a:lnTo>
                <a:lnTo>
                  <a:pt x="865309" y="48378"/>
                </a:lnTo>
                <a:lnTo>
                  <a:pt x="868215" y="47465"/>
                </a:lnTo>
                <a:lnTo>
                  <a:pt x="875634" y="47465"/>
                </a:lnTo>
                <a:lnTo>
                  <a:pt x="877798" y="46553"/>
                </a:lnTo>
                <a:lnTo>
                  <a:pt x="879282" y="44727"/>
                </a:lnTo>
                <a:lnTo>
                  <a:pt x="878540" y="41988"/>
                </a:lnTo>
                <a:lnTo>
                  <a:pt x="878540" y="39250"/>
                </a:lnTo>
                <a:lnTo>
                  <a:pt x="877118" y="35598"/>
                </a:lnTo>
                <a:lnTo>
                  <a:pt x="875634" y="33772"/>
                </a:lnTo>
                <a:lnTo>
                  <a:pt x="874892" y="31947"/>
                </a:lnTo>
                <a:lnTo>
                  <a:pt x="873409" y="31034"/>
                </a:lnTo>
                <a:lnTo>
                  <a:pt x="865309" y="31034"/>
                </a:lnTo>
                <a:lnTo>
                  <a:pt x="863084" y="31947"/>
                </a:lnTo>
                <a:lnTo>
                  <a:pt x="860858" y="32860"/>
                </a:lnTo>
                <a:lnTo>
                  <a:pt x="855726" y="32860"/>
                </a:lnTo>
                <a:lnTo>
                  <a:pt x="852759" y="33772"/>
                </a:lnTo>
                <a:lnTo>
                  <a:pt x="850533" y="34686"/>
                </a:lnTo>
                <a:lnTo>
                  <a:pt x="846885" y="35598"/>
                </a:lnTo>
                <a:lnTo>
                  <a:pt x="844660" y="35598"/>
                </a:lnTo>
                <a:lnTo>
                  <a:pt x="841692" y="36511"/>
                </a:lnTo>
                <a:lnTo>
                  <a:pt x="838786" y="37424"/>
                </a:lnTo>
                <a:lnTo>
                  <a:pt x="836560" y="37424"/>
                </a:lnTo>
                <a:lnTo>
                  <a:pt x="835819" y="38337"/>
                </a:lnTo>
                <a:lnTo>
                  <a:pt x="833593" y="38337"/>
                </a:lnTo>
                <a:lnTo>
                  <a:pt x="832109" y="39250"/>
                </a:lnTo>
                <a:lnTo>
                  <a:pt x="829203" y="40162"/>
                </a:lnTo>
                <a:lnTo>
                  <a:pt x="825494" y="41076"/>
                </a:lnTo>
                <a:lnTo>
                  <a:pt x="822526" y="41988"/>
                </a:lnTo>
                <a:lnTo>
                  <a:pt x="819620" y="42901"/>
                </a:lnTo>
                <a:lnTo>
                  <a:pt x="815911" y="43814"/>
                </a:lnTo>
                <a:lnTo>
                  <a:pt x="813685" y="44727"/>
                </a:lnTo>
                <a:lnTo>
                  <a:pt x="810037" y="44727"/>
                </a:lnTo>
                <a:lnTo>
                  <a:pt x="807070" y="45639"/>
                </a:lnTo>
                <a:lnTo>
                  <a:pt x="803360" y="46553"/>
                </a:lnTo>
                <a:lnTo>
                  <a:pt x="801196" y="47465"/>
                </a:lnTo>
                <a:lnTo>
                  <a:pt x="797487" y="47465"/>
                </a:lnTo>
                <a:lnTo>
                  <a:pt x="795261" y="48378"/>
                </a:lnTo>
                <a:lnTo>
                  <a:pt x="792355" y="48378"/>
                </a:lnTo>
                <a:lnTo>
                  <a:pt x="790129" y="49291"/>
                </a:lnTo>
                <a:lnTo>
                  <a:pt x="787162" y="49291"/>
                </a:lnTo>
                <a:lnTo>
                  <a:pt x="784936" y="50204"/>
                </a:lnTo>
                <a:lnTo>
                  <a:pt x="779804" y="50204"/>
                </a:lnTo>
                <a:lnTo>
                  <a:pt x="776837" y="49291"/>
                </a:lnTo>
                <a:lnTo>
                  <a:pt x="773931" y="49291"/>
                </a:lnTo>
                <a:lnTo>
                  <a:pt x="771705" y="48378"/>
                </a:lnTo>
                <a:lnTo>
                  <a:pt x="768738" y="48378"/>
                </a:lnTo>
                <a:lnTo>
                  <a:pt x="766512" y="47465"/>
                </a:lnTo>
                <a:lnTo>
                  <a:pt x="763606" y="47465"/>
                </a:lnTo>
                <a:lnTo>
                  <a:pt x="761380" y="46553"/>
                </a:lnTo>
                <a:lnTo>
                  <a:pt x="759155" y="45639"/>
                </a:lnTo>
                <a:lnTo>
                  <a:pt x="756187" y="44727"/>
                </a:lnTo>
                <a:lnTo>
                  <a:pt x="754023" y="43814"/>
                </a:lnTo>
                <a:lnTo>
                  <a:pt x="751797" y="42901"/>
                </a:lnTo>
                <a:lnTo>
                  <a:pt x="749572" y="41988"/>
                </a:lnTo>
                <a:lnTo>
                  <a:pt x="746604" y="41076"/>
                </a:lnTo>
                <a:lnTo>
                  <a:pt x="744440" y="39250"/>
                </a:lnTo>
                <a:lnTo>
                  <a:pt x="741472" y="37424"/>
                </a:lnTo>
                <a:lnTo>
                  <a:pt x="739989" y="36511"/>
                </a:lnTo>
                <a:lnTo>
                  <a:pt x="737763" y="35598"/>
                </a:lnTo>
                <a:lnTo>
                  <a:pt x="735599" y="33772"/>
                </a:lnTo>
                <a:lnTo>
                  <a:pt x="733373" y="32860"/>
                </a:lnTo>
                <a:lnTo>
                  <a:pt x="731148" y="31034"/>
                </a:lnTo>
                <a:lnTo>
                  <a:pt x="728922" y="29209"/>
                </a:lnTo>
                <a:lnTo>
                  <a:pt x="726758" y="27383"/>
                </a:lnTo>
                <a:lnTo>
                  <a:pt x="725274" y="26470"/>
                </a:lnTo>
                <a:lnTo>
                  <a:pt x="723048" y="24644"/>
                </a:lnTo>
                <a:lnTo>
                  <a:pt x="721565" y="22819"/>
                </a:lnTo>
                <a:lnTo>
                  <a:pt x="719339" y="21905"/>
                </a:lnTo>
                <a:lnTo>
                  <a:pt x="717855" y="20080"/>
                </a:lnTo>
                <a:lnTo>
                  <a:pt x="716433" y="19167"/>
                </a:lnTo>
                <a:lnTo>
                  <a:pt x="714207" y="17343"/>
                </a:lnTo>
                <a:lnTo>
                  <a:pt x="711982" y="15516"/>
                </a:lnTo>
                <a:lnTo>
                  <a:pt x="709756" y="14603"/>
                </a:lnTo>
                <a:lnTo>
                  <a:pt x="707592" y="12777"/>
                </a:lnTo>
                <a:lnTo>
                  <a:pt x="704624" y="10950"/>
                </a:lnTo>
                <a:lnTo>
                  <a:pt x="702399" y="10037"/>
                </a:lnTo>
                <a:lnTo>
                  <a:pt x="699431" y="8211"/>
                </a:lnTo>
                <a:lnTo>
                  <a:pt x="697267" y="7297"/>
                </a:lnTo>
                <a:lnTo>
                  <a:pt x="694299" y="6384"/>
                </a:lnTo>
                <a:lnTo>
                  <a:pt x="691332" y="4565"/>
                </a:lnTo>
                <a:lnTo>
                  <a:pt x="688426" y="3652"/>
                </a:lnTo>
                <a:lnTo>
                  <a:pt x="685458" y="2739"/>
                </a:lnTo>
                <a:lnTo>
                  <a:pt x="683233" y="2739"/>
                </a:lnTo>
                <a:lnTo>
                  <a:pt x="681749" y="1826"/>
                </a:lnTo>
                <a:lnTo>
                  <a:pt x="678843" y="1826"/>
                </a:lnTo>
                <a:lnTo>
                  <a:pt x="675133" y="913"/>
                </a:lnTo>
                <a:lnTo>
                  <a:pt x="670744" y="913"/>
                </a:lnTo>
                <a:lnTo>
                  <a:pt x="668518" y="0"/>
                </a:lnTo>
                <a:lnTo>
                  <a:pt x="659677" y="0"/>
                </a:lnTo>
                <a:lnTo>
                  <a:pt x="658193" y="913"/>
                </a:lnTo>
                <a:lnTo>
                  <a:pt x="653000" y="913"/>
                </a:lnTo>
                <a:lnTo>
                  <a:pt x="650836" y="1826"/>
                </a:lnTo>
                <a:lnTo>
                  <a:pt x="648610" y="1826"/>
                </a:lnTo>
                <a:lnTo>
                  <a:pt x="647126" y="2739"/>
                </a:lnTo>
                <a:lnTo>
                  <a:pt x="645643" y="2739"/>
                </a:lnTo>
                <a:lnTo>
                  <a:pt x="643417" y="3652"/>
                </a:lnTo>
                <a:lnTo>
                  <a:pt x="641253" y="3652"/>
                </a:lnTo>
                <a:lnTo>
                  <a:pt x="639769" y="4565"/>
                </a:lnTo>
                <a:lnTo>
                  <a:pt x="638285" y="4565"/>
                </a:lnTo>
                <a:lnTo>
                  <a:pt x="636060" y="6384"/>
                </a:lnTo>
                <a:lnTo>
                  <a:pt x="633834" y="6384"/>
                </a:lnTo>
                <a:lnTo>
                  <a:pt x="632412" y="7297"/>
                </a:lnTo>
                <a:lnTo>
                  <a:pt x="630186" y="8211"/>
                </a:lnTo>
                <a:lnTo>
                  <a:pt x="628702" y="10037"/>
                </a:lnTo>
                <a:lnTo>
                  <a:pt x="626477" y="10950"/>
                </a:lnTo>
                <a:lnTo>
                  <a:pt x="624993" y="11863"/>
                </a:lnTo>
                <a:lnTo>
                  <a:pt x="623571" y="12777"/>
                </a:lnTo>
                <a:lnTo>
                  <a:pt x="621345" y="14603"/>
                </a:lnTo>
                <a:lnTo>
                  <a:pt x="619855" y="15516"/>
                </a:lnTo>
                <a:lnTo>
                  <a:pt x="617648" y="16429"/>
                </a:lnTo>
                <a:lnTo>
                  <a:pt x="616170" y="18254"/>
                </a:lnTo>
                <a:lnTo>
                  <a:pt x="613963" y="20080"/>
                </a:lnTo>
                <a:lnTo>
                  <a:pt x="611750" y="20993"/>
                </a:lnTo>
                <a:lnTo>
                  <a:pt x="610278" y="22819"/>
                </a:lnTo>
                <a:lnTo>
                  <a:pt x="608801" y="24644"/>
                </a:lnTo>
                <a:lnTo>
                  <a:pt x="606594" y="25557"/>
                </a:lnTo>
                <a:lnTo>
                  <a:pt x="605116" y="27383"/>
                </a:lnTo>
                <a:lnTo>
                  <a:pt x="603644" y="28296"/>
                </a:lnTo>
                <a:lnTo>
                  <a:pt x="602167" y="30121"/>
                </a:lnTo>
                <a:lnTo>
                  <a:pt x="599960" y="31947"/>
                </a:lnTo>
                <a:lnTo>
                  <a:pt x="598482" y="32860"/>
                </a:lnTo>
                <a:lnTo>
                  <a:pt x="596275" y="34686"/>
                </a:lnTo>
                <a:lnTo>
                  <a:pt x="595533" y="35598"/>
                </a:lnTo>
                <a:lnTo>
                  <a:pt x="594061" y="36511"/>
                </a:lnTo>
                <a:lnTo>
                  <a:pt x="590377" y="39250"/>
                </a:lnTo>
                <a:lnTo>
                  <a:pt x="587428" y="42901"/>
                </a:lnTo>
                <a:lnTo>
                  <a:pt x="583743" y="44727"/>
                </a:lnTo>
                <a:lnTo>
                  <a:pt x="580794" y="46553"/>
                </a:lnTo>
                <a:lnTo>
                  <a:pt x="577845" y="48378"/>
                </a:lnTo>
                <a:lnTo>
                  <a:pt x="575637" y="51116"/>
                </a:lnTo>
                <a:lnTo>
                  <a:pt x="572688" y="52943"/>
                </a:lnTo>
                <a:lnTo>
                  <a:pt x="569739" y="54768"/>
                </a:lnTo>
                <a:lnTo>
                  <a:pt x="566790" y="56594"/>
                </a:lnTo>
                <a:lnTo>
                  <a:pt x="563841" y="59332"/>
                </a:lnTo>
                <a:lnTo>
                  <a:pt x="560892" y="60245"/>
                </a:lnTo>
                <a:lnTo>
                  <a:pt x="558685" y="62071"/>
                </a:lnTo>
                <a:lnTo>
                  <a:pt x="555736" y="62983"/>
                </a:lnTo>
                <a:lnTo>
                  <a:pt x="553522" y="64809"/>
                </a:lnTo>
                <a:lnTo>
                  <a:pt x="550573" y="64809"/>
                </a:lnTo>
                <a:lnTo>
                  <a:pt x="547624" y="66635"/>
                </a:lnTo>
                <a:lnTo>
                  <a:pt x="545417" y="67548"/>
                </a:lnTo>
                <a:lnTo>
                  <a:pt x="542468" y="68461"/>
                </a:lnTo>
                <a:lnTo>
                  <a:pt x="533621" y="68461"/>
                </a:lnTo>
                <a:lnTo>
                  <a:pt x="531413" y="69373"/>
                </a:lnTo>
                <a:lnTo>
                  <a:pt x="525515" y="69373"/>
                </a:lnTo>
                <a:lnTo>
                  <a:pt x="523302" y="68461"/>
                </a:lnTo>
                <a:lnTo>
                  <a:pt x="520353" y="68461"/>
                </a:lnTo>
                <a:lnTo>
                  <a:pt x="517410" y="67548"/>
                </a:lnTo>
                <a:lnTo>
                  <a:pt x="514461" y="65722"/>
                </a:lnTo>
                <a:lnTo>
                  <a:pt x="511512" y="64809"/>
                </a:lnTo>
                <a:lnTo>
                  <a:pt x="509298" y="63896"/>
                </a:lnTo>
                <a:lnTo>
                  <a:pt x="506349" y="62071"/>
                </a:lnTo>
                <a:lnTo>
                  <a:pt x="504142" y="60245"/>
                </a:lnTo>
                <a:lnTo>
                  <a:pt x="501929" y="59332"/>
                </a:lnTo>
                <a:lnTo>
                  <a:pt x="499715" y="57506"/>
                </a:lnTo>
                <a:lnTo>
                  <a:pt x="497508" y="55681"/>
                </a:lnTo>
                <a:lnTo>
                  <a:pt x="495295" y="53855"/>
                </a:lnTo>
                <a:lnTo>
                  <a:pt x="492346" y="52029"/>
                </a:lnTo>
                <a:lnTo>
                  <a:pt x="490874" y="50204"/>
                </a:lnTo>
                <a:lnTo>
                  <a:pt x="487925" y="47465"/>
                </a:lnTo>
                <a:lnTo>
                  <a:pt x="485712" y="45639"/>
                </a:lnTo>
                <a:lnTo>
                  <a:pt x="483505" y="43814"/>
                </a:lnTo>
                <a:lnTo>
                  <a:pt x="481291" y="42901"/>
                </a:lnTo>
                <a:lnTo>
                  <a:pt x="479078" y="40162"/>
                </a:lnTo>
                <a:lnTo>
                  <a:pt x="476135" y="37424"/>
                </a:lnTo>
                <a:lnTo>
                  <a:pt x="473922" y="35598"/>
                </a:lnTo>
                <a:lnTo>
                  <a:pt x="470973" y="34686"/>
                </a:lnTo>
                <a:lnTo>
                  <a:pt x="468765" y="32860"/>
                </a:lnTo>
                <a:lnTo>
                  <a:pt x="465816" y="31034"/>
                </a:lnTo>
                <a:lnTo>
                  <a:pt x="462867" y="29209"/>
                </a:lnTo>
                <a:lnTo>
                  <a:pt x="460654" y="28295"/>
                </a:lnTo>
                <a:lnTo>
                  <a:pt x="458447" y="27383"/>
                </a:lnTo>
                <a:lnTo>
                  <a:pt x="456969" y="26470"/>
                </a:lnTo>
                <a:lnTo>
                  <a:pt x="455498" y="26470"/>
                </a:lnTo>
                <a:lnTo>
                  <a:pt x="454020" y="25557"/>
                </a:lnTo>
                <a:lnTo>
                  <a:pt x="451813" y="24644"/>
                </a:lnTo>
                <a:lnTo>
                  <a:pt x="447386" y="24644"/>
                </a:lnTo>
                <a:lnTo>
                  <a:pt x="445179" y="23732"/>
                </a:lnTo>
                <a:lnTo>
                  <a:pt x="442966" y="23732"/>
                </a:lnTo>
                <a:lnTo>
                  <a:pt x="440752" y="22819"/>
                </a:lnTo>
                <a:lnTo>
                  <a:pt x="433383" y="22819"/>
                </a:lnTo>
                <a:lnTo>
                  <a:pt x="431175" y="23732"/>
                </a:lnTo>
                <a:lnTo>
                  <a:pt x="420115" y="23732"/>
                </a:lnTo>
                <a:lnTo>
                  <a:pt x="418643" y="24644"/>
                </a:lnTo>
                <a:lnTo>
                  <a:pt x="412745" y="24644"/>
                </a:lnTo>
                <a:lnTo>
                  <a:pt x="411274" y="25557"/>
                </a:lnTo>
                <a:lnTo>
                  <a:pt x="409796" y="25557"/>
                </a:lnTo>
                <a:lnTo>
                  <a:pt x="407589" y="26470"/>
                </a:lnTo>
                <a:lnTo>
                  <a:pt x="404640" y="27383"/>
                </a:lnTo>
                <a:lnTo>
                  <a:pt x="401691" y="28295"/>
                </a:lnTo>
                <a:lnTo>
                  <a:pt x="398006" y="29209"/>
                </a:lnTo>
                <a:lnTo>
                  <a:pt x="395793" y="30121"/>
                </a:lnTo>
                <a:lnTo>
                  <a:pt x="392844" y="31034"/>
                </a:lnTo>
                <a:lnTo>
                  <a:pt x="389901" y="32860"/>
                </a:lnTo>
                <a:lnTo>
                  <a:pt x="386952" y="33772"/>
                </a:lnTo>
                <a:lnTo>
                  <a:pt x="384738" y="34686"/>
                </a:lnTo>
                <a:lnTo>
                  <a:pt x="382525" y="35598"/>
                </a:lnTo>
                <a:lnTo>
                  <a:pt x="380318" y="37424"/>
                </a:lnTo>
                <a:lnTo>
                  <a:pt x="377369" y="38337"/>
                </a:lnTo>
                <a:lnTo>
                  <a:pt x="375155" y="39250"/>
                </a:lnTo>
                <a:lnTo>
                  <a:pt x="372948" y="41076"/>
                </a:lnTo>
                <a:lnTo>
                  <a:pt x="370735" y="41988"/>
                </a:lnTo>
                <a:lnTo>
                  <a:pt x="368521" y="42901"/>
                </a:lnTo>
                <a:lnTo>
                  <a:pt x="366314" y="43814"/>
                </a:lnTo>
                <a:lnTo>
                  <a:pt x="364101" y="44727"/>
                </a:lnTo>
                <a:lnTo>
                  <a:pt x="361887" y="45639"/>
                </a:lnTo>
                <a:lnTo>
                  <a:pt x="358944" y="45639"/>
                </a:lnTo>
                <a:lnTo>
                  <a:pt x="356731" y="46552"/>
                </a:lnTo>
                <a:lnTo>
                  <a:pt x="354518" y="47465"/>
                </a:lnTo>
                <a:lnTo>
                  <a:pt x="351569" y="48378"/>
                </a:lnTo>
                <a:lnTo>
                  <a:pt x="344199" y="48378"/>
                </a:lnTo>
                <a:lnTo>
                  <a:pt x="341250" y="49291"/>
                </a:lnTo>
                <a:lnTo>
                  <a:pt x="337565" y="48378"/>
                </a:lnTo>
                <a:lnTo>
                  <a:pt x="335358" y="48378"/>
                </a:lnTo>
                <a:lnTo>
                  <a:pt x="332409" y="47465"/>
                </a:lnTo>
                <a:lnTo>
                  <a:pt x="328724" y="47465"/>
                </a:lnTo>
                <a:lnTo>
                  <a:pt x="325775" y="45639"/>
                </a:lnTo>
                <a:lnTo>
                  <a:pt x="322826" y="44727"/>
                </a:lnTo>
                <a:lnTo>
                  <a:pt x="319877" y="43814"/>
                </a:lnTo>
                <a:lnTo>
                  <a:pt x="316928" y="42901"/>
                </a:lnTo>
                <a:lnTo>
                  <a:pt x="313985" y="41076"/>
                </a:lnTo>
                <a:lnTo>
                  <a:pt x="311036" y="39250"/>
                </a:lnTo>
                <a:lnTo>
                  <a:pt x="307351" y="37424"/>
                </a:lnTo>
                <a:lnTo>
                  <a:pt x="304402" y="36511"/>
                </a:lnTo>
                <a:lnTo>
                  <a:pt x="301453" y="34686"/>
                </a:lnTo>
                <a:lnTo>
                  <a:pt x="298504" y="32860"/>
                </a:lnTo>
                <a:lnTo>
                  <a:pt x="294819" y="31034"/>
                </a:lnTo>
                <a:lnTo>
                  <a:pt x="291870" y="29209"/>
                </a:lnTo>
                <a:lnTo>
                  <a:pt x="290398" y="28295"/>
                </a:lnTo>
                <a:lnTo>
                  <a:pt x="288185" y="27383"/>
                </a:lnTo>
                <a:lnTo>
                  <a:pt x="286713" y="27383"/>
                </a:lnTo>
                <a:lnTo>
                  <a:pt x="285236" y="26470"/>
                </a:lnTo>
                <a:lnTo>
                  <a:pt x="283029" y="25557"/>
                </a:lnTo>
                <a:lnTo>
                  <a:pt x="281551" y="24644"/>
                </a:lnTo>
                <a:lnTo>
                  <a:pt x="279344" y="23732"/>
                </a:lnTo>
                <a:lnTo>
                  <a:pt x="277866" y="22819"/>
                </a:lnTo>
                <a:lnTo>
                  <a:pt x="276395" y="21905"/>
                </a:lnTo>
                <a:lnTo>
                  <a:pt x="274181" y="20993"/>
                </a:lnTo>
                <a:lnTo>
                  <a:pt x="272710" y="20080"/>
                </a:lnTo>
                <a:lnTo>
                  <a:pt x="271232" y="20080"/>
                </a:lnTo>
                <a:lnTo>
                  <a:pt x="269761" y="19167"/>
                </a:lnTo>
                <a:lnTo>
                  <a:pt x="267548" y="19167"/>
                </a:lnTo>
                <a:lnTo>
                  <a:pt x="266076" y="18254"/>
                </a:lnTo>
                <a:lnTo>
                  <a:pt x="264598" y="18254"/>
                </a:lnTo>
                <a:lnTo>
                  <a:pt x="262391" y="17342"/>
                </a:lnTo>
                <a:lnTo>
                  <a:pt x="260178" y="17342"/>
                </a:lnTo>
                <a:lnTo>
                  <a:pt x="258706" y="16429"/>
                </a:lnTo>
                <a:lnTo>
                  <a:pt x="249859" y="16429"/>
                </a:lnTo>
                <a:lnTo>
                  <a:pt x="247646" y="15516"/>
                </a:lnTo>
                <a:lnTo>
                  <a:pt x="243961" y="15516"/>
                </a:lnTo>
                <a:lnTo>
                  <a:pt x="242490" y="16429"/>
                </a:lnTo>
                <a:lnTo>
                  <a:pt x="236591" y="16429"/>
                </a:lnTo>
                <a:lnTo>
                  <a:pt x="234378" y="17342"/>
                </a:lnTo>
                <a:lnTo>
                  <a:pt x="228486" y="17342"/>
                </a:lnTo>
                <a:lnTo>
                  <a:pt x="227008" y="18254"/>
                </a:lnTo>
                <a:lnTo>
                  <a:pt x="224059" y="19167"/>
                </a:lnTo>
                <a:lnTo>
                  <a:pt x="222588" y="19167"/>
                </a:lnTo>
                <a:lnTo>
                  <a:pt x="221116" y="20080"/>
                </a:lnTo>
                <a:lnTo>
                  <a:pt x="218903" y="20993"/>
                </a:lnTo>
                <a:lnTo>
                  <a:pt x="216690" y="21905"/>
                </a:lnTo>
                <a:lnTo>
                  <a:pt x="215218" y="22819"/>
                </a:lnTo>
                <a:lnTo>
                  <a:pt x="213005" y="23732"/>
                </a:lnTo>
                <a:lnTo>
                  <a:pt x="210798" y="24644"/>
                </a:lnTo>
                <a:lnTo>
                  <a:pt x="209320" y="26470"/>
                </a:lnTo>
                <a:lnTo>
                  <a:pt x="207849" y="27383"/>
                </a:lnTo>
                <a:lnTo>
                  <a:pt x="206371" y="28295"/>
                </a:lnTo>
                <a:lnTo>
                  <a:pt x="204164" y="29209"/>
                </a:lnTo>
                <a:lnTo>
                  <a:pt x="201950" y="30121"/>
                </a:lnTo>
                <a:lnTo>
                  <a:pt x="200479" y="31034"/>
                </a:lnTo>
                <a:lnTo>
                  <a:pt x="198266" y="32860"/>
                </a:lnTo>
                <a:lnTo>
                  <a:pt x="196794" y="33772"/>
                </a:lnTo>
                <a:lnTo>
                  <a:pt x="194581" y="34685"/>
                </a:lnTo>
                <a:lnTo>
                  <a:pt x="193103" y="35598"/>
                </a:lnTo>
                <a:lnTo>
                  <a:pt x="191632" y="37424"/>
                </a:lnTo>
                <a:lnTo>
                  <a:pt x="189418" y="38337"/>
                </a:lnTo>
                <a:lnTo>
                  <a:pt x="187211" y="39250"/>
                </a:lnTo>
                <a:lnTo>
                  <a:pt x="185734" y="41076"/>
                </a:lnTo>
                <a:lnTo>
                  <a:pt x="184262" y="41988"/>
                </a:lnTo>
                <a:lnTo>
                  <a:pt x="182049" y="43814"/>
                </a:lnTo>
                <a:lnTo>
                  <a:pt x="180577" y="44727"/>
                </a:lnTo>
                <a:lnTo>
                  <a:pt x="179100" y="45639"/>
                </a:lnTo>
                <a:lnTo>
                  <a:pt x="177628" y="47465"/>
                </a:lnTo>
                <a:lnTo>
                  <a:pt x="175415" y="48378"/>
                </a:lnTo>
                <a:lnTo>
                  <a:pt x="173943" y="50204"/>
                </a:lnTo>
                <a:lnTo>
                  <a:pt x="171730" y="51116"/>
                </a:lnTo>
                <a:lnTo>
                  <a:pt x="170259" y="52029"/>
                </a:lnTo>
                <a:lnTo>
                  <a:pt x="168045" y="53855"/>
                </a:lnTo>
                <a:lnTo>
                  <a:pt x="166574" y="54768"/>
                </a:lnTo>
                <a:lnTo>
                  <a:pt x="165096" y="55681"/>
                </a:lnTo>
                <a:lnTo>
                  <a:pt x="162889" y="56594"/>
                </a:lnTo>
                <a:lnTo>
                  <a:pt x="161411" y="58419"/>
                </a:lnTo>
                <a:lnTo>
                  <a:pt x="159204" y="59332"/>
                </a:lnTo>
                <a:lnTo>
                  <a:pt x="157727" y="60245"/>
                </a:lnTo>
                <a:lnTo>
                  <a:pt x="156255" y="62071"/>
                </a:lnTo>
                <a:lnTo>
                  <a:pt x="154042" y="62983"/>
                </a:lnTo>
                <a:lnTo>
                  <a:pt x="152570" y="62983"/>
                </a:lnTo>
                <a:lnTo>
                  <a:pt x="151093" y="64809"/>
                </a:lnTo>
                <a:lnTo>
                  <a:pt x="149621" y="65722"/>
                </a:lnTo>
                <a:lnTo>
                  <a:pt x="148144" y="66635"/>
                </a:lnTo>
                <a:lnTo>
                  <a:pt x="145936" y="67547"/>
                </a:lnTo>
                <a:lnTo>
                  <a:pt x="144459" y="68461"/>
                </a:lnTo>
                <a:lnTo>
                  <a:pt x="142252" y="69373"/>
                </a:lnTo>
                <a:lnTo>
                  <a:pt x="140038" y="70286"/>
                </a:lnTo>
                <a:lnTo>
                  <a:pt x="138567" y="70286"/>
                </a:lnTo>
                <a:lnTo>
                  <a:pt x="137089" y="71199"/>
                </a:lnTo>
                <a:lnTo>
                  <a:pt x="135618" y="72112"/>
                </a:lnTo>
                <a:lnTo>
                  <a:pt x="134140" y="73024"/>
                </a:lnTo>
                <a:lnTo>
                  <a:pt x="130455" y="73024"/>
                </a:lnTo>
                <a:lnTo>
                  <a:pt x="128984" y="73938"/>
                </a:lnTo>
                <a:lnTo>
                  <a:pt x="124563" y="73938"/>
                </a:lnTo>
                <a:lnTo>
                  <a:pt x="123821" y="74850"/>
                </a:lnTo>
                <a:lnTo>
                  <a:pt x="121614" y="74850"/>
                </a:lnTo>
                <a:lnTo>
                  <a:pt x="120137" y="75763"/>
                </a:lnTo>
                <a:lnTo>
                  <a:pt x="117929" y="74850"/>
                </a:lnTo>
                <a:lnTo>
                  <a:pt x="113503" y="74850"/>
                </a:lnTo>
                <a:lnTo>
                  <a:pt x="111295" y="73938"/>
                </a:lnTo>
                <a:lnTo>
                  <a:pt x="109082" y="73024"/>
                </a:lnTo>
                <a:lnTo>
                  <a:pt x="106133" y="73024"/>
                </a:lnTo>
                <a:lnTo>
                  <a:pt x="103926" y="72112"/>
                </a:lnTo>
                <a:lnTo>
                  <a:pt x="102448" y="71199"/>
                </a:lnTo>
                <a:lnTo>
                  <a:pt x="100977" y="70286"/>
                </a:lnTo>
                <a:lnTo>
                  <a:pt x="99499" y="70286"/>
                </a:lnTo>
                <a:lnTo>
                  <a:pt x="97292" y="69373"/>
                </a:lnTo>
                <a:lnTo>
                  <a:pt x="95814" y="68461"/>
                </a:lnTo>
                <a:lnTo>
                  <a:pt x="94343" y="68461"/>
                </a:lnTo>
                <a:lnTo>
                  <a:pt x="92865" y="67547"/>
                </a:lnTo>
                <a:lnTo>
                  <a:pt x="91394" y="65722"/>
                </a:lnTo>
                <a:lnTo>
                  <a:pt x="89180" y="64809"/>
                </a:lnTo>
                <a:lnTo>
                  <a:pt x="86973" y="63896"/>
                </a:lnTo>
                <a:lnTo>
                  <a:pt x="85496" y="62983"/>
                </a:lnTo>
                <a:lnTo>
                  <a:pt x="83288" y="62071"/>
                </a:lnTo>
                <a:lnTo>
                  <a:pt x="81811" y="60245"/>
                </a:lnTo>
                <a:lnTo>
                  <a:pt x="80339" y="59332"/>
                </a:lnTo>
                <a:lnTo>
                  <a:pt x="78862" y="58419"/>
                </a:lnTo>
                <a:lnTo>
                  <a:pt x="77390" y="56594"/>
                </a:lnTo>
                <a:lnTo>
                  <a:pt x="75177" y="55681"/>
                </a:lnTo>
                <a:lnTo>
                  <a:pt x="73705" y="54768"/>
                </a:lnTo>
                <a:lnTo>
                  <a:pt x="71492" y="53855"/>
                </a:lnTo>
                <a:lnTo>
                  <a:pt x="70021" y="52942"/>
                </a:lnTo>
                <a:lnTo>
                  <a:pt x="68543" y="52029"/>
                </a:lnTo>
                <a:lnTo>
                  <a:pt x="66336" y="50204"/>
                </a:lnTo>
                <a:lnTo>
                  <a:pt x="64858" y="49290"/>
                </a:lnTo>
                <a:lnTo>
                  <a:pt x="63385" y="47465"/>
                </a:lnTo>
                <a:lnTo>
                  <a:pt x="61175" y="46552"/>
                </a:lnTo>
                <a:lnTo>
                  <a:pt x="59701" y="45639"/>
                </a:lnTo>
                <a:lnTo>
                  <a:pt x="58226" y="43814"/>
                </a:lnTo>
                <a:lnTo>
                  <a:pt x="56015" y="42901"/>
                </a:lnTo>
                <a:lnTo>
                  <a:pt x="53804" y="41988"/>
                </a:lnTo>
                <a:lnTo>
                  <a:pt x="52330" y="41076"/>
                </a:lnTo>
                <a:lnTo>
                  <a:pt x="50856" y="39250"/>
                </a:lnTo>
                <a:lnTo>
                  <a:pt x="49382" y="38337"/>
                </a:lnTo>
                <a:lnTo>
                  <a:pt x="47170" y="37424"/>
                </a:lnTo>
                <a:lnTo>
                  <a:pt x="44960" y="36511"/>
                </a:lnTo>
                <a:lnTo>
                  <a:pt x="43486" y="35598"/>
                </a:lnTo>
                <a:lnTo>
                  <a:pt x="42011" y="34685"/>
                </a:lnTo>
                <a:lnTo>
                  <a:pt x="39800" y="33772"/>
                </a:lnTo>
                <a:lnTo>
                  <a:pt x="38326" y="32860"/>
                </a:lnTo>
                <a:lnTo>
                  <a:pt x="36115" y="31947"/>
                </a:lnTo>
                <a:lnTo>
                  <a:pt x="33904" y="31034"/>
                </a:lnTo>
                <a:lnTo>
                  <a:pt x="32430" y="30121"/>
                </a:lnTo>
                <a:lnTo>
                  <a:pt x="30955" y="29209"/>
                </a:lnTo>
                <a:lnTo>
                  <a:pt x="28744" y="28295"/>
                </a:lnTo>
                <a:lnTo>
                  <a:pt x="26533" y="27383"/>
                </a:lnTo>
                <a:lnTo>
                  <a:pt x="25059" y="27383"/>
                </a:lnTo>
                <a:lnTo>
                  <a:pt x="22848" y="26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97059" y="3769424"/>
            <a:ext cx="206349" cy="104065"/>
          </a:xfrm>
          <a:custGeom>
            <a:avLst/>
            <a:gdLst/>
            <a:ahLst/>
            <a:cxnLst/>
            <a:rect l="l" t="t" r="r" b="b"/>
            <a:pathLst>
              <a:path w="206349" h="104065">
                <a:moveTo>
                  <a:pt x="735" y="19169"/>
                </a:moveTo>
                <a:lnTo>
                  <a:pt x="1477" y="21908"/>
                </a:lnTo>
                <a:lnTo>
                  <a:pt x="2213" y="25561"/>
                </a:lnTo>
                <a:lnTo>
                  <a:pt x="3684" y="29214"/>
                </a:lnTo>
                <a:lnTo>
                  <a:pt x="5898" y="31946"/>
                </a:lnTo>
                <a:lnTo>
                  <a:pt x="6633" y="34686"/>
                </a:lnTo>
                <a:lnTo>
                  <a:pt x="8105" y="35599"/>
                </a:lnTo>
                <a:lnTo>
                  <a:pt x="9582" y="38338"/>
                </a:lnTo>
                <a:lnTo>
                  <a:pt x="11054" y="40165"/>
                </a:lnTo>
                <a:lnTo>
                  <a:pt x="11796" y="42904"/>
                </a:lnTo>
                <a:lnTo>
                  <a:pt x="14003" y="43818"/>
                </a:lnTo>
                <a:lnTo>
                  <a:pt x="15481" y="45644"/>
                </a:lnTo>
                <a:lnTo>
                  <a:pt x="16952" y="48383"/>
                </a:lnTo>
                <a:lnTo>
                  <a:pt x="18424" y="50202"/>
                </a:lnTo>
                <a:lnTo>
                  <a:pt x="20637" y="52942"/>
                </a:lnTo>
                <a:lnTo>
                  <a:pt x="22115" y="54768"/>
                </a:lnTo>
                <a:lnTo>
                  <a:pt x="24322" y="56595"/>
                </a:lnTo>
                <a:lnTo>
                  <a:pt x="25799" y="58421"/>
                </a:lnTo>
                <a:lnTo>
                  <a:pt x="28742" y="61161"/>
                </a:lnTo>
                <a:lnTo>
                  <a:pt x="30220" y="62987"/>
                </a:lnTo>
                <a:lnTo>
                  <a:pt x="32427" y="64813"/>
                </a:lnTo>
                <a:lnTo>
                  <a:pt x="34640" y="66640"/>
                </a:lnTo>
                <a:lnTo>
                  <a:pt x="37590" y="69372"/>
                </a:lnTo>
                <a:lnTo>
                  <a:pt x="39803" y="71198"/>
                </a:lnTo>
                <a:lnTo>
                  <a:pt x="42746" y="73938"/>
                </a:lnTo>
                <a:lnTo>
                  <a:pt x="44959" y="74851"/>
                </a:lnTo>
                <a:lnTo>
                  <a:pt x="47173" y="77590"/>
                </a:lnTo>
                <a:lnTo>
                  <a:pt x="50122" y="79417"/>
                </a:lnTo>
                <a:lnTo>
                  <a:pt x="52329" y="81243"/>
                </a:lnTo>
                <a:lnTo>
                  <a:pt x="55278" y="83070"/>
                </a:lnTo>
                <a:lnTo>
                  <a:pt x="58227" y="83983"/>
                </a:lnTo>
                <a:lnTo>
                  <a:pt x="60440" y="86722"/>
                </a:lnTo>
                <a:lnTo>
                  <a:pt x="63383" y="87636"/>
                </a:lnTo>
                <a:lnTo>
                  <a:pt x="66332" y="89454"/>
                </a:lnTo>
                <a:lnTo>
                  <a:pt x="69281" y="90367"/>
                </a:lnTo>
                <a:lnTo>
                  <a:pt x="72230" y="92194"/>
                </a:lnTo>
                <a:lnTo>
                  <a:pt x="75180" y="93107"/>
                </a:lnTo>
                <a:lnTo>
                  <a:pt x="78129" y="94933"/>
                </a:lnTo>
                <a:lnTo>
                  <a:pt x="81813" y="95847"/>
                </a:lnTo>
                <a:lnTo>
                  <a:pt x="84763" y="97673"/>
                </a:lnTo>
                <a:lnTo>
                  <a:pt x="87712" y="98586"/>
                </a:lnTo>
                <a:lnTo>
                  <a:pt x="91396" y="99499"/>
                </a:lnTo>
                <a:lnTo>
                  <a:pt x="94339" y="100413"/>
                </a:lnTo>
                <a:lnTo>
                  <a:pt x="97288" y="100413"/>
                </a:lnTo>
                <a:lnTo>
                  <a:pt x="100973" y="101326"/>
                </a:lnTo>
                <a:lnTo>
                  <a:pt x="103922" y="102239"/>
                </a:lnTo>
                <a:lnTo>
                  <a:pt x="107607" y="102239"/>
                </a:lnTo>
                <a:lnTo>
                  <a:pt x="110556" y="103152"/>
                </a:lnTo>
                <a:lnTo>
                  <a:pt x="114241" y="104065"/>
                </a:lnTo>
                <a:lnTo>
                  <a:pt x="128245" y="104065"/>
                </a:lnTo>
                <a:lnTo>
                  <a:pt x="131194" y="102239"/>
                </a:lnTo>
                <a:lnTo>
                  <a:pt x="135614" y="102239"/>
                </a:lnTo>
                <a:lnTo>
                  <a:pt x="138563" y="101326"/>
                </a:lnTo>
                <a:lnTo>
                  <a:pt x="142248" y="101326"/>
                </a:lnTo>
                <a:lnTo>
                  <a:pt x="145933" y="100413"/>
                </a:lnTo>
                <a:lnTo>
                  <a:pt x="148882" y="99499"/>
                </a:lnTo>
                <a:lnTo>
                  <a:pt x="151831" y="97673"/>
                </a:lnTo>
                <a:lnTo>
                  <a:pt x="155516" y="96760"/>
                </a:lnTo>
                <a:lnTo>
                  <a:pt x="157729" y="95847"/>
                </a:lnTo>
                <a:lnTo>
                  <a:pt x="161414" y="94020"/>
                </a:lnTo>
                <a:lnTo>
                  <a:pt x="163627" y="92194"/>
                </a:lnTo>
                <a:lnTo>
                  <a:pt x="166570" y="91281"/>
                </a:lnTo>
                <a:lnTo>
                  <a:pt x="169519" y="89454"/>
                </a:lnTo>
                <a:lnTo>
                  <a:pt x="171733" y="87636"/>
                </a:lnTo>
                <a:lnTo>
                  <a:pt x="173946" y="86722"/>
                </a:lnTo>
                <a:lnTo>
                  <a:pt x="176178" y="84896"/>
                </a:lnTo>
                <a:lnTo>
                  <a:pt x="178342" y="83070"/>
                </a:lnTo>
                <a:lnTo>
                  <a:pt x="180568" y="81243"/>
                </a:lnTo>
                <a:lnTo>
                  <a:pt x="182793" y="79417"/>
                </a:lnTo>
                <a:lnTo>
                  <a:pt x="184277" y="78504"/>
                </a:lnTo>
                <a:lnTo>
                  <a:pt x="185761" y="75764"/>
                </a:lnTo>
                <a:lnTo>
                  <a:pt x="187925" y="73938"/>
                </a:lnTo>
                <a:lnTo>
                  <a:pt x="188667" y="72111"/>
                </a:lnTo>
                <a:lnTo>
                  <a:pt x="190893" y="70285"/>
                </a:lnTo>
                <a:lnTo>
                  <a:pt x="193118" y="66640"/>
                </a:lnTo>
                <a:lnTo>
                  <a:pt x="196024" y="62987"/>
                </a:lnTo>
                <a:lnTo>
                  <a:pt x="196766" y="60247"/>
                </a:lnTo>
                <a:lnTo>
                  <a:pt x="198250" y="58421"/>
                </a:lnTo>
                <a:lnTo>
                  <a:pt x="198992" y="56595"/>
                </a:lnTo>
                <a:lnTo>
                  <a:pt x="199734" y="54768"/>
                </a:lnTo>
                <a:lnTo>
                  <a:pt x="201217" y="50202"/>
                </a:lnTo>
                <a:lnTo>
                  <a:pt x="203443" y="46557"/>
                </a:lnTo>
                <a:lnTo>
                  <a:pt x="203443" y="44731"/>
                </a:lnTo>
                <a:lnTo>
                  <a:pt x="204185" y="42904"/>
                </a:lnTo>
                <a:lnTo>
                  <a:pt x="204927" y="40165"/>
                </a:lnTo>
                <a:lnTo>
                  <a:pt x="204927" y="38338"/>
                </a:lnTo>
                <a:lnTo>
                  <a:pt x="205607" y="34686"/>
                </a:lnTo>
                <a:lnTo>
                  <a:pt x="206349" y="31033"/>
                </a:lnTo>
                <a:lnTo>
                  <a:pt x="206349" y="18256"/>
                </a:lnTo>
                <a:lnTo>
                  <a:pt x="205607" y="14603"/>
                </a:lnTo>
                <a:lnTo>
                  <a:pt x="205607" y="11863"/>
                </a:lnTo>
                <a:lnTo>
                  <a:pt x="204927" y="10045"/>
                </a:lnTo>
                <a:lnTo>
                  <a:pt x="204927" y="8218"/>
                </a:lnTo>
                <a:lnTo>
                  <a:pt x="203443" y="4565"/>
                </a:lnTo>
                <a:lnTo>
                  <a:pt x="201959" y="3652"/>
                </a:lnTo>
                <a:lnTo>
                  <a:pt x="201217" y="2739"/>
                </a:lnTo>
                <a:lnTo>
                  <a:pt x="199734" y="1826"/>
                </a:lnTo>
                <a:lnTo>
                  <a:pt x="198250" y="913"/>
                </a:lnTo>
                <a:lnTo>
                  <a:pt x="196024" y="0"/>
                </a:lnTo>
                <a:lnTo>
                  <a:pt x="193860" y="0"/>
                </a:lnTo>
                <a:lnTo>
                  <a:pt x="192376" y="1826"/>
                </a:lnTo>
                <a:lnTo>
                  <a:pt x="191634" y="2739"/>
                </a:lnTo>
                <a:lnTo>
                  <a:pt x="191634" y="7305"/>
                </a:lnTo>
                <a:lnTo>
                  <a:pt x="193118" y="10950"/>
                </a:lnTo>
                <a:lnTo>
                  <a:pt x="193118" y="25561"/>
                </a:lnTo>
                <a:lnTo>
                  <a:pt x="192376" y="27388"/>
                </a:lnTo>
                <a:lnTo>
                  <a:pt x="191634" y="29214"/>
                </a:lnTo>
                <a:lnTo>
                  <a:pt x="191634" y="31946"/>
                </a:lnTo>
                <a:lnTo>
                  <a:pt x="190893" y="34686"/>
                </a:lnTo>
                <a:lnTo>
                  <a:pt x="190151" y="35599"/>
                </a:lnTo>
                <a:lnTo>
                  <a:pt x="190151" y="38338"/>
                </a:lnTo>
                <a:lnTo>
                  <a:pt x="188667" y="40165"/>
                </a:lnTo>
                <a:lnTo>
                  <a:pt x="188667" y="42904"/>
                </a:lnTo>
                <a:lnTo>
                  <a:pt x="187925" y="44731"/>
                </a:lnTo>
                <a:lnTo>
                  <a:pt x="186503" y="46557"/>
                </a:lnTo>
                <a:lnTo>
                  <a:pt x="185761" y="48384"/>
                </a:lnTo>
                <a:lnTo>
                  <a:pt x="185019" y="51115"/>
                </a:lnTo>
                <a:lnTo>
                  <a:pt x="182793" y="54768"/>
                </a:lnTo>
                <a:lnTo>
                  <a:pt x="180568" y="58421"/>
                </a:lnTo>
                <a:lnTo>
                  <a:pt x="178342" y="62074"/>
                </a:lnTo>
                <a:lnTo>
                  <a:pt x="176178" y="64813"/>
                </a:lnTo>
                <a:lnTo>
                  <a:pt x="173204" y="67553"/>
                </a:lnTo>
                <a:lnTo>
                  <a:pt x="170255" y="70285"/>
                </a:lnTo>
                <a:lnTo>
                  <a:pt x="168784" y="71198"/>
                </a:lnTo>
                <a:lnTo>
                  <a:pt x="166570" y="72111"/>
                </a:lnTo>
                <a:lnTo>
                  <a:pt x="164363" y="73024"/>
                </a:lnTo>
                <a:lnTo>
                  <a:pt x="162886" y="73938"/>
                </a:lnTo>
                <a:lnTo>
                  <a:pt x="159943" y="74851"/>
                </a:lnTo>
                <a:lnTo>
                  <a:pt x="157729" y="75764"/>
                </a:lnTo>
                <a:lnTo>
                  <a:pt x="155516" y="77590"/>
                </a:lnTo>
                <a:lnTo>
                  <a:pt x="152567" y="78504"/>
                </a:lnTo>
                <a:lnTo>
                  <a:pt x="149624" y="79417"/>
                </a:lnTo>
                <a:lnTo>
                  <a:pt x="147411" y="79417"/>
                </a:lnTo>
                <a:lnTo>
                  <a:pt x="143726" y="80330"/>
                </a:lnTo>
                <a:lnTo>
                  <a:pt x="140777" y="81243"/>
                </a:lnTo>
                <a:lnTo>
                  <a:pt x="137092" y="81243"/>
                </a:lnTo>
                <a:lnTo>
                  <a:pt x="135614" y="82156"/>
                </a:lnTo>
                <a:lnTo>
                  <a:pt x="131929" y="82156"/>
                </a:lnTo>
                <a:lnTo>
                  <a:pt x="130458" y="83070"/>
                </a:lnTo>
                <a:lnTo>
                  <a:pt x="107607" y="83070"/>
                </a:lnTo>
                <a:lnTo>
                  <a:pt x="105400" y="82156"/>
                </a:lnTo>
                <a:lnTo>
                  <a:pt x="101715" y="82156"/>
                </a:lnTo>
                <a:lnTo>
                  <a:pt x="99502" y="81243"/>
                </a:lnTo>
                <a:lnTo>
                  <a:pt x="95817" y="81243"/>
                </a:lnTo>
                <a:lnTo>
                  <a:pt x="93604" y="80330"/>
                </a:lnTo>
                <a:lnTo>
                  <a:pt x="91396" y="79417"/>
                </a:lnTo>
                <a:lnTo>
                  <a:pt x="89183" y="79417"/>
                </a:lnTo>
                <a:lnTo>
                  <a:pt x="86970" y="78504"/>
                </a:lnTo>
                <a:lnTo>
                  <a:pt x="84763" y="77590"/>
                </a:lnTo>
                <a:lnTo>
                  <a:pt x="82549" y="77590"/>
                </a:lnTo>
                <a:lnTo>
                  <a:pt x="80336" y="75764"/>
                </a:lnTo>
                <a:lnTo>
                  <a:pt x="78864" y="75764"/>
                </a:lnTo>
                <a:lnTo>
                  <a:pt x="76651" y="74851"/>
                </a:lnTo>
                <a:lnTo>
                  <a:pt x="74444" y="73024"/>
                </a:lnTo>
                <a:lnTo>
                  <a:pt x="72230" y="72111"/>
                </a:lnTo>
                <a:lnTo>
                  <a:pt x="70017" y="71198"/>
                </a:lnTo>
                <a:lnTo>
                  <a:pt x="67810" y="70285"/>
                </a:lnTo>
                <a:lnTo>
                  <a:pt x="66332" y="69372"/>
                </a:lnTo>
                <a:lnTo>
                  <a:pt x="63383" y="68466"/>
                </a:lnTo>
                <a:lnTo>
                  <a:pt x="61912" y="66640"/>
                </a:lnTo>
                <a:lnTo>
                  <a:pt x="59698" y="64813"/>
                </a:lnTo>
                <a:lnTo>
                  <a:pt x="57491" y="63900"/>
                </a:lnTo>
                <a:lnTo>
                  <a:pt x="55278" y="62074"/>
                </a:lnTo>
                <a:lnTo>
                  <a:pt x="53065" y="61161"/>
                </a:lnTo>
                <a:lnTo>
                  <a:pt x="50857" y="59334"/>
                </a:lnTo>
                <a:lnTo>
                  <a:pt x="49380" y="58421"/>
                </a:lnTo>
                <a:lnTo>
                  <a:pt x="47173" y="56595"/>
                </a:lnTo>
                <a:lnTo>
                  <a:pt x="45695" y="55681"/>
                </a:lnTo>
                <a:lnTo>
                  <a:pt x="44223" y="53855"/>
                </a:lnTo>
                <a:lnTo>
                  <a:pt x="42010" y="52029"/>
                </a:lnTo>
                <a:lnTo>
                  <a:pt x="39803" y="50202"/>
                </a:lnTo>
                <a:lnTo>
                  <a:pt x="38325" y="48383"/>
                </a:lnTo>
                <a:lnTo>
                  <a:pt x="35376" y="45644"/>
                </a:lnTo>
                <a:lnTo>
                  <a:pt x="32427" y="42904"/>
                </a:lnTo>
                <a:lnTo>
                  <a:pt x="29484" y="39252"/>
                </a:lnTo>
                <a:lnTo>
                  <a:pt x="27271" y="36512"/>
                </a:lnTo>
                <a:lnTo>
                  <a:pt x="24322" y="33772"/>
                </a:lnTo>
                <a:lnTo>
                  <a:pt x="22115" y="31033"/>
                </a:lnTo>
                <a:lnTo>
                  <a:pt x="19901" y="28301"/>
                </a:lnTo>
                <a:lnTo>
                  <a:pt x="17688" y="25561"/>
                </a:lnTo>
                <a:lnTo>
                  <a:pt x="16216" y="22822"/>
                </a:lnTo>
                <a:lnTo>
                  <a:pt x="14003" y="20995"/>
                </a:lnTo>
                <a:lnTo>
                  <a:pt x="12532" y="18256"/>
                </a:lnTo>
                <a:lnTo>
                  <a:pt x="10318" y="16429"/>
                </a:lnTo>
                <a:lnTo>
                  <a:pt x="8847" y="13690"/>
                </a:lnTo>
                <a:lnTo>
                  <a:pt x="8105" y="12777"/>
                </a:lnTo>
                <a:lnTo>
                  <a:pt x="5898" y="10045"/>
                </a:lnTo>
                <a:lnTo>
                  <a:pt x="3684" y="8218"/>
                </a:lnTo>
                <a:lnTo>
                  <a:pt x="2213" y="8218"/>
                </a:lnTo>
                <a:lnTo>
                  <a:pt x="735" y="9131"/>
                </a:lnTo>
                <a:lnTo>
                  <a:pt x="735" y="14603"/>
                </a:lnTo>
                <a:lnTo>
                  <a:pt x="0" y="16429"/>
                </a:lnTo>
                <a:lnTo>
                  <a:pt x="735" y="19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18692" y="3787677"/>
            <a:ext cx="15481" cy="20082"/>
          </a:xfrm>
          <a:custGeom>
            <a:avLst/>
            <a:gdLst/>
            <a:ahLst/>
            <a:cxnLst/>
            <a:rect l="l" t="t" r="r" b="b"/>
            <a:pathLst>
              <a:path w="15481" h="20082">
                <a:moveTo>
                  <a:pt x="741" y="10958"/>
                </a:moveTo>
                <a:lnTo>
                  <a:pt x="1477" y="12777"/>
                </a:lnTo>
                <a:lnTo>
                  <a:pt x="2213" y="15516"/>
                </a:lnTo>
                <a:lnTo>
                  <a:pt x="2949" y="17343"/>
                </a:lnTo>
                <a:lnTo>
                  <a:pt x="4426" y="19169"/>
                </a:lnTo>
                <a:lnTo>
                  <a:pt x="5898" y="20082"/>
                </a:lnTo>
                <a:lnTo>
                  <a:pt x="8847" y="20082"/>
                </a:lnTo>
                <a:lnTo>
                  <a:pt x="11060" y="19169"/>
                </a:lnTo>
                <a:lnTo>
                  <a:pt x="13267" y="17343"/>
                </a:lnTo>
                <a:lnTo>
                  <a:pt x="14745" y="15516"/>
                </a:lnTo>
                <a:lnTo>
                  <a:pt x="14745" y="13690"/>
                </a:lnTo>
                <a:lnTo>
                  <a:pt x="15481" y="11871"/>
                </a:lnTo>
                <a:lnTo>
                  <a:pt x="15481" y="9131"/>
                </a:lnTo>
                <a:lnTo>
                  <a:pt x="14745" y="7305"/>
                </a:lnTo>
                <a:lnTo>
                  <a:pt x="14003" y="3652"/>
                </a:lnTo>
                <a:lnTo>
                  <a:pt x="13267" y="1826"/>
                </a:lnTo>
                <a:lnTo>
                  <a:pt x="11796" y="913"/>
                </a:lnTo>
                <a:lnTo>
                  <a:pt x="11060" y="0"/>
                </a:lnTo>
                <a:lnTo>
                  <a:pt x="8111" y="0"/>
                </a:lnTo>
                <a:lnTo>
                  <a:pt x="5898" y="913"/>
                </a:lnTo>
                <a:lnTo>
                  <a:pt x="2949" y="2739"/>
                </a:lnTo>
                <a:lnTo>
                  <a:pt x="1477" y="4565"/>
                </a:lnTo>
                <a:lnTo>
                  <a:pt x="0" y="6392"/>
                </a:lnTo>
                <a:lnTo>
                  <a:pt x="0" y="10045"/>
                </a:lnTo>
                <a:lnTo>
                  <a:pt x="741" y="10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26059" y="3805023"/>
            <a:ext cx="47908" cy="124147"/>
          </a:xfrm>
          <a:custGeom>
            <a:avLst/>
            <a:gdLst/>
            <a:ahLst/>
            <a:cxnLst/>
            <a:rect l="l" t="t" r="r" b="b"/>
            <a:pathLst>
              <a:path w="47908" h="124147">
                <a:moveTo>
                  <a:pt x="21379" y="62987"/>
                </a:moveTo>
                <a:lnTo>
                  <a:pt x="20637" y="60247"/>
                </a:lnTo>
                <a:lnTo>
                  <a:pt x="20637" y="58421"/>
                </a:lnTo>
                <a:lnTo>
                  <a:pt x="19901" y="55681"/>
                </a:lnTo>
                <a:lnTo>
                  <a:pt x="19901" y="51123"/>
                </a:lnTo>
                <a:lnTo>
                  <a:pt x="19165" y="48384"/>
                </a:lnTo>
                <a:lnTo>
                  <a:pt x="19165" y="44731"/>
                </a:lnTo>
                <a:lnTo>
                  <a:pt x="18430" y="40165"/>
                </a:lnTo>
                <a:lnTo>
                  <a:pt x="18430" y="37425"/>
                </a:lnTo>
                <a:lnTo>
                  <a:pt x="17694" y="34686"/>
                </a:lnTo>
                <a:lnTo>
                  <a:pt x="18430" y="31040"/>
                </a:lnTo>
                <a:lnTo>
                  <a:pt x="19165" y="28301"/>
                </a:lnTo>
                <a:lnTo>
                  <a:pt x="19901" y="26474"/>
                </a:lnTo>
                <a:lnTo>
                  <a:pt x="21379" y="23735"/>
                </a:lnTo>
                <a:lnTo>
                  <a:pt x="22850" y="21909"/>
                </a:lnTo>
                <a:lnTo>
                  <a:pt x="25064" y="20082"/>
                </a:lnTo>
                <a:lnTo>
                  <a:pt x="26535" y="19169"/>
                </a:lnTo>
                <a:lnTo>
                  <a:pt x="28748" y="18256"/>
                </a:lnTo>
                <a:lnTo>
                  <a:pt x="30956" y="16429"/>
                </a:lnTo>
                <a:lnTo>
                  <a:pt x="32433" y="16429"/>
                </a:lnTo>
                <a:lnTo>
                  <a:pt x="35382" y="15516"/>
                </a:lnTo>
                <a:lnTo>
                  <a:pt x="36854" y="14603"/>
                </a:lnTo>
                <a:lnTo>
                  <a:pt x="39067" y="13697"/>
                </a:lnTo>
                <a:lnTo>
                  <a:pt x="40539" y="12784"/>
                </a:lnTo>
                <a:lnTo>
                  <a:pt x="42752" y="12784"/>
                </a:lnTo>
                <a:lnTo>
                  <a:pt x="44223" y="11871"/>
                </a:lnTo>
                <a:lnTo>
                  <a:pt x="45701" y="10958"/>
                </a:lnTo>
                <a:lnTo>
                  <a:pt x="46437" y="10045"/>
                </a:lnTo>
                <a:lnTo>
                  <a:pt x="47908" y="8218"/>
                </a:lnTo>
                <a:lnTo>
                  <a:pt x="47908" y="3652"/>
                </a:lnTo>
                <a:lnTo>
                  <a:pt x="46437" y="1826"/>
                </a:lnTo>
                <a:lnTo>
                  <a:pt x="44223" y="913"/>
                </a:lnTo>
                <a:lnTo>
                  <a:pt x="41274" y="0"/>
                </a:lnTo>
                <a:lnTo>
                  <a:pt x="36118" y="0"/>
                </a:lnTo>
                <a:lnTo>
                  <a:pt x="33169" y="1826"/>
                </a:lnTo>
                <a:lnTo>
                  <a:pt x="30956" y="1826"/>
                </a:lnTo>
                <a:lnTo>
                  <a:pt x="28748" y="2739"/>
                </a:lnTo>
                <a:lnTo>
                  <a:pt x="26535" y="3652"/>
                </a:lnTo>
                <a:lnTo>
                  <a:pt x="25799" y="4565"/>
                </a:lnTo>
                <a:lnTo>
                  <a:pt x="23586" y="4565"/>
                </a:lnTo>
                <a:lnTo>
                  <a:pt x="22115" y="6392"/>
                </a:lnTo>
                <a:lnTo>
                  <a:pt x="19165" y="7305"/>
                </a:lnTo>
                <a:lnTo>
                  <a:pt x="16952" y="9131"/>
                </a:lnTo>
                <a:lnTo>
                  <a:pt x="15481" y="10045"/>
                </a:lnTo>
                <a:lnTo>
                  <a:pt x="14009" y="11871"/>
                </a:lnTo>
                <a:lnTo>
                  <a:pt x="12532" y="13697"/>
                </a:lnTo>
                <a:lnTo>
                  <a:pt x="11060" y="16429"/>
                </a:lnTo>
                <a:lnTo>
                  <a:pt x="10318" y="19169"/>
                </a:lnTo>
                <a:lnTo>
                  <a:pt x="10318" y="21909"/>
                </a:lnTo>
                <a:lnTo>
                  <a:pt x="9582" y="25561"/>
                </a:lnTo>
                <a:lnTo>
                  <a:pt x="9582" y="53855"/>
                </a:lnTo>
                <a:lnTo>
                  <a:pt x="10318" y="55681"/>
                </a:lnTo>
                <a:lnTo>
                  <a:pt x="10318" y="60247"/>
                </a:lnTo>
                <a:lnTo>
                  <a:pt x="11060" y="62987"/>
                </a:lnTo>
                <a:lnTo>
                  <a:pt x="11060" y="77590"/>
                </a:lnTo>
                <a:lnTo>
                  <a:pt x="10318" y="81243"/>
                </a:lnTo>
                <a:lnTo>
                  <a:pt x="9582" y="84896"/>
                </a:lnTo>
                <a:lnTo>
                  <a:pt x="9582" y="87636"/>
                </a:lnTo>
                <a:lnTo>
                  <a:pt x="8847" y="91288"/>
                </a:lnTo>
                <a:lnTo>
                  <a:pt x="8847" y="94020"/>
                </a:lnTo>
                <a:lnTo>
                  <a:pt x="7375" y="95847"/>
                </a:lnTo>
                <a:lnTo>
                  <a:pt x="5898" y="98586"/>
                </a:lnTo>
                <a:lnTo>
                  <a:pt x="5162" y="101326"/>
                </a:lnTo>
                <a:lnTo>
                  <a:pt x="4426" y="104065"/>
                </a:lnTo>
                <a:lnTo>
                  <a:pt x="3690" y="105892"/>
                </a:lnTo>
                <a:lnTo>
                  <a:pt x="2949" y="108631"/>
                </a:lnTo>
                <a:lnTo>
                  <a:pt x="2213" y="112276"/>
                </a:lnTo>
                <a:lnTo>
                  <a:pt x="741" y="115016"/>
                </a:lnTo>
                <a:lnTo>
                  <a:pt x="0" y="116842"/>
                </a:lnTo>
                <a:lnTo>
                  <a:pt x="0" y="123235"/>
                </a:lnTo>
                <a:lnTo>
                  <a:pt x="741" y="124147"/>
                </a:lnTo>
                <a:lnTo>
                  <a:pt x="3690" y="124147"/>
                </a:lnTo>
                <a:lnTo>
                  <a:pt x="4426" y="123235"/>
                </a:lnTo>
                <a:lnTo>
                  <a:pt x="5898" y="122322"/>
                </a:lnTo>
                <a:lnTo>
                  <a:pt x="7375" y="119582"/>
                </a:lnTo>
                <a:lnTo>
                  <a:pt x="9582" y="116842"/>
                </a:lnTo>
                <a:lnTo>
                  <a:pt x="10318" y="115016"/>
                </a:lnTo>
                <a:lnTo>
                  <a:pt x="11060" y="113190"/>
                </a:lnTo>
                <a:lnTo>
                  <a:pt x="12532" y="110458"/>
                </a:lnTo>
                <a:lnTo>
                  <a:pt x="13267" y="108631"/>
                </a:lnTo>
                <a:lnTo>
                  <a:pt x="14009" y="105892"/>
                </a:lnTo>
                <a:lnTo>
                  <a:pt x="15481" y="104065"/>
                </a:lnTo>
                <a:lnTo>
                  <a:pt x="16216" y="100413"/>
                </a:lnTo>
                <a:lnTo>
                  <a:pt x="17694" y="97673"/>
                </a:lnTo>
                <a:lnTo>
                  <a:pt x="18430" y="94933"/>
                </a:lnTo>
                <a:lnTo>
                  <a:pt x="19165" y="91288"/>
                </a:lnTo>
                <a:lnTo>
                  <a:pt x="19901" y="88549"/>
                </a:lnTo>
                <a:lnTo>
                  <a:pt x="19901" y="85809"/>
                </a:lnTo>
                <a:lnTo>
                  <a:pt x="20637" y="82156"/>
                </a:lnTo>
                <a:lnTo>
                  <a:pt x="21379" y="79417"/>
                </a:lnTo>
                <a:lnTo>
                  <a:pt x="21379" y="76677"/>
                </a:lnTo>
                <a:lnTo>
                  <a:pt x="22115" y="73938"/>
                </a:lnTo>
                <a:lnTo>
                  <a:pt x="21379" y="71206"/>
                </a:lnTo>
                <a:lnTo>
                  <a:pt x="21379" y="62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64650" y="3756644"/>
            <a:ext cx="193106" cy="174348"/>
          </a:xfrm>
          <a:custGeom>
            <a:avLst/>
            <a:gdLst/>
            <a:ahLst/>
            <a:cxnLst/>
            <a:rect l="l" t="t" r="r" b="b"/>
            <a:pathLst>
              <a:path w="193106" h="174348">
                <a:moveTo>
                  <a:pt x="3684" y="151529"/>
                </a:moveTo>
                <a:lnTo>
                  <a:pt x="4420" y="154268"/>
                </a:lnTo>
                <a:lnTo>
                  <a:pt x="5156" y="157008"/>
                </a:lnTo>
                <a:lnTo>
                  <a:pt x="5892" y="158834"/>
                </a:lnTo>
                <a:lnTo>
                  <a:pt x="6633" y="162479"/>
                </a:lnTo>
                <a:lnTo>
                  <a:pt x="8105" y="164306"/>
                </a:lnTo>
                <a:lnTo>
                  <a:pt x="8841" y="166132"/>
                </a:lnTo>
                <a:lnTo>
                  <a:pt x="9576" y="168872"/>
                </a:lnTo>
                <a:lnTo>
                  <a:pt x="10318" y="170698"/>
                </a:lnTo>
                <a:lnTo>
                  <a:pt x="11790" y="172523"/>
                </a:lnTo>
                <a:lnTo>
                  <a:pt x="13261" y="174348"/>
                </a:lnTo>
                <a:lnTo>
                  <a:pt x="14739" y="172523"/>
                </a:lnTo>
                <a:lnTo>
                  <a:pt x="16952" y="169785"/>
                </a:lnTo>
                <a:lnTo>
                  <a:pt x="18424" y="167045"/>
                </a:lnTo>
                <a:lnTo>
                  <a:pt x="19895" y="165219"/>
                </a:lnTo>
                <a:lnTo>
                  <a:pt x="19895" y="159740"/>
                </a:lnTo>
                <a:lnTo>
                  <a:pt x="18424" y="157921"/>
                </a:lnTo>
                <a:lnTo>
                  <a:pt x="18424" y="156095"/>
                </a:lnTo>
                <a:lnTo>
                  <a:pt x="16952" y="153355"/>
                </a:lnTo>
                <a:lnTo>
                  <a:pt x="16210" y="149702"/>
                </a:lnTo>
                <a:lnTo>
                  <a:pt x="15474" y="146049"/>
                </a:lnTo>
                <a:lnTo>
                  <a:pt x="14003" y="143310"/>
                </a:lnTo>
                <a:lnTo>
                  <a:pt x="13261" y="140570"/>
                </a:lnTo>
                <a:lnTo>
                  <a:pt x="13261" y="138751"/>
                </a:lnTo>
                <a:lnTo>
                  <a:pt x="12525" y="136012"/>
                </a:lnTo>
                <a:lnTo>
                  <a:pt x="12525" y="135099"/>
                </a:lnTo>
                <a:lnTo>
                  <a:pt x="11790" y="131446"/>
                </a:lnTo>
                <a:lnTo>
                  <a:pt x="11054" y="129620"/>
                </a:lnTo>
                <a:lnTo>
                  <a:pt x="10318" y="126880"/>
                </a:lnTo>
                <a:lnTo>
                  <a:pt x="10318" y="110450"/>
                </a:lnTo>
                <a:lnTo>
                  <a:pt x="11054" y="107710"/>
                </a:lnTo>
                <a:lnTo>
                  <a:pt x="11790" y="104971"/>
                </a:lnTo>
                <a:lnTo>
                  <a:pt x="11790" y="103145"/>
                </a:lnTo>
                <a:lnTo>
                  <a:pt x="12525" y="101318"/>
                </a:lnTo>
                <a:lnTo>
                  <a:pt x="13261" y="99499"/>
                </a:lnTo>
                <a:lnTo>
                  <a:pt x="14739" y="96760"/>
                </a:lnTo>
                <a:lnTo>
                  <a:pt x="15474" y="94933"/>
                </a:lnTo>
                <a:lnTo>
                  <a:pt x="16952" y="94020"/>
                </a:lnTo>
                <a:lnTo>
                  <a:pt x="19159" y="93107"/>
                </a:lnTo>
                <a:lnTo>
                  <a:pt x="23580" y="93107"/>
                </a:lnTo>
                <a:lnTo>
                  <a:pt x="25793" y="92194"/>
                </a:lnTo>
                <a:lnTo>
                  <a:pt x="28742" y="92194"/>
                </a:lnTo>
                <a:lnTo>
                  <a:pt x="30214" y="91281"/>
                </a:lnTo>
                <a:lnTo>
                  <a:pt x="31691" y="90367"/>
                </a:lnTo>
                <a:lnTo>
                  <a:pt x="33899" y="88541"/>
                </a:lnTo>
                <a:lnTo>
                  <a:pt x="35376" y="88541"/>
                </a:lnTo>
                <a:lnTo>
                  <a:pt x="36848" y="87628"/>
                </a:lnTo>
                <a:lnTo>
                  <a:pt x="39061" y="86715"/>
                </a:lnTo>
                <a:lnTo>
                  <a:pt x="40532" y="85801"/>
                </a:lnTo>
                <a:lnTo>
                  <a:pt x="42746" y="85801"/>
                </a:lnTo>
                <a:lnTo>
                  <a:pt x="44217" y="84888"/>
                </a:lnTo>
                <a:lnTo>
                  <a:pt x="46431" y="83975"/>
                </a:lnTo>
                <a:lnTo>
                  <a:pt x="48644" y="83975"/>
                </a:lnTo>
                <a:lnTo>
                  <a:pt x="50115" y="83062"/>
                </a:lnTo>
                <a:lnTo>
                  <a:pt x="52329" y="83062"/>
                </a:lnTo>
                <a:lnTo>
                  <a:pt x="53800" y="82149"/>
                </a:lnTo>
                <a:lnTo>
                  <a:pt x="56014" y="82149"/>
                </a:lnTo>
                <a:lnTo>
                  <a:pt x="57485" y="81243"/>
                </a:lnTo>
                <a:lnTo>
                  <a:pt x="63383" y="81243"/>
                </a:lnTo>
                <a:lnTo>
                  <a:pt x="64855" y="80330"/>
                </a:lnTo>
                <a:lnTo>
                  <a:pt x="74438" y="80330"/>
                </a:lnTo>
                <a:lnTo>
                  <a:pt x="77387" y="81243"/>
                </a:lnTo>
                <a:lnTo>
                  <a:pt x="79600" y="81243"/>
                </a:lnTo>
                <a:lnTo>
                  <a:pt x="81807" y="82149"/>
                </a:lnTo>
                <a:lnTo>
                  <a:pt x="84021" y="82149"/>
                </a:lnTo>
                <a:lnTo>
                  <a:pt x="86234" y="83062"/>
                </a:lnTo>
                <a:lnTo>
                  <a:pt x="88441" y="83975"/>
                </a:lnTo>
                <a:lnTo>
                  <a:pt x="91390" y="84888"/>
                </a:lnTo>
                <a:lnTo>
                  <a:pt x="94339" y="84888"/>
                </a:lnTo>
                <a:lnTo>
                  <a:pt x="97288" y="85801"/>
                </a:lnTo>
                <a:lnTo>
                  <a:pt x="100238" y="85801"/>
                </a:lnTo>
                <a:lnTo>
                  <a:pt x="103187" y="86715"/>
                </a:lnTo>
                <a:lnTo>
                  <a:pt x="109814" y="86715"/>
                </a:lnTo>
                <a:lnTo>
                  <a:pt x="111292" y="85801"/>
                </a:lnTo>
                <a:lnTo>
                  <a:pt x="116448" y="85802"/>
                </a:lnTo>
                <a:lnTo>
                  <a:pt x="119397" y="83975"/>
                </a:lnTo>
                <a:lnTo>
                  <a:pt x="122346" y="83062"/>
                </a:lnTo>
                <a:lnTo>
                  <a:pt x="126031" y="81243"/>
                </a:lnTo>
                <a:lnTo>
                  <a:pt x="128245" y="78504"/>
                </a:lnTo>
                <a:lnTo>
                  <a:pt x="130452" y="75764"/>
                </a:lnTo>
                <a:lnTo>
                  <a:pt x="132665" y="72111"/>
                </a:lnTo>
                <a:lnTo>
                  <a:pt x="134143" y="68458"/>
                </a:lnTo>
                <a:lnTo>
                  <a:pt x="135614" y="64806"/>
                </a:lnTo>
                <a:lnTo>
                  <a:pt x="136350" y="62074"/>
                </a:lnTo>
                <a:lnTo>
                  <a:pt x="136350" y="60247"/>
                </a:lnTo>
                <a:lnTo>
                  <a:pt x="137086" y="57508"/>
                </a:lnTo>
                <a:lnTo>
                  <a:pt x="137086" y="55681"/>
                </a:lnTo>
                <a:lnTo>
                  <a:pt x="137828" y="52942"/>
                </a:lnTo>
                <a:lnTo>
                  <a:pt x="138563" y="51115"/>
                </a:lnTo>
                <a:lnTo>
                  <a:pt x="138563" y="48376"/>
                </a:lnTo>
                <a:lnTo>
                  <a:pt x="139299" y="47463"/>
                </a:lnTo>
                <a:lnTo>
                  <a:pt x="139299" y="43810"/>
                </a:lnTo>
                <a:lnTo>
                  <a:pt x="140035" y="41991"/>
                </a:lnTo>
                <a:lnTo>
                  <a:pt x="140035" y="40165"/>
                </a:lnTo>
                <a:lnTo>
                  <a:pt x="140770" y="37425"/>
                </a:lnTo>
                <a:lnTo>
                  <a:pt x="141512" y="35599"/>
                </a:lnTo>
                <a:lnTo>
                  <a:pt x="141512" y="32859"/>
                </a:lnTo>
                <a:lnTo>
                  <a:pt x="142248" y="31033"/>
                </a:lnTo>
                <a:lnTo>
                  <a:pt x="142984" y="29206"/>
                </a:lnTo>
                <a:lnTo>
                  <a:pt x="144461" y="25554"/>
                </a:lnTo>
                <a:lnTo>
                  <a:pt x="146669" y="21909"/>
                </a:lnTo>
                <a:lnTo>
                  <a:pt x="148146" y="20995"/>
                </a:lnTo>
                <a:lnTo>
                  <a:pt x="148882" y="19169"/>
                </a:lnTo>
                <a:lnTo>
                  <a:pt x="150353" y="17343"/>
                </a:lnTo>
                <a:lnTo>
                  <a:pt x="152567" y="16429"/>
                </a:lnTo>
                <a:lnTo>
                  <a:pt x="155516" y="14603"/>
                </a:lnTo>
                <a:lnTo>
                  <a:pt x="158465" y="12777"/>
                </a:lnTo>
                <a:lnTo>
                  <a:pt x="166570" y="12777"/>
                </a:lnTo>
                <a:lnTo>
                  <a:pt x="169519" y="14603"/>
                </a:lnTo>
                <a:lnTo>
                  <a:pt x="171727" y="15516"/>
                </a:lnTo>
                <a:lnTo>
                  <a:pt x="173940" y="17343"/>
                </a:lnTo>
                <a:lnTo>
                  <a:pt x="176153" y="19169"/>
                </a:lnTo>
                <a:lnTo>
                  <a:pt x="177625" y="20995"/>
                </a:lnTo>
                <a:lnTo>
                  <a:pt x="179102" y="23727"/>
                </a:lnTo>
                <a:lnTo>
                  <a:pt x="180574" y="25554"/>
                </a:lnTo>
                <a:lnTo>
                  <a:pt x="182045" y="28293"/>
                </a:lnTo>
                <a:lnTo>
                  <a:pt x="183523" y="31033"/>
                </a:lnTo>
                <a:lnTo>
                  <a:pt x="184259" y="32859"/>
                </a:lnTo>
                <a:lnTo>
                  <a:pt x="184994" y="34686"/>
                </a:lnTo>
                <a:lnTo>
                  <a:pt x="186472" y="37425"/>
                </a:lnTo>
                <a:lnTo>
                  <a:pt x="187208" y="38338"/>
                </a:lnTo>
                <a:lnTo>
                  <a:pt x="190157" y="38338"/>
                </a:lnTo>
                <a:lnTo>
                  <a:pt x="192364" y="35599"/>
                </a:lnTo>
                <a:lnTo>
                  <a:pt x="193106" y="34686"/>
                </a:lnTo>
                <a:lnTo>
                  <a:pt x="192364" y="31033"/>
                </a:lnTo>
                <a:lnTo>
                  <a:pt x="192364" y="27380"/>
                </a:lnTo>
                <a:lnTo>
                  <a:pt x="190893" y="23727"/>
                </a:lnTo>
                <a:lnTo>
                  <a:pt x="190157" y="20995"/>
                </a:lnTo>
                <a:lnTo>
                  <a:pt x="187943" y="17343"/>
                </a:lnTo>
                <a:lnTo>
                  <a:pt x="186472" y="13690"/>
                </a:lnTo>
                <a:lnTo>
                  <a:pt x="184259" y="10037"/>
                </a:lnTo>
                <a:lnTo>
                  <a:pt x="182045" y="7297"/>
                </a:lnTo>
                <a:lnTo>
                  <a:pt x="180574" y="6384"/>
                </a:lnTo>
                <a:lnTo>
                  <a:pt x="179102" y="4558"/>
                </a:lnTo>
                <a:lnTo>
                  <a:pt x="176889" y="3652"/>
                </a:lnTo>
                <a:lnTo>
                  <a:pt x="175418" y="2739"/>
                </a:lnTo>
                <a:lnTo>
                  <a:pt x="173940" y="913"/>
                </a:lnTo>
                <a:lnTo>
                  <a:pt x="171727" y="913"/>
                </a:lnTo>
                <a:lnTo>
                  <a:pt x="170255" y="0"/>
                </a:lnTo>
                <a:lnTo>
                  <a:pt x="161408" y="0"/>
                </a:lnTo>
                <a:lnTo>
                  <a:pt x="159201" y="913"/>
                </a:lnTo>
                <a:lnTo>
                  <a:pt x="156987" y="913"/>
                </a:lnTo>
                <a:lnTo>
                  <a:pt x="154780" y="2739"/>
                </a:lnTo>
                <a:lnTo>
                  <a:pt x="151831" y="3652"/>
                </a:lnTo>
                <a:lnTo>
                  <a:pt x="149618" y="5471"/>
                </a:lnTo>
                <a:lnTo>
                  <a:pt x="147404" y="7297"/>
                </a:lnTo>
                <a:lnTo>
                  <a:pt x="144461" y="8211"/>
                </a:lnTo>
                <a:lnTo>
                  <a:pt x="142248" y="10037"/>
                </a:lnTo>
                <a:lnTo>
                  <a:pt x="140770" y="11863"/>
                </a:lnTo>
                <a:lnTo>
                  <a:pt x="138563" y="13690"/>
                </a:lnTo>
                <a:lnTo>
                  <a:pt x="137086" y="15516"/>
                </a:lnTo>
                <a:lnTo>
                  <a:pt x="135614" y="16429"/>
                </a:lnTo>
                <a:lnTo>
                  <a:pt x="134878" y="18256"/>
                </a:lnTo>
                <a:lnTo>
                  <a:pt x="131929" y="21909"/>
                </a:lnTo>
                <a:lnTo>
                  <a:pt x="130452" y="25554"/>
                </a:lnTo>
                <a:lnTo>
                  <a:pt x="128980" y="29206"/>
                </a:lnTo>
                <a:lnTo>
                  <a:pt x="128245" y="31946"/>
                </a:lnTo>
                <a:lnTo>
                  <a:pt x="126767" y="34686"/>
                </a:lnTo>
                <a:lnTo>
                  <a:pt x="126767" y="38338"/>
                </a:lnTo>
                <a:lnTo>
                  <a:pt x="126031" y="41991"/>
                </a:lnTo>
                <a:lnTo>
                  <a:pt x="125295" y="44723"/>
                </a:lnTo>
                <a:lnTo>
                  <a:pt x="124560" y="48376"/>
                </a:lnTo>
                <a:lnTo>
                  <a:pt x="123824" y="51115"/>
                </a:lnTo>
                <a:lnTo>
                  <a:pt x="123082" y="54768"/>
                </a:lnTo>
                <a:lnTo>
                  <a:pt x="121611" y="57508"/>
                </a:lnTo>
                <a:lnTo>
                  <a:pt x="120133" y="60247"/>
                </a:lnTo>
                <a:lnTo>
                  <a:pt x="118662" y="62074"/>
                </a:lnTo>
                <a:lnTo>
                  <a:pt x="116448" y="63892"/>
                </a:lnTo>
                <a:lnTo>
                  <a:pt x="114977" y="65719"/>
                </a:lnTo>
                <a:lnTo>
                  <a:pt x="113505" y="66632"/>
                </a:lnTo>
                <a:lnTo>
                  <a:pt x="111292" y="67545"/>
                </a:lnTo>
                <a:lnTo>
                  <a:pt x="109079" y="68458"/>
                </a:lnTo>
                <a:lnTo>
                  <a:pt x="101709" y="68458"/>
                </a:lnTo>
                <a:lnTo>
                  <a:pt x="98760" y="67545"/>
                </a:lnTo>
                <a:lnTo>
                  <a:pt x="95811" y="66632"/>
                </a:lnTo>
                <a:lnTo>
                  <a:pt x="93604" y="66632"/>
                </a:lnTo>
                <a:lnTo>
                  <a:pt x="92126" y="65719"/>
                </a:lnTo>
                <a:lnTo>
                  <a:pt x="90655" y="64806"/>
                </a:lnTo>
                <a:lnTo>
                  <a:pt x="88441" y="64806"/>
                </a:lnTo>
                <a:lnTo>
                  <a:pt x="86234" y="63892"/>
                </a:lnTo>
                <a:lnTo>
                  <a:pt x="84756" y="63892"/>
                </a:lnTo>
                <a:lnTo>
                  <a:pt x="82549" y="62979"/>
                </a:lnTo>
                <a:lnTo>
                  <a:pt x="80336" y="62074"/>
                </a:lnTo>
                <a:lnTo>
                  <a:pt x="77387" y="61161"/>
                </a:lnTo>
                <a:lnTo>
                  <a:pt x="64119" y="61161"/>
                </a:lnTo>
                <a:lnTo>
                  <a:pt x="62647" y="62074"/>
                </a:lnTo>
                <a:lnTo>
                  <a:pt x="60434" y="62074"/>
                </a:lnTo>
                <a:lnTo>
                  <a:pt x="58227" y="62979"/>
                </a:lnTo>
                <a:lnTo>
                  <a:pt x="56749" y="63892"/>
                </a:lnTo>
                <a:lnTo>
                  <a:pt x="55278" y="63892"/>
                </a:lnTo>
                <a:lnTo>
                  <a:pt x="53064" y="64806"/>
                </a:lnTo>
                <a:lnTo>
                  <a:pt x="50851" y="65719"/>
                </a:lnTo>
                <a:lnTo>
                  <a:pt x="48644" y="66632"/>
                </a:lnTo>
                <a:lnTo>
                  <a:pt x="47166" y="66632"/>
                </a:lnTo>
                <a:lnTo>
                  <a:pt x="44959" y="68458"/>
                </a:lnTo>
                <a:lnTo>
                  <a:pt x="43482" y="68458"/>
                </a:lnTo>
                <a:lnTo>
                  <a:pt x="41274" y="69372"/>
                </a:lnTo>
                <a:lnTo>
                  <a:pt x="39061" y="70285"/>
                </a:lnTo>
                <a:lnTo>
                  <a:pt x="37590" y="71198"/>
                </a:lnTo>
                <a:lnTo>
                  <a:pt x="36112" y="72111"/>
                </a:lnTo>
                <a:lnTo>
                  <a:pt x="34640" y="73024"/>
                </a:lnTo>
                <a:lnTo>
                  <a:pt x="32427" y="73938"/>
                </a:lnTo>
                <a:lnTo>
                  <a:pt x="30214" y="74851"/>
                </a:lnTo>
                <a:lnTo>
                  <a:pt x="28742" y="75764"/>
                </a:lnTo>
                <a:lnTo>
                  <a:pt x="27271" y="77590"/>
                </a:lnTo>
                <a:lnTo>
                  <a:pt x="25057" y="78504"/>
                </a:lnTo>
                <a:lnTo>
                  <a:pt x="24322" y="79417"/>
                </a:lnTo>
                <a:lnTo>
                  <a:pt x="21373" y="80330"/>
                </a:lnTo>
                <a:lnTo>
                  <a:pt x="18424" y="80330"/>
                </a:lnTo>
                <a:lnTo>
                  <a:pt x="15474" y="79417"/>
                </a:lnTo>
                <a:lnTo>
                  <a:pt x="6633" y="79417"/>
                </a:lnTo>
                <a:lnTo>
                  <a:pt x="4420" y="81243"/>
                </a:lnTo>
                <a:lnTo>
                  <a:pt x="2942" y="83975"/>
                </a:lnTo>
                <a:lnTo>
                  <a:pt x="2207" y="85801"/>
                </a:lnTo>
                <a:lnTo>
                  <a:pt x="1471" y="87628"/>
                </a:lnTo>
                <a:lnTo>
                  <a:pt x="1471" y="93107"/>
                </a:lnTo>
                <a:lnTo>
                  <a:pt x="735" y="95847"/>
                </a:lnTo>
                <a:lnTo>
                  <a:pt x="0" y="99499"/>
                </a:lnTo>
                <a:lnTo>
                  <a:pt x="0" y="125054"/>
                </a:lnTo>
                <a:lnTo>
                  <a:pt x="735" y="128706"/>
                </a:lnTo>
                <a:lnTo>
                  <a:pt x="1471" y="131446"/>
                </a:lnTo>
                <a:lnTo>
                  <a:pt x="1471" y="137838"/>
                </a:lnTo>
                <a:lnTo>
                  <a:pt x="2207" y="141483"/>
                </a:lnTo>
                <a:lnTo>
                  <a:pt x="2942" y="145136"/>
                </a:lnTo>
                <a:lnTo>
                  <a:pt x="2942" y="147876"/>
                </a:lnTo>
                <a:lnTo>
                  <a:pt x="3684" y="151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10346" y="3867098"/>
            <a:ext cx="85498" cy="37425"/>
          </a:xfrm>
          <a:custGeom>
            <a:avLst/>
            <a:gdLst/>
            <a:ahLst/>
            <a:cxnLst/>
            <a:rect l="l" t="t" r="r" b="b"/>
            <a:pathLst>
              <a:path w="85498" h="37425">
                <a:moveTo>
                  <a:pt x="1471" y="7305"/>
                </a:moveTo>
                <a:lnTo>
                  <a:pt x="2949" y="10045"/>
                </a:lnTo>
                <a:lnTo>
                  <a:pt x="5156" y="12777"/>
                </a:lnTo>
                <a:lnTo>
                  <a:pt x="7369" y="16429"/>
                </a:lnTo>
                <a:lnTo>
                  <a:pt x="10318" y="20082"/>
                </a:lnTo>
                <a:lnTo>
                  <a:pt x="11790" y="20995"/>
                </a:lnTo>
                <a:lnTo>
                  <a:pt x="13267" y="22822"/>
                </a:lnTo>
                <a:lnTo>
                  <a:pt x="14739" y="24648"/>
                </a:lnTo>
                <a:lnTo>
                  <a:pt x="16952" y="26474"/>
                </a:lnTo>
                <a:lnTo>
                  <a:pt x="18424" y="27388"/>
                </a:lnTo>
                <a:lnTo>
                  <a:pt x="21373" y="29214"/>
                </a:lnTo>
                <a:lnTo>
                  <a:pt x="23586" y="30120"/>
                </a:lnTo>
                <a:lnTo>
                  <a:pt x="25793" y="31946"/>
                </a:lnTo>
                <a:lnTo>
                  <a:pt x="27271" y="32859"/>
                </a:lnTo>
                <a:lnTo>
                  <a:pt x="30220" y="33772"/>
                </a:lnTo>
                <a:lnTo>
                  <a:pt x="32427" y="34686"/>
                </a:lnTo>
                <a:lnTo>
                  <a:pt x="35376" y="35599"/>
                </a:lnTo>
                <a:lnTo>
                  <a:pt x="38325" y="35599"/>
                </a:lnTo>
                <a:lnTo>
                  <a:pt x="40539" y="36512"/>
                </a:lnTo>
                <a:lnTo>
                  <a:pt x="43482" y="37425"/>
                </a:lnTo>
                <a:lnTo>
                  <a:pt x="48644" y="37425"/>
                </a:lnTo>
                <a:lnTo>
                  <a:pt x="50857" y="36512"/>
                </a:lnTo>
                <a:lnTo>
                  <a:pt x="53800" y="35599"/>
                </a:lnTo>
                <a:lnTo>
                  <a:pt x="56014" y="35599"/>
                </a:lnTo>
                <a:lnTo>
                  <a:pt x="58963" y="34686"/>
                </a:lnTo>
                <a:lnTo>
                  <a:pt x="61176" y="33772"/>
                </a:lnTo>
                <a:lnTo>
                  <a:pt x="62647" y="32859"/>
                </a:lnTo>
                <a:lnTo>
                  <a:pt x="65597" y="32859"/>
                </a:lnTo>
                <a:lnTo>
                  <a:pt x="67068" y="31033"/>
                </a:lnTo>
                <a:lnTo>
                  <a:pt x="69281" y="29214"/>
                </a:lnTo>
                <a:lnTo>
                  <a:pt x="70753" y="28301"/>
                </a:lnTo>
                <a:lnTo>
                  <a:pt x="72966" y="27388"/>
                </a:lnTo>
                <a:lnTo>
                  <a:pt x="75180" y="24648"/>
                </a:lnTo>
                <a:lnTo>
                  <a:pt x="78129" y="20995"/>
                </a:lnTo>
                <a:lnTo>
                  <a:pt x="80336" y="18256"/>
                </a:lnTo>
                <a:lnTo>
                  <a:pt x="82549" y="15516"/>
                </a:lnTo>
                <a:lnTo>
                  <a:pt x="83285" y="11863"/>
                </a:lnTo>
                <a:lnTo>
                  <a:pt x="84756" y="10045"/>
                </a:lnTo>
                <a:lnTo>
                  <a:pt x="84756" y="7305"/>
                </a:lnTo>
                <a:lnTo>
                  <a:pt x="85498" y="4565"/>
                </a:lnTo>
                <a:lnTo>
                  <a:pt x="84756" y="2739"/>
                </a:lnTo>
                <a:lnTo>
                  <a:pt x="82549" y="913"/>
                </a:lnTo>
                <a:lnTo>
                  <a:pt x="80336" y="0"/>
                </a:lnTo>
                <a:lnTo>
                  <a:pt x="77387" y="913"/>
                </a:lnTo>
                <a:lnTo>
                  <a:pt x="75180" y="2739"/>
                </a:lnTo>
                <a:lnTo>
                  <a:pt x="72966" y="4565"/>
                </a:lnTo>
                <a:lnTo>
                  <a:pt x="70753" y="7305"/>
                </a:lnTo>
                <a:lnTo>
                  <a:pt x="69281" y="10045"/>
                </a:lnTo>
                <a:lnTo>
                  <a:pt x="68546" y="11863"/>
                </a:lnTo>
                <a:lnTo>
                  <a:pt x="67068" y="13690"/>
                </a:lnTo>
                <a:lnTo>
                  <a:pt x="64119" y="16429"/>
                </a:lnTo>
                <a:lnTo>
                  <a:pt x="62647" y="16429"/>
                </a:lnTo>
                <a:lnTo>
                  <a:pt x="61912" y="18256"/>
                </a:lnTo>
                <a:lnTo>
                  <a:pt x="59698" y="19169"/>
                </a:lnTo>
                <a:lnTo>
                  <a:pt x="57491" y="20082"/>
                </a:lnTo>
                <a:lnTo>
                  <a:pt x="55278" y="20082"/>
                </a:lnTo>
                <a:lnTo>
                  <a:pt x="53065" y="20995"/>
                </a:lnTo>
                <a:lnTo>
                  <a:pt x="44959" y="20995"/>
                </a:lnTo>
                <a:lnTo>
                  <a:pt x="42010" y="20082"/>
                </a:lnTo>
                <a:lnTo>
                  <a:pt x="38325" y="19169"/>
                </a:lnTo>
                <a:lnTo>
                  <a:pt x="35376" y="18256"/>
                </a:lnTo>
                <a:lnTo>
                  <a:pt x="33905" y="17343"/>
                </a:lnTo>
                <a:lnTo>
                  <a:pt x="31691" y="16429"/>
                </a:lnTo>
                <a:lnTo>
                  <a:pt x="30220" y="16429"/>
                </a:lnTo>
                <a:lnTo>
                  <a:pt x="28742" y="15516"/>
                </a:lnTo>
                <a:lnTo>
                  <a:pt x="25793" y="12777"/>
                </a:lnTo>
                <a:lnTo>
                  <a:pt x="22844" y="11863"/>
                </a:lnTo>
                <a:lnTo>
                  <a:pt x="19901" y="10045"/>
                </a:lnTo>
                <a:lnTo>
                  <a:pt x="17688" y="8218"/>
                </a:lnTo>
                <a:lnTo>
                  <a:pt x="15474" y="6392"/>
                </a:lnTo>
                <a:lnTo>
                  <a:pt x="13267" y="5479"/>
                </a:lnTo>
                <a:lnTo>
                  <a:pt x="11790" y="3652"/>
                </a:lnTo>
                <a:lnTo>
                  <a:pt x="9582" y="2739"/>
                </a:lnTo>
                <a:lnTo>
                  <a:pt x="8105" y="1826"/>
                </a:lnTo>
                <a:lnTo>
                  <a:pt x="6633" y="913"/>
                </a:lnTo>
                <a:lnTo>
                  <a:pt x="3684" y="0"/>
                </a:lnTo>
                <a:lnTo>
                  <a:pt x="1471" y="0"/>
                </a:lnTo>
                <a:lnTo>
                  <a:pt x="0" y="913"/>
                </a:lnTo>
                <a:lnTo>
                  <a:pt x="0" y="4565"/>
                </a:lnTo>
                <a:lnTo>
                  <a:pt x="1471" y="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683040" y="3481883"/>
            <a:ext cx="19907" cy="23735"/>
          </a:xfrm>
          <a:custGeom>
            <a:avLst/>
            <a:gdLst/>
            <a:ahLst/>
            <a:cxnLst/>
            <a:rect l="l" t="t" r="r" b="b"/>
            <a:pathLst>
              <a:path w="19907" h="23735">
                <a:moveTo>
                  <a:pt x="0" y="10950"/>
                </a:moveTo>
                <a:lnTo>
                  <a:pt x="0" y="15516"/>
                </a:lnTo>
                <a:lnTo>
                  <a:pt x="741" y="17343"/>
                </a:lnTo>
                <a:lnTo>
                  <a:pt x="2225" y="19169"/>
                </a:lnTo>
                <a:lnTo>
                  <a:pt x="3709" y="20995"/>
                </a:lnTo>
                <a:lnTo>
                  <a:pt x="5873" y="22822"/>
                </a:lnTo>
                <a:lnTo>
                  <a:pt x="8841" y="23735"/>
                </a:lnTo>
                <a:lnTo>
                  <a:pt x="13972" y="23735"/>
                </a:lnTo>
                <a:lnTo>
                  <a:pt x="15456" y="22822"/>
                </a:lnTo>
                <a:lnTo>
                  <a:pt x="15456" y="20995"/>
                </a:lnTo>
                <a:lnTo>
                  <a:pt x="16940" y="18256"/>
                </a:lnTo>
                <a:lnTo>
                  <a:pt x="16940" y="17343"/>
                </a:lnTo>
                <a:lnTo>
                  <a:pt x="18424" y="15516"/>
                </a:lnTo>
                <a:lnTo>
                  <a:pt x="18424" y="12777"/>
                </a:lnTo>
                <a:lnTo>
                  <a:pt x="19165" y="10950"/>
                </a:lnTo>
                <a:lnTo>
                  <a:pt x="19165" y="9124"/>
                </a:lnTo>
                <a:lnTo>
                  <a:pt x="19907" y="7297"/>
                </a:lnTo>
                <a:lnTo>
                  <a:pt x="19165" y="4565"/>
                </a:lnTo>
                <a:lnTo>
                  <a:pt x="18424" y="3652"/>
                </a:lnTo>
                <a:lnTo>
                  <a:pt x="16940" y="1826"/>
                </a:lnTo>
                <a:lnTo>
                  <a:pt x="15456" y="913"/>
                </a:lnTo>
                <a:lnTo>
                  <a:pt x="12550" y="913"/>
                </a:lnTo>
                <a:lnTo>
                  <a:pt x="10324" y="0"/>
                </a:lnTo>
                <a:lnTo>
                  <a:pt x="8099" y="913"/>
                </a:lnTo>
                <a:lnTo>
                  <a:pt x="6615" y="913"/>
                </a:lnTo>
                <a:lnTo>
                  <a:pt x="5131" y="2739"/>
                </a:lnTo>
                <a:lnTo>
                  <a:pt x="2967" y="3652"/>
                </a:lnTo>
                <a:lnTo>
                  <a:pt x="1483" y="6392"/>
                </a:lnTo>
                <a:lnTo>
                  <a:pt x="741" y="8211"/>
                </a:lnTo>
                <a:lnTo>
                  <a:pt x="0" y="10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347676" y="3296570"/>
            <a:ext cx="161414" cy="321322"/>
          </a:xfrm>
          <a:custGeom>
            <a:avLst/>
            <a:gdLst/>
            <a:ahLst/>
            <a:cxnLst/>
            <a:rect l="l" t="t" r="r" b="b"/>
            <a:pathLst>
              <a:path w="161414" h="321322">
                <a:moveTo>
                  <a:pt x="159936" y="240991"/>
                </a:moveTo>
                <a:lnTo>
                  <a:pt x="159936" y="233685"/>
                </a:lnTo>
                <a:lnTo>
                  <a:pt x="159201" y="230040"/>
                </a:lnTo>
                <a:lnTo>
                  <a:pt x="159201" y="227301"/>
                </a:lnTo>
                <a:lnTo>
                  <a:pt x="158465" y="223648"/>
                </a:lnTo>
                <a:lnTo>
                  <a:pt x="158465" y="221822"/>
                </a:lnTo>
                <a:lnTo>
                  <a:pt x="157729" y="219082"/>
                </a:lnTo>
                <a:lnTo>
                  <a:pt x="157729" y="215429"/>
                </a:lnTo>
                <a:lnTo>
                  <a:pt x="156987" y="212690"/>
                </a:lnTo>
                <a:lnTo>
                  <a:pt x="156987" y="209958"/>
                </a:lnTo>
                <a:lnTo>
                  <a:pt x="156252" y="206305"/>
                </a:lnTo>
                <a:lnTo>
                  <a:pt x="155516" y="204479"/>
                </a:lnTo>
                <a:lnTo>
                  <a:pt x="154780" y="200826"/>
                </a:lnTo>
                <a:lnTo>
                  <a:pt x="154780" y="198086"/>
                </a:lnTo>
                <a:lnTo>
                  <a:pt x="153303" y="195347"/>
                </a:lnTo>
                <a:lnTo>
                  <a:pt x="152567" y="193520"/>
                </a:lnTo>
                <a:lnTo>
                  <a:pt x="151831" y="189875"/>
                </a:lnTo>
                <a:lnTo>
                  <a:pt x="151831" y="187136"/>
                </a:lnTo>
                <a:lnTo>
                  <a:pt x="151095" y="184396"/>
                </a:lnTo>
                <a:lnTo>
                  <a:pt x="149618" y="181656"/>
                </a:lnTo>
                <a:lnTo>
                  <a:pt x="148882" y="178917"/>
                </a:lnTo>
                <a:lnTo>
                  <a:pt x="148146" y="176177"/>
                </a:lnTo>
                <a:lnTo>
                  <a:pt x="147411" y="173438"/>
                </a:lnTo>
                <a:lnTo>
                  <a:pt x="145933" y="170706"/>
                </a:lnTo>
                <a:lnTo>
                  <a:pt x="145197" y="167966"/>
                </a:lnTo>
                <a:lnTo>
                  <a:pt x="144461" y="165227"/>
                </a:lnTo>
                <a:lnTo>
                  <a:pt x="142984" y="162487"/>
                </a:lnTo>
                <a:lnTo>
                  <a:pt x="141512" y="159747"/>
                </a:lnTo>
                <a:lnTo>
                  <a:pt x="140777" y="157008"/>
                </a:lnTo>
                <a:lnTo>
                  <a:pt x="140035" y="155181"/>
                </a:lnTo>
                <a:lnTo>
                  <a:pt x="137828" y="152449"/>
                </a:lnTo>
                <a:lnTo>
                  <a:pt x="137092" y="150623"/>
                </a:lnTo>
                <a:lnTo>
                  <a:pt x="135614" y="147883"/>
                </a:lnTo>
                <a:lnTo>
                  <a:pt x="134879" y="146057"/>
                </a:lnTo>
                <a:lnTo>
                  <a:pt x="132665" y="143318"/>
                </a:lnTo>
                <a:lnTo>
                  <a:pt x="131194" y="140578"/>
                </a:lnTo>
                <a:lnTo>
                  <a:pt x="129716" y="138752"/>
                </a:lnTo>
                <a:lnTo>
                  <a:pt x="128245" y="136012"/>
                </a:lnTo>
                <a:lnTo>
                  <a:pt x="126773" y="134186"/>
                </a:lnTo>
                <a:lnTo>
                  <a:pt x="124560" y="132367"/>
                </a:lnTo>
                <a:lnTo>
                  <a:pt x="123082" y="129627"/>
                </a:lnTo>
                <a:lnTo>
                  <a:pt x="121611" y="127801"/>
                </a:lnTo>
                <a:lnTo>
                  <a:pt x="120139" y="125974"/>
                </a:lnTo>
                <a:lnTo>
                  <a:pt x="118662" y="124148"/>
                </a:lnTo>
                <a:lnTo>
                  <a:pt x="116454" y="122322"/>
                </a:lnTo>
                <a:lnTo>
                  <a:pt x="114241" y="120495"/>
                </a:lnTo>
                <a:lnTo>
                  <a:pt x="112763" y="117756"/>
                </a:lnTo>
                <a:lnTo>
                  <a:pt x="110556" y="116843"/>
                </a:lnTo>
                <a:lnTo>
                  <a:pt x="109079" y="115016"/>
                </a:lnTo>
                <a:lnTo>
                  <a:pt x="107607" y="113197"/>
                </a:lnTo>
                <a:lnTo>
                  <a:pt x="105394" y="110458"/>
                </a:lnTo>
                <a:lnTo>
                  <a:pt x="103187" y="109545"/>
                </a:lnTo>
                <a:lnTo>
                  <a:pt x="100973" y="107718"/>
                </a:lnTo>
                <a:lnTo>
                  <a:pt x="99502" y="105892"/>
                </a:lnTo>
                <a:lnTo>
                  <a:pt x="97288" y="104065"/>
                </a:lnTo>
                <a:lnTo>
                  <a:pt x="95075" y="103152"/>
                </a:lnTo>
                <a:lnTo>
                  <a:pt x="93604" y="101326"/>
                </a:lnTo>
                <a:lnTo>
                  <a:pt x="91390" y="100413"/>
                </a:lnTo>
                <a:lnTo>
                  <a:pt x="89183" y="98586"/>
                </a:lnTo>
                <a:lnTo>
                  <a:pt x="86970" y="96760"/>
                </a:lnTo>
                <a:lnTo>
                  <a:pt x="85498" y="95847"/>
                </a:lnTo>
                <a:lnTo>
                  <a:pt x="83285" y="94028"/>
                </a:lnTo>
                <a:lnTo>
                  <a:pt x="81072" y="92202"/>
                </a:lnTo>
                <a:lnTo>
                  <a:pt x="78864" y="91288"/>
                </a:lnTo>
                <a:lnTo>
                  <a:pt x="77387" y="90375"/>
                </a:lnTo>
                <a:lnTo>
                  <a:pt x="75180" y="88549"/>
                </a:lnTo>
                <a:lnTo>
                  <a:pt x="73702" y="87636"/>
                </a:lnTo>
                <a:lnTo>
                  <a:pt x="71495" y="85809"/>
                </a:lnTo>
                <a:lnTo>
                  <a:pt x="69281" y="83983"/>
                </a:lnTo>
                <a:lnTo>
                  <a:pt x="67068" y="83070"/>
                </a:lnTo>
                <a:lnTo>
                  <a:pt x="65597" y="82156"/>
                </a:lnTo>
                <a:lnTo>
                  <a:pt x="63383" y="80330"/>
                </a:lnTo>
                <a:lnTo>
                  <a:pt x="61176" y="79417"/>
                </a:lnTo>
                <a:lnTo>
                  <a:pt x="59698" y="78504"/>
                </a:lnTo>
                <a:lnTo>
                  <a:pt x="58227" y="77590"/>
                </a:lnTo>
                <a:lnTo>
                  <a:pt x="56014" y="75764"/>
                </a:lnTo>
                <a:lnTo>
                  <a:pt x="53800" y="73945"/>
                </a:lnTo>
                <a:lnTo>
                  <a:pt x="52329" y="73032"/>
                </a:lnTo>
                <a:lnTo>
                  <a:pt x="50857" y="72119"/>
                </a:lnTo>
                <a:lnTo>
                  <a:pt x="49380" y="71206"/>
                </a:lnTo>
                <a:lnTo>
                  <a:pt x="47908" y="70293"/>
                </a:lnTo>
                <a:lnTo>
                  <a:pt x="45695" y="69379"/>
                </a:lnTo>
                <a:lnTo>
                  <a:pt x="44223" y="67553"/>
                </a:lnTo>
                <a:lnTo>
                  <a:pt x="42746" y="65727"/>
                </a:lnTo>
                <a:lnTo>
                  <a:pt x="41274" y="64813"/>
                </a:lnTo>
                <a:lnTo>
                  <a:pt x="39061" y="63900"/>
                </a:lnTo>
                <a:lnTo>
                  <a:pt x="36112" y="61161"/>
                </a:lnTo>
                <a:lnTo>
                  <a:pt x="33905" y="59334"/>
                </a:lnTo>
                <a:lnTo>
                  <a:pt x="30956" y="56595"/>
                </a:lnTo>
                <a:lnTo>
                  <a:pt x="28742" y="54776"/>
                </a:lnTo>
                <a:lnTo>
                  <a:pt x="27271" y="52036"/>
                </a:lnTo>
                <a:lnTo>
                  <a:pt x="25057" y="49297"/>
                </a:lnTo>
                <a:lnTo>
                  <a:pt x="23586" y="46557"/>
                </a:lnTo>
                <a:lnTo>
                  <a:pt x="21373" y="44731"/>
                </a:lnTo>
                <a:lnTo>
                  <a:pt x="20637" y="42904"/>
                </a:lnTo>
                <a:lnTo>
                  <a:pt x="18424" y="40165"/>
                </a:lnTo>
                <a:lnTo>
                  <a:pt x="16952" y="38338"/>
                </a:lnTo>
                <a:lnTo>
                  <a:pt x="16210" y="35606"/>
                </a:lnTo>
                <a:lnTo>
                  <a:pt x="14739" y="33780"/>
                </a:lnTo>
                <a:lnTo>
                  <a:pt x="14003" y="32867"/>
                </a:lnTo>
                <a:lnTo>
                  <a:pt x="12525" y="28301"/>
                </a:lnTo>
                <a:lnTo>
                  <a:pt x="10318" y="25561"/>
                </a:lnTo>
                <a:lnTo>
                  <a:pt x="8841" y="21909"/>
                </a:lnTo>
                <a:lnTo>
                  <a:pt x="8105" y="20082"/>
                </a:lnTo>
                <a:lnTo>
                  <a:pt x="7369" y="17343"/>
                </a:lnTo>
                <a:lnTo>
                  <a:pt x="5891" y="15524"/>
                </a:lnTo>
                <a:lnTo>
                  <a:pt x="5891" y="12784"/>
                </a:lnTo>
                <a:lnTo>
                  <a:pt x="5156" y="10958"/>
                </a:lnTo>
                <a:lnTo>
                  <a:pt x="4420" y="9131"/>
                </a:lnTo>
                <a:lnTo>
                  <a:pt x="4420" y="1826"/>
                </a:lnTo>
                <a:lnTo>
                  <a:pt x="3684" y="0"/>
                </a:lnTo>
                <a:lnTo>
                  <a:pt x="2207" y="913"/>
                </a:lnTo>
                <a:lnTo>
                  <a:pt x="1471" y="3652"/>
                </a:lnTo>
                <a:lnTo>
                  <a:pt x="735" y="6392"/>
                </a:lnTo>
                <a:lnTo>
                  <a:pt x="735" y="10045"/>
                </a:lnTo>
                <a:lnTo>
                  <a:pt x="0" y="12784"/>
                </a:lnTo>
                <a:lnTo>
                  <a:pt x="0" y="20082"/>
                </a:lnTo>
                <a:lnTo>
                  <a:pt x="735" y="24648"/>
                </a:lnTo>
                <a:lnTo>
                  <a:pt x="735" y="28301"/>
                </a:lnTo>
                <a:lnTo>
                  <a:pt x="1471" y="32867"/>
                </a:lnTo>
                <a:lnTo>
                  <a:pt x="2207" y="36512"/>
                </a:lnTo>
                <a:lnTo>
                  <a:pt x="3684" y="40165"/>
                </a:lnTo>
                <a:lnTo>
                  <a:pt x="4420" y="42904"/>
                </a:lnTo>
                <a:lnTo>
                  <a:pt x="6633" y="46557"/>
                </a:lnTo>
                <a:lnTo>
                  <a:pt x="7369" y="48384"/>
                </a:lnTo>
                <a:lnTo>
                  <a:pt x="8105" y="51123"/>
                </a:lnTo>
                <a:lnTo>
                  <a:pt x="8841" y="52949"/>
                </a:lnTo>
                <a:lnTo>
                  <a:pt x="10318" y="55689"/>
                </a:lnTo>
                <a:lnTo>
                  <a:pt x="11054" y="57508"/>
                </a:lnTo>
                <a:lnTo>
                  <a:pt x="12525" y="60247"/>
                </a:lnTo>
                <a:lnTo>
                  <a:pt x="14003" y="62987"/>
                </a:lnTo>
                <a:lnTo>
                  <a:pt x="14739" y="64813"/>
                </a:lnTo>
                <a:lnTo>
                  <a:pt x="16210" y="67553"/>
                </a:lnTo>
                <a:lnTo>
                  <a:pt x="17688" y="71206"/>
                </a:lnTo>
                <a:lnTo>
                  <a:pt x="19901" y="73032"/>
                </a:lnTo>
                <a:lnTo>
                  <a:pt x="21373" y="76677"/>
                </a:lnTo>
                <a:lnTo>
                  <a:pt x="23586" y="79417"/>
                </a:lnTo>
                <a:lnTo>
                  <a:pt x="25057" y="82156"/>
                </a:lnTo>
                <a:lnTo>
                  <a:pt x="27271" y="83983"/>
                </a:lnTo>
                <a:lnTo>
                  <a:pt x="29478" y="87636"/>
                </a:lnTo>
                <a:lnTo>
                  <a:pt x="31691" y="90375"/>
                </a:lnTo>
                <a:lnTo>
                  <a:pt x="34640" y="93115"/>
                </a:lnTo>
                <a:lnTo>
                  <a:pt x="37590" y="95847"/>
                </a:lnTo>
                <a:lnTo>
                  <a:pt x="40539" y="98586"/>
                </a:lnTo>
                <a:lnTo>
                  <a:pt x="43482" y="101326"/>
                </a:lnTo>
                <a:lnTo>
                  <a:pt x="46431" y="104065"/>
                </a:lnTo>
                <a:lnTo>
                  <a:pt x="47908" y="104979"/>
                </a:lnTo>
                <a:lnTo>
                  <a:pt x="50115" y="106805"/>
                </a:lnTo>
                <a:lnTo>
                  <a:pt x="51593" y="108631"/>
                </a:lnTo>
                <a:lnTo>
                  <a:pt x="53065" y="109545"/>
                </a:lnTo>
                <a:lnTo>
                  <a:pt x="55278" y="110458"/>
                </a:lnTo>
                <a:lnTo>
                  <a:pt x="56749" y="112284"/>
                </a:lnTo>
                <a:lnTo>
                  <a:pt x="58963" y="114111"/>
                </a:lnTo>
                <a:lnTo>
                  <a:pt x="60434" y="115016"/>
                </a:lnTo>
                <a:lnTo>
                  <a:pt x="62648" y="116842"/>
                </a:lnTo>
                <a:lnTo>
                  <a:pt x="64861" y="117756"/>
                </a:lnTo>
                <a:lnTo>
                  <a:pt x="67068" y="119582"/>
                </a:lnTo>
                <a:lnTo>
                  <a:pt x="69281" y="121408"/>
                </a:lnTo>
                <a:lnTo>
                  <a:pt x="71495" y="122322"/>
                </a:lnTo>
                <a:lnTo>
                  <a:pt x="72966" y="123235"/>
                </a:lnTo>
                <a:lnTo>
                  <a:pt x="75180" y="124148"/>
                </a:lnTo>
                <a:lnTo>
                  <a:pt x="77387" y="125974"/>
                </a:lnTo>
                <a:lnTo>
                  <a:pt x="78864" y="126888"/>
                </a:lnTo>
                <a:lnTo>
                  <a:pt x="81072" y="127801"/>
                </a:lnTo>
                <a:lnTo>
                  <a:pt x="83285" y="129627"/>
                </a:lnTo>
                <a:lnTo>
                  <a:pt x="85498" y="131454"/>
                </a:lnTo>
                <a:lnTo>
                  <a:pt x="86970" y="133280"/>
                </a:lnTo>
                <a:lnTo>
                  <a:pt x="88441" y="134186"/>
                </a:lnTo>
                <a:lnTo>
                  <a:pt x="90655" y="136012"/>
                </a:lnTo>
                <a:lnTo>
                  <a:pt x="92126" y="136925"/>
                </a:lnTo>
                <a:lnTo>
                  <a:pt x="93604" y="138752"/>
                </a:lnTo>
                <a:lnTo>
                  <a:pt x="95817" y="140578"/>
                </a:lnTo>
                <a:lnTo>
                  <a:pt x="97288" y="142404"/>
                </a:lnTo>
                <a:lnTo>
                  <a:pt x="99502" y="144231"/>
                </a:lnTo>
                <a:lnTo>
                  <a:pt x="102445" y="147883"/>
                </a:lnTo>
                <a:lnTo>
                  <a:pt x="105394" y="150623"/>
                </a:lnTo>
                <a:lnTo>
                  <a:pt x="107607" y="153355"/>
                </a:lnTo>
                <a:lnTo>
                  <a:pt x="110556" y="157008"/>
                </a:lnTo>
                <a:lnTo>
                  <a:pt x="113505" y="160661"/>
                </a:lnTo>
                <a:lnTo>
                  <a:pt x="115713" y="164313"/>
                </a:lnTo>
                <a:lnTo>
                  <a:pt x="118662" y="167053"/>
                </a:lnTo>
                <a:lnTo>
                  <a:pt x="120875" y="170706"/>
                </a:lnTo>
                <a:lnTo>
                  <a:pt x="123082" y="173438"/>
                </a:lnTo>
                <a:lnTo>
                  <a:pt x="124560" y="177090"/>
                </a:lnTo>
                <a:lnTo>
                  <a:pt x="126773" y="179830"/>
                </a:lnTo>
                <a:lnTo>
                  <a:pt x="128980" y="183483"/>
                </a:lnTo>
                <a:lnTo>
                  <a:pt x="130458" y="186222"/>
                </a:lnTo>
                <a:lnTo>
                  <a:pt x="131929" y="188962"/>
                </a:lnTo>
                <a:lnTo>
                  <a:pt x="134143" y="192607"/>
                </a:lnTo>
                <a:lnTo>
                  <a:pt x="135614" y="195347"/>
                </a:lnTo>
                <a:lnTo>
                  <a:pt x="136350" y="198086"/>
                </a:lnTo>
                <a:lnTo>
                  <a:pt x="137828" y="200826"/>
                </a:lnTo>
                <a:lnTo>
                  <a:pt x="138563" y="202652"/>
                </a:lnTo>
                <a:lnTo>
                  <a:pt x="140035" y="205392"/>
                </a:lnTo>
                <a:lnTo>
                  <a:pt x="140777" y="208131"/>
                </a:lnTo>
                <a:lnTo>
                  <a:pt x="141512" y="209958"/>
                </a:lnTo>
                <a:lnTo>
                  <a:pt x="142248" y="211776"/>
                </a:lnTo>
                <a:lnTo>
                  <a:pt x="142984" y="213603"/>
                </a:lnTo>
                <a:lnTo>
                  <a:pt x="142984" y="215429"/>
                </a:lnTo>
                <a:lnTo>
                  <a:pt x="143720" y="217256"/>
                </a:lnTo>
                <a:lnTo>
                  <a:pt x="144462" y="219995"/>
                </a:lnTo>
                <a:lnTo>
                  <a:pt x="144462" y="222735"/>
                </a:lnTo>
                <a:lnTo>
                  <a:pt x="145197" y="225474"/>
                </a:lnTo>
                <a:lnTo>
                  <a:pt x="145197" y="232772"/>
                </a:lnTo>
                <a:lnTo>
                  <a:pt x="145933" y="235512"/>
                </a:lnTo>
                <a:lnTo>
                  <a:pt x="145933" y="240991"/>
                </a:lnTo>
                <a:lnTo>
                  <a:pt x="147411" y="245557"/>
                </a:lnTo>
                <a:lnTo>
                  <a:pt x="147411" y="258334"/>
                </a:lnTo>
                <a:lnTo>
                  <a:pt x="148146" y="261074"/>
                </a:lnTo>
                <a:lnTo>
                  <a:pt x="148146" y="270198"/>
                </a:lnTo>
                <a:lnTo>
                  <a:pt x="148882" y="272938"/>
                </a:lnTo>
                <a:lnTo>
                  <a:pt x="148882" y="282983"/>
                </a:lnTo>
                <a:lnTo>
                  <a:pt x="149618" y="285722"/>
                </a:lnTo>
                <a:lnTo>
                  <a:pt x="149618" y="297586"/>
                </a:lnTo>
                <a:lnTo>
                  <a:pt x="150354" y="301239"/>
                </a:lnTo>
                <a:lnTo>
                  <a:pt x="150354" y="308545"/>
                </a:lnTo>
                <a:lnTo>
                  <a:pt x="151095" y="311276"/>
                </a:lnTo>
                <a:lnTo>
                  <a:pt x="151095" y="315842"/>
                </a:lnTo>
                <a:lnTo>
                  <a:pt x="151831" y="318582"/>
                </a:lnTo>
                <a:lnTo>
                  <a:pt x="153303" y="321322"/>
                </a:lnTo>
                <a:lnTo>
                  <a:pt x="154038" y="321322"/>
                </a:lnTo>
                <a:lnTo>
                  <a:pt x="155516" y="319495"/>
                </a:lnTo>
                <a:lnTo>
                  <a:pt x="156252" y="318582"/>
                </a:lnTo>
                <a:lnTo>
                  <a:pt x="156987" y="315842"/>
                </a:lnTo>
                <a:lnTo>
                  <a:pt x="156987" y="313103"/>
                </a:lnTo>
                <a:lnTo>
                  <a:pt x="157729" y="310363"/>
                </a:lnTo>
                <a:lnTo>
                  <a:pt x="157729" y="308545"/>
                </a:lnTo>
                <a:lnTo>
                  <a:pt x="158465" y="308545"/>
                </a:lnTo>
                <a:lnTo>
                  <a:pt x="158465" y="304892"/>
                </a:lnTo>
                <a:lnTo>
                  <a:pt x="159201" y="301239"/>
                </a:lnTo>
                <a:lnTo>
                  <a:pt x="159201" y="297586"/>
                </a:lnTo>
                <a:lnTo>
                  <a:pt x="159937" y="293933"/>
                </a:lnTo>
                <a:lnTo>
                  <a:pt x="159937" y="287549"/>
                </a:lnTo>
                <a:lnTo>
                  <a:pt x="160672" y="284809"/>
                </a:lnTo>
                <a:lnTo>
                  <a:pt x="160672" y="282070"/>
                </a:lnTo>
                <a:lnTo>
                  <a:pt x="161414" y="280243"/>
                </a:lnTo>
                <a:lnTo>
                  <a:pt x="161414" y="249210"/>
                </a:lnTo>
                <a:lnTo>
                  <a:pt x="160672" y="246470"/>
                </a:lnTo>
                <a:lnTo>
                  <a:pt x="160672" y="244644"/>
                </a:lnTo>
                <a:lnTo>
                  <a:pt x="159936" y="240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49624" y="3145977"/>
            <a:ext cx="87724" cy="337728"/>
          </a:xfrm>
          <a:custGeom>
            <a:avLst/>
            <a:gdLst/>
            <a:ahLst/>
            <a:cxnLst/>
            <a:rect l="l" t="t" r="r" b="b"/>
            <a:pathLst>
              <a:path w="87724" h="337728">
                <a:moveTo>
                  <a:pt x="87724" y="48345"/>
                </a:moveTo>
                <a:lnTo>
                  <a:pt x="86982" y="45583"/>
                </a:lnTo>
                <a:lnTo>
                  <a:pt x="86982" y="39213"/>
                </a:lnTo>
                <a:lnTo>
                  <a:pt x="86240" y="36527"/>
                </a:lnTo>
                <a:lnTo>
                  <a:pt x="86240" y="30081"/>
                </a:lnTo>
                <a:lnTo>
                  <a:pt x="85498" y="28239"/>
                </a:lnTo>
                <a:lnTo>
                  <a:pt x="85498" y="26474"/>
                </a:lnTo>
                <a:lnTo>
                  <a:pt x="84756" y="23712"/>
                </a:lnTo>
                <a:lnTo>
                  <a:pt x="84756" y="21870"/>
                </a:lnTo>
                <a:lnTo>
                  <a:pt x="84014" y="18263"/>
                </a:lnTo>
                <a:lnTo>
                  <a:pt x="84014" y="14580"/>
                </a:lnTo>
                <a:lnTo>
                  <a:pt x="83272" y="11817"/>
                </a:lnTo>
                <a:lnTo>
                  <a:pt x="82531" y="9131"/>
                </a:lnTo>
                <a:lnTo>
                  <a:pt x="82531" y="6369"/>
                </a:lnTo>
                <a:lnTo>
                  <a:pt x="81789" y="4527"/>
                </a:lnTo>
                <a:lnTo>
                  <a:pt x="81047" y="1841"/>
                </a:lnTo>
                <a:lnTo>
                  <a:pt x="79625" y="0"/>
                </a:lnTo>
                <a:lnTo>
                  <a:pt x="78141" y="920"/>
                </a:lnTo>
                <a:lnTo>
                  <a:pt x="78141" y="3606"/>
                </a:lnTo>
                <a:lnTo>
                  <a:pt x="77399" y="4527"/>
                </a:lnTo>
                <a:lnTo>
                  <a:pt x="76657" y="6369"/>
                </a:lnTo>
                <a:lnTo>
                  <a:pt x="76657" y="12738"/>
                </a:lnTo>
                <a:lnTo>
                  <a:pt x="75915" y="15501"/>
                </a:lnTo>
                <a:lnTo>
                  <a:pt x="75915" y="19184"/>
                </a:lnTo>
                <a:lnTo>
                  <a:pt x="75173" y="21870"/>
                </a:lnTo>
                <a:lnTo>
                  <a:pt x="75173" y="26474"/>
                </a:lnTo>
                <a:lnTo>
                  <a:pt x="74431" y="30081"/>
                </a:lnTo>
                <a:lnTo>
                  <a:pt x="73689" y="34686"/>
                </a:lnTo>
                <a:lnTo>
                  <a:pt x="73689" y="36527"/>
                </a:lnTo>
                <a:lnTo>
                  <a:pt x="72948" y="38292"/>
                </a:lnTo>
                <a:lnTo>
                  <a:pt x="72948" y="42897"/>
                </a:lnTo>
                <a:lnTo>
                  <a:pt x="72206" y="45583"/>
                </a:lnTo>
                <a:lnTo>
                  <a:pt x="71526" y="47424"/>
                </a:lnTo>
                <a:lnTo>
                  <a:pt x="71526" y="52949"/>
                </a:lnTo>
                <a:lnTo>
                  <a:pt x="70784" y="54714"/>
                </a:lnTo>
                <a:lnTo>
                  <a:pt x="70784" y="57477"/>
                </a:lnTo>
                <a:lnTo>
                  <a:pt x="70042" y="59319"/>
                </a:lnTo>
                <a:lnTo>
                  <a:pt x="70042" y="62081"/>
                </a:lnTo>
                <a:lnTo>
                  <a:pt x="69300" y="63846"/>
                </a:lnTo>
                <a:lnTo>
                  <a:pt x="69300" y="66609"/>
                </a:lnTo>
                <a:lnTo>
                  <a:pt x="68558" y="68451"/>
                </a:lnTo>
                <a:lnTo>
                  <a:pt x="68558" y="71213"/>
                </a:lnTo>
                <a:lnTo>
                  <a:pt x="67816" y="73899"/>
                </a:lnTo>
                <a:lnTo>
                  <a:pt x="67816" y="75741"/>
                </a:lnTo>
                <a:lnTo>
                  <a:pt x="67074" y="78504"/>
                </a:lnTo>
                <a:lnTo>
                  <a:pt x="66332" y="81189"/>
                </a:lnTo>
                <a:lnTo>
                  <a:pt x="65590" y="83031"/>
                </a:lnTo>
                <a:lnTo>
                  <a:pt x="65590" y="84873"/>
                </a:lnTo>
                <a:lnTo>
                  <a:pt x="64106" y="87636"/>
                </a:lnTo>
                <a:lnTo>
                  <a:pt x="64107" y="90321"/>
                </a:lnTo>
                <a:lnTo>
                  <a:pt x="63365" y="92171"/>
                </a:lnTo>
                <a:lnTo>
                  <a:pt x="62623" y="93997"/>
                </a:lnTo>
                <a:lnTo>
                  <a:pt x="62623" y="96737"/>
                </a:lnTo>
                <a:lnTo>
                  <a:pt x="61943" y="99476"/>
                </a:lnTo>
                <a:lnTo>
                  <a:pt x="61201" y="101303"/>
                </a:lnTo>
                <a:lnTo>
                  <a:pt x="60459" y="103129"/>
                </a:lnTo>
                <a:lnTo>
                  <a:pt x="59717" y="105869"/>
                </a:lnTo>
                <a:lnTo>
                  <a:pt x="58975" y="107695"/>
                </a:lnTo>
                <a:lnTo>
                  <a:pt x="57491" y="111340"/>
                </a:lnTo>
                <a:lnTo>
                  <a:pt x="56007" y="115906"/>
                </a:lnTo>
                <a:lnTo>
                  <a:pt x="54524" y="118646"/>
                </a:lnTo>
                <a:lnTo>
                  <a:pt x="53040" y="122299"/>
                </a:lnTo>
                <a:lnTo>
                  <a:pt x="50876" y="125951"/>
                </a:lnTo>
                <a:lnTo>
                  <a:pt x="49392" y="128691"/>
                </a:lnTo>
                <a:lnTo>
                  <a:pt x="47166" y="131423"/>
                </a:lnTo>
                <a:lnTo>
                  <a:pt x="45682" y="135076"/>
                </a:lnTo>
                <a:lnTo>
                  <a:pt x="42777" y="137815"/>
                </a:lnTo>
                <a:lnTo>
                  <a:pt x="41293" y="142381"/>
                </a:lnTo>
                <a:lnTo>
                  <a:pt x="40551" y="144208"/>
                </a:lnTo>
                <a:lnTo>
                  <a:pt x="39067" y="146034"/>
                </a:lnTo>
                <a:lnTo>
                  <a:pt x="38325" y="148766"/>
                </a:lnTo>
                <a:lnTo>
                  <a:pt x="37583" y="151506"/>
                </a:lnTo>
                <a:lnTo>
                  <a:pt x="36099" y="153332"/>
                </a:lnTo>
                <a:lnTo>
                  <a:pt x="35358" y="155158"/>
                </a:lnTo>
                <a:lnTo>
                  <a:pt x="33936" y="157898"/>
                </a:lnTo>
                <a:lnTo>
                  <a:pt x="33194" y="161551"/>
                </a:lnTo>
                <a:lnTo>
                  <a:pt x="32452" y="163377"/>
                </a:lnTo>
                <a:lnTo>
                  <a:pt x="30968" y="166117"/>
                </a:lnTo>
                <a:lnTo>
                  <a:pt x="30226" y="168849"/>
                </a:lnTo>
                <a:lnTo>
                  <a:pt x="28742" y="171588"/>
                </a:lnTo>
                <a:lnTo>
                  <a:pt x="28000" y="174328"/>
                </a:lnTo>
                <a:lnTo>
                  <a:pt x="27258" y="177067"/>
                </a:lnTo>
                <a:lnTo>
                  <a:pt x="26517" y="179807"/>
                </a:lnTo>
                <a:lnTo>
                  <a:pt x="25775" y="183460"/>
                </a:lnTo>
                <a:lnTo>
                  <a:pt x="24353" y="186199"/>
                </a:lnTo>
                <a:lnTo>
                  <a:pt x="23611" y="188931"/>
                </a:lnTo>
                <a:lnTo>
                  <a:pt x="22869" y="191671"/>
                </a:lnTo>
                <a:lnTo>
                  <a:pt x="21379" y="194410"/>
                </a:lnTo>
                <a:lnTo>
                  <a:pt x="20637" y="197150"/>
                </a:lnTo>
                <a:lnTo>
                  <a:pt x="19901" y="199890"/>
                </a:lnTo>
                <a:lnTo>
                  <a:pt x="19165" y="203542"/>
                </a:lnTo>
                <a:lnTo>
                  <a:pt x="18430" y="207187"/>
                </a:lnTo>
                <a:lnTo>
                  <a:pt x="17688" y="209927"/>
                </a:lnTo>
                <a:lnTo>
                  <a:pt x="16952" y="212667"/>
                </a:lnTo>
                <a:lnTo>
                  <a:pt x="15481" y="215406"/>
                </a:lnTo>
                <a:lnTo>
                  <a:pt x="14745" y="218146"/>
                </a:lnTo>
                <a:lnTo>
                  <a:pt x="14003" y="220885"/>
                </a:lnTo>
                <a:lnTo>
                  <a:pt x="12532" y="223625"/>
                </a:lnTo>
                <a:lnTo>
                  <a:pt x="12532" y="227270"/>
                </a:lnTo>
                <a:lnTo>
                  <a:pt x="11796" y="230010"/>
                </a:lnTo>
                <a:lnTo>
                  <a:pt x="11060" y="232749"/>
                </a:lnTo>
                <a:lnTo>
                  <a:pt x="10318" y="234576"/>
                </a:lnTo>
                <a:lnTo>
                  <a:pt x="9582" y="238228"/>
                </a:lnTo>
                <a:lnTo>
                  <a:pt x="8847" y="240968"/>
                </a:lnTo>
                <a:lnTo>
                  <a:pt x="8111" y="242794"/>
                </a:lnTo>
                <a:lnTo>
                  <a:pt x="7375" y="246439"/>
                </a:lnTo>
                <a:lnTo>
                  <a:pt x="6633" y="248266"/>
                </a:lnTo>
                <a:lnTo>
                  <a:pt x="6633" y="251005"/>
                </a:lnTo>
                <a:lnTo>
                  <a:pt x="5898" y="253745"/>
                </a:lnTo>
                <a:lnTo>
                  <a:pt x="5162" y="255571"/>
                </a:lnTo>
                <a:lnTo>
                  <a:pt x="5162" y="257398"/>
                </a:lnTo>
                <a:lnTo>
                  <a:pt x="4426" y="260137"/>
                </a:lnTo>
                <a:lnTo>
                  <a:pt x="3684" y="262877"/>
                </a:lnTo>
                <a:lnTo>
                  <a:pt x="3684" y="268349"/>
                </a:lnTo>
                <a:lnTo>
                  <a:pt x="2949" y="272001"/>
                </a:lnTo>
                <a:lnTo>
                  <a:pt x="2949" y="281133"/>
                </a:lnTo>
                <a:lnTo>
                  <a:pt x="2213" y="281133"/>
                </a:lnTo>
                <a:lnTo>
                  <a:pt x="2213" y="282960"/>
                </a:lnTo>
                <a:lnTo>
                  <a:pt x="1477" y="284778"/>
                </a:lnTo>
                <a:lnTo>
                  <a:pt x="1477" y="287518"/>
                </a:lnTo>
                <a:lnTo>
                  <a:pt x="741" y="289344"/>
                </a:lnTo>
                <a:lnTo>
                  <a:pt x="741" y="304861"/>
                </a:lnTo>
                <a:lnTo>
                  <a:pt x="0" y="307601"/>
                </a:lnTo>
                <a:lnTo>
                  <a:pt x="0" y="321299"/>
                </a:lnTo>
                <a:lnTo>
                  <a:pt x="741" y="324030"/>
                </a:lnTo>
                <a:lnTo>
                  <a:pt x="741" y="329510"/>
                </a:lnTo>
                <a:lnTo>
                  <a:pt x="2213" y="331336"/>
                </a:lnTo>
                <a:lnTo>
                  <a:pt x="2949" y="334989"/>
                </a:lnTo>
                <a:lnTo>
                  <a:pt x="3684" y="336815"/>
                </a:lnTo>
                <a:lnTo>
                  <a:pt x="5162" y="337728"/>
                </a:lnTo>
                <a:lnTo>
                  <a:pt x="5898" y="337728"/>
                </a:lnTo>
                <a:lnTo>
                  <a:pt x="6633" y="335902"/>
                </a:lnTo>
                <a:lnTo>
                  <a:pt x="8111" y="333162"/>
                </a:lnTo>
                <a:lnTo>
                  <a:pt x="8847" y="330423"/>
                </a:lnTo>
                <a:lnTo>
                  <a:pt x="8847" y="328596"/>
                </a:lnTo>
                <a:lnTo>
                  <a:pt x="9582" y="325857"/>
                </a:lnTo>
                <a:lnTo>
                  <a:pt x="10318" y="324030"/>
                </a:lnTo>
                <a:lnTo>
                  <a:pt x="10318" y="320385"/>
                </a:lnTo>
                <a:lnTo>
                  <a:pt x="11060" y="317646"/>
                </a:lnTo>
                <a:lnTo>
                  <a:pt x="11796" y="314906"/>
                </a:lnTo>
                <a:lnTo>
                  <a:pt x="12532" y="312167"/>
                </a:lnTo>
                <a:lnTo>
                  <a:pt x="12532" y="308514"/>
                </a:lnTo>
                <a:lnTo>
                  <a:pt x="13267" y="304861"/>
                </a:lnTo>
                <a:lnTo>
                  <a:pt x="13267" y="301216"/>
                </a:lnTo>
                <a:lnTo>
                  <a:pt x="14003" y="297563"/>
                </a:lnTo>
                <a:lnTo>
                  <a:pt x="14745" y="293910"/>
                </a:lnTo>
                <a:lnTo>
                  <a:pt x="15481" y="290258"/>
                </a:lnTo>
                <a:lnTo>
                  <a:pt x="16216" y="286605"/>
                </a:lnTo>
                <a:lnTo>
                  <a:pt x="16952" y="282960"/>
                </a:lnTo>
                <a:lnTo>
                  <a:pt x="17688" y="278394"/>
                </a:lnTo>
                <a:lnTo>
                  <a:pt x="18430" y="275654"/>
                </a:lnTo>
                <a:lnTo>
                  <a:pt x="19165" y="272001"/>
                </a:lnTo>
                <a:lnTo>
                  <a:pt x="19901" y="268349"/>
                </a:lnTo>
                <a:lnTo>
                  <a:pt x="20637" y="265609"/>
                </a:lnTo>
                <a:lnTo>
                  <a:pt x="22127" y="261964"/>
                </a:lnTo>
                <a:lnTo>
                  <a:pt x="23611" y="258311"/>
                </a:lnTo>
                <a:lnTo>
                  <a:pt x="24353" y="255571"/>
                </a:lnTo>
                <a:lnTo>
                  <a:pt x="25033" y="251919"/>
                </a:lnTo>
                <a:lnTo>
                  <a:pt x="26517" y="249179"/>
                </a:lnTo>
                <a:lnTo>
                  <a:pt x="27258" y="246439"/>
                </a:lnTo>
                <a:lnTo>
                  <a:pt x="29484" y="242794"/>
                </a:lnTo>
                <a:lnTo>
                  <a:pt x="30968" y="239142"/>
                </a:lnTo>
                <a:lnTo>
                  <a:pt x="32452" y="234576"/>
                </a:lnTo>
                <a:lnTo>
                  <a:pt x="34616" y="230923"/>
                </a:lnTo>
                <a:lnTo>
                  <a:pt x="36100" y="228183"/>
                </a:lnTo>
                <a:lnTo>
                  <a:pt x="37583" y="225451"/>
                </a:lnTo>
                <a:lnTo>
                  <a:pt x="38325" y="223625"/>
                </a:lnTo>
                <a:lnTo>
                  <a:pt x="39067" y="220885"/>
                </a:lnTo>
                <a:lnTo>
                  <a:pt x="40551" y="219059"/>
                </a:lnTo>
                <a:lnTo>
                  <a:pt x="41293" y="216319"/>
                </a:lnTo>
                <a:lnTo>
                  <a:pt x="42035" y="214493"/>
                </a:lnTo>
                <a:lnTo>
                  <a:pt x="43457" y="212667"/>
                </a:lnTo>
                <a:lnTo>
                  <a:pt x="44941" y="210840"/>
                </a:lnTo>
                <a:lnTo>
                  <a:pt x="45682" y="208101"/>
                </a:lnTo>
                <a:lnTo>
                  <a:pt x="47166" y="205369"/>
                </a:lnTo>
                <a:lnTo>
                  <a:pt x="47908" y="203542"/>
                </a:lnTo>
                <a:lnTo>
                  <a:pt x="49392" y="201716"/>
                </a:lnTo>
                <a:lnTo>
                  <a:pt x="50134" y="198976"/>
                </a:lnTo>
                <a:lnTo>
                  <a:pt x="51618" y="197150"/>
                </a:lnTo>
                <a:lnTo>
                  <a:pt x="52360" y="194410"/>
                </a:lnTo>
                <a:lnTo>
                  <a:pt x="53782" y="192584"/>
                </a:lnTo>
                <a:lnTo>
                  <a:pt x="54524" y="189844"/>
                </a:lnTo>
                <a:lnTo>
                  <a:pt x="55265" y="187105"/>
                </a:lnTo>
                <a:lnTo>
                  <a:pt x="56749" y="184373"/>
                </a:lnTo>
                <a:lnTo>
                  <a:pt x="58233" y="182547"/>
                </a:lnTo>
                <a:lnTo>
                  <a:pt x="58975" y="179807"/>
                </a:lnTo>
                <a:lnTo>
                  <a:pt x="59717" y="177981"/>
                </a:lnTo>
                <a:lnTo>
                  <a:pt x="61201" y="175241"/>
                </a:lnTo>
                <a:lnTo>
                  <a:pt x="61943" y="172501"/>
                </a:lnTo>
                <a:lnTo>
                  <a:pt x="62623" y="169762"/>
                </a:lnTo>
                <a:lnTo>
                  <a:pt x="64107" y="167935"/>
                </a:lnTo>
                <a:lnTo>
                  <a:pt x="65590" y="164290"/>
                </a:lnTo>
                <a:lnTo>
                  <a:pt x="66332" y="162464"/>
                </a:lnTo>
                <a:lnTo>
                  <a:pt x="67074" y="159724"/>
                </a:lnTo>
                <a:lnTo>
                  <a:pt x="68558" y="157898"/>
                </a:lnTo>
                <a:lnTo>
                  <a:pt x="69300" y="155158"/>
                </a:lnTo>
                <a:lnTo>
                  <a:pt x="70042" y="152419"/>
                </a:lnTo>
                <a:lnTo>
                  <a:pt x="70784" y="149679"/>
                </a:lnTo>
                <a:lnTo>
                  <a:pt x="71526" y="146947"/>
                </a:lnTo>
                <a:lnTo>
                  <a:pt x="72948" y="144208"/>
                </a:lnTo>
                <a:lnTo>
                  <a:pt x="73690" y="142381"/>
                </a:lnTo>
                <a:lnTo>
                  <a:pt x="74431" y="139642"/>
                </a:lnTo>
                <a:lnTo>
                  <a:pt x="75915" y="136902"/>
                </a:lnTo>
                <a:lnTo>
                  <a:pt x="76657" y="134163"/>
                </a:lnTo>
                <a:lnTo>
                  <a:pt x="77399" y="132336"/>
                </a:lnTo>
                <a:lnTo>
                  <a:pt x="78141" y="128691"/>
                </a:lnTo>
                <a:lnTo>
                  <a:pt x="78883" y="126865"/>
                </a:lnTo>
                <a:lnTo>
                  <a:pt x="79625" y="124125"/>
                </a:lnTo>
                <a:lnTo>
                  <a:pt x="80367" y="122299"/>
                </a:lnTo>
                <a:lnTo>
                  <a:pt x="81047" y="118646"/>
                </a:lnTo>
                <a:lnTo>
                  <a:pt x="81789" y="116819"/>
                </a:lnTo>
                <a:lnTo>
                  <a:pt x="82531" y="114080"/>
                </a:lnTo>
                <a:lnTo>
                  <a:pt x="83272" y="111340"/>
                </a:lnTo>
                <a:lnTo>
                  <a:pt x="83272" y="105869"/>
                </a:lnTo>
                <a:lnTo>
                  <a:pt x="84014" y="103129"/>
                </a:lnTo>
                <a:lnTo>
                  <a:pt x="84756" y="101303"/>
                </a:lnTo>
                <a:lnTo>
                  <a:pt x="84756" y="95824"/>
                </a:lnTo>
                <a:lnTo>
                  <a:pt x="85498" y="93084"/>
                </a:lnTo>
                <a:lnTo>
                  <a:pt x="86240" y="90321"/>
                </a:lnTo>
                <a:lnTo>
                  <a:pt x="86240" y="84873"/>
                </a:lnTo>
                <a:lnTo>
                  <a:pt x="86982" y="82110"/>
                </a:lnTo>
                <a:lnTo>
                  <a:pt x="86982" y="76662"/>
                </a:lnTo>
                <a:lnTo>
                  <a:pt x="87724" y="74820"/>
                </a:lnTo>
                <a:lnTo>
                  <a:pt x="87724" y="48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77393" y="3254586"/>
            <a:ext cx="61176" cy="418074"/>
          </a:xfrm>
          <a:custGeom>
            <a:avLst/>
            <a:gdLst/>
            <a:ahLst/>
            <a:cxnLst/>
            <a:rect l="l" t="t" r="r" b="b"/>
            <a:pathLst>
              <a:path w="61176" h="418074">
                <a:moveTo>
                  <a:pt x="31698" y="66632"/>
                </a:moveTo>
                <a:lnTo>
                  <a:pt x="31698" y="63892"/>
                </a:lnTo>
                <a:lnTo>
                  <a:pt x="30220" y="61153"/>
                </a:lnTo>
                <a:lnTo>
                  <a:pt x="30220" y="59327"/>
                </a:lnTo>
                <a:lnTo>
                  <a:pt x="28748" y="56595"/>
                </a:lnTo>
                <a:lnTo>
                  <a:pt x="28748" y="54768"/>
                </a:lnTo>
                <a:lnTo>
                  <a:pt x="28013" y="52029"/>
                </a:lnTo>
                <a:lnTo>
                  <a:pt x="27271" y="50202"/>
                </a:lnTo>
                <a:lnTo>
                  <a:pt x="26535" y="47463"/>
                </a:lnTo>
                <a:lnTo>
                  <a:pt x="25799" y="45636"/>
                </a:lnTo>
                <a:lnTo>
                  <a:pt x="25064" y="42897"/>
                </a:lnTo>
                <a:lnTo>
                  <a:pt x="25064" y="41983"/>
                </a:lnTo>
                <a:lnTo>
                  <a:pt x="23586" y="39252"/>
                </a:lnTo>
                <a:lnTo>
                  <a:pt x="22850" y="36512"/>
                </a:lnTo>
                <a:lnTo>
                  <a:pt x="22115" y="34686"/>
                </a:lnTo>
                <a:lnTo>
                  <a:pt x="22115" y="33772"/>
                </a:lnTo>
                <a:lnTo>
                  <a:pt x="20637" y="29206"/>
                </a:lnTo>
                <a:lnTo>
                  <a:pt x="19901" y="26467"/>
                </a:lnTo>
                <a:lnTo>
                  <a:pt x="18430" y="22814"/>
                </a:lnTo>
                <a:lnTo>
                  <a:pt x="17694" y="20082"/>
                </a:lnTo>
                <a:lnTo>
                  <a:pt x="16952" y="17343"/>
                </a:lnTo>
                <a:lnTo>
                  <a:pt x="15481" y="14603"/>
                </a:lnTo>
                <a:lnTo>
                  <a:pt x="14745" y="11863"/>
                </a:lnTo>
                <a:lnTo>
                  <a:pt x="14003" y="10037"/>
                </a:lnTo>
                <a:lnTo>
                  <a:pt x="13267" y="7297"/>
                </a:lnTo>
                <a:lnTo>
                  <a:pt x="12532" y="6384"/>
                </a:lnTo>
                <a:lnTo>
                  <a:pt x="11060" y="3645"/>
                </a:lnTo>
                <a:lnTo>
                  <a:pt x="9582" y="1818"/>
                </a:lnTo>
                <a:lnTo>
                  <a:pt x="6633" y="0"/>
                </a:lnTo>
                <a:lnTo>
                  <a:pt x="5162" y="905"/>
                </a:lnTo>
                <a:lnTo>
                  <a:pt x="2949" y="1818"/>
                </a:lnTo>
                <a:lnTo>
                  <a:pt x="2213" y="3645"/>
                </a:lnTo>
                <a:lnTo>
                  <a:pt x="1477" y="5471"/>
                </a:lnTo>
                <a:lnTo>
                  <a:pt x="1477" y="6384"/>
                </a:lnTo>
                <a:lnTo>
                  <a:pt x="0" y="6384"/>
                </a:lnTo>
                <a:lnTo>
                  <a:pt x="0" y="13690"/>
                </a:lnTo>
                <a:lnTo>
                  <a:pt x="1477" y="15516"/>
                </a:lnTo>
                <a:lnTo>
                  <a:pt x="1477" y="18256"/>
                </a:lnTo>
                <a:lnTo>
                  <a:pt x="2949" y="20988"/>
                </a:lnTo>
                <a:lnTo>
                  <a:pt x="4426" y="24640"/>
                </a:lnTo>
                <a:lnTo>
                  <a:pt x="5898" y="28293"/>
                </a:lnTo>
                <a:lnTo>
                  <a:pt x="5898" y="30120"/>
                </a:lnTo>
                <a:lnTo>
                  <a:pt x="6633" y="31946"/>
                </a:lnTo>
                <a:lnTo>
                  <a:pt x="6633" y="34686"/>
                </a:lnTo>
                <a:lnTo>
                  <a:pt x="8111" y="36512"/>
                </a:lnTo>
                <a:lnTo>
                  <a:pt x="8847" y="38338"/>
                </a:lnTo>
                <a:lnTo>
                  <a:pt x="9582" y="41070"/>
                </a:lnTo>
                <a:lnTo>
                  <a:pt x="11060" y="43810"/>
                </a:lnTo>
                <a:lnTo>
                  <a:pt x="11796" y="46549"/>
                </a:lnTo>
                <a:lnTo>
                  <a:pt x="11796" y="49289"/>
                </a:lnTo>
                <a:lnTo>
                  <a:pt x="13267" y="51115"/>
                </a:lnTo>
                <a:lnTo>
                  <a:pt x="14003" y="53855"/>
                </a:lnTo>
                <a:lnTo>
                  <a:pt x="14745" y="57508"/>
                </a:lnTo>
                <a:lnTo>
                  <a:pt x="15481" y="59327"/>
                </a:lnTo>
                <a:lnTo>
                  <a:pt x="16216" y="62066"/>
                </a:lnTo>
                <a:lnTo>
                  <a:pt x="17694" y="65719"/>
                </a:lnTo>
                <a:lnTo>
                  <a:pt x="18430" y="69372"/>
                </a:lnTo>
                <a:lnTo>
                  <a:pt x="19165" y="72111"/>
                </a:lnTo>
                <a:lnTo>
                  <a:pt x="19901" y="75764"/>
                </a:lnTo>
                <a:lnTo>
                  <a:pt x="21379" y="78496"/>
                </a:lnTo>
                <a:lnTo>
                  <a:pt x="22115" y="82149"/>
                </a:lnTo>
                <a:lnTo>
                  <a:pt x="22850" y="85802"/>
                </a:lnTo>
                <a:lnTo>
                  <a:pt x="24322" y="88541"/>
                </a:lnTo>
                <a:lnTo>
                  <a:pt x="25064" y="93107"/>
                </a:lnTo>
                <a:lnTo>
                  <a:pt x="26535" y="96760"/>
                </a:lnTo>
                <a:lnTo>
                  <a:pt x="27271" y="99492"/>
                </a:lnTo>
                <a:lnTo>
                  <a:pt x="28013" y="104058"/>
                </a:lnTo>
                <a:lnTo>
                  <a:pt x="28748" y="107711"/>
                </a:lnTo>
                <a:lnTo>
                  <a:pt x="29484" y="112277"/>
                </a:lnTo>
                <a:lnTo>
                  <a:pt x="30220" y="115929"/>
                </a:lnTo>
                <a:lnTo>
                  <a:pt x="31698" y="119574"/>
                </a:lnTo>
                <a:lnTo>
                  <a:pt x="32433" y="124140"/>
                </a:lnTo>
                <a:lnTo>
                  <a:pt x="33169" y="128706"/>
                </a:lnTo>
                <a:lnTo>
                  <a:pt x="33905" y="132359"/>
                </a:lnTo>
                <a:lnTo>
                  <a:pt x="34640" y="136917"/>
                </a:lnTo>
                <a:lnTo>
                  <a:pt x="35382" y="141483"/>
                </a:lnTo>
                <a:lnTo>
                  <a:pt x="36854" y="146049"/>
                </a:lnTo>
                <a:lnTo>
                  <a:pt x="36854" y="150615"/>
                </a:lnTo>
                <a:lnTo>
                  <a:pt x="38331" y="155181"/>
                </a:lnTo>
                <a:lnTo>
                  <a:pt x="39067" y="159740"/>
                </a:lnTo>
                <a:lnTo>
                  <a:pt x="39803" y="165219"/>
                </a:lnTo>
                <a:lnTo>
                  <a:pt x="40539" y="169785"/>
                </a:lnTo>
                <a:lnTo>
                  <a:pt x="40539" y="174351"/>
                </a:lnTo>
                <a:lnTo>
                  <a:pt x="41274" y="178909"/>
                </a:lnTo>
                <a:lnTo>
                  <a:pt x="42016" y="184388"/>
                </a:lnTo>
                <a:lnTo>
                  <a:pt x="42016" y="188954"/>
                </a:lnTo>
                <a:lnTo>
                  <a:pt x="42752" y="193520"/>
                </a:lnTo>
                <a:lnTo>
                  <a:pt x="43488" y="198079"/>
                </a:lnTo>
                <a:lnTo>
                  <a:pt x="44223" y="203558"/>
                </a:lnTo>
                <a:lnTo>
                  <a:pt x="44224" y="217248"/>
                </a:lnTo>
                <a:lnTo>
                  <a:pt x="45701" y="222727"/>
                </a:lnTo>
                <a:lnTo>
                  <a:pt x="45701" y="232772"/>
                </a:lnTo>
                <a:lnTo>
                  <a:pt x="46437" y="237331"/>
                </a:lnTo>
                <a:lnTo>
                  <a:pt x="46437" y="289367"/>
                </a:lnTo>
                <a:lnTo>
                  <a:pt x="45701" y="293926"/>
                </a:lnTo>
                <a:lnTo>
                  <a:pt x="45701" y="307624"/>
                </a:lnTo>
                <a:lnTo>
                  <a:pt x="44959" y="312182"/>
                </a:lnTo>
                <a:lnTo>
                  <a:pt x="44959" y="315835"/>
                </a:lnTo>
                <a:lnTo>
                  <a:pt x="44224" y="320401"/>
                </a:lnTo>
                <a:lnTo>
                  <a:pt x="44224" y="324053"/>
                </a:lnTo>
                <a:lnTo>
                  <a:pt x="43488" y="327706"/>
                </a:lnTo>
                <a:lnTo>
                  <a:pt x="43488" y="332265"/>
                </a:lnTo>
                <a:lnTo>
                  <a:pt x="42752" y="335917"/>
                </a:lnTo>
                <a:lnTo>
                  <a:pt x="42752" y="340483"/>
                </a:lnTo>
                <a:lnTo>
                  <a:pt x="42016" y="344136"/>
                </a:lnTo>
                <a:lnTo>
                  <a:pt x="42016" y="348702"/>
                </a:lnTo>
                <a:lnTo>
                  <a:pt x="41274" y="352347"/>
                </a:lnTo>
                <a:lnTo>
                  <a:pt x="41274" y="356000"/>
                </a:lnTo>
                <a:lnTo>
                  <a:pt x="40539" y="359653"/>
                </a:lnTo>
                <a:lnTo>
                  <a:pt x="40539" y="363306"/>
                </a:lnTo>
                <a:lnTo>
                  <a:pt x="39803" y="366958"/>
                </a:lnTo>
                <a:lnTo>
                  <a:pt x="39803" y="369698"/>
                </a:lnTo>
                <a:lnTo>
                  <a:pt x="39067" y="373343"/>
                </a:lnTo>
                <a:lnTo>
                  <a:pt x="39067" y="376996"/>
                </a:lnTo>
                <a:lnTo>
                  <a:pt x="38332" y="379735"/>
                </a:lnTo>
                <a:lnTo>
                  <a:pt x="37590" y="382475"/>
                </a:lnTo>
                <a:lnTo>
                  <a:pt x="36854" y="385215"/>
                </a:lnTo>
                <a:lnTo>
                  <a:pt x="36854" y="387954"/>
                </a:lnTo>
                <a:lnTo>
                  <a:pt x="36118" y="391599"/>
                </a:lnTo>
                <a:lnTo>
                  <a:pt x="35382" y="393426"/>
                </a:lnTo>
                <a:lnTo>
                  <a:pt x="35382" y="396165"/>
                </a:lnTo>
                <a:lnTo>
                  <a:pt x="34641" y="399818"/>
                </a:lnTo>
                <a:lnTo>
                  <a:pt x="33905" y="400731"/>
                </a:lnTo>
                <a:lnTo>
                  <a:pt x="33905" y="403471"/>
                </a:lnTo>
                <a:lnTo>
                  <a:pt x="33169" y="405297"/>
                </a:lnTo>
                <a:lnTo>
                  <a:pt x="33169" y="408037"/>
                </a:lnTo>
                <a:lnTo>
                  <a:pt x="32433" y="409855"/>
                </a:lnTo>
                <a:lnTo>
                  <a:pt x="32433" y="411682"/>
                </a:lnTo>
                <a:lnTo>
                  <a:pt x="31698" y="413508"/>
                </a:lnTo>
                <a:lnTo>
                  <a:pt x="31698" y="415335"/>
                </a:lnTo>
                <a:lnTo>
                  <a:pt x="33905" y="417161"/>
                </a:lnTo>
                <a:lnTo>
                  <a:pt x="35382" y="417161"/>
                </a:lnTo>
                <a:lnTo>
                  <a:pt x="36854" y="418074"/>
                </a:lnTo>
                <a:lnTo>
                  <a:pt x="40539" y="418074"/>
                </a:lnTo>
                <a:lnTo>
                  <a:pt x="42752" y="417161"/>
                </a:lnTo>
                <a:lnTo>
                  <a:pt x="44224" y="415335"/>
                </a:lnTo>
                <a:lnTo>
                  <a:pt x="46437" y="413508"/>
                </a:lnTo>
                <a:lnTo>
                  <a:pt x="48650" y="411682"/>
                </a:lnTo>
                <a:lnTo>
                  <a:pt x="48650" y="408950"/>
                </a:lnTo>
                <a:lnTo>
                  <a:pt x="50122" y="408037"/>
                </a:lnTo>
                <a:lnTo>
                  <a:pt x="50122" y="405297"/>
                </a:lnTo>
                <a:lnTo>
                  <a:pt x="50857" y="402558"/>
                </a:lnTo>
                <a:lnTo>
                  <a:pt x="51593" y="399818"/>
                </a:lnTo>
                <a:lnTo>
                  <a:pt x="52335" y="397078"/>
                </a:lnTo>
                <a:lnTo>
                  <a:pt x="53071" y="393426"/>
                </a:lnTo>
                <a:lnTo>
                  <a:pt x="53807" y="390686"/>
                </a:lnTo>
                <a:lnTo>
                  <a:pt x="53807" y="376996"/>
                </a:lnTo>
                <a:lnTo>
                  <a:pt x="54542" y="374256"/>
                </a:lnTo>
                <a:lnTo>
                  <a:pt x="54542" y="368785"/>
                </a:lnTo>
                <a:lnTo>
                  <a:pt x="55278" y="366958"/>
                </a:lnTo>
                <a:lnTo>
                  <a:pt x="55278" y="358740"/>
                </a:lnTo>
                <a:lnTo>
                  <a:pt x="56020" y="356000"/>
                </a:lnTo>
                <a:lnTo>
                  <a:pt x="56020" y="353260"/>
                </a:lnTo>
                <a:lnTo>
                  <a:pt x="56756" y="350528"/>
                </a:lnTo>
                <a:lnTo>
                  <a:pt x="56756" y="344136"/>
                </a:lnTo>
                <a:lnTo>
                  <a:pt x="57491" y="341397"/>
                </a:lnTo>
                <a:lnTo>
                  <a:pt x="57491" y="332265"/>
                </a:lnTo>
                <a:lnTo>
                  <a:pt x="58227" y="329533"/>
                </a:lnTo>
                <a:lnTo>
                  <a:pt x="58227" y="323140"/>
                </a:lnTo>
                <a:lnTo>
                  <a:pt x="58969" y="319487"/>
                </a:lnTo>
                <a:lnTo>
                  <a:pt x="58969" y="315835"/>
                </a:lnTo>
                <a:lnTo>
                  <a:pt x="59705" y="313095"/>
                </a:lnTo>
                <a:lnTo>
                  <a:pt x="59705" y="306710"/>
                </a:lnTo>
                <a:lnTo>
                  <a:pt x="60440" y="303058"/>
                </a:lnTo>
                <a:lnTo>
                  <a:pt x="60440" y="274756"/>
                </a:lnTo>
                <a:lnTo>
                  <a:pt x="61176" y="272024"/>
                </a:lnTo>
                <a:lnTo>
                  <a:pt x="61176" y="242810"/>
                </a:lnTo>
                <a:lnTo>
                  <a:pt x="60440" y="238244"/>
                </a:lnTo>
                <a:lnTo>
                  <a:pt x="60440" y="223640"/>
                </a:lnTo>
                <a:lnTo>
                  <a:pt x="59705" y="219988"/>
                </a:lnTo>
                <a:lnTo>
                  <a:pt x="59705" y="212690"/>
                </a:lnTo>
                <a:lnTo>
                  <a:pt x="58969" y="209037"/>
                </a:lnTo>
                <a:lnTo>
                  <a:pt x="58227" y="205384"/>
                </a:lnTo>
                <a:lnTo>
                  <a:pt x="58227" y="201731"/>
                </a:lnTo>
                <a:lnTo>
                  <a:pt x="57491" y="198079"/>
                </a:lnTo>
                <a:lnTo>
                  <a:pt x="57491" y="194433"/>
                </a:lnTo>
                <a:lnTo>
                  <a:pt x="56756" y="190781"/>
                </a:lnTo>
                <a:lnTo>
                  <a:pt x="56756" y="187128"/>
                </a:lnTo>
                <a:lnTo>
                  <a:pt x="56020" y="184388"/>
                </a:lnTo>
                <a:lnTo>
                  <a:pt x="55278" y="180735"/>
                </a:lnTo>
                <a:lnTo>
                  <a:pt x="55278" y="176170"/>
                </a:lnTo>
                <a:lnTo>
                  <a:pt x="54542" y="173438"/>
                </a:lnTo>
                <a:lnTo>
                  <a:pt x="53806" y="169785"/>
                </a:lnTo>
                <a:lnTo>
                  <a:pt x="53071" y="166132"/>
                </a:lnTo>
                <a:lnTo>
                  <a:pt x="52335" y="162479"/>
                </a:lnTo>
                <a:lnTo>
                  <a:pt x="51593" y="158826"/>
                </a:lnTo>
                <a:lnTo>
                  <a:pt x="50857" y="155181"/>
                </a:lnTo>
                <a:lnTo>
                  <a:pt x="50122" y="151529"/>
                </a:lnTo>
                <a:lnTo>
                  <a:pt x="50122" y="148789"/>
                </a:lnTo>
                <a:lnTo>
                  <a:pt x="49386" y="145136"/>
                </a:lnTo>
                <a:lnTo>
                  <a:pt x="48650" y="141483"/>
                </a:lnTo>
                <a:lnTo>
                  <a:pt x="47908" y="138744"/>
                </a:lnTo>
                <a:lnTo>
                  <a:pt x="47173" y="135099"/>
                </a:lnTo>
                <a:lnTo>
                  <a:pt x="47173" y="131446"/>
                </a:lnTo>
                <a:lnTo>
                  <a:pt x="46437" y="128706"/>
                </a:lnTo>
                <a:lnTo>
                  <a:pt x="45701" y="125054"/>
                </a:lnTo>
                <a:lnTo>
                  <a:pt x="44223" y="122314"/>
                </a:lnTo>
                <a:lnTo>
                  <a:pt x="44223" y="118661"/>
                </a:lnTo>
                <a:lnTo>
                  <a:pt x="43488" y="115016"/>
                </a:lnTo>
                <a:lnTo>
                  <a:pt x="42752" y="112277"/>
                </a:lnTo>
                <a:lnTo>
                  <a:pt x="42016" y="108624"/>
                </a:lnTo>
                <a:lnTo>
                  <a:pt x="41274" y="105884"/>
                </a:lnTo>
                <a:lnTo>
                  <a:pt x="40539" y="103145"/>
                </a:lnTo>
                <a:lnTo>
                  <a:pt x="39803" y="99492"/>
                </a:lnTo>
                <a:lnTo>
                  <a:pt x="39803" y="96760"/>
                </a:lnTo>
                <a:lnTo>
                  <a:pt x="39067" y="94020"/>
                </a:lnTo>
                <a:lnTo>
                  <a:pt x="38331" y="91281"/>
                </a:lnTo>
                <a:lnTo>
                  <a:pt x="36854" y="88541"/>
                </a:lnTo>
                <a:lnTo>
                  <a:pt x="36854" y="85802"/>
                </a:lnTo>
                <a:lnTo>
                  <a:pt x="36118" y="82149"/>
                </a:lnTo>
                <a:lnTo>
                  <a:pt x="35382" y="80322"/>
                </a:lnTo>
                <a:lnTo>
                  <a:pt x="34640" y="77590"/>
                </a:lnTo>
                <a:lnTo>
                  <a:pt x="33905" y="74851"/>
                </a:lnTo>
                <a:lnTo>
                  <a:pt x="33169" y="72111"/>
                </a:lnTo>
                <a:lnTo>
                  <a:pt x="33169" y="69372"/>
                </a:lnTo>
                <a:lnTo>
                  <a:pt x="31698" y="66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312293" y="3434409"/>
            <a:ext cx="437082" cy="489280"/>
          </a:xfrm>
          <a:custGeom>
            <a:avLst/>
            <a:gdLst/>
            <a:ahLst/>
            <a:cxnLst/>
            <a:rect l="l" t="t" r="r" b="b"/>
            <a:pathLst>
              <a:path w="437082" h="489280">
                <a:moveTo>
                  <a:pt x="345704" y="229127"/>
                </a:moveTo>
                <a:lnTo>
                  <a:pt x="345704" y="222735"/>
                </a:lnTo>
                <a:lnTo>
                  <a:pt x="344962" y="218169"/>
                </a:lnTo>
                <a:lnTo>
                  <a:pt x="344220" y="214516"/>
                </a:lnTo>
                <a:lnTo>
                  <a:pt x="344220" y="211776"/>
                </a:lnTo>
                <a:lnTo>
                  <a:pt x="343478" y="208131"/>
                </a:lnTo>
                <a:lnTo>
                  <a:pt x="342736" y="204479"/>
                </a:lnTo>
                <a:lnTo>
                  <a:pt x="342736" y="201739"/>
                </a:lnTo>
                <a:lnTo>
                  <a:pt x="341995" y="198086"/>
                </a:lnTo>
                <a:lnTo>
                  <a:pt x="341995" y="195347"/>
                </a:lnTo>
                <a:lnTo>
                  <a:pt x="341253" y="191694"/>
                </a:lnTo>
                <a:lnTo>
                  <a:pt x="340511" y="188049"/>
                </a:lnTo>
                <a:lnTo>
                  <a:pt x="339769" y="185309"/>
                </a:lnTo>
                <a:lnTo>
                  <a:pt x="339769" y="181656"/>
                </a:lnTo>
                <a:lnTo>
                  <a:pt x="339027" y="178917"/>
                </a:lnTo>
                <a:lnTo>
                  <a:pt x="338285" y="176177"/>
                </a:lnTo>
                <a:lnTo>
                  <a:pt x="337543" y="172524"/>
                </a:lnTo>
                <a:lnTo>
                  <a:pt x="336863" y="170706"/>
                </a:lnTo>
                <a:lnTo>
                  <a:pt x="336121" y="167966"/>
                </a:lnTo>
                <a:lnTo>
                  <a:pt x="335379" y="165226"/>
                </a:lnTo>
                <a:lnTo>
                  <a:pt x="335379" y="163400"/>
                </a:lnTo>
                <a:lnTo>
                  <a:pt x="334637" y="160661"/>
                </a:lnTo>
                <a:lnTo>
                  <a:pt x="333895" y="158834"/>
                </a:lnTo>
                <a:lnTo>
                  <a:pt x="333895" y="156095"/>
                </a:lnTo>
                <a:lnTo>
                  <a:pt x="333153" y="154268"/>
                </a:lnTo>
                <a:lnTo>
                  <a:pt x="332412" y="153355"/>
                </a:lnTo>
                <a:lnTo>
                  <a:pt x="331670" y="149710"/>
                </a:lnTo>
                <a:lnTo>
                  <a:pt x="331670" y="147883"/>
                </a:lnTo>
                <a:lnTo>
                  <a:pt x="330928" y="144231"/>
                </a:lnTo>
                <a:lnTo>
                  <a:pt x="330186" y="142404"/>
                </a:lnTo>
                <a:lnTo>
                  <a:pt x="329444" y="138751"/>
                </a:lnTo>
                <a:lnTo>
                  <a:pt x="328702" y="136012"/>
                </a:lnTo>
                <a:lnTo>
                  <a:pt x="328702" y="133272"/>
                </a:lnTo>
                <a:lnTo>
                  <a:pt x="327960" y="129627"/>
                </a:lnTo>
                <a:lnTo>
                  <a:pt x="327280" y="125974"/>
                </a:lnTo>
                <a:lnTo>
                  <a:pt x="327280" y="117756"/>
                </a:lnTo>
                <a:lnTo>
                  <a:pt x="326538" y="115929"/>
                </a:lnTo>
                <a:lnTo>
                  <a:pt x="326538" y="92202"/>
                </a:lnTo>
                <a:lnTo>
                  <a:pt x="327280" y="90375"/>
                </a:lnTo>
                <a:lnTo>
                  <a:pt x="327280" y="76677"/>
                </a:lnTo>
                <a:lnTo>
                  <a:pt x="327960" y="74851"/>
                </a:lnTo>
                <a:lnTo>
                  <a:pt x="327960" y="73032"/>
                </a:lnTo>
                <a:lnTo>
                  <a:pt x="328702" y="71206"/>
                </a:lnTo>
                <a:lnTo>
                  <a:pt x="328702" y="68466"/>
                </a:lnTo>
                <a:lnTo>
                  <a:pt x="329444" y="66640"/>
                </a:lnTo>
                <a:lnTo>
                  <a:pt x="329444" y="63900"/>
                </a:lnTo>
                <a:lnTo>
                  <a:pt x="330186" y="62074"/>
                </a:lnTo>
                <a:lnTo>
                  <a:pt x="331670" y="58421"/>
                </a:lnTo>
                <a:lnTo>
                  <a:pt x="332412" y="54768"/>
                </a:lnTo>
                <a:lnTo>
                  <a:pt x="333895" y="50210"/>
                </a:lnTo>
                <a:lnTo>
                  <a:pt x="335379" y="47470"/>
                </a:lnTo>
                <a:lnTo>
                  <a:pt x="336863" y="43818"/>
                </a:lnTo>
                <a:lnTo>
                  <a:pt x="339027" y="41078"/>
                </a:lnTo>
                <a:lnTo>
                  <a:pt x="340511" y="37425"/>
                </a:lnTo>
                <a:lnTo>
                  <a:pt x="342736" y="35599"/>
                </a:lnTo>
                <a:lnTo>
                  <a:pt x="344962" y="32867"/>
                </a:lnTo>
                <a:lnTo>
                  <a:pt x="347868" y="31040"/>
                </a:lnTo>
                <a:lnTo>
                  <a:pt x="350094" y="29214"/>
                </a:lnTo>
                <a:lnTo>
                  <a:pt x="352319" y="27388"/>
                </a:lnTo>
                <a:lnTo>
                  <a:pt x="355287" y="26474"/>
                </a:lnTo>
                <a:lnTo>
                  <a:pt x="357451" y="24648"/>
                </a:lnTo>
                <a:lnTo>
                  <a:pt x="360419" y="23735"/>
                </a:lnTo>
                <a:lnTo>
                  <a:pt x="363386" y="22822"/>
                </a:lnTo>
                <a:lnTo>
                  <a:pt x="368518" y="22822"/>
                </a:lnTo>
                <a:lnTo>
                  <a:pt x="370743" y="21909"/>
                </a:lnTo>
                <a:lnTo>
                  <a:pt x="373711" y="21909"/>
                </a:lnTo>
                <a:lnTo>
                  <a:pt x="376617" y="22822"/>
                </a:lnTo>
                <a:lnTo>
                  <a:pt x="378843" y="22822"/>
                </a:lnTo>
                <a:lnTo>
                  <a:pt x="381810" y="23735"/>
                </a:lnTo>
                <a:lnTo>
                  <a:pt x="384716" y="23735"/>
                </a:lnTo>
                <a:lnTo>
                  <a:pt x="387684" y="25561"/>
                </a:lnTo>
                <a:lnTo>
                  <a:pt x="389909" y="26474"/>
                </a:lnTo>
                <a:lnTo>
                  <a:pt x="392135" y="27388"/>
                </a:lnTo>
                <a:lnTo>
                  <a:pt x="395041" y="29214"/>
                </a:lnTo>
                <a:lnTo>
                  <a:pt x="397267" y="30127"/>
                </a:lnTo>
                <a:lnTo>
                  <a:pt x="399492" y="31954"/>
                </a:lnTo>
                <a:lnTo>
                  <a:pt x="402460" y="32867"/>
                </a:lnTo>
                <a:lnTo>
                  <a:pt x="404624" y="34693"/>
                </a:lnTo>
                <a:lnTo>
                  <a:pt x="406850" y="36512"/>
                </a:lnTo>
                <a:lnTo>
                  <a:pt x="409817" y="38338"/>
                </a:lnTo>
                <a:lnTo>
                  <a:pt x="411301" y="40165"/>
                </a:lnTo>
                <a:lnTo>
                  <a:pt x="413465" y="41991"/>
                </a:lnTo>
                <a:lnTo>
                  <a:pt x="415691" y="43818"/>
                </a:lnTo>
                <a:lnTo>
                  <a:pt x="417916" y="45644"/>
                </a:lnTo>
                <a:lnTo>
                  <a:pt x="419400" y="47470"/>
                </a:lnTo>
                <a:lnTo>
                  <a:pt x="421564" y="49297"/>
                </a:lnTo>
                <a:lnTo>
                  <a:pt x="423048" y="51123"/>
                </a:lnTo>
                <a:lnTo>
                  <a:pt x="425274" y="53863"/>
                </a:lnTo>
                <a:lnTo>
                  <a:pt x="428241" y="56595"/>
                </a:lnTo>
                <a:lnTo>
                  <a:pt x="430467" y="58421"/>
                </a:lnTo>
                <a:lnTo>
                  <a:pt x="431889" y="60247"/>
                </a:lnTo>
                <a:lnTo>
                  <a:pt x="435599" y="60247"/>
                </a:lnTo>
                <a:lnTo>
                  <a:pt x="437082" y="57508"/>
                </a:lnTo>
                <a:lnTo>
                  <a:pt x="437082" y="50210"/>
                </a:lnTo>
                <a:lnTo>
                  <a:pt x="435599" y="48384"/>
                </a:lnTo>
                <a:lnTo>
                  <a:pt x="435599" y="47470"/>
                </a:lnTo>
                <a:lnTo>
                  <a:pt x="434857" y="44731"/>
                </a:lnTo>
                <a:lnTo>
                  <a:pt x="434115" y="41991"/>
                </a:lnTo>
                <a:lnTo>
                  <a:pt x="433373" y="39252"/>
                </a:lnTo>
                <a:lnTo>
                  <a:pt x="431889" y="37425"/>
                </a:lnTo>
                <a:lnTo>
                  <a:pt x="431147" y="35599"/>
                </a:lnTo>
                <a:lnTo>
                  <a:pt x="429725" y="32867"/>
                </a:lnTo>
                <a:lnTo>
                  <a:pt x="428241" y="31040"/>
                </a:lnTo>
                <a:lnTo>
                  <a:pt x="427499" y="29214"/>
                </a:lnTo>
                <a:lnTo>
                  <a:pt x="424532" y="24648"/>
                </a:lnTo>
                <a:lnTo>
                  <a:pt x="421564" y="20995"/>
                </a:lnTo>
                <a:lnTo>
                  <a:pt x="418658" y="18256"/>
                </a:lnTo>
                <a:lnTo>
                  <a:pt x="415691" y="14611"/>
                </a:lnTo>
                <a:lnTo>
                  <a:pt x="413465" y="12784"/>
                </a:lnTo>
                <a:lnTo>
                  <a:pt x="412043" y="11871"/>
                </a:lnTo>
                <a:lnTo>
                  <a:pt x="409817" y="10958"/>
                </a:lnTo>
                <a:lnTo>
                  <a:pt x="408333" y="10045"/>
                </a:lnTo>
                <a:lnTo>
                  <a:pt x="406108" y="8218"/>
                </a:lnTo>
                <a:lnTo>
                  <a:pt x="404624" y="7305"/>
                </a:lnTo>
                <a:lnTo>
                  <a:pt x="402460" y="6392"/>
                </a:lnTo>
                <a:lnTo>
                  <a:pt x="400234" y="5479"/>
                </a:lnTo>
                <a:lnTo>
                  <a:pt x="398750" y="4565"/>
                </a:lnTo>
                <a:lnTo>
                  <a:pt x="396525" y="3652"/>
                </a:lnTo>
                <a:lnTo>
                  <a:pt x="394299" y="2739"/>
                </a:lnTo>
                <a:lnTo>
                  <a:pt x="392877" y="2739"/>
                </a:lnTo>
                <a:lnTo>
                  <a:pt x="390651" y="1826"/>
                </a:lnTo>
                <a:lnTo>
                  <a:pt x="388426" y="1826"/>
                </a:lnTo>
                <a:lnTo>
                  <a:pt x="386200" y="913"/>
                </a:lnTo>
                <a:lnTo>
                  <a:pt x="382552" y="913"/>
                </a:lnTo>
                <a:lnTo>
                  <a:pt x="379585" y="0"/>
                </a:lnTo>
                <a:lnTo>
                  <a:pt x="371485" y="0"/>
                </a:lnTo>
                <a:lnTo>
                  <a:pt x="369260" y="913"/>
                </a:lnTo>
                <a:lnTo>
                  <a:pt x="364870" y="913"/>
                </a:lnTo>
                <a:lnTo>
                  <a:pt x="362644" y="1826"/>
                </a:lnTo>
                <a:lnTo>
                  <a:pt x="361160" y="1826"/>
                </a:lnTo>
                <a:lnTo>
                  <a:pt x="358935" y="2739"/>
                </a:lnTo>
                <a:lnTo>
                  <a:pt x="356709" y="2739"/>
                </a:lnTo>
                <a:lnTo>
                  <a:pt x="354545" y="3652"/>
                </a:lnTo>
                <a:lnTo>
                  <a:pt x="353061" y="4565"/>
                </a:lnTo>
                <a:lnTo>
                  <a:pt x="350836" y="5479"/>
                </a:lnTo>
                <a:lnTo>
                  <a:pt x="349352" y="6392"/>
                </a:lnTo>
                <a:lnTo>
                  <a:pt x="347126" y="6392"/>
                </a:lnTo>
                <a:lnTo>
                  <a:pt x="345704" y="8218"/>
                </a:lnTo>
                <a:lnTo>
                  <a:pt x="343478" y="10045"/>
                </a:lnTo>
                <a:lnTo>
                  <a:pt x="341994" y="10958"/>
                </a:lnTo>
                <a:lnTo>
                  <a:pt x="339769" y="11871"/>
                </a:lnTo>
                <a:lnTo>
                  <a:pt x="338285" y="12784"/>
                </a:lnTo>
                <a:lnTo>
                  <a:pt x="336121" y="14611"/>
                </a:lnTo>
                <a:lnTo>
                  <a:pt x="334637" y="15516"/>
                </a:lnTo>
                <a:lnTo>
                  <a:pt x="333153" y="18256"/>
                </a:lnTo>
                <a:lnTo>
                  <a:pt x="331670" y="19169"/>
                </a:lnTo>
                <a:lnTo>
                  <a:pt x="330186" y="20995"/>
                </a:lnTo>
                <a:lnTo>
                  <a:pt x="328702" y="22822"/>
                </a:lnTo>
                <a:lnTo>
                  <a:pt x="327280" y="24648"/>
                </a:lnTo>
                <a:lnTo>
                  <a:pt x="325796" y="27388"/>
                </a:lnTo>
                <a:lnTo>
                  <a:pt x="325054" y="29214"/>
                </a:lnTo>
                <a:lnTo>
                  <a:pt x="323570" y="31040"/>
                </a:lnTo>
                <a:lnTo>
                  <a:pt x="322087" y="32867"/>
                </a:lnTo>
                <a:lnTo>
                  <a:pt x="320603" y="35599"/>
                </a:lnTo>
                <a:lnTo>
                  <a:pt x="319861" y="37425"/>
                </a:lnTo>
                <a:lnTo>
                  <a:pt x="319119" y="40165"/>
                </a:lnTo>
                <a:lnTo>
                  <a:pt x="318377" y="41991"/>
                </a:lnTo>
                <a:lnTo>
                  <a:pt x="317697" y="44731"/>
                </a:lnTo>
                <a:lnTo>
                  <a:pt x="316955" y="47470"/>
                </a:lnTo>
                <a:lnTo>
                  <a:pt x="315471" y="50210"/>
                </a:lnTo>
                <a:lnTo>
                  <a:pt x="314729" y="52949"/>
                </a:lnTo>
                <a:lnTo>
                  <a:pt x="313987" y="55681"/>
                </a:lnTo>
                <a:lnTo>
                  <a:pt x="313987" y="58421"/>
                </a:lnTo>
                <a:lnTo>
                  <a:pt x="313246" y="62074"/>
                </a:lnTo>
                <a:lnTo>
                  <a:pt x="313246" y="71206"/>
                </a:lnTo>
                <a:lnTo>
                  <a:pt x="312504" y="73938"/>
                </a:lnTo>
                <a:lnTo>
                  <a:pt x="311762" y="77590"/>
                </a:lnTo>
                <a:lnTo>
                  <a:pt x="311762" y="104065"/>
                </a:lnTo>
                <a:lnTo>
                  <a:pt x="312504" y="107718"/>
                </a:lnTo>
                <a:lnTo>
                  <a:pt x="312504" y="115016"/>
                </a:lnTo>
                <a:lnTo>
                  <a:pt x="313246" y="118669"/>
                </a:lnTo>
                <a:lnTo>
                  <a:pt x="313246" y="121408"/>
                </a:lnTo>
                <a:lnTo>
                  <a:pt x="313987" y="125974"/>
                </a:lnTo>
                <a:lnTo>
                  <a:pt x="313987" y="136012"/>
                </a:lnTo>
                <a:lnTo>
                  <a:pt x="314729" y="139665"/>
                </a:lnTo>
                <a:lnTo>
                  <a:pt x="315471" y="143317"/>
                </a:lnTo>
                <a:lnTo>
                  <a:pt x="315471" y="146057"/>
                </a:lnTo>
                <a:lnTo>
                  <a:pt x="316213" y="149710"/>
                </a:lnTo>
                <a:lnTo>
                  <a:pt x="316955" y="153355"/>
                </a:lnTo>
                <a:lnTo>
                  <a:pt x="317697" y="157008"/>
                </a:lnTo>
                <a:lnTo>
                  <a:pt x="318377" y="160661"/>
                </a:lnTo>
                <a:lnTo>
                  <a:pt x="318377" y="163400"/>
                </a:lnTo>
                <a:lnTo>
                  <a:pt x="319119" y="167053"/>
                </a:lnTo>
                <a:lnTo>
                  <a:pt x="319119" y="170706"/>
                </a:lnTo>
                <a:lnTo>
                  <a:pt x="319861" y="173438"/>
                </a:lnTo>
                <a:lnTo>
                  <a:pt x="320603" y="177090"/>
                </a:lnTo>
                <a:lnTo>
                  <a:pt x="321345" y="180743"/>
                </a:lnTo>
                <a:lnTo>
                  <a:pt x="321345" y="183483"/>
                </a:lnTo>
                <a:lnTo>
                  <a:pt x="322087" y="186222"/>
                </a:lnTo>
                <a:lnTo>
                  <a:pt x="322829" y="188962"/>
                </a:lnTo>
                <a:lnTo>
                  <a:pt x="323570" y="191694"/>
                </a:lnTo>
                <a:lnTo>
                  <a:pt x="323570" y="195347"/>
                </a:lnTo>
                <a:lnTo>
                  <a:pt x="325054" y="198086"/>
                </a:lnTo>
                <a:lnTo>
                  <a:pt x="325054" y="200826"/>
                </a:lnTo>
                <a:lnTo>
                  <a:pt x="325796" y="203565"/>
                </a:lnTo>
                <a:lnTo>
                  <a:pt x="325796" y="206305"/>
                </a:lnTo>
                <a:lnTo>
                  <a:pt x="326538" y="209045"/>
                </a:lnTo>
                <a:lnTo>
                  <a:pt x="327280" y="211776"/>
                </a:lnTo>
                <a:lnTo>
                  <a:pt x="327960" y="214516"/>
                </a:lnTo>
                <a:lnTo>
                  <a:pt x="327960" y="216342"/>
                </a:lnTo>
                <a:lnTo>
                  <a:pt x="328702" y="219082"/>
                </a:lnTo>
                <a:lnTo>
                  <a:pt x="329444" y="220908"/>
                </a:lnTo>
                <a:lnTo>
                  <a:pt x="329444" y="223648"/>
                </a:lnTo>
                <a:lnTo>
                  <a:pt x="330186" y="228214"/>
                </a:lnTo>
                <a:lnTo>
                  <a:pt x="330928" y="231859"/>
                </a:lnTo>
                <a:lnTo>
                  <a:pt x="331670" y="235512"/>
                </a:lnTo>
                <a:lnTo>
                  <a:pt x="331670" y="252855"/>
                </a:lnTo>
                <a:lnTo>
                  <a:pt x="330186" y="256508"/>
                </a:lnTo>
                <a:lnTo>
                  <a:pt x="329444" y="259247"/>
                </a:lnTo>
                <a:lnTo>
                  <a:pt x="328702" y="261987"/>
                </a:lnTo>
                <a:lnTo>
                  <a:pt x="327960" y="264726"/>
                </a:lnTo>
                <a:lnTo>
                  <a:pt x="327280" y="267466"/>
                </a:lnTo>
                <a:lnTo>
                  <a:pt x="325796" y="270198"/>
                </a:lnTo>
                <a:lnTo>
                  <a:pt x="325054" y="272938"/>
                </a:lnTo>
                <a:lnTo>
                  <a:pt x="323571" y="275677"/>
                </a:lnTo>
                <a:lnTo>
                  <a:pt x="322087" y="277503"/>
                </a:lnTo>
                <a:lnTo>
                  <a:pt x="320603" y="279330"/>
                </a:lnTo>
                <a:lnTo>
                  <a:pt x="319119" y="281156"/>
                </a:lnTo>
                <a:lnTo>
                  <a:pt x="317697" y="282983"/>
                </a:lnTo>
                <a:lnTo>
                  <a:pt x="315471" y="284809"/>
                </a:lnTo>
                <a:lnTo>
                  <a:pt x="313988" y="285722"/>
                </a:lnTo>
                <a:lnTo>
                  <a:pt x="312504" y="287541"/>
                </a:lnTo>
                <a:lnTo>
                  <a:pt x="311020" y="289367"/>
                </a:lnTo>
                <a:lnTo>
                  <a:pt x="308856" y="290281"/>
                </a:lnTo>
                <a:lnTo>
                  <a:pt x="307372" y="291194"/>
                </a:lnTo>
                <a:lnTo>
                  <a:pt x="305146" y="293020"/>
                </a:lnTo>
                <a:lnTo>
                  <a:pt x="303663" y="293933"/>
                </a:lnTo>
                <a:lnTo>
                  <a:pt x="302179" y="293933"/>
                </a:lnTo>
                <a:lnTo>
                  <a:pt x="299953" y="294847"/>
                </a:lnTo>
                <a:lnTo>
                  <a:pt x="298531" y="295760"/>
                </a:lnTo>
                <a:lnTo>
                  <a:pt x="297047" y="296673"/>
                </a:lnTo>
                <a:lnTo>
                  <a:pt x="295563" y="295760"/>
                </a:lnTo>
                <a:lnTo>
                  <a:pt x="290370" y="295760"/>
                </a:lnTo>
                <a:lnTo>
                  <a:pt x="288206" y="294847"/>
                </a:lnTo>
                <a:lnTo>
                  <a:pt x="286722" y="293933"/>
                </a:lnTo>
                <a:lnTo>
                  <a:pt x="285239" y="293933"/>
                </a:lnTo>
                <a:lnTo>
                  <a:pt x="283013" y="293020"/>
                </a:lnTo>
                <a:lnTo>
                  <a:pt x="281529" y="293020"/>
                </a:lnTo>
                <a:lnTo>
                  <a:pt x="280107" y="292107"/>
                </a:lnTo>
                <a:lnTo>
                  <a:pt x="277881" y="291194"/>
                </a:lnTo>
                <a:lnTo>
                  <a:pt x="276398" y="290281"/>
                </a:lnTo>
                <a:lnTo>
                  <a:pt x="274914" y="290281"/>
                </a:lnTo>
                <a:lnTo>
                  <a:pt x="272688" y="289367"/>
                </a:lnTo>
                <a:lnTo>
                  <a:pt x="270524" y="287541"/>
                </a:lnTo>
                <a:lnTo>
                  <a:pt x="268298" y="286635"/>
                </a:lnTo>
                <a:lnTo>
                  <a:pt x="266815" y="285722"/>
                </a:lnTo>
                <a:lnTo>
                  <a:pt x="264589" y="284809"/>
                </a:lnTo>
                <a:lnTo>
                  <a:pt x="262363" y="282983"/>
                </a:lnTo>
                <a:lnTo>
                  <a:pt x="260199" y="282069"/>
                </a:lnTo>
                <a:lnTo>
                  <a:pt x="257967" y="281156"/>
                </a:lnTo>
                <a:lnTo>
                  <a:pt x="255760" y="279330"/>
                </a:lnTo>
                <a:lnTo>
                  <a:pt x="253547" y="278417"/>
                </a:lnTo>
                <a:lnTo>
                  <a:pt x="250598" y="277503"/>
                </a:lnTo>
                <a:lnTo>
                  <a:pt x="249126" y="276590"/>
                </a:lnTo>
                <a:lnTo>
                  <a:pt x="246177" y="274764"/>
                </a:lnTo>
                <a:lnTo>
                  <a:pt x="243964" y="273851"/>
                </a:lnTo>
                <a:lnTo>
                  <a:pt x="241015" y="272937"/>
                </a:lnTo>
                <a:lnTo>
                  <a:pt x="239543" y="272024"/>
                </a:lnTo>
                <a:lnTo>
                  <a:pt x="236594" y="270198"/>
                </a:lnTo>
                <a:lnTo>
                  <a:pt x="233645" y="268372"/>
                </a:lnTo>
                <a:lnTo>
                  <a:pt x="230696" y="267466"/>
                </a:lnTo>
                <a:lnTo>
                  <a:pt x="228489" y="266553"/>
                </a:lnTo>
                <a:lnTo>
                  <a:pt x="226275" y="264726"/>
                </a:lnTo>
                <a:lnTo>
                  <a:pt x="223326" y="263813"/>
                </a:lnTo>
                <a:lnTo>
                  <a:pt x="220377" y="261987"/>
                </a:lnTo>
                <a:lnTo>
                  <a:pt x="218170" y="261074"/>
                </a:lnTo>
                <a:lnTo>
                  <a:pt x="215221" y="259247"/>
                </a:lnTo>
                <a:lnTo>
                  <a:pt x="213008" y="258334"/>
                </a:lnTo>
                <a:lnTo>
                  <a:pt x="210059" y="257421"/>
                </a:lnTo>
                <a:lnTo>
                  <a:pt x="207851" y="255594"/>
                </a:lnTo>
                <a:lnTo>
                  <a:pt x="204902" y="254681"/>
                </a:lnTo>
                <a:lnTo>
                  <a:pt x="201953" y="253768"/>
                </a:lnTo>
                <a:lnTo>
                  <a:pt x="199740" y="251942"/>
                </a:lnTo>
                <a:lnTo>
                  <a:pt x="197533" y="251942"/>
                </a:lnTo>
                <a:lnTo>
                  <a:pt x="194584" y="250115"/>
                </a:lnTo>
                <a:lnTo>
                  <a:pt x="191634" y="249202"/>
                </a:lnTo>
                <a:lnTo>
                  <a:pt x="189421" y="248297"/>
                </a:lnTo>
                <a:lnTo>
                  <a:pt x="186478" y="247383"/>
                </a:lnTo>
                <a:lnTo>
                  <a:pt x="183529" y="246470"/>
                </a:lnTo>
                <a:lnTo>
                  <a:pt x="180580" y="245557"/>
                </a:lnTo>
                <a:lnTo>
                  <a:pt x="178367" y="245557"/>
                </a:lnTo>
                <a:lnTo>
                  <a:pt x="176159" y="244644"/>
                </a:lnTo>
                <a:lnTo>
                  <a:pt x="173210" y="243731"/>
                </a:lnTo>
                <a:lnTo>
                  <a:pt x="170997" y="243731"/>
                </a:lnTo>
                <a:lnTo>
                  <a:pt x="168048" y="242817"/>
                </a:lnTo>
                <a:lnTo>
                  <a:pt x="165841" y="241904"/>
                </a:lnTo>
                <a:lnTo>
                  <a:pt x="156258" y="241904"/>
                </a:lnTo>
                <a:lnTo>
                  <a:pt x="154044" y="240991"/>
                </a:lnTo>
                <a:lnTo>
                  <a:pt x="140041" y="240991"/>
                </a:lnTo>
                <a:lnTo>
                  <a:pt x="137828" y="241904"/>
                </a:lnTo>
                <a:lnTo>
                  <a:pt x="131200" y="241904"/>
                </a:lnTo>
                <a:lnTo>
                  <a:pt x="128986" y="242817"/>
                </a:lnTo>
                <a:lnTo>
                  <a:pt x="126773" y="242817"/>
                </a:lnTo>
                <a:lnTo>
                  <a:pt x="124566" y="243731"/>
                </a:lnTo>
                <a:lnTo>
                  <a:pt x="123088" y="243731"/>
                </a:lnTo>
                <a:lnTo>
                  <a:pt x="120881" y="245557"/>
                </a:lnTo>
                <a:lnTo>
                  <a:pt x="117190" y="245557"/>
                </a:lnTo>
                <a:lnTo>
                  <a:pt x="114983" y="246470"/>
                </a:lnTo>
                <a:lnTo>
                  <a:pt x="113505" y="247383"/>
                </a:lnTo>
                <a:lnTo>
                  <a:pt x="112034" y="247383"/>
                </a:lnTo>
                <a:lnTo>
                  <a:pt x="109821" y="248297"/>
                </a:lnTo>
                <a:lnTo>
                  <a:pt x="107613" y="249202"/>
                </a:lnTo>
                <a:lnTo>
                  <a:pt x="106878" y="249202"/>
                </a:lnTo>
                <a:lnTo>
                  <a:pt x="104664" y="250115"/>
                </a:lnTo>
                <a:lnTo>
                  <a:pt x="102451" y="250115"/>
                </a:lnTo>
                <a:lnTo>
                  <a:pt x="100979" y="251028"/>
                </a:lnTo>
                <a:lnTo>
                  <a:pt x="100244" y="251942"/>
                </a:lnTo>
                <a:lnTo>
                  <a:pt x="96559" y="253768"/>
                </a:lnTo>
                <a:lnTo>
                  <a:pt x="93610" y="255594"/>
                </a:lnTo>
                <a:lnTo>
                  <a:pt x="90661" y="256508"/>
                </a:lnTo>
                <a:lnTo>
                  <a:pt x="87712" y="257421"/>
                </a:lnTo>
                <a:lnTo>
                  <a:pt x="85498" y="258334"/>
                </a:lnTo>
                <a:lnTo>
                  <a:pt x="83291" y="260160"/>
                </a:lnTo>
                <a:lnTo>
                  <a:pt x="80342" y="261074"/>
                </a:lnTo>
                <a:lnTo>
                  <a:pt x="78129" y="261987"/>
                </a:lnTo>
                <a:lnTo>
                  <a:pt x="75180" y="262900"/>
                </a:lnTo>
                <a:lnTo>
                  <a:pt x="73708" y="263813"/>
                </a:lnTo>
                <a:lnTo>
                  <a:pt x="71495" y="264726"/>
                </a:lnTo>
                <a:lnTo>
                  <a:pt x="67810" y="264726"/>
                </a:lnTo>
                <a:lnTo>
                  <a:pt x="66338" y="265640"/>
                </a:lnTo>
                <a:lnTo>
                  <a:pt x="63389" y="264726"/>
                </a:lnTo>
                <a:lnTo>
                  <a:pt x="61176" y="263813"/>
                </a:lnTo>
                <a:lnTo>
                  <a:pt x="59705" y="261987"/>
                </a:lnTo>
                <a:lnTo>
                  <a:pt x="58227" y="261074"/>
                </a:lnTo>
                <a:lnTo>
                  <a:pt x="56756" y="260160"/>
                </a:lnTo>
                <a:lnTo>
                  <a:pt x="55284" y="259247"/>
                </a:lnTo>
                <a:lnTo>
                  <a:pt x="53071" y="257421"/>
                </a:lnTo>
                <a:lnTo>
                  <a:pt x="50857" y="256508"/>
                </a:lnTo>
                <a:lnTo>
                  <a:pt x="49386" y="255594"/>
                </a:lnTo>
                <a:lnTo>
                  <a:pt x="47173" y="253768"/>
                </a:lnTo>
                <a:lnTo>
                  <a:pt x="44965" y="251942"/>
                </a:lnTo>
                <a:lnTo>
                  <a:pt x="42752" y="251028"/>
                </a:lnTo>
                <a:lnTo>
                  <a:pt x="39803" y="250115"/>
                </a:lnTo>
                <a:lnTo>
                  <a:pt x="37590" y="249202"/>
                </a:lnTo>
                <a:lnTo>
                  <a:pt x="35382" y="247383"/>
                </a:lnTo>
                <a:lnTo>
                  <a:pt x="33169" y="246470"/>
                </a:lnTo>
                <a:lnTo>
                  <a:pt x="30956" y="245557"/>
                </a:lnTo>
                <a:lnTo>
                  <a:pt x="28748" y="243731"/>
                </a:lnTo>
                <a:lnTo>
                  <a:pt x="25799" y="242817"/>
                </a:lnTo>
                <a:lnTo>
                  <a:pt x="23586" y="241904"/>
                </a:lnTo>
                <a:lnTo>
                  <a:pt x="21379" y="240991"/>
                </a:lnTo>
                <a:lnTo>
                  <a:pt x="19165" y="240078"/>
                </a:lnTo>
                <a:lnTo>
                  <a:pt x="16952" y="239165"/>
                </a:lnTo>
                <a:lnTo>
                  <a:pt x="14745" y="239165"/>
                </a:lnTo>
                <a:lnTo>
                  <a:pt x="13267" y="238251"/>
                </a:lnTo>
                <a:lnTo>
                  <a:pt x="6633" y="238251"/>
                </a:lnTo>
                <a:lnTo>
                  <a:pt x="5162" y="239165"/>
                </a:lnTo>
                <a:lnTo>
                  <a:pt x="2949" y="240078"/>
                </a:lnTo>
                <a:lnTo>
                  <a:pt x="1477" y="242817"/>
                </a:lnTo>
                <a:lnTo>
                  <a:pt x="741" y="245557"/>
                </a:lnTo>
                <a:lnTo>
                  <a:pt x="0" y="248297"/>
                </a:lnTo>
                <a:lnTo>
                  <a:pt x="0" y="251028"/>
                </a:lnTo>
                <a:lnTo>
                  <a:pt x="741" y="254681"/>
                </a:lnTo>
                <a:lnTo>
                  <a:pt x="741" y="258334"/>
                </a:lnTo>
                <a:lnTo>
                  <a:pt x="2213" y="261987"/>
                </a:lnTo>
                <a:lnTo>
                  <a:pt x="2213" y="263813"/>
                </a:lnTo>
                <a:lnTo>
                  <a:pt x="2949" y="265640"/>
                </a:lnTo>
                <a:lnTo>
                  <a:pt x="3691" y="268371"/>
                </a:lnTo>
                <a:lnTo>
                  <a:pt x="4426" y="270198"/>
                </a:lnTo>
                <a:lnTo>
                  <a:pt x="5898" y="273851"/>
                </a:lnTo>
                <a:lnTo>
                  <a:pt x="7375" y="277503"/>
                </a:lnTo>
                <a:lnTo>
                  <a:pt x="8847" y="279330"/>
                </a:lnTo>
                <a:lnTo>
                  <a:pt x="9582" y="282069"/>
                </a:lnTo>
                <a:lnTo>
                  <a:pt x="10318" y="283896"/>
                </a:lnTo>
                <a:lnTo>
                  <a:pt x="11060" y="285722"/>
                </a:lnTo>
                <a:lnTo>
                  <a:pt x="13267" y="290280"/>
                </a:lnTo>
                <a:lnTo>
                  <a:pt x="14745" y="293933"/>
                </a:lnTo>
                <a:lnTo>
                  <a:pt x="16216" y="296673"/>
                </a:lnTo>
                <a:lnTo>
                  <a:pt x="18430" y="301239"/>
                </a:lnTo>
                <a:lnTo>
                  <a:pt x="19901" y="303065"/>
                </a:lnTo>
                <a:lnTo>
                  <a:pt x="21379" y="305805"/>
                </a:lnTo>
                <a:lnTo>
                  <a:pt x="22850" y="309450"/>
                </a:lnTo>
                <a:lnTo>
                  <a:pt x="24328" y="312190"/>
                </a:lnTo>
                <a:lnTo>
                  <a:pt x="26535" y="314929"/>
                </a:lnTo>
                <a:lnTo>
                  <a:pt x="28013" y="317669"/>
                </a:lnTo>
                <a:lnTo>
                  <a:pt x="30220" y="321321"/>
                </a:lnTo>
                <a:lnTo>
                  <a:pt x="31698" y="324974"/>
                </a:lnTo>
                <a:lnTo>
                  <a:pt x="32433" y="326793"/>
                </a:lnTo>
                <a:lnTo>
                  <a:pt x="33905" y="328619"/>
                </a:lnTo>
                <a:lnTo>
                  <a:pt x="34647" y="330446"/>
                </a:lnTo>
                <a:lnTo>
                  <a:pt x="35382" y="333185"/>
                </a:lnTo>
                <a:lnTo>
                  <a:pt x="36118" y="335012"/>
                </a:lnTo>
                <a:lnTo>
                  <a:pt x="37590" y="336838"/>
                </a:lnTo>
                <a:lnTo>
                  <a:pt x="38331" y="339578"/>
                </a:lnTo>
                <a:lnTo>
                  <a:pt x="39067" y="343230"/>
                </a:lnTo>
                <a:lnTo>
                  <a:pt x="39803" y="345057"/>
                </a:lnTo>
                <a:lnTo>
                  <a:pt x="40539" y="347789"/>
                </a:lnTo>
                <a:lnTo>
                  <a:pt x="41274" y="351442"/>
                </a:lnTo>
                <a:lnTo>
                  <a:pt x="42752" y="355094"/>
                </a:lnTo>
                <a:lnTo>
                  <a:pt x="43488" y="357834"/>
                </a:lnTo>
                <a:lnTo>
                  <a:pt x="44223" y="362400"/>
                </a:lnTo>
                <a:lnTo>
                  <a:pt x="44223" y="364226"/>
                </a:lnTo>
                <a:lnTo>
                  <a:pt x="44965" y="366045"/>
                </a:lnTo>
                <a:lnTo>
                  <a:pt x="44965" y="368785"/>
                </a:lnTo>
                <a:lnTo>
                  <a:pt x="45701" y="370611"/>
                </a:lnTo>
                <a:lnTo>
                  <a:pt x="45701" y="372437"/>
                </a:lnTo>
                <a:lnTo>
                  <a:pt x="46437" y="375177"/>
                </a:lnTo>
                <a:lnTo>
                  <a:pt x="46437" y="377003"/>
                </a:lnTo>
                <a:lnTo>
                  <a:pt x="47908" y="378830"/>
                </a:lnTo>
                <a:lnTo>
                  <a:pt x="47908" y="381569"/>
                </a:lnTo>
                <a:lnTo>
                  <a:pt x="48650" y="383396"/>
                </a:lnTo>
                <a:lnTo>
                  <a:pt x="49386" y="386128"/>
                </a:lnTo>
                <a:lnTo>
                  <a:pt x="50122" y="387954"/>
                </a:lnTo>
                <a:lnTo>
                  <a:pt x="50122" y="390694"/>
                </a:lnTo>
                <a:lnTo>
                  <a:pt x="50857" y="392520"/>
                </a:lnTo>
                <a:lnTo>
                  <a:pt x="51593" y="395260"/>
                </a:lnTo>
                <a:lnTo>
                  <a:pt x="52335" y="397086"/>
                </a:lnTo>
                <a:lnTo>
                  <a:pt x="53071" y="398912"/>
                </a:lnTo>
                <a:lnTo>
                  <a:pt x="53806" y="401652"/>
                </a:lnTo>
                <a:lnTo>
                  <a:pt x="55284" y="403478"/>
                </a:lnTo>
                <a:lnTo>
                  <a:pt x="56020" y="406210"/>
                </a:lnTo>
                <a:lnTo>
                  <a:pt x="56756" y="408037"/>
                </a:lnTo>
                <a:lnTo>
                  <a:pt x="57491" y="409863"/>
                </a:lnTo>
                <a:lnTo>
                  <a:pt x="58227" y="412603"/>
                </a:lnTo>
                <a:lnTo>
                  <a:pt x="58969" y="414429"/>
                </a:lnTo>
                <a:lnTo>
                  <a:pt x="59705" y="417169"/>
                </a:lnTo>
                <a:lnTo>
                  <a:pt x="60440" y="418995"/>
                </a:lnTo>
                <a:lnTo>
                  <a:pt x="61176" y="421735"/>
                </a:lnTo>
                <a:lnTo>
                  <a:pt x="62654" y="423553"/>
                </a:lnTo>
                <a:lnTo>
                  <a:pt x="63389" y="425380"/>
                </a:lnTo>
                <a:lnTo>
                  <a:pt x="64125" y="427206"/>
                </a:lnTo>
                <a:lnTo>
                  <a:pt x="64861" y="429946"/>
                </a:lnTo>
                <a:lnTo>
                  <a:pt x="66339" y="432685"/>
                </a:lnTo>
                <a:lnTo>
                  <a:pt x="67074" y="434512"/>
                </a:lnTo>
                <a:lnTo>
                  <a:pt x="67810" y="436338"/>
                </a:lnTo>
                <a:lnTo>
                  <a:pt x="69288" y="439078"/>
                </a:lnTo>
                <a:lnTo>
                  <a:pt x="70023" y="440904"/>
                </a:lnTo>
                <a:lnTo>
                  <a:pt x="72231" y="444549"/>
                </a:lnTo>
                <a:lnTo>
                  <a:pt x="73708" y="448202"/>
                </a:lnTo>
                <a:lnTo>
                  <a:pt x="75180" y="451855"/>
                </a:lnTo>
                <a:lnTo>
                  <a:pt x="78129" y="455508"/>
                </a:lnTo>
                <a:lnTo>
                  <a:pt x="79606" y="458247"/>
                </a:lnTo>
                <a:lnTo>
                  <a:pt x="81078" y="461900"/>
                </a:lnTo>
                <a:lnTo>
                  <a:pt x="83291" y="465545"/>
                </a:lnTo>
                <a:lnTo>
                  <a:pt x="85498" y="468285"/>
                </a:lnTo>
                <a:lnTo>
                  <a:pt x="86976" y="471024"/>
                </a:lnTo>
                <a:lnTo>
                  <a:pt x="88447" y="473764"/>
                </a:lnTo>
                <a:lnTo>
                  <a:pt x="89925" y="475590"/>
                </a:lnTo>
                <a:lnTo>
                  <a:pt x="92132" y="478330"/>
                </a:lnTo>
                <a:lnTo>
                  <a:pt x="92868" y="479243"/>
                </a:lnTo>
                <a:lnTo>
                  <a:pt x="94346" y="481069"/>
                </a:lnTo>
                <a:lnTo>
                  <a:pt x="95817" y="482888"/>
                </a:lnTo>
                <a:lnTo>
                  <a:pt x="97295" y="484714"/>
                </a:lnTo>
                <a:lnTo>
                  <a:pt x="99502" y="486541"/>
                </a:lnTo>
                <a:lnTo>
                  <a:pt x="101715" y="487454"/>
                </a:lnTo>
                <a:lnTo>
                  <a:pt x="103929" y="488367"/>
                </a:lnTo>
                <a:lnTo>
                  <a:pt x="106878" y="489280"/>
                </a:lnTo>
                <a:lnTo>
                  <a:pt x="108349" y="488367"/>
                </a:lnTo>
                <a:lnTo>
                  <a:pt x="109821" y="488367"/>
                </a:lnTo>
                <a:lnTo>
                  <a:pt x="112034" y="487454"/>
                </a:lnTo>
                <a:lnTo>
                  <a:pt x="113505" y="487454"/>
                </a:lnTo>
                <a:lnTo>
                  <a:pt x="115719" y="485628"/>
                </a:lnTo>
                <a:lnTo>
                  <a:pt x="117190" y="483801"/>
                </a:lnTo>
                <a:lnTo>
                  <a:pt x="118668" y="482888"/>
                </a:lnTo>
                <a:lnTo>
                  <a:pt x="119404" y="481975"/>
                </a:lnTo>
                <a:lnTo>
                  <a:pt x="117190" y="480156"/>
                </a:lnTo>
                <a:lnTo>
                  <a:pt x="114983" y="478330"/>
                </a:lnTo>
                <a:lnTo>
                  <a:pt x="113505" y="476503"/>
                </a:lnTo>
                <a:lnTo>
                  <a:pt x="112034" y="474677"/>
                </a:lnTo>
                <a:lnTo>
                  <a:pt x="109821" y="472851"/>
                </a:lnTo>
                <a:lnTo>
                  <a:pt x="107613" y="471024"/>
                </a:lnTo>
                <a:lnTo>
                  <a:pt x="106878" y="469198"/>
                </a:lnTo>
                <a:lnTo>
                  <a:pt x="105400" y="467371"/>
                </a:lnTo>
                <a:lnTo>
                  <a:pt x="103187" y="465545"/>
                </a:lnTo>
                <a:lnTo>
                  <a:pt x="100980" y="462805"/>
                </a:lnTo>
                <a:lnTo>
                  <a:pt x="100244" y="460073"/>
                </a:lnTo>
                <a:lnTo>
                  <a:pt x="98766" y="458247"/>
                </a:lnTo>
                <a:lnTo>
                  <a:pt x="96559" y="455508"/>
                </a:lnTo>
                <a:lnTo>
                  <a:pt x="95081" y="453681"/>
                </a:lnTo>
                <a:lnTo>
                  <a:pt x="93610" y="450942"/>
                </a:lnTo>
                <a:lnTo>
                  <a:pt x="92868" y="449115"/>
                </a:lnTo>
                <a:lnTo>
                  <a:pt x="90661" y="445462"/>
                </a:lnTo>
                <a:lnTo>
                  <a:pt x="89183" y="443636"/>
                </a:lnTo>
                <a:lnTo>
                  <a:pt x="88447" y="440904"/>
                </a:lnTo>
                <a:lnTo>
                  <a:pt x="86976" y="438164"/>
                </a:lnTo>
                <a:lnTo>
                  <a:pt x="85498" y="435425"/>
                </a:lnTo>
                <a:lnTo>
                  <a:pt x="84763" y="432685"/>
                </a:lnTo>
                <a:lnTo>
                  <a:pt x="83291" y="429946"/>
                </a:lnTo>
                <a:lnTo>
                  <a:pt x="81814" y="427206"/>
                </a:lnTo>
                <a:lnTo>
                  <a:pt x="80342" y="424467"/>
                </a:lnTo>
                <a:lnTo>
                  <a:pt x="78864" y="421735"/>
                </a:lnTo>
                <a:lnTo>
                  <a:pt x="78129" y="418995"/>
                </a:lnTo>
                <a:lnTo>
                  <a:pt x="77393" y="416255"/>
                </a:lnTo>
                <a:lnTo>
                  <a:pt x="75922" y="413516"/>
                </a:lnTo>
                <a:lnTo>
                  <a:pt x="74444" y="410776"/>
                </a:lnTo>
                <a:lnTo>
                  <a:pt x="73708" y="408037"/>
                </a:lnTo>
                <a:lnTo>
                  <a:pt x="72972" y="405297"/>
                </a:lnTo>
                <a:lnTo>
                  <a:pt x="71495" y="402565"/>
                </a:lnTo>
                <a:lnTo>
                  <a:pt x="70759" y="399826"/>
                </a:lnTo>
                <a:lnTo>
                  <a:pt x="70023" y="397086"/>
                </a:lnTo>
                <a:lnTo>
                  <a:pt x="68546" y="394346"/>
                </a:lnTo>
                <a:lnTo>
                  <a:pt x="67810" y="391607"/>
                </a:lnTo>
                <a:lnTo>
                  <a:pt x="67074" y="388867"/>
                </a:lnTo>
                <a:lnTo>
                  <a:pt x="66339" y="386128"/>
                </a:lnTo>
                <a:lnTo>
                  <a:pt x="65603" y="383396"/>
                </a:lnTo>
                <a:lnTo>
                  <a:pt x="64861" y="380656"/>
                </a:lnTo>
                <a:lnTo>
                  <a:pt x="63389" y="377917"/>
                </a:lnTo>
                <a:lnTo>
                  <a:pt x="62654" y="375177"/>
                </a:lnTo>
                <a:lnTo>
                  <a:pt x="62654" y="372437"/>
                </a:lnTo>
                <a:lnTo>
                  <a:pt x="61176" y="370611"/>
                </a:lnTo>
                <a:lnTo>
                  <a:pt x="60440" y="367871"/>
                </a:lnTo>
                <a:lnTo>
                  <a:pt x="59705" y="366045"/>
                </a:lnTo>
                <a:lnTo>
                  <a:pt x="59705" y="363313"/>
                </a:lnTo>
                <a:lnTo>
                  <a:pt x="58969" y="360574"/>
                </a:lnTo>
                <a:lnTo>
                  <a:pt x="58227" y="358747"/>
                </a:lnTo>
                <a:lnTo>
                  <a:pt x="57491" y="356008"/>
                </a:lnTo>
                <a:lnTo>
                  <a:pt x="57491" y="354181"/>
                </a:lnTo>
                <a:lnTo>
                  <a:pt x="56756" y="352355"/>
                </a:lnTo>
                <a:lnTo>
                  <a:pt x="56756" y="349615"/>
                </a:lnTo>
                <a:lnTo>
                  <a:pt x="56020" y="347789"/>
                </a:lnTo>
                <a:lnTo>
                  <a:pt x="56020" y="345962"/>
                </a:lnTo>
                <a:lnTo>
                  <a:pt x="54542" y="342317"/>
                </a:lnTo>
                <a:lnTo>
                  <a:pt x="53806" y="339578"/>
                </a:lnTo>
                <a:lnTo>
                  <a:pt x="53071" y="336838"/>
                </a:lnTo>
                <a:lnTo>
                  <a:pt x="53071" y="334099"/>
                </a:lnTo>
                <a:lnTo>
                  <a:pt x="52335" y="331359"/>
                </a:lnTo>
                <a:lnTo>
                  <a:pt x="51593" y="328619"/>
                </a:lnTo>
                <a:lnTo>
                  <a:pt x="50857" y="325887"/>
                </a:lnTo>
                <a:lnTo>
                  <a:pt x="50122" y="323148"/>
                </a:lnTo>
                <a:lnTo>
                  <a:pt x="48650" y="320408"/>
                </a:lnTo>
                <a:lnTo>
                  <a:pt x="47173" y="317669"/>
                </a:lnTo>
                <a:lnTo>
                  <a:pt x="45701" y="315842"/>
                </a:lnTo>
                <a:lnTo>
                  <a:pt x="44965" y="312190"/>
                </a:lnTo>
                <a:lnTo>
                  <a:pt x="42752" y="309450"/>
                </a:lnTo>
                <a:lnTo>
                  <a:pt x="41274" y="306718"/>
                </a:lnTo>
                <a:lnTo>
                  <a:pt x="39803" y="303978"/>
                </a:lnTo>
                <a:lnTo>
                  <a:pt x="38331" y="301239"/>
                </a:lnTo>
                <a:lnTo>
                  <a:pt x="36118" y="298499"/>
                </a:lnTo>
                <a:lnTo>
                  <a:pt x="34647" y="295760"/>
                </a:lnTo>
                <a:lnTo>
                  <a:pt x="33905" y="293020"/>
                </a:lnTo>
                <a:lnTo>
                  <a:pt x="31698" y="290280"/>
                </a:lnTo>
                <a:lnTo>
                  <a:pt x="30220" y="287541"/>
                </a:lnTo>
                <a:lnTo>
                  <a:pt x="28013" y="284809"/>
                </a:lnTo>
                <a:lnTo>
                  <a:pt x="27271" y="282983"/>
                </a:lnTo>
                <a:lnTo>
                  <a:pt x="25064" y="280243"/>
                </a:lnTo>
                <a:lnTo>
                  <a:pt x="23586" y="277503"/>
                </a:lnTo>
                <a:lnTo>
                  <a:pt x="22850" y="275677"/>
                </a:lnTo>
                <a:lnTo>
                  <a:pt x="21379" y="273851"/>
                </a:lnTo>
                <a:lnTo>
                  <a:pt x="20637" y="272024"/>
                </a:lnTo>
                <a:lnTo>
                  <a:pt x="18430" y="268371"/>
                </a:lnTo>
                <a:lnTo>
                  <a:pt x="17694" y="265640"/>
                </a:lnTo>
                <a:lnTo>
                  <a:pt x="16952" y="263813"/>
                </a:lnTo>
                <a:lnTo>
                  <a:pt x="17694" y="261987"/>
                </a:lnTo>
                <a:lnTo>
                  <a:pt x="18430" y="260160"/>
                </a:lnTo>
                <a:lnTo>
                  <a:pt x="20637" y="259247"/>
                </a:lnTo>
                <a:lnTo>
                  <a:pt x="22850" y="258334"/>
                </a:lnTo>
                <a:lnTo>
                  <a:pt x="25799" y="259247"/>
                </a:lnTo>
                <a:lnTo>
                  <a:pt x="27271" y="260160"/>
                </a:lnTo>
                <a:lnTo>
                  <a:pt x="29484" y="261074"/>
                </a:lnTo>
                <a:lnTo>
                  <a:pt x="30956" y="261987"/>
                </a:lnTo>
                <a:lnTo>
                  <a:pt x="33905" y="264726"/>
                </a:lnTo>
                <a:lnTo>
                  <a:pt x="36118" y="266553"/>
                </a:lnTo>
                <a:lnTo>
                  <a:pt x="39067" y="268371"/>
                </a:lnTo>
                <a:lnTo>
                  <a:pt x="39803" y="270198"/>
                </a:lnTo>
                <a:lnTo>
                  <a:pt x="42016" y="272024"/>
                </a:lnTo>
                <a:lnTo>
                  <a:pt x="43488" y="273851"/>
                </a:lnTo>
                <a:lnTo>
                  <a:pt x="44965" y="275677"/>
                </a:lnTo>
                <a:lnTo>
                  <a:pt x="47908" y="278417"/>
                </a:lnTo>
                <a:lnTo>
                  <a:pt x="50857" y="281156"/>
                </a:lnTo>
                <a:lnTo>
                  <a:pt x="53071" y="283896"/>
                </a:lnTo>
                <a:lnTo>
                  <a:pt x="56020" y="284809"/>
                </a:lnTo>
                <a:lnTo>
                  <a:pt x="57491" y="285722"/>
                </a:lnTo>
                <a:lnTo>
                  <a:pt x="59705" y="286635"/>
                </a:lnTo>
                <a:lnTo>
                  <a:pt x="63389" y="286635"/>
                </a:lnTo>
                <a:lnTo>
                  <a:pt x="66338" y="285722"/>
                </a:lnTo>
                <a:lnTo>
                  <a:pt x="69288" y="283896"/>
                </a:lnTo>
                <a:lnTo>
                  <a:pt x="70759" y="282983"/>
                </a:lnTo>
                <a:lnTo>
                  <a:pt x="72230" y="282069"/>
                </a:lnTo>
                <a:lnTo>
                  <a:pt x="74444" y="281156"/>
                </a:lnTo>
                <a:lnTo>
                  <a:pt x="76657" y="279330"/>
                </a:lnTo>
                <a:lnTo>
                  <a:pt x="79606" y="277503"/>
                </a:lnTo>
                <a:lnTo>
                  <a:pt x="83291" y="276590"/>
                </a:lnTo>
                <a:lnTo>
                  <a:pt x="86240" y="274764"/>
                </a:lnTo>
                <a:lnTo>
                  <a:pt x="89183" y="272937"/>
                </a:lnTo>
                <a:lnTo>
                  <a:pt x="92868" y="272024"/>
                </a:lnTo>
                <a:lnTo>
                  <a:pt x="95817" y="270198"/>
                </a:lnTo>
                <a:lnTo>
                  <a:pt x="99502" y="269285"/>
                </a:lnTo>
                <a:lnTo>
                  <a:pt x="102451" y="268371"/>
                </a:lnTo>
                <a:lnTo>
                  <a:pt x="105400" y="267466"/>
                </a:lnTo>
                <a:lnTo>
                  <a:pt x="109085" y="266553"/>
                </a:lnTo>
                <a:lnTo>
                  <a:pt x="112034" y="265640"/>
                </a:lnTo>
                <a:lnTo>
                  <a:pt x="114983" y="264726"/>
                </a:lnTo>
                <a:lnTo>
                  <a:pt x="118668" y="263813"/>
                </a:lnTo>
                <a:lnTo>
                  <a:pt x="120881" y="263813"/>
                </a:lnTo>
                <a:lnTo>
                  <a:pt x="123824" y="262900"/>
                </a:lnTo>
                <a:lnTo>
                  <a:pt x="127509" y="262900"/>
                </a:lnTo>
                <a:lnTo>
                  <a:pt x="129722" y="261987"/>
                </a:lnTo>
                <a:lnTo>
                  <a:pt x="133407" y="261987"/>
                </a:lnTo>
                <a:lnTo>
                  <a:pt x="135620" y="261074"/>
                </a:lnTo>
                <a:lnTo>
                  <a:pt x="158465" y="261074"/>
                </a:lnTo>
                <a:lnTo>
                  <a:pt x="161414" y="261987"/>
                </a:lnTo>
                <a:lnTo>
                  <a:pt x="169526" y="261987"/>
                </a:lnTo>
                <a:lnTo>
                  <a:pt x="171733" y="263813"/>
                </a:lnTo>
                <a:lnTo>
                  <a:pt x="176895" y="263813"/>
                </a:lnTo>
                <a:lnTo>
                  <a:pt x="179102" y="264726"/>
                </a:lnTo>
                <a:lnTo>
                  <a:pt x="182051" y="264726"/>
                </a:lnTo>
                <a:lnTo>
                  <a:pt x="184265" y="265640"/>
                </a:lnTo>
                <a:lnTo>
                  <a:pt x="186478" y="266553"/>
                </a:lnTo>
                <a:lnTo>
                  <a:pt x="189421" y="266553"/>
                </a:lnTo>
                <a:lnTo>
                  <a:pt x="191634" y="268372"/>
                </a:lnTo>
                <a:lnTo>
                  <a:pt x="193848" y="268372"/>
                </a:lnTo>
                <a:lnTo>
                  <a:pt x="196797" y="269285"/>
                </a:lnTo>
                <a:lnTo>
                  <a:pt x="199004" y="269285"/>
                </a:lnTo>
                <a:lnTo>
                  <a:pt x="201217" y="271111"/>
                </a:lnTo>
                <a:lnTo>
                  <a:pt x="203431" y="272024"/>
                </a:lnTo>
                <a:lnTo>
                  <a:pt x="205638" y="272937"/>
                </a:lnTo>
                <a:lnTo>
                  <a:pt x="207851" y="273851"/>
                </a:lnTo>
                <a:lnTo>
                  <a:pt x="210059" y="274764"/>
                </a:lnTo>
                <a:lnTo>
                  <a:pt x="212272" y="275677"/>
                </a:lnTo>
                <a:lnTo>
                  <a:pt x="213750" y="276590"/>
                </a:lnTo>
                <a:lnTo>
                  <a:pt x="215957" y="277503"/>
                </a:lnTo>
                <a:lnTo>
                  <a:pt x="218170" y="279330"/>
                </a:lnTo>
                <a:lnTo>
                  <a:pt x="220377" y="280243"/>
                </a:lnTo>
                <a:lnTo>
                  <a:pt x="221855" y="281156"/>
                </a:lnTo>
                <a:lnTo>
                  <a:pt x="224068" y="282983"/>
                </a:lnTo>
                <a:lnTo>
                  <a:pt x="226275" y="283896"/>
                </a:lnTo>
                <a:lnTo>
                  <a:pt x="227753" y="284809"/>
                </a:lnTo>
                <a:lnTo>
                  <a:pt x="229225" y="285722"/>
                </a:lnTo>
                <a:lnTo>
                  <a:pt x="231438" y="286635"/>
                </a:lnTo>
                <a:lnTo>
                  <a:pt x="233645" y="288454"/>
                </a:lnTo>
                <a:lnTo>
                  <a:pt x="235123" y="289367"/>
                </a:lnTo>
                <a:lnTo>
                  <a:pt x="236594" y="291194"/>
                </a:lnTo>
                <a:lnTo>
                  <a:pt x="238072" y="292107"/>
                </a:lnTo>
                <a:lnTo>
                  <a:pt x="240279" y="293933"/>
                </a:lnTo>
                <a:lnTo>
                  <a:pt x="243228" y="295760"/>
                </a:lnTo>
                <a:lnTo>
                  <a:pt x="246177" y="297586"/>
                </a:lnTo>
                <a:lnTo>
                  <a:pt x="249126" y="299412"/>
                </a:lnTo>
                <a:lnTo>
                  <a:pt x="252811" y="302152"/>
                </a:lnTo>
                <a:lnTo>
                  <a:pt x="255760" y="303065"/>
                </a:lnTo>
                <a:lnTo>
                  <a:pt x="257967" y="304892"/>
                </a:lnTo>
                <a:lnTo>
                  <a:pt x="260941" y="306718"/>
                </a:lnTo>
                <a:lnTo>
                  <a:pt x="263847" y="308537"/>
                </a:lnTo>
                <a:lnTo>
                  <a:pt x="266073" y="309450"/>
                </a:lnTo>
                <a:lnTo>
                  <a:pt x="269040" y="310363"/>
                </a:lnTo>
                <a:lnTo>
                  <a:pt x="271266" y="311276"/>
                </a:lnTo>
                <a:lnTo>
                  <a:pt x="274172" y="312190"/>
                </a:lnTo>
                <a:lnTo>
                  <a:pt x="276398" y="313103"/>
                </a:lnTo>
                <a:lnTo>
                  <a:pt x="278623" y="314016"/>
                </a:lnTo>
                <a:lnTo>
                  <a:pt x="280787" y="314016"/>
                </a:lnTo>
                <a:lnTo>
                  <a:pt x="283013" y="315842"/>
                </a:lnTo>
                <a:lnTo>
                  <a:pt x="286722" y="315842"/>
                </a:lnTo>
                <a:lnTo>
                  <a:pt x="288948" y="316756"/>
                </a:lnTo>
                <a:lnTo>
                  <a:pt x="290370" y="316756"/>
                </a:lnTo>
                <a:lnTo>
                  <a:pt x="293338" y="317669"/>
                </a:lnTo>
                <a:lnTo>
                  <a:pt x="300695" y="317669"/>
                </a:lnTo>
                <a:lnTo>
                  <a:pt x="303663" y="316756"/>
                </a:lnTo>
                <a:lnTo>
                  <a:pt x="307372" y="315842"/>
                </a:lnTo>
                <a:lnTo>
                  <a:pt x="310278" y="314929"/>
                </a:lnTo>
                <a:lnTo>
                  <a:pt x="313246" y="314016"/>
                </a:lnTo>
                <a:lnTo>
                  <a:pt x="315471" y="312190"/>
                </a:lnTo>
                <a:lnTo>
                  <a:pt x="318377" y="310363"/>
                </a:lnTo>
                <a:lnTo>
                  <a:pt x="320603" y="309450"/>
                </a:lnTo>
                <a:lnTo>
                  <a:pt x="323571" y="307624"/>
                </a:lnTo>
                <a:lnTo>
                  <a:pt x="325796" y="304892"/>
                </a:lnTo>
                <a:lnTo>
                  <a:pt x="327280" y="303065"/>
                </a:lnTo>
                <a:lnTo>
                  <a:pt x="329444" y="301239"/>
                </a:lnTo>
                <a:lnTo>
                  <a:pt x="331670" y="299413"/>
                </a:lnTo>
                <a:lnTo>
                  <a:pt x="333154" y="295760"/>
                </a:lnTo>
                <a:lnTo>
                  <a:pt x="334637" y="293933"/>
                </a:lnTo>
                <a:lnTo>
                  <a:pt x="336121" y="291194"/>
                </a:lnTo>
                <a:lnTo>
                  <a:pt x="337543" y="289367"/>
                </a:lnTo>
                <a:lnTo>
                  <a:pt x="339027" y="285722"/>
                </a:lnTo>
                <a:lnTo>
                  <a:pt x="339769" y="282983"/>
                </a:lnTo>
                <a:lnTo>
                  <a:pt x="340511" y="279330"/>
                </a:lnTo>
                <a:lnTo>
                  <a:pt x="341995" y="276590"/>
                </a:lnTo>
                <a:lnTo>
                  <a:pt x="342736" y="273851"/>
                </a:lnTo>
                <a:lnTo>
                  <a:pt x="343478" y="270198"/>
                </a:lnTo>
                <a:lnTo>
                  <a:pt x="344220" y="267466"/>
                </a:lnTo>
                <a:lnTo>
                  <a:pt x="344220" y="264726"/>
                </a:lnTo>
                <a:lnTo>
                  <a:pt x="344962" y="260160"/>
                </a:lnTo>
                <a:lnTo>
                  <a:pt x="345704" y="257421"/>
                </a:lnTo>
                <a:lnTo>
                  <a:pt x="345704" y="247383"/>
                </a:lnTo>
                <a:lnTo>
                  <a:pt x="346446" y="243731"/>
                </a:lnTo>
                <a:lnTo>
                  <a:pt x="346446" y="232772"/>
                </a:lnTo>
                <a:lnTo>
                  <a:pt x="345704" y="229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685263" y="3489178"/>
            <a:ext cx="127484" cy="442728"/>
          </a:xfrm>
          <a:custGeom>
            <a:avLst/>
            <a:gdLst/>
            <a:ahLst/>
            <a:cxnLst/>
            <a:rect l="l" t="t" r="r" b="b"/>
            <a:pathLst>
              <a:path w="127484" h="442728">
                <a:moveTo>
                  <a:pt x="58178" y="291194"/>
                </a:moveTo>
                <a:lnTo>
                  <a:pt x="57497" y="288462"/>
                </a:lnTo>
                <a:lnTo>
                  <a:pt x="57497" y="280243"/>
                </a:lnTo>
                <a:lnTo>
                  <a:pt x="56756" y="276590"/>
                </a:lnTo>
                <a:lnTo>
                  <a:pt x="56014" y="272938"/>
                </a:lnTo>
                <a:lnTo>
                  <a:pt x="55272" y="268379"/>
                </a:lnTo>
                <a:lnTo>
                  <a:pt x="55272" y="265640"/>
                </a:lnTo>
                <a:lnTo>
                  <a:pt x="54530" y="261987"/>
                </a:lnTo>
                <a:lnTo>
                  <a:pt x="53788" y="258334"/>
                </a:lnTo>
                <a:lnTo>
                  <a:pt x="53046" y="254681"/>
                </a:lnTo>
                <a:lnTo>
                  <a:pt x="52304" y="251036"/>
                </a:lnTo>
                <a:lnTo>
                  <a:pt x="51562" y="248297"/>
                </a:lnTo>
                <a:lnTo>
                  <a:pt x="51562" y="244644"/>
                </a:lnTo>
                <a:lnTo>
                  <a:pt x="50078" y="240991"/>
                </a:lnTo>
                <a:lnTo>
                  <a:pt x="50078" y="238251"/>
                </a:lnTo>
                <a:lnTo>
                  <a:pt x="48595" y="234599"/>
                </a:lnTo>
                <a:lnTo>
                  <a:pt x="47914" y="230954"/>
                </a:lnTo>
                <a:lnTo>
                  <a:pt x="47173" y="228214"/>
                </a:lnTo>
                <a:lnTo>
                  <a:pt x="46431" y="224561"/>
                </a:lnTo>
                <a:lnTo>
                  <a:pt x="44947" y="221822"/>
                </a:lnTo>
                <a:lnTo>
                  <a:pt x="44205" y="218169"/>
                </a:lnTo>
                <a:lnTo>
                  <a:pt x="43463" y="214516"/>
                </a:lnTo>
                <a:lnTo>
                  <a:pt x="41979" y="211784"/>
                </a:lnTo>
                <a:lnTo>
                  <a:pt x="40495" y="209045"/>
                </a:lnTo>
                <a:lnTo>
                  <a:pt x="39753" y="205392"/>
                </a:lnTo>
                <a:lnTo>
                  <a:pt x="39073" y="202652"/>
                </a:lnTo>
                <a:lnTo>
                  <a:pt x="38331" y="200826"/>
                </a:lnTo>
                <a:lnTo>
                  <a:pt x="36848" y="197173"/>
                </a:lnTo>
                <a:lnTo>
                  <a:pt x="36106" y="194433"/>
                </a:lnTo>
                <a:lnTo>
                  <a:pt x="34622" y="190788"/>
                </a:lnTo>
                <a:lnTo>
                  <a:pt x="33880" y="188049"/>
                </a:lnTo>
                <a:lnTo>
                  <a:pt x="32396" y="185309"/>
                </a:lnTo>
                <a:lnTo>
                  <a:pt x="31654" y="182570"/>
                </a:lnTo>
                <a:lnTo>
                  <a:pt x="30912" y="179830"/>
                </a:lnTo>
                <a:lnTo>
                  <a:pt x="30170" y="178004"/>
                </a:lnTo>
                <a:lnTo>
                  <a:pt x="28748" y="174358"/>
                </a:lnTo>
                <a:lnTo>
                  <a:pt x="27265" y="171619"/>
                </a:lnTo>
                <a:lnTo>
                  <a:pt x="26523" y="169792"/>
                </a:lnTo>
                <a:lnTo>
                  <a:pt x="25781" y="167053"/>
                </a:lnTo>
                <a:lnTo>
                  <a:pt x="25039" y="165226"/>
                </a:lnTo>
                <a:lnTo>
                  <a:pt x="23555" y="161574"/>
                </a:lnTo>
                <a:lnTo>
                  <a:pt x="22813" y="159747"/>
                </a:lnTo>
                <a:lnTo>
                  <a:pt x="22071" y="157921"/>
                </a:lnTo>
                <a:lnTo>
                  <a:pt x="20587" y="154276"/>
                </a:lnTo>
                <a:lnTo>
                  <a:pt x="19907" y="152449"/>
                </a:lnTo>
                <a:lnTo>
                  <a:pt x="19165" y="150623"/>
                </a:lnTo>
                <a:lnTo>
                  <a:pt x="18424" y="148797"/>
                </a:lnTo>
                <a:lnTo>
                  <a:pt x="17682" y="146057"/>
                </a:lnTo>
                <a:lnTo>
                  <a:pt x="16940" y="143317"/>
                </a:lnTo>
                <a:lnTo>
                  <a:pt x="16198" y="141491"/>
                </a:lnTo>
                <a:lnTo>
                  <a:pt x="16198" y="139665"/>
                </a:lnTo>
                <a:lnTo>
                  <a:pt x="15456" y="136925"/>
                </a:lnTo>
                <a:lnTo>
                  <a:pt x="14714" y="135106"/>
                </a:lnTo>
                <a:lnTo>
                  <a:pt x="13972" y="133280"/>
                </a:lnTo>
                <a:lnTo>
                  <a:pt x="13230" y="130540"/>
                </a:lnTo>
                <a:lnTo>
                  <a:pt x="12488" y="128714"/>
                </a:lnTo>
                <a:lnTo>
                  <a:pt x="12488" y="126888"/>
                </a:lnTo>
                <a:lnTo>
                  <a:pt x="11746" y="124148"/>
                </a:lnTo>
                <a:lnTo>
                  <a:pt x="11746" y="120495"/>
                </a:lnTo>
                <a:lnTo>
                  <a:pt x="11004" y="117756"/>
                </a:lnTo>
                <a:lnTo>
                  <a:pt x="11004" y="103152"/>
                </a:lnTo>
                <a:lnTo>
                  <a:pt x="11746" y="98586"/>
                </a:lnTo>
                <a:lnTo>
                  <a:pt x="11746" y="94941"/>
                </a:lnTo>
                <a:lnTo>
                  <a:pt x="13230" y="91288"/>
                </a:lnTo>
                <a:lnTo>
                  <a:pt x="13230" y="87636"/>
                </a:lnTo>
                <a:lnTo>
                  <a:pt x="14714" y="83983"/>
                </a:lnTo>
                <a:lnTo>
                  <a:pt x="16198" y="81243"/>
                </a:lnTo>
                <a:lnTo>
                  <a:pt x="17682" y="78504"/>
                </a:lnTo>
                <a:lnTo>
                  <a:pt x="18424" y="74858"/>
                </a:lnTo>
                <a:lnTo>
                  <a:pt x="19907" y="71206"/>
                </a:lnTo>
                <a:lnTo>
                  <a:pt x="22071" y="68466"/>
                </a:lnTo>
                <a:lnTo>
                  <a:pt x="24297" y="65727"/>
                </a:lnTo>
                <a:lnTo>
                  <a:pt x="25781" y="62987"/>
                </a:lnTo>
                <a:lnTo>
                  <a:pt x="28007" y="60247"/>
                </a:lnTo>
                <a:lnTo>
                  <a:pt x="30170" y="57515"/>
                </a:lnTo>
                <a:lnTo>
                  <a:pt x="32396" y="55689"/>
                </a:lnTo>
                <a:lnTo>
                  <a:pt x="35364" y="52949"/>
                </a:lnTo>
                <a:lnTo>
                  <a:pt x="38331" y="51123"/>
                </a:lnTo>
                <a:lnTo>
                  <a:pt x="40495" y="48384"/>
                </a:lnTo>
                <a:lnTo>
                  <a:pt x="43463" y="47470"/>
                </a:lnTo>
                <a:lnTo>
                  <a:pt x="46431" y="45644"/>
                </a:lnTo>
                <a:lnTo>
                  <a:pt x="50078" y="43818"/>
                </a:lnTo>
                <a:lnTo>
                  <a:pt x="51562" y="42904"/>
                </a:lnTo>
                <a:lnTo>
                  <a:pt x="52304" y="42904"/>
                </a:lnTo>
                <a:lnTo>
                  <a:pt x="54530" y="41991"/>
                </a:lnTo>
                <a:lnTo>
                  <a:pt x="56014" y="41991"/>
                </a:lnTo>
                <a:lnTo>
                  <a:pt x="58919" y="41078"/>
                </a:lnTo>
                <a:lnTo>
                  <a:pt x="62629" y="39252"/>
                </a:lnTo>
                <a:lnTo>
                  <a:pt x="64113" y="39252"/>
                </a:lnTo>
                <a:lnTo>
                  <a:pt x="65597" y="38346"/>
                </a:lnTo>
                <a:lnTo>
                  <a:pt x="69244" y="38346"/>
                </a:lnTo>
                <a:lnTo>
                  <a:pt x="70728" y="37433"/>
                </a:lnTo>
                <a:lnTo>
                  <a:pt x="72954" y="37433"/>
                </a:lnTo>
                <a:lnTo>
                  <a:pt x="74438" y="36520"/>
                </a:lnTo>
                <a:lnTo>
                  <a:pt x="83279" y="36520"/>
                </a:lnTo>
                <a:lnTo>
                  <a:pt x="86185" y="35606"/>
                </a:lnTo>
                <a:lnTo>
                  <a:pt x="89152" y="34693"/>
                </a:lnTo>
                <a:lnTo>
                  <a:pt x="98735" y="34693"/>
                </a:lnTo>
                <a:lnTo>
                  <a:pt x="101703" y="33780"/>
                </a:lnTo>
                <a:lnTo>
                  <a:pt x="107576" y="33780"/>
                </a:lnTo>
                <a:lnTo>
                  <a:pt x="109802" y="32867"/>
                </a:lnTo>
                <a:lnTo>
                  <a:pt x="112028" y="31954"/>
                </a:lnTo>
                <a:lnTo>
                  <a:pt x="114933" y="31954"/>
                </a:lnTo>
                <a:lnTo>
                  <a:pt x="117159" y="31040"/>
                </a:lnTo>
                <a:lnTo>
                  <a:pt x="118643" y="31040"/>
                </a:lnTo>
                <a:lnTo>
                  <a:pt x="120869" y="30127"/>
                </a:lnTo>
                <a:lnTo>
                  <a:pt x="122353" y="29214"/>
                </a:lnTo>
                <a:lnTo>
                  <a:pt x="123775" y="29214"/>
                </a:lnTo>
                <a:lnTo>
                  <a:pt x="126000" y="26475"/>
                </a:lnTo>
                <a:lnTo>
                  <a:pt x="126742" y="24648"/>
                </a:lnTo>
                <a:lnTo>
                  <a:pt x="127484" y="20995"/>
                </a:lnTo>
                <a:lnTo>
                  <a:pt x="126742" y="18263"/>
                </a:lnTo>
                <a:lnTo>
                  <a:pt x="125258" y="15524"/>
                </a:lnTo>
                <a:lnTo>
                  <a:pt x="124516" y="13697"/>
                </a:lnTo>
                <a:lnTo>
                  <a:pt x="123094" y="11871"/>
                </a:lnTo>
                <a:lnTo>
                  <a:pt x="122353" y="10045"/>
                </a:lnTo>
                <a:lnTo>
                  <a:pt x="120869" y="8218"/>
                </a:lnTo>
                <a:lnTo>
                  <a:pt x="118643" y="7305"/>
                </a:lnTo>
                <a:lnTo>
                  <a:pt x="116417" y="6392"/>
                </a:lnTo>
                <a:lnTo>
                  <a:pt x="114933" y="5479"/>
                </a:lnTo>
                <a:lnTo>
                  <a:pt x="112028" y="3652"/>
                </a:lnTo>
                <a:lnTo>
                  <a:pt x="110544" y="2739"/>
                </a:lnTo>
                <a:lnTo>
                  <a:pt x="108318" y="1826"/>
                </a:lnTo>
                <a:lnTo>
                  <a:pt x="105350" y="1826"/>
                </a:lnTo>
                <a:lnTo>
                  <a:pt x="103187" y="913"/>
                </a:lnTo>
                <a:lnTo>
                  <a:pt x="96509" y="913"/>
                </a:lnTo>
                <a:lnTo>
                  <a:pt x="94345" y="0"/>
                </a:lnTo>
                <a:lnTo>
                  <a:pt x="81053" y="0"/>
                </a:lnTo>
                <a:lnTo>
                  <a:pt x="79569" y="913"/>
                </a:lnTo>
                <a:lnTo>
                  <a:pt x="74438" y="913"/>
                </a:lnTo>
                <a:lnTo>
                  <a:pt x="72954" y="1826"/>
                </a:lnTo>
                <a:lnTo>
                  <a:pt x="71470" y="3652"/>
                </a:lnTo>
                <a:lnTo>
                  <a:pt x="70728" y="5479"/>
                </a:lnTo>
                <a:lnTo>
                  <a:pt x="70728" y="8218"/>
                </a:lnTo>
                <a:lnTo>
                  <a:pt x="71470" y="9131"/>
                </a:lnTo>
                <a:lnTo>
                  <a:pt x="72212" y="10958"/>
                </a:lnTo>
                <a:lnTo>
                  <a:pt x="73696" y="13697"/>
                </a:lnTo>
                <a:lnTo>
                  <a:pt x="75180" y="15524"/>
                </a:lnTo>
                <a:lnTo>
                  <a:pt x="75921" y="17350"/>
                </a:lnTo>
                <a:lnTo>
                  <a:pt x="74438" y="19169"/>
                </a:lnTo>
                <a:lnTo>
                  <a:pt x="72212" y="20082"/>
                </a:lnTo>
                <a:lnTo>
                  <a:pt x="71470" y="20082"/>
                </a:lnTo>
                <a:lnTo>
                  <a:pt x="69986" y="20995"/>
                </a:lnTo>
                <a:lnTo>
                  <a:pt x="68502" y="20995"/>
                </a:lnTo>
                <a:lnTo>
                  <a:pt x="67080" y="21909"/>
                </a:lnTo>
                <a:lnTo>
                  <a:pt x="64855" y="21909"/>
                </a:lnTo>
                <a:lnTo>
                  <a:pt x="62629" y="22822"/>
                </a:lnTo>
                <a:lnTo>
                  <a:pt x="61145" y="22822"/>
                </a:lnTo>
                <a:lnTo>
                  <a:pt x="58919" y="24648"/>
                </a:lnTo>
                <a:lnTo>
                  <a:pt x="56014" y="25561"/>
                </a:lnTo>
                <a:lnTo>
                  <a:pt x="53788" y="26474"/>
                </a:lnTo>
                <a:lnTo>
                  <a:pt x="51562" y="27388"/>
                </a:lnTo>
                <a:lnTo>
                  <a:pt x="50078" y="29214"/>
                </a:lnTo>
                <a:lnTo>
                  <a:pt x="47172" y="30127"/>
                </a:lnTo>
                <a:lnTo>
                  <a:pt x="44947" y="31040"/>
                </a:lnTo>
                <a:lnTo>
                  <a:pt x="41979" y="32867"/>
                </a:lnTo>
                <a:lnTo>
                  <a:pt x="39753" y="34693"/>
                </a:lnTo>
                <a:lnTo>
                  <a:pt x="36848" y="36520"/>
                </a:lnTo>
                <a:lnTo>
                  <a:pt x="34622" y="37433"/>
                </a:lnTo>
                <a:lnTo>
                  <a:pt x="32396" y="40165"/>
                </a:lnTo>
                <a:lnTo>
                  <a:pt x="30170" y="42904"/>
                </a:lnTo>
                <a:lnTo>
                  <a:pt x="27265" y="44731"/>
                </a:lnTo>
                <a:lnTo>
                  <a:pt x="25039" y="45644"/>
                </a:lnTo>
                <a:lnTo>
                  <a:pt x="22071" y="48384"/>
                </a:lnTo>
                <a:lnTo>
                  <a:pt x="19907" y="51123"/>
                </a:lnTo>
                <a:lnTo>
                  <a:pt x="17682" y="52949"/>
                </a:lnTo>
                <a:lnTo>
                  <a:pt x="16198" y="55689"/>
                </a:lnTo>
                <a:lnTo>
                  <a:pt x="13972" y="57515"/>
                </a:lnTo>
                <a:lnTo>
                  <a:pt x="11746" y="61161"/>
                </a:lnTo>
                <a:lnTo>
                  <a:pt x="10324" y="62987"/>
                </a:lnTo>
                <a:lnTo>
                  <a:pt x="8099" y="65727"/>
                </a:lnTo>
                <a:lnTo>
                  <a:pt x="6615" y="69379"/>
                </a:lnTo>
                <a:lnTo>
                  <a:pt x="5131" y="72119"/>
                </a:lnTo>
                <a:lnTo>
                  <a:pt x="3647" y="74858"/>
                </a:lnTo>
                <a:lnTo>
                  <a:pt x="2905" y="78504"/>
                </a:lnTo>
                <a:lnTo>
                  <a:pt x="2163" y="81243"/>
                </a:lnTo>
                <a:lnTo>
                  <a:pt x="1483" y="84896"/>
                </a:lnTo>
                <a:lnTo>
                  <a:pt x="741" y="87636"/>
                </a:lnTo>
                <a:lnTo>
                  <a:pt x="0" y="91288"/>
                </a:lnTo>
                <a:lnTo>
                  <a:pt x="0" y="110458"/>
                </a:lnTo>
                <a:lnTo>
                  <a:pt x="741" y="113197"/>
                </a:lnTo>
                <a:lnTo>
                  <a:pt x="741" y="116842"/>
                </a:lnTo>
                <a:lnTo>
                  <a:pt x="1483" y="118669"/>
                </a:lnTo>
                <a:lnTo>
                  <a:pt x="1483" y="123235"/>
                </a:lnTo>
                <a:lnTo>
                  <a:pt x="2163" y="125974"/>
                </a:lnTo>
                <a:lnTo>
                  <a:pt x="2905" y="127801"/>
                </a:lnTo>
                <a:lnTo>
                  <a:pt x="2905" y="130540"/>
                </a:lnTo>
                <a:lnTo>
                  <a:pt x="3647" y="132367"/>
                </a:lnTo>
                <a:lnTo>
                  <a:pt x="3647" y="134193"/>
                </a:lnTo>
                <a:lnTo>
                  <a:pt x="4389" y="136925"/>
                </a:lnTo>
                <a:lnTo>
                  <a:pt x="4389" y="139665"/>
                </a:lnTo>
                <a:lnTo>
                  <a:pt x="5131" y="142404"/>
                </a:lnTo>
                <a:lnTo>
                  <a:pt x="5873" y="144231"/>
                </a:lnTo>
                <a:lnTo>
                  <a:pt x="6615" y="146970"/>
                </a:lnTo>
                <a:lnTo>
                  <a:pt x="7357" y="149710"/>
                </a:lnTo>
                <a:lnTo>
                  <a:pt x="8099" y="151536"/>
                </a:lnTo>
                <a:lnTo>
                  <a:pt x="8841" y="154276"/>
                </a:lnTo>
                <a:lnTo>
                  <a:pt x="9583" y="157008"/>
                </a:lnTo>
                <a:lnTo>
                  <a:pt x="9583" y="158834"/>
                </a:lnTo>
                <a:lnTo>
                  <a:pt x="10324" y="161574"/>
                </a:lnTo>
                <a:lnTo>
                  <a:pt x="11005" y="163400"/>
                </a:lnTo>
                <a:lnTo>
                  <a:pt x="11746" y="166140"/>
                </a:lnTo>
                <a:lnTo>
                  <a:pt x="12488" y="168879"/>
                </a:lnTo>
                <a:lnTo>
                  <a:pt x="13230" y="171619"/>
                </a:lnTo>
                <a:lnTo>
                  <a:pt x="14714" y="174358"/>
                </a:lnTo>
                <a:lnTo>
                  <a:pt x="15456" y="176177"/>
                </a:lnTo>
                <a:lnTo>
                  <a:pt x="16198" y="178917"/>
                </a:lnTo>
                <a:lnTo>
                  <a:pt x="16940" y="181656"/>
                </a:lnTo>
                <a:lnTo>
                  <a:pt x="17682" y="184396"/>
                </a:lnTo>
                <a:lnTo>
                  <a:pt x="18424" y="186222"/>
                </a:lnTo>
                <a:lnTo>
                  <a:pt x="19166" y="188962"/>
                </a:lnTo>
                <a:lnTo>
                  <a:pt x="19907" y="192615"/>
                </a:lnTo>
                <a:lnTo>
                  <a:pt x="20587" y="194433"/>
                </a:lnTo>
                <a:lnTo>
                  <a:pt x="22071" y="197173"/>
                </a:lnTo>
                <a:lnTo>
                  <a:pt x="22813" y="199913"/>
                </a:lnTo>
                <a:lnTo>
                  <a:pt x="23555" y="202652"/>
                </a:lnTo>
                <a:lnTo>
                  <a:pt x="24297" y="204479"/>
                </a:lnTo>
                <a:lnTo>
                  <a:pt x="25039" y="207218"/>
                </a:lnTo>
                <a:lnTo>
                  <a:pt x="25781" y="209958"/>
                </a:lnTo>
                <a:lnTo>
                  <a:pt x="26523" y="212697"/>
                </a:lnTo>
                <a:lnTo>
                  <a:pt x="27265" y="214516"/>
                </a:lnTo>
                <a:lnTo>
                  <a:pt x="28748" y="217256"/>
                </a:lnTo>
                <a:lnTo>
                  <a:pt x="29490" y="219995"/>
                </a:lnTo>
                <a:lnTo>
                  <a:pt x="30170" y="222735"/>
                </a:lnTo>
                <a:lnTo>
                  <a:pt x="30912" y="224561"/>
                </a:lnTo>
                <a:lnTo>
                  <a:pt x="31654" y="227301"/>
                </a:lnTo>
                <a:lnTo>
                  <a:pt x="32396" y="230040"/>
                </a:lnTo>
                <a:lnTo>
                  <a:pt x="33880" y="232772"/>
                </a:lnTo>
                <a:lnTo>
                  <a:pt x="33880" y="234599"/>
                </a:lnTo>
                <a:lnTo>
                  <a:pt x="34622" y="237338"/>
                </a:lnTo>
                <a:lnTo>
                  <a:pt x="35364" y="239165"/>
                </a:lnTo>
                <a:lnTo>
                  <a:pt x="36106" y="241904"/>
                </a:lnTo>
                <a:lnTo>
                  <a:pt x="36848" y="244644"/>
                </a:lnTo>
                <a:lnTo>
                  <a:pt x="37590" y="246470"/>
                </a:lnTo>
                <a:lnTo>
                  <a:pt x="38331" y="249210"/>
                </a:lnTo>
                <a:lnTo>
                  <a:pt x="38331" y="251949"/>
                </a:lnTo>
                <a:lnTo>
                  <a:pt x="39073" y="254681"/>
                </a:lnTo>
                <a:lnTo>
                  <a:pt x="39073" y="256508"/>
                </a:lnTo>
                <a:lnTo>
                  <a:pt x="39753" y="259247"/>
                </a:lnTo>
                <a:lnTo>
                  <a:pt x="40495" y="261987"/>
                </a:lnTo>
                <a:lnTo>
                  <a:pt x="40495" y="265640"/>
                </a:lnTo>
                <a:lnTo>
                  <a:pt x="41237" y="268379"/>
                </a:lnTo>
                <a:lnTo>
                  <a:pt x="41979" y="271119"/>
                </a:lnTo>
                <a:lnTo>
                  <a:pt x="41979" y="278417"/>
                </a:lnTo>
                <a:lnTo>
                  <a:pt x="42721" y="280243"/>
                </a:lnTo>
                <a:lnTo>
                  <a:pt x="42721" y="282983"/>
                </a:lnTo>
                <a:lnTo>
                  <a:pt x="43463" y="284809"/>
                </a:lnTo>
                <a:lnTo>
                  <a:pt x="43463" y="306718"/>
                </a:lnTo>
                <a:lnTo>
                  <a:pt x="44205" y="309458"/>
                </a:lnTo>
                <a:lnTo>
                  <a:pt x="43463" y="311276"/>
                </a:lnTo>
                <a:lnTo>
                  <a:pt x="43463" y="322235"/>
                </a:lnTo>
                <a:lnTo>
                  <a:pt x="42721" y="324061"/>
                </a:lnTo>
                <a:lnTo>
                  <a:pt x="42721" y="326801"/>
                </a:lnTo>
                <a:lnTo>
                  <a:pt x="41979" y="328627"/>
                </a:lnTo>
                <a:lnTo>
                  <a:pt x="41979" y="335012"/>
                </a:lnTo>
                <a:lnTo>
                  <a:pt x="41237" y="336838"/>
                </a:lnTo>
                <a:lnTo>
                  <a:pt x="41237" y="338665"/>
                </a:lnTo>
                <a:lnTo>
                  <a:pt x="40495" y="341404"/>
                </a:lnTo>
                <a:lnTo>
                  <a:pt x="40495" y="343231"/>
                </a:lnTo>
                <a:lnTo>
                  <a:pt x="39754" y="346883"/>
                </a:lnTo>
                <a:lnTo>
                  <a:pt x="39073" y="351442"/>
                </a:lnTo>
                <a:lnTo>
                  <a:pt x="39073" y="355094"/>
                </a:lnTo>
                <a:lnTo>
                  <a:pt x="38332" y="359660"/>
                </a:lnTo>
                <a:lnTo>
                  <a:pt x="37590" y="363313"/>
                </a:lnTo>
                <a:lnTo>
                  <a:pt x="36848" y="366966"/>
                </a:lnTo>
                <a:lnTo>
                  <a:pt x="36106" y="370611"/>
                </a:lnTo>
                <a:lnTo>
                  <a:pt x="35364" y="374264"/>
                </a:lnTo>
                <a:lnTo>
                  <a:pt x="33880" y="377003"/>
                </a:lnTo>
                <a:lnTo>
                  <a:pt x="33138" y="380656"/>
                </a:lnTo>
                <a:lnTo>
                  <a:pt x="31654" y="384309"/>
                </a:lnTo>
                <a:lnTo>
                  <a:pt x="30912" y="387049"/>
                </a:lnTo>
                <a:lnTo>
                  <a:pt x="29490" y="389780"/>
                </a:lnTo>
                <a:lnTo>
                  <a:pt x="28007" y="393433"/>
                </a:lnTo>
                <a:lnTo>
                  <a:pt x="26523" y="396173"/>
                </a:lnTo>
                <a:lnTo>
                  <a:pt x="25781" y="398912"/>
                </a:lnTo>
                <a:lnTo>
                  <a:pt x="23555" y="401652"/>
                </a:lnTo>
                <a:lnTo>
                  <a:pt x="22071" y="404392"/>
                </a:lnTo>
                <a:lnTo>
                  <a:pt x="20588" y="407131"/>
                </a:lnTo>
                <a:lnTo>
                  <a:pt x="19907" y="409863"/>
                </a:lnTo>
                <a:lnTo>
                  <a:pt x="17682" y="411690"/>
                </a:lnTo>
                <a:lnTo>
                  <a:pt x="16940" y="414429"/>
                </a:lnTo>
                <a:lnTo>
                  <a:pt x="15456" y="416255"/>
                </a:lnTo>
                <a:lnTo>
                  <a:pt x="13972" y="418995"/>
                </a:lnTo>
                <a:lnTo>
                  <a:pt x="11005" y="422648"/>
                </a:lnTo>
                <a:lnTo>
                  <a:pt x="8841" y="426301"/>
                </a:lnTo>
                <a:lnTo>
                  <a:pt x="5873" y="429946"/>
                </a:lnTo>
                <a:lnTo>
                  <a:pt x="4389" y="432685"/>
                </a:lnTo>
                <a:lnTo>
                  <a:pt x="2905" y="435425"/>
                </a:lnTo>
                <a:lnTo>
                  <a:pt x="2905" y="439989"/>
                </a:lnTo>
                <a:lnTo>
                  <a:pt x="3647" y="441815"/>
                </a:lnTo>
                <a:lnTo>
                  <a:pt x="4389" y="442728"/>
                </a:lnTo>
                <a:lnTo>
                  <a:pt x="8841" y="442728"/>
                </a:lnTo>
                <a:lnTo>
                  <a:pt x="11747" y="441815"/>
                </a:lnTo>
                <a:lnTo>
                  <a:pt x="13230" y="440903"/>
                </a:lnTo>
                <a:lnTo>
                  <a:pt x="14714" y="439078"/>
                </a:lnTo>
                <a:lnTo>
                  <a:pt x="16940" y="438165"/>
                </a:lnTo>
                <a:lnTo>
                  <a:pt x="18424" y="437251"/>
                </a:lnTo>
                <a:lnTo>
                  <a:pt x="19907" y="435425"/>
                </a:lnTo>
                <a:lnTo>
                  <a:pt x="22071" y="433599"/>
                </a:lnTo>
                <a:lnTo>
                  <a:pt x="24297" y="431772"/>
                </a:lnTo>
                <a:lnTo>
                  <a:pt x="26523" y="429033"/>
                </a:lnTo>
                <a:lnTo>
                  <a:pt x="28749" y="425387"/>
                </a:lnTo>
                <a:lnTo>
                  <a:pt x="30171" y="422648"/>
                </a:lnTo>
                <a:lnTo>
                  <a:pt x="32396" y="418995"/>
                </a:lnTo>
                <a:lnTo>
                  <a:pt x="34622" y="415342"/>
                </a:lnTo>
                <a:lnTo>
                  <a:pt x="35364" y="413516"/>
                </a:lnTo>
                <a:lnTo>
                  <a:pt x="36848" y="411690"/>
                </a:lnTo>
                <a:lnTo>
                  <a:pt x="37590" y="408950"/>
                </a:lnTo>
                <a:lnTo>
                  <a:pt x="39073" y="407131"/>
                </a:lnTo>
                <a:lnTo>
                  <a:pt x="39754" y="404392"/>
                </a:lnTo>
                <a:lnTo>
                  <a:pt x="40495" y="402565"/>
                </a:lnTo>
                <a:lnTo>
                  <a:pt x="41979" y="399826"/>
                </a:lnTo>
                <a:lnTo>
                  <a:pt x="43463" y="397999"/>
                </a:lnTo>
                <a:lnTo>
                  <a:pt x="44205" y="395260"/>
                </a:lnTo>
                <a:lnTo>
                  <a:pt x="44947" y="392520"/>
                </a:lnTo>
                <a:lnTo>
                  <a:pt x="45689" y="388867"/>
                </a:lnTo>
                <a:lnTo>
                  <a:pt x="46431" y="386135"/>
                </a:lnTo>
                <a:lnTo>
                  <a:pt x="47173" y="382483"/>
                </a:lnTo>
                <a:lnTo>
                  <a:pt x="48595" y="379743"/>
                </a:lnTo>
                <a:lnTo>
                  <a:pt x="49337" y="377003"/>
                </a:lnTo>
                <a:lnTo>
                  <a:pt x="50078" y="373351"/>
                </a:lnTo>
                <a:lnTo>
                  <a:pt x="50820" y="369698"/>
                </a:lnTo>
                <a:lnTo>
                  <a:pt x="51562" y="366966"/>
                </a:lnTo>
                <a:lnTo>
                  <a:pt x="52304" y="363313"/>
                </a:lnTo>
                <a:lnTo>
                  <a:pt x="53046" y="359660"/>
                </a:lnTo>
                <a:lnTo>
                  <a:pt x="53788" y="355094"/>
                </a:lnTo>
                <a:lnTo>
                  <a:pt x="54530" y="351442"/>
                </a:lnTo>
                <a:lnTo>
                  <a:pt x="55272" y="347797"/>
                </a:lnTo>
                <a:lnTo>
                  <a:pt x="56014" y="344144"/>
                </a:lnTo>
                <a:lnTo>
                  <a:pt x="56014" y="339578"/>
                </a:lnTo>
                <a:lnTo>
                  <a:pt x="56756" y="335925"/>
                </a:lnTo>
                <a:lnTo>
                  <a:pt x="57497" y="331359"/>
                </a:lnTo>
                <a:lnTo>
                  <a:pt x="57497" y="327714"/>
                </a:lnTo>
                <a:lnTo>
                  <a:pt x="58178" y="323148"/>
                </a:lnTo>
                <a:lnTo>
                  <a:pt x="58178" y="314929"/>
                </a:lnTo>
                <a:lnTo>
                  <a:pt x="58919" y="311276"/>
                </a:lnTo>
                <a:lnTo>
                  <a:pt x="58178" y="306718"/>
                </a:lnTo>
                <a:lnTo>
                  <a:pt x="58178" y="291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94868" y="3504705"/>
            <a:ext cx="78129" cy="188041"/>
          </a:xfrm>
          <a:custGeom>
            <a:avLst/>
            <a:gdLst/>
            <a:ahLst/>
            <a:cxnLst/>
            <a:rect l="l" t="t" r="r" b="b"/>
            <a:pathLst>
              <a:path w="78129" h="188041">
                <a:moveTo>
                  <a:pt x="4426" y="5471"/>
                </a:moveTo>
                <a:lnTo>
                  <a:pt x="2949" y="7297"/>
                </a:lnTo>
                <a:lnTo>
                  <a:pt x="2213" y="10037"/>
                </a:lnTo>
                <a:lnTo>
                  <a:pt x="1477" y="11863"/>
                </a:lnTo>
                <a:lnTo>
                  <a:pt x="741" y="14603"/>
                </a:lnTo>
                <a:lnTo>
                  <a:pt x="0" y="17343"/>
                </a:lnTo>
                <a:lnTo>
                  <a:pt x="0" y="31033"/>
                </a:lnTo>
                <a:lnTo>
                  <a:pt x="741" y="32859"/>
                </a:lnTo>
                <a:lnTo>
                  <a:pt x="741" y="35599"/>
                </a:lnTo>
                <a:lnTo>
                  <a:pt x="1477" y="38338"/>
                </a:lnTo>
                <a:lnTo>
                  <a:pt x="1477" y="40165"/>
                </a:lnTo>
                <a:lnTo>
                  <a:pt x="2213" y="43810"/>
                </a:lnTo>
                <a:lnTo>
                  <a:pt x="2213" y="45636"/>
                </a:lnTo>
                <a:lnTo>
                  <a:pt x="3684" y="49289"/>
                </a:lnTo>
                <a:lnTo>
                  <a:pt x="3684" y="51115"/>
                </a:lnTo>
                <a:lnTo>
                  <a:pt x="4426" y="54768"/>
                </a:lnTo>
                <a:lnTo>
                  <a:pt x="5162" y="58421"/>
                </a:lnTo>
                <a:lnTo>
                  <a:pt x="5898" y="62066"/>
                </a:lnTo>
                <a:lnTo>
                  <a:pt x="6633" y="64806"/>
                </a:lnTo>
                <a:lnTo>
                  <a:pt x="7375" y="68458"/>
                </a:lnTo>
                <a:lnTo>
                  <a:pt x="8111" y="72111"/>
                </a:lnTo>
                <a:lnTo>
                  <a:pt x="9583" y="75764"/>
                </a:lnTo>
                <a:lnTo>
                  <a:pt x="10318" y="80330"/>
                </a:lnTo>
                <a:lnTo>
                  <a:pt x="11796" y="83975"/>
                </a:lnTo>
                <a:lnTo>
                  <a:pt x="13267" y="89454"/>
                </a:lnTo>
                <a:lnTo>
                  <a:pt x="14745" y="93107"/>
                </a:lnTo>
                <a:lnTo>
                  <a:pt x="16216" y="97673"/>
                </a:lnTo>
                <a:lnTo>
                  <a:pt x="17694" y="101318"/>
                </a:lnTo>
                <a:lnTo>
                  <a:pt x="19165" y="105884"/>
                </a:lnTo>
                <a:lnTo>
                  <a:pt x="20637" y="109537"/>
                </a:lnTo>
                <a:lnTo>
                  <a:pt x="21379" y="114103"/>
                </a:lnTo>
                <a:lnTo>
                  <a:pt x="22850" y="116842"/>
                </a:lnTo>
                <a:lnTo>
                  <a:pt x="24322" y="120488"/>
                </a:lnTo>
                <a:lnTo>
                  <a:pt x="25799" y="125054"/>
                </a:lnTo>
                <a:lnTo>
                  <a:pt x="27271" y="127793"/>
                </a:lnTo>
                <a:lnTo>
                  <a:pt x="28013" y="131446"/>
                </a:lnTo>
                <a:lnTo>
                  <a:pt x="29484" y="134186"/>
                </a:lnTo>
                <a:lnTo>
                  <a:pt x="30956" y="137838"/>
                </a:lnTo>
                <a:lnTo>
                  <a:pt x="32433" y="140570"/>
                </a:lnTo>
                <a:lnTo>
                  <a:pt x="33169" y="143310"/>
                </a:lnTo>
                <a:lnTo>
                  <a:pt x="34640" y="146049"/>
                </a:lnTo>
                <a:lnTo>
                  <a:pt x="36118" y="149702"/>
                </a:lnTo>
                <a:lnTo>
                  <a:pt x="36854" y="151529"/>
                </a:lnTo>
                <a:lnTo>
                  <a:pt x="37590" y="154268"/>
                </a:lnTo>
                <a:lnTo>
                  <a:pt x="39067" y="156095"/>
                </a:lnTo>
                <a:lnTo>
                  <a:pt x="40539" y="158834"/>
                </a:lnTo>
                <a:lnTo>
                  <a:pt x="42016" y="160653"/>
                </a:lnTo>
                <a:lnTo>
                  <a:pt x="42752" y="163392"/>
                </a:lnTo>
                <a:lnTo>
                  <a:pt x="44223" y="165219"/>
                </a:lnTo>
                <a:lnTo>
                  <a:pt x="44959" y="167045"/>
                </a:lnTo>
                <a:lnTo>
                  <a:pt x="47173" y="170698"/>
                </a:lnTo>
                <a:lnTo>
                  <a:pt x="49386" y="173438"/>
                </a:lnTo>
                <a:lnTo>
                  <a:pt x="50857" y="177090"/>
                </a:lnTo>
                <a:lnTo>
                  <a:pt x="53806" y="179822"/>
                </a:lnTo>
                <a:lnTo>
                  <a:pt x="55278" y="181649"/>
                </a:lnTo>
                <a:lnTo>
                  <a:pt x="57491" y="183475"/>
                </a:lnTo>
                <a:lnTo>
                  <a:pt x="58963" y="185301"/>
                </a:lnTo>
                <a:lnTo>
                  <a:pt x="61176" y="186215"/>
                </a:lnTo>
                <a:lnTo>
                  <a:pt x="62654" y="187128"/>
                </a:lnTo>
                <a:lnTo>
                  <a:pt x="65597" y="187128"/>
                </a:lnTo>
                <a:lnTo>
                  <a:pt x="67810" y="188041"/>
                </a:lnTo>
                <a:lnTo>
                  <a:pt x="70023" y="186215"/>
                </a:lnTo>
                <a:lnTo>
                  <a:pt x="72972" y="184388"/>
                </a:lnTo>
                <a:lnTo>
                  <a:pt x="73708" y="181649"/>
                </a:lnTo>
                <a:lnTo>
                  <a:pt x="75180" y="180735"/>
                </a:lnTo>
                <a:lnTo>
                  <a:pt x="75915" y="178909"/>
                </a:lnTo>
                <a:lnTo>
                  <a:pt x="77393" y="176177"/>
                </a:lnTo>
                <a:lnTo>
                  <a:pt x="78129" y="172524"/>
                </a:lnTo>
                <a:lnTo>
                  <a:pt x="78129" y="155181"/>
                </a:lnTo>
                <a:lnTo>
                  <a:pt x="77393" y="152442"/>
                </a:lnTo>
                <a:lnTo>
                  <a:pt x="77393" y="150615"/>
                </a:lnTo>
                <a:lnTo>
                  <a:pt x="76657" y="146963"/>
                </a:lnTo>
                <a:lnTo>
                  <a:pt x="76657" y="144223"/>
                </a:lnTo>
                <a:lnTo>
                  <a:pt x="75915" y="141483"/>
                </a:lnTo>
                <a:lnTo>
                  <a:pt x="75915" y="137838"/>
                </a:lnTo>
                <a:lnTo>
                  <a:pt x="74444" y="135099"/>
                </a:lnTo>
                <a:lnTo>
                  <a:pt x="74444" y="131446"/>
                </a:lnTo>
                <a:lnTo>
                  <a:pt x="72972" y="127793"/>
                </a:lnTo>
                <a:lnTo>
                  <a:pt x="72972" y="125054"/>
                </a:lnTo>
                <a:lnTo>
                  <a:pt x="71495" y="121401"/>
                </a:lnTo>
                <a:lnTo>
                  <a:pt x="70759" y="117756"/>
                </a:lnTo>
                <a:lnTo>
                  <a:pt x="70023" y="114103"/>
                </a:lnTo>
                <a:lnTo>
                  <a:pt x="69281" y="110450"/>
                </a:lnTo>
                <a:lnTo>
                  <a:pt x="67810" y="106797"/>
                </a:lnTo>
                <a:lnTo>
                  <a:pt x="67074" y="103145"/>
                </a:lnTo>
                <a:lnTo>
                  <a:pt x="65597" y="99499"/>
                </a:lnTo>
                <a:lnTo>
                  <a:pt x="64861" y="95847"/>
                </a:lnTo>
                <a:lnTo>
                  <a:pt x="64125" y="92194"/>
                </a:lnTo>
                <a:lnTo>
                  <a:pt x="62654" y="88541"/>
                </a:lnTo>
                <a:lnTo>
                  <a:pt x="61912" y="84888"/>
                </a:lnTo>
                <a:lnTo>
                  <a:pt x="61176" y="81236"/>
                </a:lnTo>
                <a:lnTo>
                  <a:pt x="58963" y="77590"/>
                </a:lnTo>
                <a:lnTo>
                  <a:pt x="58227" y="73938"/>
                </a:lnTo>
                <a:lnTo>
                  <a:pt x="56756" y="70285"/>
                </a:lnTo>
                <a:lnTo>
                  <a:pt x="56020" y="66632"/>
                </a:lnTo>
                <a:lnTo>
                  <a:pt x="54542" y="62979"/>
                </a:lnTo>
                <a:lnTo>
                  <a:pt x="53071" y="59334"/>
                </a:lnTo>
                <a:lnTo>
                  <a:pt x="51593" y="55681"/>
                </a:lnTo>
                <a:lnTo>
                  <a:pt x="50857" y="52942"/>
                </a:lnTo>
                <a:lnTo>
                  <a:pt x="49386" y="49289"/>
                </a:lnTo>
                <a:lnTo>
                  <a:pt x="47908" y="45636"/>
                </a:lnTo>
                <a:lnTo>
                  <a:pt x="46437" y="41991"/>
                </a:lnTo>
                <a:lnTo>
                  <a:pt x="45701" y="39252"/>
                </a:lnTo>
                <a:lnTo>
                  <a:pt x="44223" y="36512"/>
                </a:lnTo>
                <a:lnTo>
                  <a:pt x="42752" y="32859"/>
                </a:lnTo>
                <a:lnTo>
                  <a:pt x="41274" y="30120"/>
                </a:lnTo>
                <a:lnTo>
                  <a:pt x="40539" y="28293"/>
                </a:lnTo>
                <a:lnTo>
                  <a:pt x="39067" y="24640"/>
                </a:lnTo>
                <a:lnTo>
                  <a:pt x="37590" y="21909"/>
                </a:lnTo>
                <a:lnTo>
                  <a:pt x="36118" y="20082"/>
                </a:lnTo>
                <a:lnTo>
                  <a:pt x="35382" y="17343"/>
                </a:lnTo>
                <a:lnTo>
                  <a:pt x="33905" y="15516"/>
                </a:lnTo>
                <a:lnTo>
                  <a:pt x="33169" y="12777"/>
                </a:lnTo>
                <a:lnTo>
                  <a:pt x="30956" y="10950"/>
                </a:lnTo>
                <a:lnTo>
                  <a:pt x="30220" y="10037"/>
                </a:lnTo>
                <a:lnTo>
                  <a:pt x="28013" y="5471"/>
                </a:lnTo>
                <a:lnTo>
                  <a:pt x="25799" y="3645"/>
                </a:lnTo>
                <a:lnTo>
                  <a:pt x="23586" y="1826"/>
                </a:lnTo>
                <a:lnTo>
                  <a:pt x="22115" y="913"/>
                </a:lnTo>
                <a:lnTo>
                  <a:pt x="19165" y="0"/>
                </a:lnTo>
                <a:lnTo>
                  <a:pt x="11060" y="0"/>
                </a:lnTo>
                <a:lnTo>
                  <a:pt x="8111" y="913"/>
                </a:lnTo>
                <a:lnTo>
                  <a:pt x="5898" y="2739"/>
                </a:lnTo>
                <a:lnTo>
                  <a:pt x="5162" y="3645"/>
                </a:lnTo>
                <a:lnTo>
                  <a:pt x="4426" y="5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49169" y="3383296"/>
            <a:ext cx="49380" cy="95847"/>
          </a:xfrm>
          <a:custGeom>
            <a:avLst/>
            <a:gdLst/>
            <a:ahLst/>
            <a:cxnLst/>
            <a:rect l="l" t="t" r="r" b="b"/>
            <a:pathLst>
              <a:path w="49380" h="95847">
                <a:moveTo>
                  <a:pt x="735" y="10037"/>
                </a:moveTo>
                <a:lnTo>
                  <a:pt x="735" y="12777"/>
                </a:lnTo>
                <a:lnTo>
                  <a:pt x="1477" y="14603"/>
                </a:lnTo>
                <a:lnTo>
                  <a:pt x="2213" y="17343"/>
                </a:lnTo>
                <a:lnTo>
                  <a:pt x="2949" y="19169"/>
                </a:lnTo>
                <a:lnTo>
                  <a:pt x="3684" y="21909"/>
                </a:lnTo>
                <a:lnTo>
                  <a:pt x="5162" y="24648"/>
                </a:lnTo>
                <a:lnTo>
                  <a:pt x="5898" y="26474"/>
                </a:lnTo>
                <a:lnTo>
                  <a:pt x="6633" y="30120"/>
                </a:lnTo>
                <a:lnTo>
                  <a:pt x="8105" y="31946"/>
                </a:lnTo>
                <a:lnTo>
                  <a:pt x="8847" y="35599"/>
                </a:lnTo>
                <a:lnTo>
                  <a:pt x="10318" y="38338"/>
                </a:lnTo>
                <a:lnTo>
                  <a:pt x="11054" y="40165"/>
                </a:lnTo>
                <a:lnTo>
                  <a:pt x="11796" y="42904"/>
                </a:lnTo>
                <a:lnTo>
                  <a:pt x="13267" y="46557"/>
                </a:lnTo>
                <a:lnTo>
                  <a:pt x="14739" y="48376"/>
                </a:lnTo>
                <a:lnTo>
                  <a:pt x="15481" y="51115"/>
                </a:lnTo>
                <a:lnTo>
                  <a:pt x="16952" y="53855"/>
                </a:lnTo>
                <a:lnTo>
                  <a:pt x="18424" y="56595"/>
                </a:lnTo>
                <a:lnTo>
                  <a:pt x="19165" y="58421"/>
                </a:lnTo>
                <a:lnTo>
                  <a:pt x="19901" y="61161"/>
                </a:lnTo>
                <a:lnTo>
                  <a:pt x="20637" y="62987"/>
                </a:lnTo>
                <a:lnTo>
                  <a:pt x="22115" y="65727"/>
                </a:lnTo>
                <a:lnTo>
                  <a:pt x="23586" y="69372"/>
                </a:lnTo>
                <a:lnTo>
                  <a:pt x="25057" y="72111"/>
                </a:lnTo>
                <a:lnTo>
                  <a:pt x="25799" y="74851"/>
                </a:lnTo>
                <a:lnTo>
                  <a:pt x="27271" y="77590"/>
                </a:lnTo>
                <a:lnTo>
                  <a:pt x="28742" y="80330"/>
                </a:lnTo>
                <a:lnTo>
                  <a:pt x="29484" y="82156"/>
                </a:lnTo>
                <a:lnTo>
                  <a:pt x="30220" y="83983"/>
                </a:lnTo>
                <a:lnTo>
                  <a:pt x="30956" y="86715"/>
                </a:lnTo>
                <a:lnTo>
                  <a:pt x="32433" y="88541"/>
                </a:lnTo>
                <a:lnTo>
                  <a:pt x="33169" y="90367"/>
                </a:lnTo>
                <a:lnTo>
                  <a:pt x="35376" y="93107"/>
                </a:lnTo>
                <a:lnTo>
                  <a:pt x="37590" y="94933"/>
                </a:lnTo>
                <a:lnTo>
                  <a:pt x="38325" y="95847"/>
                </a:lnTo>
                <a:lnTo>
                  <a:pt x="44223" y="95847"/>
                </a:lnTo>
                <a:lnTo>
                  <a:pt x="45695" y="94020"/>
                </a:lnTo>
                <a:lnTo>
                  <a:pt x="47173" y="92194"/>
                </a:lnTo>
                <a:lnTo>
                  <a:pt x="49380" y="89454"/>
                </a:lnTo>
                <a:lnTo>
                  <a:pt x="49380" y="83983"/>
                </a:lnTo>
                <a:lnTo>
                  <a:pt x="47908" y="80330"/>
                </a:lnTo>
                <a:lnTo>
                  <a:pt x="47173" y="77590"/>
                </a:lnTo>
                <a:lnTo>
                  <a:pt x="46437" y="74851"/>
                </a:lnTo>
                <a:lnTo>
                  <a:pt x="45695" y="72111"/>
                </a:lnTo>
                <a:lnTo>
                  <a:pt x="44959" y="70285"/>
                </a:lnTo>
                <a:lnTo>
                  <a:pt x="44223" y="67545"/>
                </a:lnTo>
                <a:lnTo>
                  <a:pt x="42752" y="64813"/>
                </a:lnTo>
                <a:lnTo>
                  <a:pt x="41274" y="62074"/>
                </a:lnTo>
                <a:lnTo>
                  <a:pt x="39061" y="59334"/>
                </a:lnTo>
                <a:lnTo>
                  <a:pt x="37590" y="55681"/>
                </a:lnTo>
                <a:lnTo>
                  <a:pt x="35376" y="52942"/>
                </a:lnTo>
                <a:lnTo>
                  <a:pt x="33169" y="49289"/>
                </a:lnTo>
                <a:lnTo>
                  <a:pt x="30956" y="46557"/>
                </a:lnTo>
                <a:lnTo>
                  <a:pt x="29484" y="42904"/>
                </a:lnTo>
                <a:lnTo>
                  <a:pt x="28007" y="39252"/>
                </a:lnTo>
                <a:lnTo>
                  <a:pt x="25799" y="36512"/>
                </a:lnTo>
                <a:lnTo>
                  <a:pt x="24322" y="33772"/>
                </a:lnTo>
                <a:lnTo>
                  <a:pt x="22850" y="31033"/>
                </a:lnTo>
                <a:lnTo>
                  <a:pt x="20637" y="28293"/>
                </a:lnTo>
                <a:lnTo>
                  <a:pt x="19165" y="25561"/>
                </a:lnTo>
                <a:lnTo>
                  <a:pt x="17688" y="21909"/>
                </a:lnTo>
                <a:lnTo>
                  <a:pt x="16952" y="20082"/>
                </a:lnTo>
                <a:lnTo>
                  <a:pt x="15481" y="18256"/>
                </a:lnTo>
                <a:lnTo>
                  <a:pt x="14003" y="15516"/>
                </a:lnTo>
                <a:lnTo>
                  <a:pt x="12532" y="13690"/>
                </a:lnTo>
                <a:lnTo>
                  <a:pt x="11796" y="11863"/>
                </a:lnTo>
                <a:lnTo>
                  <a:pt x="8847" y="8211"/>
                </a:lnTo>
                <a:lnTo>
                  <a:pt x="7369" y="4565"/>
                </a:lnTo>
                <a:lnTo>
                  <a:pt x="5162" y="1826"/>
                </a:lnTo>
                <a:lnTo>
                  <a:pt x="3684" y="913"/>
                </a:lnTo>
                <a:lnTo>
                  <a:pt x="1477" y="0"/>
                </a:lnTo>
                <a:lnTo>
                  <a:pt x="0" y="1826"/>
                </a:lnTo>
                <a:lnTo>
                  <a:pt x="0" y="9124"/>
                </a:lnTo>
                <a:lnTo>
                  <a:pt x="735" y="10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80128" y="3353168"/>
            <a:ext cx="215221" cy="239165"/>
          </a:xfrm>
          <a:custGeom>
            <a:avLst/>
            <a:gdLst/>
            <a:ahLst/>
            <a:cxnLst/>
            <a:rect l="l" t="t" r="r" b="b"/>
            <a:pathLst>
              <a:path w="215221" h="239165">
                <a:moveTo>
                  <a:pt x="1477" y="9131"/>
                </a:moveTo>
                <a:lnTo>
                  <a:pt x="2949" y="10045"/>
                </a:lnTo>
                <a:lnTo>
                  <a:pt x="4420" y="10045"/>
                </a:lnTo>
                <a:lnTo>
                  <a:pt x="5898" y="10958"/>
                </a:lnTo>
                <a:lnTo>
                  <a:pt x="7369" y="11871"/>
                </a:lnTo>
                <a:lnTo>
                  <a:pt x="9582" y="12784"/>
                </a:lnTo>
                <a:lnTo>
                  <a:pt x="11796" y="12784"/>
                </a:lnTo>
                <a:lnTo>
                  <a:pt x="14739" y="13697"/>
                </a:lnTo>
                <a:lnTo>
                  <a:pt x="16216" y="14611"/>
                </a:lnTo>
                <a:lnTo>
                  <a:pt x="19165" y="14611"/>
                </a:lnTo>
                <a:lnTo>
                  <a:pt x="21373" y="15524"/>
                </a:lnTo>
                <a:lnTo>
                  <a:pt x="22850" y="15524"/>
                </a:lnTo>
                <a:lnTo>
                  <a:pt x="24322" y="16437"/>
                </a:lnTo>
                <a:lnTo>
                  <a:pt x="29484" y="16437"/>
                </a:lnTo>
                <a:lnTo>
                  <a:pt x="31691" y="17350"/>
                </a:lnTo>
                <a:lnTo>
                  <a:pt x="33169" y="17350"/>
                </a:lnTo>
                <a:lnTo>
                  <a:pt x="35376" y="18263"/>
                </a:lnTo>
                <a:lnTo>
                  <a:pt x="36854" y="18263"/>
                </a:lnTo>
                <a:lnTo>
                  <a:pt x="38325" y="19169"/>
                </a:lnTo>
                <a:lnTo>
                  <a:pt x="40539" y="19169"/>
                </a:lnTo>
                <a:lnTo>
                  <a:pt x="42010" y="20082"/>
                </a:lnTo>
                <a:lnTo>
                  <a:pt x="44223" y="20082"/>
                </a:lnTo>
                <a:lnTo>
                  <a:pt x="45695" y="20995"/>
                </a:lnTo>
                <a:lnTo>
                  <a:pt x="47908" y="20995"/>
                </a:lnTo>
                <a:lnTo>
                  <a:pt x="49380" y="21909"/>
                </a:lnTo>
                <a:lnTo>
                  <a:pt x="51593" y="21909"/>
                </a:lnTo>
                <a:lnTo>
                  <a:pt x="53065" y="22822"/>
                </a:lnTo>
                <a:lnTo>
                  <a:pt x="55278" y="22822"/>
                </a:lnTo>
                <a:lnTo>
                  <a:pt x="56756" y="23735"/>
                </a:lnTo>
                <a:lnTo>
                  <a:pt x="58227" y="23735"/>
                </a:lnTo>
                <a:lnTo>
                  <a:pt x="60440" y="24648"/>
                </a:lnTo>
                <a:lnTo>
                  <a:pt x="62647" y="24648"/>
                </a:lnTo>
                <a:lnTo>
                  <a:pt x="64125" y="25561"/>
                </a:lnTo>
                <a:lnTo>
                  <a:pt x="66332" y="25561"/>
                </a:lnTo>
                <a:lnTo>
                  <a:pt x="68546" y="26475"/>
                </a:lnTo>
                <a:lnTo>
                  <a:pt x="70017" y="27388"/>
                </a:lnTo>
                <a:lnTo>
                  <a:pt x="72230" y="28301"/>
                </a:lnTo>
                <a:lnTo>
                  <a:pt x="73702" y="29214"/>
                </a:lnTo>
                <a:lnTo>
                  <a:pt x="75915" y="30127"/>
                </a:lnTo>
                <a:lnTo>
                  <a:pt x="77393" y="31040"/>
                </a:lnTo>
                <a:lnTo>
                  <a:pt x="79600" y="31954"/>
                </a:lnTo>
                <a:lnTo>
                  <a:pt x="81078" y="31954"/>
                </a:lnTo>
                <a:lnTo>
                  <a:pt x="83285" y="32867"/>
                </a:lnTo>
                <a:lnTo>
                  <a:pt x="85498" y="33780"/>
                </a:lnTo>
                <a:lnTo>
                  <a:pt x="86970" y="34693"/>
                </a:lnTo>
                <a:lnTo>
                  <a:pt x="89183" y="35606"/>
                </a:lnTo>
                <a:lnTo>
                  <a:pt x="91396" y="36520"/>
                </a:lnTo>
                <a:lnTo>
                  <a:pt x="92868" y="37433"/>
                </a:lnTo>
                <a:lnTo>
                  <a:pt x="95081" y="39252"/>
                </a:lnTo>
                <a:lnTo>
                  <a:pt x="97288" y="40165"/>
                </a:lnTo>
                <a:lnTo>
                  <a:pt x="98766" y="41078"/>
                </a:lnTo>
                <a:lnTo>
                  <a:pt x="100973" y="41991"/>
                </a:lnTo>
                <a:lnTo>
                  <a:pt x="103187" y="42904"/>
                </a:lnTo>
                <a:lnTo>
                  <a:pt x="104658" y="43818"/>
                </a:lnTo>
                <a:lnTo>
                  <a:pt x="106871" y="45644"/>
                </a:lnTo>
                <a:lnTo>
                  <a:pt x="109085" y="47470"/>
                </a:lnTo>
                <a:lnTo>
                  <a:pt x="111292" y="48384"/>
                </a:lnTo>
                <a:lnTo>
                  <a:pt x="112770" y="50210"/>
                </a:lnTo>
                <a:lnTo>
                  <a:pt x="114977" y="51123"/>
                </a:lnTo>
                <a:lnTo>
                  <a:pt x="116454" y="52950"/>
                </a:lnTo>
                <a:lnTo>
                  <a:pt x="119404" y="54776"/>
                </a:lnTo>
                <a:lnTo>
                  <a:pt x="120875" y="56602"/>
                </a:lnTo>
                <a:lnTo>
                  <a:pt x="123088" y="58421"/>
                </a:lnTo>
                <a:lnTo>
                  <a:pt x="125295" y="59334"/>
                </a:lnTo>
                <a:lnTo>
                  <a:pt x="126773" y="61161"/>
                </a:lnTo>
                <a:lnTo>
                  <a:pt x="128986" y="63900"/>
                </a:lnTo>
                <a:lnTo>
                  <a:pt x="130458" y="64813"/>
                </a:lnTo>
                <a:lnTo>
                  <a:pt x="133407" y="66640"/>
                </a:lnTo>
                <a:lnTo>
                  <a:pt x="134878" y="69379"/>
                </a:lnTo>
                <a:lnTo>
                  <a:pt x="137092" y="71206"/>
                </a:lnTo>
                <a:lnTo>
                  <a:pt x="139305" y="73032"/>
                </a:lnTo>
                <a:lnTo>
                  <a:pt x="141512" y="75772"/>
                </a:lnTo>
                <a:lnTo>
                  <a:pt x="143726" y="77590"/>
                </a:lnTo>
                <a:lnTo>
                  <a:pt x="145933" y="80330"/>
                </a:lnTo>
                <a:lnTo>
                  <a:pt x="147411" y="83070"/>
                </a:lnTo>
                <a:lnTo>
                  <a:pt x="149624" y="84896"/>
                </a:lnTo>
                <a:lnTo>
                  <a:pt x="151831" y="88549"/>
                </a:lnTo>
                <a:lnTo>
                  <a:pt x="153309" y="92202"/>
                </a:lnTo>
                <a:lnTo>
                  <a:pt x="155516" y="94941"/>
                </a:lnTo>
                <a:lnTo>
                  <a:pt x="157729" y="98586"/>
                </a:lnTo>
                <a:lnTo>
                  <a:pt x="159943" y="102239"/>
                </a:lnTo>
                <a:lnTo>
                  <a:pt x="161414" y="105892"/>
                </a:lnTo>
                <a:lnTo>
                  <a:pt x="163627" y="110458"/>
                </a:lnTo>
                <a:lnTo>
                  <a:pt x="165099" y="114111"/>
                </a:lnTo>
                <a:lnTo>
                  <a:pt x="168048" y="118669"/>
                </a:lnTo>
                <a:lnTo>
                  <a:pt x="169519" y="123235"/>
                </a:lnTo>
                <a:lnTo>
                  <a:pt x="171733" y="127801"/>
                </a:lnTo>
                <a:lnTo>
                  <a:pt x="173204" y="132367"/>
                </a:lnTo>
                <a:lnTo>
                  <a:pt x="175418" y="137838"/>
                </a:lnTo>
                <a:lnTo>
                  <a:pt x="176889" y="141491"/>
                </a:lnTo>
                <a:lnTo>
                  <a:pt x="179102" y="146970"/>
                </a:lnTo>
                <a:lnTo>
                  <a:pt x="180580" y="151536"/>
                </a:lnTo>
                <a:lnTo>
                  <a:pt x="182787" y="156095"/>
                </a:lnTo>
                <a:lnTo>
                  <a:pt x="184265" y="160661"/>
                </a:lnTo>
                <a:lnTo>
                  <a:pt x="185736" y="165227"/>
                </a:lnTo>
                <a:lnTo>
                  <a:pt x="187208" y="170706"/>
                </a:lnTo>
                <a:lnTo>
                  <a:pt x="189421" y="175264"/>
                </a:lnTo>
                <a:lnTo>
                  <a:pt x="190899" y="179830"/>
                </a:lnTo>
                <a:lnTo>
                  <a:pt x="192370" y="184396"/>
                </a:lnTo>
                <a:lnTo>
                  <a:pt x="193842" y="188962"/>
                </a:lnTo>
                <a:lnTo>
                  <a:pt x="196055" y="193528"/>
                </a:lnTo>
                <a:lnTo>
                  <a:pt x="196791" y="197173"/>
                </a:lnTo>
                <a:lnTo>
                  <a:pt x="198268" y="201739"/>
                </a:lnTo>
                <a:lnTo>
                  <a:pt x="199740" y="205392"/>
                </a:lnTo>
                <a:lnTo>
                  <a:pt x="201211" y="209958"/>
                </a:lnTo>
                <a:lnTo>
                  <a:pt x="202689" y="212697"/>
                </a:lnTo>
                <a:lnTo>
                  <a:pt x="203425" y="216342"/>
                </a:lnTo>
                <a:lnTo>
                  <a:pt x="204902" y="219082"/>
                </a:lnTo>
                <a:lnTo>
                  <a:pt x="205638" y="222735"/>
                </a:lnTo>
                <a:lnTo>
                  <a:pt x="206374" y="225474"/>
                </a:lnTo>
                <a:lnTo>
                  <a:pt x="207845" y="228214"/>
                </a:lnTo>
                <a:lnTo>
                  <a:pt x="208587" y="230954"/>
                </a:lnTo>
                <a:lnTo>
                  <a:pt x="210059" y="232772"/>
                </a:lnTo>
                <a:lnTo>
                  <a:pt x="211530" y="235512"/>
                </a:lnTo>
                <a:lnTo>
                  <a:pt x="213008" y="238251"/>
                </a:lnTo>
                <a:lnTo>
                  <a:pt x="214479" y="239165"/>
                </a:lnTo>
                <a:lnTo>
                  <a:pt x="214479" y="237338"/>
                </a:lnTo>
                <a:lnTo>
                  <a:pt x="215221" y="235512"/>
                </a:lnTo>
                <a:lnTo>
                  <a:pt x="215221" y="227301"/>
                </a:lnTo>
                <a:lnTo>
                  <a:pt x="214479" y="224561"/>
                </a:lnTo>
                <a:lnTo>
                  <a:pt x="214479" y="216342"/>
                </a:lnTo>
                <a:lnTo>
                  <a:pt x="213743" y="211784"/>
                </a:lnTo>
                <a:lnTo>
                  <a:pt x="213008" y="206305"/>
                </a:lnTo>
                <a:lnTo>
                  <a:pt x="213008" y="200826"/>
                </a:lnTo>
                <a:lnTo>
                  <a:pt x="212272" y="193528"/>
                </a:lnTo>
                <a:lnTo>
                  <a:pt x="210794" y="188049"/>
                </a:lnTo>
                <a:lnTo>
                  <a:pt x="210059" y="179830"/>
                </a:lnTo>
                <a:lnTo>
                  <a:pt x="209323" y="172532"/>
                </a:lnTo>
                <a:lnTo>
                  <a:pt x="207845" y="164313"/>
                </a:lnTo>
                <a:lnTo>
                  <a:pt x="206374" y="156095"/>
                </a:lnTo>
                <a:lnTo>
                  <a:pt x="204902" y="147883"/>
                </a:lnTo>
                <a:lnTo>
                  <a:pt x="203425" y="140578"/>
                </a:lnTo>
                <a:lnTo>
                  <a:pt x="200476" y="133280"/>
                </a:lnTo>
                <a:lnTo>
                  <a:pt x="199004" y="126888"/>
                </a:lnTo>
                <a:lnTo>
                  <a:pt x="196791" y="120495"/>
                </a:lnTo>
                <a:lnTo>
                  <a:pt x="193842" y="113197"/>
                </a:lnTo>
                <a:lnTo>
                  <a:pt x="190899" y="107718"/>
                </a:lnTo>
                <a:lnTo>
                  <a:pt x="188685" y="101326"/>
                </a:lnTo>
                <a:lnTo>
                  <a:pt x="185736" y="94941"/>
                </a:lnTo>
                <a:lnTo>
                  <a:pt x="182787" y="90375"/>
                </a:lnTo>
                <a:lnTo>
                  <a:pt x="179102" y="83983"/>
                </a:lnTo>
                <a:lnTo>
                  <a:pt x="176153" y="79417"/>
                </a:lnTo>
                <a:lnTo>
                  <a:pt x="172469" y="73945"/>
                </a:lnTo>
                <a:lnTo>
                  <a:pt x="169519" y="69379"/>
                </a:lnTo>
                <a:lnTo>
                  <a:pt x="165099" y="64813"/>
                </a:lnTo>
                <a:lnTo>
                  <a:pt x="162150" y="60247"/>
                </a:lnTo>
                <a:lnTo>
                  <a:pt x="157729" y="55689"/>
                </a:lnTo>
                <a:lnTo>
                  <a:pt x="154044" y="52036"/>
                </a:lnTo>
                <a:lnTo>
                  <a:pt x="149624" y="48384"/>
                </a:lnTo>
                <a:lnTo>
                  <a:pt x="145933" y="43818"/>
                </a:lnTo>
                <a:lnTo>
                  <a:pt x="141512" y="41078"/>
                </a:lnTo>
                <a:lnTo>
                  <a:pt x="137828" y="38338"/>
                </a:lnTo>
                <a:lnTo>
                  <a:pt x="133407" y="34693"/>
                </a:lnTo>
                <a:lnTo>
                  <a:pt x="128986" y="31954"/>
                </a:lnTo>
                <a:lnTo>
                  <a:pt x="125295" y="29214"/>
                </a:lnTo>
                <a:lnTo>
                  <a:pt x="120875" y="25561"/>
                </a:lnTo>
                <a:lnTo>
                  <a:pt x="116454" y="23735"/>
                </a:lnTo>
                <a:lnTo>
                  <a:pt x="112770" y="20995"/>
                </a:lnTo>
                <a:lnTo>
                  <a:pt x="108349" y="19169"/>
                </a:lnTo>
                <a:lnTo>
                  <a:pt x="103922" y="17350"/>
                </a:lnTo>
                <a:lnTo>
                  <a:pt x="99502" y="14611"/>
                </a:lnTo>
                <a:lnTo>
                  <a:pt x="95081" y="12784"/>
                </a:lnTo>
                <a:lnTo>
                  <a:pt x="90655" y="10958"/>
                </a:lnTo>
                <a:lnTo>
                  <a:pt x="86234" y="10045"/>
                </a:lnTo>
                <a:lnTo>
                  <a:pt x="82549" y="8218"/>
                </a:lnTo>
                <a:lnTo>
                  <a:pt x="78129" y="7305"/>
                </a:lnTo>
                <a:lnTo>
                  <a:pt x="73702" y="6392"/>
                </a:lnTo>
                <a:lnTo>
                  <a:pt x="70017" y="5479"/>
                </a:lnTo>
                <a:lnTo>
                  <a:pt x="65597" y="4565"/>
                </a:lnTo>
                <a:lnTo>
                  <a:pt x="61912" y="3652"/>
                </a:lnTo>
                <a:lnTo>
                  <a:pt x="57491" y="2739"/>
                </a:lnTo>
                <a:lnTo>
                  <a:pt x="54542" y="1826"/>
                </a:lnTo>
                <a:lnTo>
                  <a:pt x="50857" y="913"/>
                </a:lnTo>
                <a:lnTo>
                  <a:pt x="40539" y="913"/>
                </a:lnTo>
                <a:lnTo>
                  <a:pt x="36854" y="0"/>
                </a:lnTo>
                <a:lnTo>
                  <a:pt x="22850" y="0"/>
                </a:lnTo>
                <a:lnTo>
                  <a:pt x="20637" y="913"/>
                </a:lnTo>
                <a:lnTo>
                  <a:pt x="16216" y="913"/>
                </a:lnTo>
                <a:lnTo>
                  <a:pt x="14739" y="1826"/>
                </a:lnTo>
                <a:lnTo>
                  <a:pt x="12532" y="2739"/>
                </a:lnTo>
                <a:lnTo>
                  <a:pt x="11796" y="3652"/>
                </a:lnTo>
                <a:lnTo>
                  <a:pt x="8847" y="4565"/>
                </a:lnTo>
                <a:lnTo>
                  <a:pt x="8105" y="6392"/>
                </a:lnTo>
                <a:lnTo>
                  <a:pt x="1477" y="6392"/>
                </a:lnTo>
                <a:lnTo>
                  <a:pt x="0" y="7305"/>
                </a:lnTo>
                <a:lnTo>
                  <a:pt x="0" y="8218"/>
                </a:lnTo>
                <a:lnTo>
                  <a:pt x="1477" y="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60709" y="3243628"/>
            <a:ext cx="89177" cy="404384"/>
          </a:xfrm>
          <a:custGeom>
            <a:avLst/>
            <a:gdLst/>
            <a:ahLst/>
            <a:cxnLst/>
            <a:rect l="l" t="t" r="r" b="b"/>
            <a:pathLst>
              <a:path w="89177" h="404384">
                <a:moveTo>
                  <a:pt x="89177" y="298499"/>
                </a:moveTo>
                <a:lnTo>
                  <a:pt x="88441" y="293933"/>
                </a:lnTo>
                <a:lnTo>
                  <a:pt x="88441" y="289367"/>
                </a:lnTo>
                <a:lnTo>
                  <a:pt x="87706" y="284801"/>
                </a:lnTo>
                <a:lnTo>
                  <a:pt x="87706" y="275677"/>
                </a:lnTo>
                <a:lnTo>
                  <a:pt x="86970" y="272024"/>
                </a:lnTo>
                <a:lnTo>
                  <a:pt x="86970" y="262900"/>
                </a:lnTo>
                <a:lnTo>
                  <a:pt x="86234" y="258334"/>
                </a:lnTo>
                <a:lnTo>
                  <a:pt x="86234" y="253768"/>
                </a:lnTo>
                <a:lnTo>
                  <a:pt x="85492" y="249202"/>
                </a:lnTo>
                <a:lnTo>
                  <a:pt x="85492" y="245549"/>
                </a:lnTo>
                <a:lnTo>
                  <a:pt x="84021" y="240991"/>
                </a:lnTo>
                <a:lnTo>
                  <a:pt x="83285" y="236425"/>
                </a:lnTo>
                <a:lnTo>
                  <a:pt x="83285" y="231859"/>
                </a:lnTo>
                <a:lnTo>
                  <a:pt x="82543" y="227293"/>
                </a:lnTo>
                <a:lnTo>
                  <a:pt x="81807" y="222735"/>
                </a:lnTo>
                <a:lnTo>
                  <a:pt x="81072" y="218169"/>
                </a:lnTo>
                <a:lnTo>
                  <a:pt x="80336" y="213603"/>
                </a:lnTo>
                <a:lnTo>
                  <a:pt x="79600" y="209950"/>
                </a:lnTo>
                <a:lnTo>
                  <a:pt x="78858" y="205392"/>
                </a:lnTo>
                <a:lnTo>
                  <a:pt x="78123" y="201739"/>
                </a:lnTo>
                <a:lnTo>
                  <a:pt x="77387" y="197173"/>
                </a:lnTo>
                <a:lnTo>
                  <a:pt x="76651" y="193520"/>
                </a:lnTo>
                <a:lnTo>
                  <a:pt x="75173" y="188954"/>
                </a:lnTo>
                <a:lnTo>
                  <a:pt x="74438" y="185309"/>
                </a:lnTo>
                <a:lnTo>
                  <a:pt x="72966" y="180743"/>
                </a:lnTo>
                <a:lnTo>
                  <a:pt x="72224" y="177090"/>
                </a:lnTo>
                <a:lnTo>
                  <a:pt x="71489" y="172524"/>
                </a:lnTo>
                <a:lnTo>
                  <a:pt x="70017" y="167958"/>
                </a:lnTo>
                <a:lnTo>
                  <a:pt x="69281" y="164313"/>
                </a:lnTo>
                <a:lnTo>
                  <a:pt x="68540" y="160661"/>
                </a:lnTo>
                <a:lnTo>
                  <a:pt x="67068" y="157008"/>
                </a:lnTo>
                <a:lnTo>
                  <a:pt x="66332" y="152442"/>
                </a:lnTo>
                <a:lnTo>
                  <a:pt x="64855" y="148789"/>
                </a:lnTo>
                <a:lnTo>
                  <a:pt x="64119" y="145144"/>
                </a:lnTo>
                <a:lnTo>
                  <a:pt x="62648" y="140578"/>
                </a:lnTo>
                <a:lnTo>
                  <a:pt x="61906" y="136925"/>
                </a:lnTo>
                <a:lnTo>
                  <a:pt x="60434" y="133272"/>
                </a:lnTo>
                <a:lnTo>
                  <a:pt x="59698" y="129620"/>
                </a:lnTo>
                <a:lnTo>
                  <a:pt x="58963" y="125974"/>
                </a:lnTo>
                <a:lnTo>
                  <a:pt x="57485" y="122322"/>
                </a:lnTo>
                <a:lnTo>
                  <a:pt x="56014" y="117756"/>
                </a:lnTo>
                <a:lnTo>
                  <a:pt x="55278" y="114103"/>
                </a:lnTo>
                <a:lnTo>
                  <a:pt x="53800" y="110450"/>
                </a:lnTo>
                <a:lnTo>
                  <a:pt x="53065" y="106805"/>
                </a:lnTo>
                <a:lnTo>
                  <a:pt x="51587" y="104065"/>
                </a:lnTo>
                <a:lnTo>
                  <a:pt x="50851" y="100413"/>
                </a:lnTo>
                <a:lnTo>
                  <a:pt x="50115" y="96760"/>
                </a:lnTo>
                <a:lnTo>
                  <a:pt x="48644" y="93107"/>
                </a:lnTo>
                <a:lnTo>
                  <a:pt x="47166" y="89454"/>
                </a:lnTo>
                <a:lnTo>
                  <a:pt x="46431" y="86722"/>
                </a:lnTo>
                <a:lnTo>
                  <a:pt x="44959" y="83070"/>
                </a:lnTo>
                <a:lnTo>
                  <a:pt x="44217" y="80330"/>
                </a:lnTo>
                <a:lnTo>
                  <a:pt x="43482" y="77590"/>
                </a:lnTo>
                <a:lnTo>
                  <a:pt x="42010" y="73938"/>
                </a:lnTo>
                <a:lnTo>
                  <a:pt x="40532" y="71198"/>
                </a:lnTo>
                <a:lnTo>
                  <a:pt x="39797" y="67553"/>
                </a:lnTo>
                <a:lnTo>
                  <a:pt x="38325" y="64813"/>
                </a:lnTo>
                <a:lnTo>
                  <a:pt x="37583" y="62074"/>
                </a:lnTo>
                <a:lnTo>
                  <a:pt x="36848" y="58421"/>
                </a:lnTo>
                <a:lnTo>
                  <a:pt x="35376" y="55681"/>
                </a:lnTo>
                <a:lnTo>
                  <a:pt x="33899" y="52942"/>
                </a:lnTo>
                <a:lnTo>
                  <a:pt x="33163" y="51115"/>
                </a:lnTo>
                <a:lnTo>
                  <a:pt x="31691" y="47470"/>
                </a:lnTo>
                <a:lnTo>
                  <a:pt x="30949" y="45644"/>
                </a:lnTo>
                <a:lnTo>
                  <a:pt x="29478" y="42904"/>
                </a:lnTo>
                <a:lnTo>
                  <a:pt x="28742" y="40165"/>
                </a:lnTo>
                <a:lnTo>
                  <a:pt x="27265" y="37425"/>
                </a:lnTo>
                <a:lnTo>
                  <a:pt x="26529" y="35599"/>
                </a:lnTo>
                <a:lnTo>
                  <a:pt x="25793" y="33772"/>
                </a:lnTo>
                <a:lnTo>
                  <a:pt x="25057" y="31040"/>
                </a:lnTo>
                <a:lnTo>
                  <a:pt x="23580" y="29214"/>
                </a:lnTo>
                <a:lnTo>
                  <a:pt x="22844" y="27388"/>
                </a:lnTo>
                <a:lnTo>
                  <a:pt x="22108" y="25561"/>
                </a:lnTo>
                <a:lnTo>
                  <a:pt x="20631" y="22822"/>
                </a:lnTo>
                <a:lnTo>
                  <a:pt x="19159" y="20082"/>
                </a:lnTo>
                <a:lnTo>
                  <a:pt x="17688" y="16429"/>
                </a:lnTo>
                <a:lnTo>
                  <a:pt x="16210" y="12777"/>
                </a:lnTo>
                <a:lnTo>
                  <a:pt x="14739" y="10958"/>
                </a:lnTo>
                <a:lnTo>
                  <a:pt x="13261" y="8218"/>
                </a:lnTo>
                <a:lnTo>
                  <a:pt x="11790" y="7305"/>
                </a:lnTo>
                <a:lnTo>
                  <a:pt x="9576" y="3652"/>
                </a:lnTo>
                <a:lnTo>
                  <a:pt x="6627" y="1826"/>
                </a:lnTo>
                <a:lnTo>
                  <a:pt x="5156" y="0"/>
                </a:lnTo>
                <a:lnTo>
                  <a:pt x="3684" y="0"/>
                </a:lnTo>
                <a:lnTo>
                  <a:pt x="1471" y="913"/>
                </a:lnTo>
                <a:lnTo>
                  <a:pt x="735" y="3652"/>
                </a:lnTo>
                <a:lnTo>
                  <a:pt x="0" y="4565"/>
                </a:lnTo>
                <a:lnTo>
                  <a:pt x="0" y="12777"/>
                </a:lnTo>
                <a:lnTo>
                  <a:pt x="735" y="14603"/>
                </a:lnTo>
                <a:lnTo>
                  <a:pt x="1471" y="16429"/>
                </a:lnTo>
                <a:lnTo>
                  <a:pt x="2207" y="18256"/>
                </a:lnTo>
                <a:lnTo>
                  <a:pt x="3684" y="20995"/>
                </a:lnTo>
                <a:lnTo>
                  <a:pt x="5156" y="22822"/>
                </a:lnTo>
                <a:lnTo>
                  <a:pt x="5891" y="25561"/>
                </a:lnTo>
                <a:lnTo>
                  <a:pt x="6627" y="27388"/>
                </a:lnTo>
                <a:lnTo>
                  <a:pt x="8105" y="30127"/>
                </a:lnTo>
                <a:lnTo>
                  <a:pt x="9576" y="31946"/>
                </a:lnTo>
                <a:lnTo>
                  <a:pt x="10318" y="35599"/>
                </a:lnTo>
                <a:lnTo>
                  <a:pt x="11790" y="38338"/>
                </a:lnTo>
                <a:lnTo>
                  <a:pt x="13261" y="41991"/>
                </a:lnTo>
                <a:lnTo>
                  <a:pt x="14739" y="44731"/>
                </a:lnTo>
                <a:lnTo>
                  <a:pt x="16210" y="48384"/>
                </a:lnTo>
                <a:lnTo>
                  <a:pt x="17688" y="52029"/>
                </a:lnTo>
                <a:lnTo>
                  <a:pt x="19895" y="55681"/>
                </a:lnTo>
                <a:lnTo>
                  <a:pt x="21373" y="60247"/>
                </a:lnTo>
                <a:lnTo>
                  <a:pt x="23580" y="63900"/>
                </a:lnTo>
                <a:lnTo>
                  <a:pt x="25057" y="68466"/>
                </a:lnTo>
                <a:lnTo>
                  <a:pt x="26529" y="73024"/>
                </a:lnTo>
                <a:lnTo>
                  <a:pt x="28742" y="78504"/>
                </a:lnTo>
                <a:lnTo>
                  <a:pt x="30214" y="83070"/>
                </a:lnTo>
                <a:lnTo>
                  <a:pt x="32427" y="88549"/>
                </a:lnTo>
                <a:lnTo>
                  <a:pt x="33899" y="93107"/>
                </a:lnTo>
                <a:lnTo>
                  <a:pt x="36112" y="98586"/>
                </a:lnTo>
                <a:lnTo>
                  <a:pt x="38325" y="104979"/>
                </a:lnTo>
                <a:lnTo>
                  <a:pt x="39797" y="109537"/>
                </a:lnTo>
                <a:lnTo>
                  <a:pt x="42010" y="115929"/>
                </a:lnTo>
                <a:lnTo>
                  <a:pt x="43482" y="121408"/>
                </a:lnTo>
                <a:lnTo>
                  <a:pt x="44959" y="126888"/>
                </a:lnTo>
                <a:lnTo>
                  <a:pt x="47166" y="133272"/>
                </a:lnTo>
                <a:lnTo>
                  <a:pt x="48644" y="140578"/>
                </a:lnTo>
                <a:lnTo>
                  <a:pt x="50851" y="146057"/>
                </a:lnTo>
                <a:lnTo>
                  <a:pt x="52329" y="152442"/>
                </a:lnTo>
                <a:lnTo>
                  <a:pt x="53800" y="159747"/>
                </a:lnTo>
                <a:lnTo>
                  <a:pt x="56014" y="166140"/>
                </a:lnTo>
                <a:lnTo>
                  <a:pt x="57485" y="173438"/>
                </a:lnTo>
                <a:lnTo>
                  <a:pt x="58963" y="179830"/>
                </a:lnTo>
                <a:lnTo>
                  <a:pt x="60434" y="187128"/>
                </a:lnTo>
                <a:lnTo>
                  <a:pt x="61906" y="194433"/>
                </a:lnTo>
                <a:lnTo>
                  <a:pt x="62648" y="201739"/>
                </a:lnTo>
                <a:lnTo>
                  <a:pt x="64855" y="209037"/>
                </a:lnTo>
                <a:lnTo>
                  <a:pt x="65597" y="217256"/>
                </a:lnTo>
                <a:lnTo>
                  <a:pt x="67068" y="224561"/>
                </a:lnTo>
                <a:lnTo>
                  <a:pt x="67804" y="231859"/>
                </a:lnTo>
                <a:lnTo>
                  <a:pt x="69281" y="240078"/>
                </a:lnTo>
                <a:lnTo>
                  <a:pt x="70017" y="247376"/>
                </a:lnTo>
                <a:lnTo>
                  <a:pt x="71489" y="255594"/>
                </a:lnTo>
                <a:lnTo>
                  <a:pt x="72224" y="263813"/>
                </a:lnTo>
                <a:lnTo>
                  <a:pt x="72224" y="272024"/>
                </a:lnTo>
                <a:lnTo>
                  <a:pt x="72966" y="280243"/>
                </a:lnTo>
                <a:lnTo>
                  <a:pt x="73702" y="288454"/>
                </a:lnTo>
                <a:lnTo>
                  <a:pt x="73702" y="313103"/>
                </a:lnTo>
                <a:lnTo>
                  <a:pt x="74438" y="321322"/>
                </a:lnTo>
                <a:lnTo>
                  <a:pt x="73702" y="330446"/>
                </a:lnTo>
                <a:lnTo>
                  <a:pt x="73702" y="338665"/>
                </a:lnTo>
                <a:lnTo>
                  <a:pt x="72966" y="347789"/>
                </a:lnTo>
                <a:lnTo>
                  <a:pt x="72966" y="356921"/>
                </a:lnTo>
                <a:lnTo>
                  <a:pt x="72224" y="358747"/>
                </a:lnTo>
                <a:lnTo>
                  <a:pt x="72224" y="364219"/>
                </a:lnTo>
                <a:lnTo>
                  <a:pt x="71489" y="367872"/>
                </a:lnTo>
                <a:lnTo>
                  <a:pt x="71489" y="371524"/>
                </a:lnTo>
                <a:lnTo>
                  <a:pt x="70753" y="373351"/>
                </a:lnTo>
                <a:lnTo>
                  <a:pt x="70753" y="380656"/>
                </a:lnTo>
                <a:lnTo>
                  <a:pt x="70017" y="382475"/>
                </a:lnTo>
                <a:lnTo>
                  <a:pt x="70017" y="387041"/>
                </a:lnTo>
                <a:lnTo>
                  <a:pt x="70753" y="388867"/>
                </a:lnTo>
                <a:lnTo>
                  <a:pt x="70753" y="395260"/>
                </a:lnTo>
                <a:lnTo>
                  <a:pt x="71489" y="397086"/>
                </a:lnTo>
                <a:lnTo>
                  <a:pt x="72224" y="399826"/>
                </a:lnTo>
                <a:lnTo>
                  <a:pt x="73702" y="402558"/>
                </a:lnTo>
                <a:lnTo>
                  <a:pt x="75174" y="403471"/>
                </a:lnTo>
                <a:lnTo>
                  <a:pt x="77387" y="404384"/>
                </a:lnTo>
                <a:lnTo>
                  <a:pt x="78858" y="403471"/>
                </a:lnTo>
                <a:lnTo>
                  <a:pt x="79600" y="402558"/>
                </a:lnTo>
                <a:lnTo>
                  <a:pt x="80336" y="399826"/>
                </a:lnTo>
                <a:lnTo>
                  <a:pt x="81807" y="397999"/>
                </a:lnTo>
                <a:lnTo>
                  <a:pt x="82543" y="395260"/>
                </a:lnTo>
                <a:lnTo>
                  <a:pt x="83285" y="391607"/>
                </a:lnTo>
                <a:lnTo>
                  <a:pt x="83285" y="388867"/>
                </a:lnTo>
                <a:lnTo>
                  <a:pt x="84021" y="387041"/>
                </a:lnTo>
                <a:lnTo>
                  <a:pt x="84021" y="385215"/>
                </a:lnTo>
                <a:lnTo>
                  <a:pt x="85492" y="382475"/>
                </a:lnTo>
                <a:lnTo>
                  <a:pt x="85492" y="375177"/>
                </a:lnTo>
                <a:lnTo>
                  <a:pt x="86234" y="371524"/>
                </a:lnTo>
                <a:lnTo>
                  <a:pt x="86234" y="368785"/>
                </a:lnTo>
                <a:lnTo>
                  <a:pt x="86970" y="366045"/>
                </a:lnTo>
                <a:lnTo>
                  <a:pt x="86970" y="363306"/>
                </a:lnTo>
                <a:lnTo>
                  <a:pt x="87706" y="359660"/>
                </a:lnTo>
                <a:lnTo>
                  <a:pt x="87706" y="349615"/>
                </a:lnTo>
                <a:lnTo>
                  <a:pt x="88441" y="345962"/>
                </a:lnTo>
                <a:lnTo>
                  <a:pt x="88441" y="338665"/>
                </a:lnTo>
                <a:lnTo>
                  <a:pt x="89177" y="335012"/>
                </a:lnTo>
                <a:lnTo>
                  <a:pt x="89177" y="298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62177" y="3742033"/>
            <a:ext cx="61912" cy="179830"/>
          </a:xfrm>
          <a:custGeom>
            <a:avLst/>
            <a:gdLst/>
            <a:ahLst/>
            <a:cxnLst/>
            <a:rect l="l" t="t" r="r" b="b"/>
            <a:pathLst>
              <a:path w="61912" h="179830">
                <a:moveTo>
                  <a:pt x="1471" y="162487"/>
                </a:moveTo>
                <a:lnTo>
                  <a:pt x="735" y="163400"/>
                </a:lnTo>
                <a:lnTo>
                  <a:pt x="735" y="167053"/>
                </a:lnTo>
                <a:lnTo>
                  <a:pt x="0" y="168879"/>
                </a:lnTo>
                <a:lnTo>
                  <a:pt x="0" y="176177"/>
                </a:lnTo>
                <a:lnTo>
                  <a:pt x="1471" y="178917"/>
                </a:lnTo>
                <a:lnTo>
                  <a:pt x="2949" y="179830"/>
                </a:lnTo>
                <a:lnTo>
                  <a:pt x="4420" y="179830"/>
                </a:lnTo>
                <a:lnTo>
                  <a:pt x="7369" y="178917"/>
                </a:lnTo>
                <a:lnTo>
                  <a:pt x="8105" y="177090"/>
                </a:lnTo>
                <a:lnTo>
                  <a:pt x="9582" y="176177"/>
                </a:lnTo>
                <a:lnTo>
                  <a:pt x="11054" y="175264"/>
                </a:lnTo>
                <a:lnTo>
                  <a:pt x="13267" y="173445"/>
                </a:lnTo>
                <a:lnTo>
                  <a:pt x="14739" y="170706"/>
                </a:lnTo>
                <a:lnTo>
                  <a:pt x="16216" y="167966"/>
                </a:lnTo>
                <a:lnTo>
                  <a:pt x="18424" y="164313"/>
                </a:lnTo>
                <a:lnTo>
                  <a:pt x="19901" y="160661"/>
                </a:lnTo>
                <a:lnTo>
                  <a:pt x="20637" y="158834"/>
                </a:lnTo>
                <a:lnTo>
                  <a:pt x="22108" y="156095"/>
                </a:lnTo>
                <a:lnTo>
                  <a:pt x="22850" y="154276"/>
                </a:lnTo>
                <a:lnTo>
                  <a:pt x="23586" y="151536"/>
                </a:lnTo>
                <a:lnTo>
                  <a:pt x="24322" y="149710"/>
                </a:lnTo>
                <a:lnTo>
                  <a:pt x="25793" y="146970"/>
                </a:lnTo>
                <a:lnTo>
                  <a:pt x="26535" y="144231"/>
                </a:lnTo>
                <a:lnTo>
                  <a:pt x="28007" y="141491"/>
                </a:lnTo>
                <a:lnTo>
                  <a:pt x="28742" y="138751"/>
                </a:lnTo>
                <a:lnTo>
                  <a:pt x="29478" y="136012"/>
                </a:lnTo>
                <a:lnTo>
                  <a:pt x="30220" y="133280"/>
                </a:lnTo>
                <a:lnTo>
                  <a:pt x="30956" y="129627"/>
                </a:lnTo>
                <a:lnTo>
                  <a:pt x="32427" y="126888"/>
                </a:lnTo>
                <a:lnTo>
                  <a:pt x="33169" y="123235"/>
                </a:lnTo>
                <a:lnTo>
                  <a:pt x="33905" y="120495"/>
                </a:lnTo>
                <a:lnTo>
                  <a:pt x="35376" y="117756"/>
                </a:lnTo>
                <a:lnTo>
                  <a:pt x="36112" y="114111"/>
                </a:lnTo>
                <a:lnTo>
                  <a:pt x="36854" y="110458"/>
                </a:lnTo>
                <a:lnTo>
                  <a:pt x="37590" y="107718"/>
                </a:lnTo>
                <a:lnTo>
                  <a:pt x="39061" y="104979"/>
                </a:lnTo>
                <a:lnTo>
                  <a:pt x="39797" y="101326"/>
                </a:lnTo>
                <a:lnTo>
                  <a:pt x="40539" y="97673"/>
                </a:lnTo>
                <a:lnTo>
                  <a:pt x="42010" y="94028"/>
                </a:lnTo>
                <a:lnTo>
                  <a:pt x="43488" y="91288"/>
                </a:lnTo>
                <a:lnTo>
                  <a:pt x="43488" y="88549"/>
                </a:lnTo>
                <a:lnTo>
                  <a:pt x="44223" y="84896"/>
                </a:lnTo>
                <a:lnTo>
                  <a:pt x="44959" y="81243"/>
                </a:lnTo>
                <a:lnTo>
                  <a:pt x="45695" y="78504"/>
                </a:lnTo>
                <a:lnTo>
                  <a:pt x="46431" y="74859"/>
                </a:lnTo>
                <a:lnTo>
                  <a:pt x="47172" y="71206"/>
                </a:lnTo>
                <a:lnTo>
                  <a:pt x="48644" y="67553"/>
                </a:lnTo>
                <a:lnTo>
                  <a:pt x="49380" y="64813"/>
                </a:lnTo>
                <a:lnTo>
                  <a:pt x="50115" y="62074"/>
                </a:lnTo>
                <a:lnTo>
                  <a:pt x="50857" y="58421"/>
                </a:lnTo>
                <a:lnTo>
                  <a:pt x="50857" y="55689"/>
                </a:lnTo>
                <a:lnTo>
                  <a:pt x="52329" y="52949"/>
                </a:lnTo>
                <a:lnTo>
                  <a:pt x="52329" y="49297"/>
                </a:lnTo>
                <a:lnTo>
                  <a:pt x="53064" y="46557"/>
                </a:lnTo>
                <a:lnTo>
                  <a:pt x="53806" y="43818"/>
                </a:lnTo>
                <a:lnTo>
                  <a:pt x="54542" y="41078"/>
                </a:lnTo>
                <a:lnTo>
                  <a:pt x="55278" y="38338"/>
                </a:lnTo>
                <a:lnTo>
                  <a:pt x="56014" y="35606"/>
                </a:lnTo>
                <a:lnTo>
                  <a:pt x="56749" y="32867"/>
                </a:lnTo>
                <a:lnTo>
                  <a:pt x="57491" y="30127"/>
                </a:lnTo>
                <a:lnTo>
                  <a:pt x="57491" y="28301"/>
                </a:lnTo>
                <a:lnTo>
                  <a:pt x="58227" y="25561"/>
                </a:lnTo>
                <a:lnTo>
                  <a:pt x="58963" y="23735"/>
                </a:lnTo>
                <a:lnTo>
                  <a:pt x="58963" y="21909"/>
                </a:lnTo>
                <a:lnTo>
                  <a:pt x="59698" y="18263"/>
                </a:lnTo>
                <a:lnTo>
                  <a:pt x="60434" y="15524"/>
                </a:lnTo>
                <a:lnTo>
                  <a:pt x="61176" y="12784"/>
                </a:lnTo>
                <a:lnTo>
                  <a:pt x="61912" y="10958"/>
                </a:lnTo>
                <a:lnTo>
                  <a:pt x="61912" y="4565"/>
                </a:lnTo>
                <a:lnTo>
                  <a:pt x="61176" y="2739"/>
                </a:lnTo>
                <a:lnTo>
                  <a:pt x="61176" y="1826"/>
                </a:lnTo>
                <a:lnTo>
                  <a:pt x="58963" y="0"/>
                </a:lnTo>
                <a:lnTo>
                  <a:pt x="53806" y="0"/>
                </a:lnTo>
                <a:lnTo>
                  <a:pt x="52329" y="913"/>
                </a:lnTo>
                <a:lnTo>
                  <a:pt x="50857" y="1826"/>
                </a:lnTo>
                <a:lnTo>
                  <a:pt x="50115" y="2739"/>
                </a:lnTo>
                <a:lnTo>
                  <a:pt x="49380" y="3652"/>
                </a:lnTo>
                <a:lnTo>
                  <a:pt x="48644" y="5479"/>
                </a:lnTo>
                <a:lnTo>
                  <a:pt x="47172" y="8218"/>
                </a:lnTo>
                <a:lnTo>
                  <a:pt x="47172" y="10958"/>
                </a:lnTo>
                <a:lnTo>
                  <a:pt x="45695" y="14611"/>
                </a:lnTo>
                <a:lnTo>
                  <a:pt x="44959" y="18263"/>
                </a:lnTo>
                <a:lnTo>
                  <a:pt x="44223" y="20082"/>
                </a:lnTo>
                <a:lnTo>
                  <a:pt x="44223" y="22822"/>
                </a:lnTo>
                <a:lnTo>
                  <a:pt x="43488" y="24648"/>
                </a:lnTo>
                <a:lnTo>
                  <a:pt x="43488" y="27388"/>
                </a:lnTo>
                <a:lnTo>
                  <a:pt x="42010" y="29214"/>
                </a:lnTo>
                <a:lnTo>
                  <a:pt x="42010" y="31040"/>
                </a:lnTo>
                <a:lnTo>
                  <a:pt x="40539" y="33780"/>
                </a:lnTo>
                <a:lnTo>
                  <a:pt x="40539" y="36520"/>
                </a:lnTo>
                <a:lnTo>
                  <a:pt x="39061" y="38338"/>
                </a:lnTo>
                <a:lnTo>
                  <a:pt x="39061" y="41078"/>
                </a:lnTo>
                <a:lnTo>
                  <a:pt x="38325" y="43818"/>
                </a:lnTo>
                <a:lnTo>
                  <a:pt x="37589" y="46557"/>
                </a:lnTo>
                <a:lnTo>
                  <a:pt x="36854" y="49297"/>
                </a:lnTo>
                <a:lnTo>
                  <a:pt x="36112" y="52036"/>
                </a:lnTo>
                <a:lnTo>
                  <a:pt x="35376" y="54776"/>
                </a:lnTo>
                <a:lnTo>
                  <a:pt x="34640" y="58421"/>
                </a:lnTo>
                <a:lnTo>
                  <a:pt x="33905" y="61161"/>
                </a:lnTo>
                <a:lnTo>
                  <a:pt x="33169" y="63900"/>
                </a:lnTo>
                <a:lnTo>
                  <a:pt x="32427" y="66640"/>
                </a:lnTo>
                <a:lnTo>
                  <a:pt x="31691" y="70293"/>
                </a:lnTo>
                <a:lnTo>
                  <a:pt x="30956" y="73032"/>
                </a:lnTo>
                <a:lnTo>
                  <a:pt x="30220" y="75772"/>
                </a:lnTo>
                <a:lnTo>
                  <a:pt x="28742" y="79417"/>
                </a:lnTo>
                <a:lnTo>
                  <a:pt x="28007" y="82156"/>
                </a:lnTo>
                <a:lnTo>
                  <a:pt x="27271" y="84896"/>
                </a:lnTo>
                <a:lnTo>
                  <a:pt x="25793" y="88549"/>
                </a:lnTo>
                <a:lnTo>
                  <a:pt x="25057" y="91288"/>
                </a:lnTo>
                <a:lnTo>
                  <a:pt x="24322" y="94941"/>
                </a:lnTo>
                <a:lnTo>
                  <a:pt x="23586" y="97673"/>
                </a:lnTo>
                <a:lnTo>
                  <a:pt x="22850" y="100413"/>
                </a:lnTo>
                <a:lnTo>
                  <a:pt x="22108" y="103152"/>
                </a:lnTo>
                <a:lnTo>
                  <a:pt x="20637" y="106805"/>
                </a:lnTo>
                <a:lnTo>
                  <a:pt x="19901" y="110458"/>
                </a:lnTo>
                <a:lnTo>
                  <a:pt x="19159" y="114111"/>
                </a:lnTo>
                <a:lnTo>
                  <a:pt x="18424" y="116842"/>
                </a:lnTo>
                <a:lnTo>
                  <a:pt x="16952" y="119582"/>
                </a:lnTo>
                <a:lnTo>
                  <a:pt x="16216" y="122322"/>
                </a:lnTo>
                <a:lnTo>
                  <a:pt x="15474" y="125061"/>
                </a:lnTo>
                <a:lnTo>
                  <a:pt x="14003" y="127801"/>
                </a:lnTo>
                <a:lnTo>
                  <a:pt x="13267" y="131454"/>
                </a:lnTo>
                <a:lnTo>
                  <a:pt x="11790" y="134193"/>
                </a:lnTo>
                <a:lnTo>
                  <a:pt x="11054" y="136925"/>
                </a:lnTo>
                <a:lnTo>
                  <a:pt x="10318" y="139665"/>
                </a:lnTo>
                <a:lnTo>
                  <a:pt x="8847" y="143317"/>
                </a:lnTo>
                <a:lnTo>
                  <a:pt x="8105" y="145144"/>
                </a:lnTo>
                <a:lnTo>
                  <a:pt x="7369" y="147883"/>
                </a:lnTo>
                <a:lnTo>
                  <a:pt x="6633" y="150623"/>
                </a:lnTo>
                <a:lnTo>
                  <a:pt x="5156" y="153363"/>
                </a:lnTo>
                <a:lnTo>
                  <a:pt x="3684" y="155181"/>
                </a:lnTo>
                <a:lnTo>
                  <a:pt x="2949" y="157921"/>
                </a:lnTo>
                <a:lnTo>
                  <a:pt x="2213" y="160661"/>
                </a:lnTo>
                <a:lnTo>
                  <a:pt x="1471" y="162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165627" y="3699136"/>
            <a:ext cx="27271" cy="81236"/>
          </a:xfrm>
          <a:custGeom>
            <a:avLst/>
            <a:gdLst/>
            <a:ahLst/>
            <a:cxnLst/>
            <a:rect l="l" t="t" r="r" b="b"/>
            <a:pathLst>
              <a:path w="27271" h="81236">
                <a:moveTo>
                  <a:pt x="27271" y="63892"/>
                </a:moveTo>
                <a:lnTo>
                  <a:pt x="27271" y="61161"/>
                </a:lnTo>
                <a:lnTo>
                  <a:pt x="26535" y="57508"/>
                </a:lnTo>
                <a:lnTo>
                  <a:pt x="26535" y="54768"/>
                </a:lnTo>
                <a:lnTo>
                  <a:pt x="25793" y="51115"/>
                </a:lnTo>
                <a:lnTo>
                  <a:pt x="25057" y="47463"/>
                </a:lnTo>
                <a:lnTo>
                  <a:pt x="23586" y="44723"/>
                </a:lnTo>
                <a:lnTo>
                  <a:pt x="22850" y="42897"/>
                </a:lnTo>
                <a:lnTo>
                  <a:pt x="22850" y="40165"/>
                </a:lnTo>
                <a:lnTo>
                  <a:pt x="22108" y="38338"/>
                </a:lnTo>
                <a:lnTo>
                  <a:pt x="21373" y="34686"/>
                </a:lnTo>
                <a:lnTo>
                  <a:pt x="19901" y="31033"/>
                </a:lnTo>
                <a:lnTo>
                  <a:pt x="19159" y="28293"/>
                </a:lnTo>
                <a:lnTo>
                  <a:pt x="18424" y="26467"/>
                </a:lnTo>
                <a:lnTo>
                  <a:pt x="18424" y="24640"/>
                </a:lnTo>
                <a:lnTo>
                  <a:pt x="17688" y="22814"/>
                </a:lnTo>
                <a:lnTo>
                  <a:pt x="15474" y="19169"/>
                </a:lnTo>
                <a:lnTo>
                  <a:pt x="14739" y="16429"/>
                </a:lnTo>
                <a:lnTo>
                  <a:pt x="14003" y="12777"/>
                </a:lnTo>
                <a:lnTo>
                  <a:pt x="12532" y="10037"/>
                </a:lnTo>
                <a:lnTo>
                  <a:pt x="11790" y="8211"/>
                </a:lnTo>
                <a:lnTo>
                  <a:pt x="11790" y="6384"/>
                </a:lnTo>
                <a:lnTo>
                  <a:pt x="9582" y="2739"/>
                </a:lnTo>
                <a:lnTo>
                  <a:pt x="7369" y="913"/>
                </a:lnTo>
                <a:lnTo>
                  <a:pt x="5156" y="0"/>
                </a:lnTo>
                <a:lnTo>
                  <a:pt x="1471" y="0"/>
                </a:lnTo>
                <a:lnTo>
                  <a:pt x="735" y="1826"/>
                </a:lnTo>
                <a:lnTo>
                  <a:pt x="0" y="3645"/>
                </a:lnTo>
                <a:lnTo>
                  <a:pt x="0" y="5471"/>
                </a:lnTo>
                <a:lnTo>
                  <a:pt x="735" y="8211"/>
                </a:lnTo>
                <a:lnTo>
                  <a:pt x="1471" y="10037"/>
                </a:lnTo>
                <a:lnTo>
                  <a:pt x="2213" y="11863"/>
                </a:lnTo>
                <a:lnTo>
                  <a:pt x="3684" y="14603"/>
                </a:lnTo>
                <a:lnTo>
                  <a:pt x="4420" y="19169"/>
                </a:lnTo>
                <a:lnTo>
                  <a:pt x="5156" y="20082"/>
                </a:lnTo>
                <a:lnTo>
                  <a:pt x="5156" y="22814"/>
                </a:lnTo>
                <a:lnTo>
                  <a:pt x="5898" y="24640"/>
                </a:lnTo>
                <a:lnTo>
                  <a:pt x="6633" y="27380"/>
                </a:lnTo>
                <a:lnTo>
                  <a:pt x="7369" y="29206"/>
                </a:lnTo>
                <a:lnTo>
                  <a:pt x="8105" y="31033"/>
                </a:lnTo>
                <a:lnTo>
                  <a:pt x="8841" y="33772"/>
                </a:lnTo>
                <a:lnTo>
                  <a:pt x="9582" y="36512"/>
                </a:lnTo>
                <a:lnTo>
                  <a:pt x="10318" y="38338"/>
                </a:lnTo>
                <a:lnTo>
                  <a:pt x="11054" y="41078"/>
                </a:lnTo>
                <a:lnTo>
                  <a:pt x="11790" y="43810"/>
                </a:lnTo>
                <a:lnTo>
                  <a:pt x="11790" y="45636"/>
                </a:lnTo>
                <a:lnTo>
                  <a:pt x="12532" y="48376"/>
                </a:lnTo>
                <a:lnTo>
                  <a:pt x="13267" y="51115"/>
                </a:lnTo>
                <a:lnTo>
                  <a:pt x="14003" y="53855"/>
                </a:lnTo>
                <a:lnTo>
                  <a:pt x="14739" y="55681"/>
                </a:lnTo>
                <a:lnTo>
                  <a:pt x="14739" y="58421"/>
                </a:lnTo>
                <a:lnTo>
                  <a:pt x="15474" y="60247"/>
                </a:lnTo>
                <a:lnTo>
                  <a:pt x="15474" y="62979"/>
                </a:lnTo>
                <a:lnTo>
                  <a:pt x="16216" y="64806"/>
                </a:lnTo>
                <a:lnTo>
                  <a:pt x="16216" y="66632"/>
                </a:lnTo>
                <a:lnTo>
                  <a:pt x="16952" y="69372"/>
                </a:lnTo>
                <a:lnTo>
                  <a:pt x="17688" y="71198"/>
                </a:lnTo>
                <a:lnTo>
                  <a:pt x="18424" y="73024"/>
                </a:lnTo>
                <a:lnTo>
                  <a:pt x="18424" y="77590"/>
                </a:lnTo>
                <a:lnTo>
                  <a:pt x="19159" y="79417"/>
                </a:lnTo>
                <a:lnTo>
                  <a:pt x="19901" y="80330"/>
                </a:lnTo>
                <a:lnTo>
                  <a:pt x="21373" y="81236"/>
                </a:lnTo>
                <a:lnTo>
                  <a:pt x="22850" y="79417"/>
                </a:lnTo>
                <a:lnTo>
                  <a:pt x="23586" y="78504"/>
                </a:lnTo>
                <a:lnTo>
                  <a:pt x="25057" y="75764"/>
                </a:lnTo>
                <a:lnTo>
                  <a:pt x="25057" y="73938"/>
                </a:lnTo>
                <a:lnTo>
                  <a:pt x="25793" y="72111"/>
                </a:lnTo>
                <a:lnTo>
                  <a:pt x="26535" y="69372"/>
                </a:lnTo>
                <a:lnTo>
                  <a:pt x="27271" y="66632"/>
                </a:lnTo>
                <a:lnTo>
                  <a:pt x="27271" y="63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429000" y="1787652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1714500"/>
                </a:moveTo>
                <a:lnTo>
                  <a:pt x="5683" y="1573881"/>
                </a:lnTo>
                <a:lnTo>
                  <a:pt x="22439" y="1436394"/>
                </a:lnTo>
                <a:lnTo>
                  <a:pt x="49826" y="1302479"/>
                </a:lnTo>
                <a:lnTo>
                  <a:pt x="87404" y="1172577"/>
                </a:lnTo>
                <a:lnTo>
                  <a:pt x="134731" y="1047130"/>
                </a:lnTo>
                <a:lnTo>
                  <a:pt x="191365" y="926579"/>
                </a:lnTo>
                <a:lnTo>
                  <a:pt x="256866" y="811365"/>
                </a:lnTo>
                <a:lnTo>
                  <a:pt x="330793" y="701930"/>
                </a:lnTo>
                <a:lnTo>
                  <a:pt x="412704" y="598713"/>
                </a:lnTo>
                <a:lnTo>
                  <a:pt x="502157" y="502158"/>
                </a:lnTo>
                <a:lnTo>
                  <a:pt x="598713" y="412704"/>
                </a:lnTo>
                <a:lnTo>
                  <a:pt x="701930" y="330793"/>
                </a:lnTo>
                <a:lnTo>
                  <a:pt x="811365" y="256866"/>
                </a:lnTo>
                <a:lnTo>
                  <a:pt x="926579" y="191365"/>
                </a:lnTo>
                <a:lnTo>
                  <a:pt x="1047130" y="134731"/>
                </a:lnTo>
                <a:lnTo>
                  <a:pt x="1172577" y="87404"/>
                </a:lnTo>
                <a:lnTo>
                  <a:pt x="1302479" y="49826"/>
                </a:lnTo>
                <a:lnTo>
                  <a:pt x="1436394" y="22439"/>
                </a:lnTo>
                <a:lnTo>
                  <a:pt x="1573881" y="5683"/>
                </a:lnTo>
                <a:lnTo>
                  <a:pt x="1714500" y="0"/>
                </a:lnTo>
                <a:lnTo>
                  <a:pt x="1855118" y="5683"/>
                </a:lnTo>
                <a:lnTo>
                  <a:pt x="1992605" y="22439"/>
                </a:lnTo>
                <a:lnTo>
                  <a:pt x="2126520" y="49826"/>
                </a:lnTo>
                <a:lnTo>
                  <a:pt x="2256422" y="87404"/>
                </a:lnTo>
                <a:lnTo>
                  <a:pt x="2381869" y="134731"/>
                </a:lnTo>
                <a:lnTo>
                  <a:pt x="2502420" y="191365"/>
                </a:lnTo>
                <a:lnTo>
                  <a:pt x="2617634" y="256866"/>
                </a:lnTo>
                <a:lnTo>
                  <a:pt x="2727069" y="330793"/>
                </a:lnTo>
                <a:lnTo>
                  <a:pt x="2830286" y="412704"/>
                </a:lnTo>
                <a:lnTo>
                  <a:pt x="2926841" y="502158"/>
                </a:lnTo>
                <a:lnTo>
                  <a:pt x="3016295" y="598713"/>
                </a:lnTo>
                <a:lnTo>
                  <a:pt x="3098206" y="701930"/>
                </a:lnTo>
                <a:lnTo>
                  <a:pt x="3172133" y="811365"/>
                </a:lnTo>
                <a:lnTo>
                  <a:pt x="3237634" y="926579"/>
                </a:lnTo>
                <a:lnTo>
                  <a:pt x="3294268" y="1047130"/>
                </a:lnTo>
                <a:lnTo>
                  <a:pt x="3341595" y="1172577"/>
                </a:lnTo>
                <a:lnTo>
                  <a:pt x="3379173" y="1302479"/>
                </a:lnTo>
                <a:lnTo>
                  <a:pt x="3406560" y="1436394"/>
                </a:lnTo>
                <a:lnTo>
                  <a:pt x="3423316" y="1573881"/>
                </a:lnTo>
                <a:lnTo>
                  <a:pt x="3429000" y="1714500"/>
                </a:lnTo>
                <a:lnTo>
                  <a:pt x="3423316" y="1855118"/>
                </a:lnTo>
                <a:lnTo>
                  <a:pt x="3406560" y="1992605"/>
                </a:lnTo>
                <a:lnTo>
                  <a:pt x="3379173" y="2126520"/>
                </a:lnTo>
                <a:lnTo>
                  <a:pt x="3341595" y="2256422"/>
                </a:lnTo>
                <a:lnTo>
                  <a:pt x="3294268" y="2381869"/>
                </a:lnTo>
                <a:lnTo>
                  <a:pt x="3237634" y="2502420"/>
                </a:lnTo>
                <a:lnTo>
                  <a:pt x="3172133" y="2617634"/>
                </a:lnTo>
                <a:lnTo>
                  <a:pt x="3098206" y="2727069"/>
                </a:lnTo>
                <a:lnTo>
                  <a:pt x="3016295" y="2830286"/>
                </a:lnTo>
                <a:lnTo>
                  <a:pt x="2926841" y="2926842"/>
                </a:lnTo>
                <a:lnTo>
                  <a:pt x="2830286" y="3016295"/>
                </a:lnTo>
                <a:lnTo>
                  <a:pt x="2727069" y="3098206"/>
                </a:lnTo>
                <a:lnTo>
                  <a:pt x="2617634" y="3172133"/>
                </a:lnTo>
                <a:lnTo>
                  <a:pt x="2502420" y="3237634"/>
                </a:lnTo>
                <a:lnTo>
                  <a:pt x="2381869" y="3294268"/>
                </a:lnTo>
                <a:lnTo>
                  <a:pt x="2256422" y="3341595"/>
                </a:lnTo>
                <a:lnTo>
                  <a:pt x="2126520" y="3379173"/>
                </a:lnTo>
                <a:lnTo>
                  <a:pt x="1992605" y="3406560"/>
                </a:lnTo>
                <a:lnTo>
                  <a:pt x="1855118" y="3423316"/>
                </a:lnTo>
                <a:lnTo>
                  <a:pt x="1714500" y="3429000"/>
                </a:lnTo>
                <a:lnTo>
                  <a:pt x="1573881" y="3423316"/>
                </a:lnTo>
                <a:lnTo>
                  <a:pt x="1436394" y="3406560"/>
                </a:lnTo>
                <a:lnTo>
                  <a:pt x="1302479" y="3379173"/>
                </a:lnTo>
                <a:lnTo>
                  <a:pt x="1172577" y="3341595"/>
                </a:lnTo>
                <a:lnTo>
                  <a:pt x="1047130" y="3294268"/>
                </a:lnTo>
                <a:lnTo>
                  <a:pt x="926579" y="3237634"/>
                </a:lnTo>
                <a:lnTo>
                  <a:pt x="811365" y="3172133"/>
                </a:lnTo>
                <a:lnTo>
                  <a:pt x="701930" y="3098206"/>
                </a:lnTo>
                <a:lnTo>
                  <a:pt x="598713" y="3016295"/>
                </a:lnTo>
                <a:lnTo>
                  <a:pt x="502157" y="2926842"/>
                </a:lnTo>
                <a:lnTo>
                  <a:pt x="412704" y="2830286"/>
                </a:lnTo>
                <a:lnTo>
                  <a:pt x="330793" y="2727069"/>
                </a:lnTo>
                <a:lnTo>
                  <a:pt x="256866" y="2617634"/>
                </a:lnTo>
                <a:lnTo>
                  <a:pt x="191365" y="2502420"/>
                </a:lnTo>
                <a:lnTo>
                  <a:pt x="134731" y="2381869"/>
                </a:lnTo>
                <a:lnTo>
                  <a:pt x="87404" y="2256422"/>
                </a:lnTo>
                <a:lnTo>
                  <a:pt x="49826" y="2126520"/>
                </a:lnTo>
                <a:lnTo>
                  <a:pt x="22439" y="1992605"/>
                </a:lnTo>
                <a:lnTo>
                  <a:pt x="5683" y="1855118"/>
                </a:lnTo>
                <a:lnTo>
                  <a:pt x="0" y="1714500"/>
                </a:lnTo>
                <a:close/>
              </a:path>
            </a:pathLst>
          </a:custGeom>
          <a:ln w="12192">
            <a:solidFill>
              <a:srgbClr val="FF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090539" y="2760979"/>
            <a:ext cx="2673222" cy="949452"/>
          </a:xfrm>
          <a:custGeom>
            <a:avLst/>
            <a:gdLst/>
            <a:ahLst/>
            <a:cxnLst/>
            <a:rect l="l" t="t" r="r" b="b"/>
            <a:pathLst>
              <a:path w="2673222" h="949451">
                <a:moveTo>
                  <a:pt x="2576957" y="919607"/>
                </a:moveTo>
                <a:lnTo>
                  <a:pt x="2558948" y="913432"/>
                </a:lnTo>
                <a:lnTo>
                  <a:pt x="2546604" y="949452"/>
                </a:lnTo>
                <a:lnTo>
                  <a:pt x="2673222" y="932434"/>
                </a:lnTo>
                <a:lnTo>
                  <a:pt x="2576957" y="919607"/>
                </a:lnTo>
                <a:close/>
              </a:path>
              <a:path w="2673222" h="949451">
                <a:moveTo>
                  <a:pt x="2589276" y="883539"/>
                </a:moveTo>
                <a:lnTo>
                  <a:pt x="2583688" y="841248"/>
                </a:lnTo>
                <a:lnTo>
                  <a:pt x="2571305" y="877377"/>
                </a:lnTo>
                <a:lnTo>
                  <a:pt x="2589276" y="883539"/>
                </a:lnTo>
                <a:close/>
              </a:path>
              <a:path w="2673222" h="949451">
                <a:moveTo>
                  <a:pt x="12446" y="0"/>
                </a:moveTo>
                <a:lnTo>
                  <a:pt x="0" y="36068"/>
                </a:lnTo>
                <a:lnTo>
                  <a:pt x="2558948" y="913432"/>
                </a:lnTo>
                <a:lnTo>
                  <a:pt x="2576957" y="919607"/>
                </a:lnTo>
                <a:lnTo>
                  <a:pt x="2673222" y="932434"/>
                </a:lnTo>
                <a:lnTo>
                  <a:pt x="2583688" y="841248"/>
                </a:lnTo>
                <a:lnTo>
                  <a:pt x="2589276" y="883539"/>
                </a:lnTo>
                <a:lnTo>
                  <a:pt x="2571305" y="877377"/>
                </a:lnTo>
                <a:lnTo>
                  <a:pt x="12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639057" y="3750564"/>
            <a:ext cx="3200907" cy="149606"/>
          </a:xfrm>
          <a:custGeom>
            <a:avLst/>
            <a:gdLst/>
            <a:ahLst/>
            <a:cxnLst/>
            <a:rect l="l" t="t" r="r" b="b"/>
            <a:pathLst>
              <a:path w="3200907" h="149606">
                <a:moveTo>
                  <a:pt x="3105277" y="112013"/>
                </a:moveTo>
                <a:lnTo>
                  <a:pt x="3086226" y="111560"/>
                </a:lnTo>
                <a:lnTo>
                  <a:pt x="3085338" y="149606"/>
                </a:lnTo>
                <a:lnTo>
                  <a:pt x="3200907" y="95250"/>
                </a:lnTo>
                <a:lnTo>
                  <a:pt x="3105277" y="112013"/>
                </a:lnTo>
                <a:close/>
              </a:path>
              <a:path w="3200907" h="149606">
                <a:moveTo>
                  <a:pt x="3106166" y="73913"/>
                </a:moveTo>
                <a:lnTo>
                  <a:pt x="3088004" y="35433"/>
                </a:lnTo>
                <a:lnTo>
                  <a:pt x="3087116" y="73460"/>
                </a:lnTo>
                <a:lnTo>
                  <a:pt x="3106166" y="73913"/>
                </a:lnTo>
                <a:close/>
              </a:path>
              <a:path w="3200907" h="149606">
                <a:moveTo>
                  <a:pt x="1016" y="0"/>
                </a:moveTo>
                <a:lnTo>
                  <a:pt x="0" y="38100"/>
                </a:lnTo>
                <a:lnTo>
                  <a:pt x="3086226" y="111560"/>
                </a:lnTo>
                <a:lnTo>
                  <a:pt x="3105277" y="112013"/>
                </a:lnTo>
                <a:lnTo>
                  <a:pt x="3200907" y="95250"/>
                </a:lnTo>
                <a:lnTo>
                  <a:pt x="3088004" y="35433"/>
                </a:lnTo>
                <a:lnTo>
                  <a:pt x="3106166" y="73913"/>
                </a:lnTo>
                <a:lnTo>
                  <a:pt x="3087116" y="73460"/>
                </a:lnTo>
                <a:lnTo>
                  <a:pt x="1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245733" y="4038600"/>
            <a:ext cx="2518028" cy="511810"/>
          </a:xfrm>
          <a:custGeom>
            <a:avLst/>
            <a:gdLst/>
            <a:ahLst/>
            <a:cxnLst/>
            <a:rect l="l" t="t" r="r" b="b"/>
            <a:pathLst>
              <a:path w="2518028" h="511810">
                <a:moveTo>
                  <a:pt x="0" y="474218"/>
                </a:moveTo>
                <a:lnTo>
                  <a:pt x="6857" y="511810"/>
                </a:lnTo>
                <a:lnTo>
                  <a:pt x="2408982" y="75037"/>
                </a:lnTo>
                <a:lnTo>
                  <a:pt x="2427732" y="71627"/>
                </a:lnTo>
                <a:lnTo>
                  <a:pt x="2415793" y="112522"/>
                </a:lnTo>
                <a:lnTo>
                  <a:pt x="2518028" y="35813"/>
                </a:lnTo>
                <a:lnTo>
                  <a:pt x="2420873" y="34162"/>
                </a:lnTo>
                <a:lnTo>
                  <a:pt x="2402172" y="37562"/>
                </a:lnTo>
                <a:lnTo>
                  <a:pt x="0" y="474218"/>
                </a:lnTo>
                <a:close/>
              </a:path>
              <a:path w="2518028" h="511810">
                <a:moveTo>
                  <a:pt x="2420873" y="34162"/>
                </a:moveTo>
                <a:lnTo>
                  <a:pt x="2518028" y="35813"/>
                </a:lnTo>
                <a:lnTo>
                  <a:pt x="2395346" y="0"/>
                </a:lnTo>
                <a:lnTo>
                  <a:pt x="2402172" y="37562"/>
                </a:lnTo>
                <a:lnTo>
                  <a:pt x="2420873" y="34162"/>
                </a:lnTo>
                <a:close/>
              </a:path>
              <a:path w="2518028" h="511810">
                <a:moveTo>
                  <a:pt x="2415793" y="112522"/>
                </a:moveTo>
                <a:lnTo>
                  <a:pt x="2427732" y="71627"/>
                </a:lnTo>
                <a:lnTo>
                  <a:pt x="2408982" y="75037"/>
                </a:lnTo>
                <a:lnTo>
                  <a:pt x="2415793" y="1125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266695" y="3948941"/>
            <a:ext cx="4497069" cy="373125"/>
          </a:xfrm>
          <a:custGeom>
            <a:avLst/>
            <a:gdLst/>
            <a:ahLst/>
            <a:cxnLst/>
            <a:rect l="l" t="t" r="r" b="b"/>
            <a:pathLst>
              <a:path w="4497069" h="373125">
                <a:moveTo>
                  <a:pt x="0" y="335025"/>
                </a:moveTo>
                <a:lnTo>
                  <a:pt x="2539" y="373125"/>
                </a:lnTo>
                <a:lnTo>
                  <a:pt x="4384289" y="75968"/>
                </a:lnTo>
                <a:lnTo>
                  <a:pt x="4403343" y="74675"/>
                </a:lnTo>
                <a:lnTo>
                  <a:pt x="4386833" y="114045"/>
                </a:lnTo>
                <a:lnTo>
                  <a:pt x="4497069" y="49275"/>
                </a:lnTo>
                <a:lnTo>
                  <a:pt x="4400804" y="36703"/>
                </a:lnTo>
                <a:lnTo>
                  <a:pt x="4381752" y="37994"/>
                </a:lnTo>
                <a:lnTo>
                  <a:pt x="0" y="335025"/>
                </a:lnTo>
                <a:close/>
              </a:path>
              <a:path w="4497069" h="373125">
                <a:moveTo>
                  <a:pt x="4400804" y="36703"/>
                </a:moveTo>
                <a:lnTo>
                  <a:pt x="4497069" y="49275"/>
                </a:lnTo>
                <a:lnTo>
                  <a:pt x="4379213" y="0"/>
                </a:lnTo>
                <a:lnTo>
                  <a:pt x="4381752" y="37994"/>
                </a:lnTo>
                <a:lnTo>
                  <a:pt x="4400804" y="36703"/>
                </a:lnTo>
                <a:close/>
              </a:path>
              <a:path w="4497069" h="373125">
                <a:moveTo>
                  <a:pt x="4386833" y="114045"/>
                </a:moveTo>
                <a:lnTo>
                  <a:pt x="4403343" y="74675"/>
                </a:lnTo>
                <a:lnTo>
                  <a:pt x="4384289" y="75968"/>
                </a:lnTo>
                <a:lnTo>
                  <a:pt x="4386833" y="1140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645155" y="2912745"/>
            <a:ext cx="4042409" cy="889634"/>
          </a:xfrm>
          <a:custGeom>
            <a:avLst/>
            <a:gdLst/>
            <a:ahLst/>
            <a:cxnLst/>
            <a:rect l="l" t="t" r="r" b="b"/>
            <a:pathLst>
              <a:path w="4042409" h="889634">
                <a:moveTo>
                  <a:pt x="3945254" y="856106"/>
                </a:moveTo>
                <a:lnTo>
                  <a:pt x="3926598" y="852235"/>
                </a:lnTo>
                <a:lnTo>
                  <a:pt x="3918839" y="889634"/>
                </a:lnTo>
                <a:lnTo>
                  <a:pt x="4042409" y="856868"/>
                </a:lnTo>
                <a:lnTo>
                  <a:pt x="3945254" y="856106"/>
                </a:lnTo>
                <a:close/>
              </a:path>
              <a:path w="4042409" h="889634">
                <a:moveTo>
                  <a:pt x="3953002" y="818895"/>
                </a:moveTo>
                <a:lnTo>
                  <a:pt x="3942079" y="777620"/>
                </a:lnTo>
                <a:lnTo>
                  <a:pt x="3934320" y="815018"/>
                </a:lnTo>
                <a:lnTo>
                  <a:pt x="3953002" y="818895"/>
                </a:lnTo>
                <a:close/>
              </a:path>
              <a:path w="4042409" h="889634">
                <a:moveTo>
                  <a:pt x="7620" y="0"/>
                </a:moveTo>
                <a:lnTo>
                  <a:pt x="0" y="37337"/>
                </a:lnTo>
                <a:lnTo>
                  <a:pt x="3926598" y="852235"/>
                </a:lnTo>
                <a:lnTo>
                  <a:pt x="3945254" y="856106"/>
                </a:lnTo>
                <a:lnTo>
                  <a:pt x="4042409" y="856868"/>
                </a:lnTo>
                <a:lnTo>
                  <a:pt x="3942079" y="777620"/>
                </a:lnTo>
                <a:lnTo>
                  <a:pt x="3953002" y="818895"/>
                </a:lnTo>
                <a:lnTo>
                  <a:pt x="3934320" y="815018"/>
                </a:lnTo>
                <a:lnTo>
                  <a:pt x="76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639057" y="3747516"/>
            <a:ext cx="3200907" cy="161416"/>
          </a:xfrm>
          <a:custGeom>
            <a:avLst/>
            <a:gdLst/>
            <a:ahLst/>
            <a:cxnLst/>
            <a:rect l="l" t="t" r="r" b="b"/>
            <a:pathLst>
              <a:path w="3200907" h="161416">
                <a:moveTo>
                  <a:pt x="3089910" y="117728"/>
                </a:moveTo>
                <a:lnTo>
                  <a:pt x="3067854" y="117204"/>
                </a:lnTo>
                <a:lnTo>
                  <a:pt x="3066796" y="161416"/>
                </a:lnTo>
                <a:lnTo>
                  <a:pt x="3200907" y="98297"/>
                </a:lnTo>
                <a:lnTo>
                  <a:pt x="3089910" y="117728"/>
                </a:lnTo>
                <a:close/>
              </a:path>
              <a:path w="3200907" h="161416">
                <a:moveTo>
                  <a:pt x="3090926" y="73532"/>
                </a:moveTo>
                <a:lnTo>
                  <a:pt x="3069971" y="28828"/>
                </a:lnTo>
                <a:lnTo>
                  <a:pt x="3068913" y="73009"/>
                </a:lnTo>
                <a:lnTo>
                  <a:pt x="3090926" y="73532"/>
                </a:lnTo>
                <a:close/>
              </a:path>
              <a:path w="3200907" h="161416">
                <a:moveTo>
                  <a:pt x="1016" y="0"/>
                </a:moveTo>
                <a:lnTo>
                  <a:pt x="0" y="44195"/>
                </a:lnTo>
                <a:lnTo>
                  <a:pt x="3067854" y="117204"/>
                </a:lnTo>
                <a:lnTo>
                  <a:pt x="3089910" y="117728"/>
                </a:lnTo>
                <a:lnTo>
                  <a:pt x="3200907" y="98297"/>
                </a:lnTo>
                <a:lnTo>
                  <a:pt x="3069971" y="28828"/>
                </a:lnTo>
                <a:lnTo>
                  <a:pt x="3090926" y="73532"/>
                </a:lnTo>
                <a:lnTo>
                  <a:pt x="3068913" y="73009"/>
                </a:lnTo>
                <a:lnTo>
                  <a:pt x="101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245225" y="4032888"/>
            <a:ext cx="2518536" cy="520445"/>
          </a:xfrm>
          <a:custGeom>
            <a:avLst/>
            <a:gdLst/>
            <a:ahLst/>
            <a:cxnLst/>
            <a:rect l="l" t="t" r="r" b="b"/>
            <a:pathLst>
              <a:path w="2518536" h="520445">
                <a:moveTo>
                  <a:pt x="0" y="477012"/>
                </a:moveTo>
                <a:lnTo>
                  <a:pt x="7874" y="520445"/>
                </a:lnTo>
                <a:lnTo>
                  <a:pt x="2392013" y="87011"/>
                </a:lnTo>
                <a:lnTo>
                  <a:pt x="2413761" y="83057"/>
                </a:lnTo>
                <a:lnTo>
                  <a:pt x="2399919" y="130428"/>
                </a:lnTo>
                <a:lnTo>
                  <a:pt x="2518536" y="41528"/>
                </a:lnTo>
                <a:lnTo>
                  <a:pt x="2405888" y="39496"/>
                </a:lnTo>
                <a:lnTo>
                  <a:pt x="2384083" y="43462"/>
                </a:lnTo>
                <a:lnTo>
                  <a:pt x="0" y="477012"/>
                </a:lnTo>
                <a:close/>
              </a:path>
              <a:path w="2518536" h="520445">
                <a:moveTo>
                  <a:pt x="2405888" y="39496"/>
                </a:moveTo>
                <a:lnTo>
                  <a:pt x="2518536" y="41528"/>
                </a:lnTo>
                <a:lnTo>
                  <a:pt x="2376170" y="0"/>
                </a:lnTo>
                <a:lnTo>
                  <a:pt x="2384083" y="43462"/>
                </a:lnTo>
                <a:lnTo>
                  <a:pt x="2405888" y="39496"/>
                </a:lnTo>
                <a:close/>
              </a:path>
              <a:path w="2518536" h="520445">
                <a:moveTo>
                  <a:pt x="2399919" y="130428"/>
                </a:moveTo>
                <a:lnTo>
                  <a:pt x="2413761" y="83057"/>
                </a:lnTo>
                <a:lnTo>
                  <a:pt x="2392013" y="87011"/>
                </a:lnTo>
                <a:lnTo>
                  <a:pt x="2399919" y="13042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8929" y="3468119"/>
            <a:ext cx="686362" cy="554530"/>
          </a:xfrm>
          <a:custGeom>
            <a:avLst/>
            <a:gdLst/>
            <a:ahLst/>
            <a:cxnLst/>
            <a:rect l="l" t="t" r="r" b="b"/>
            <a:pathLst>
              <a:path w="686362" h="554530">
                <a:moveTo>
                  <a:pt x="411334" y="292422"/>
                </a:moveTo>
                <a:lnTo>
                  <a:pt x="415146" y="293016"/>
                </a:lnTo>
                <a:lnTo>
                  <a:pt x="418958" y="293609"/>
                </a:lnTo>
                <a:lnTo>
                  <a:pt x="423253" y="293609"/>
                </a:lnTo>
                <a:lnTo>
                  <a:pt x="427065" y="294203"/>
                </a:lnTo>
                <a:lnTo>
                  <a:pt x="431354" y="294203"/>
                </a:lnTo>
                <a:lnTo>
                  <a:pt x="435166" y="294796"/>
                </a:lnTo>
                <a:lnTo>
                  <a:pt x="438978" y="295398"/>
                </a:lnTo>
                <a:lnTo>
                  <a:pt x="443266" y="297178"/>
                </a:lnTo>
                <a:lnTo>
                  <a:pt x="447561" y="298365"/>
                </a:lnTo>
                <a:lnTo>
                  <a:pt x="451850" y="300145"/>
                </a:lnTo>
                <a:lnTo>
                  <a:pt x="456138" y="301340"/>
                </a:lnTo>
                <a:lnTo>
                  <a:pt x="459950" y="303714"/>
                </a:lnTo>
                <a:lnTo>
                  <a:pt x="464239" y="306096"/>
                </a:lnTo>
                <a:lnTo>
                  <a:pt x="467575" y="309063"/>
                </a:lnTo>
                <a:lnTo>
                  <a:pt x="470917" y="312632"/>
                </a:lnTo>
                <a:lnTo>
                  <a:pt x="469004" y="313225"/>
                </a:lnTo>
                <a:lnTo>
                  <a:pt x="467575" y="312039"/>
                </a:lnTo>
                <a:lnTo>
                  <a:pt x="466145" y="310843"/>
                </a:lnTo>
                <a:lnTo>
                  <a:pt x="464239" y="309657"/>
                </a:lnTo>
                <a:lnTo>
                  <a:pt x="456615" y="307876"/>
                </a:lnTo>
                <a:lnTo>
                  <a:pt x="449467" y="306096"/>
                </a:lnTo>
                <a:lnTo>
                  <a:pt x="441837" y="304901"/>
                </a:lnTo>
                <a:lnTo>
                  <a:pt x="433736" y="303714"/>
                </a:lnTo>
                <a:lnTo>
                  <a:pt x="426112" y="303121"/>
                </a:lnTo>
                <a:lnTo>
                  <a:pt x="418481" y="302527"/>
                </a:lnTo>
                <a:lnTo>
                  <a:pt x="402757" y="302527"/>
                </a:lnTo>
                <a:lnTo>
                  <a:pt x="396556" y="303714"/>
                </a:lnTo>
                <a:lnTo>
                  <a:pt x="390361" y="304307"/>
                </a:lnTo>
                <a:lnTo>
                  <a:pt x="384167" y="305494"/>
                </a:lnTo>
                <a:lnTo>
                  <a:pt x="377972" y="306096"/>
                </a:lnTo>
                <a:lnTo>
                  <a:pt x="371771" y="307283"/>
                </a:lnTo>
                <a:lnTo>
                  <a:pt x="365576" y="307876"/>
                </a:lnTo>
                <a:lnTo>
                  <a:pt x="359382" y="309063"/>
                </a:lnTo>
                <a:lnTo>
                  <a:pt x="353187" y="310250"/>
                </a:lnTo>
                <a:lnTo>
                  <a:pt x="346986" y="312039"/>
                </a:lnTo>
                <a:lnTo>
                  <a:pt x="340792" y="313225"/>
                </a:lnTo>
                <a:lnTo>
                  <a:pt x="335074" y="315006"/>
                </a:lnTo>
                <a:lnTo>
                  <a:pt x="329356" y="317388"/>
                </a:lnTo>
                <a:lnTo>
                  <a:pt x="323631" y="319761"/>
                </a:lnTo>
                <a:lnTo>
                  <a:pt x="317913" y="322143"/>
                </a:lnTo>
                <a:lnTo>
                  <a:pt x="312195" y="325111"/>
                </a:lnTo>
                <a:lnTo>
                  <a:pt x="306953" y="328679"/>
                </a:lnTo>
                <a:lnTo>
                  <a:pt x="302188" y="326891"/>
                </a:lnTo>
                <a:lnTo>
                  <a:pt x="297893" y="324517"/>
                </a:lnTo>
                <a:lnTo>
                  <a:pt x="294081" y="321542"/>
                </a:lnTo>
                <a:lnTo>
                  <a:pt x="290269" y="317981"/>
                </a:lnTo>
                <a:lnTo>
                  <a:pt x="286457" y="313819"/>
                </a:lnTo>
                <a:lnTo>
                  <a:pt x="283122" y="309657"/>
                </a:lnTo>
                <a:lnTo>
                  <a:pt x="279786" y="304901"/>
                </a:lnTo>
                <a:lnTo>
                  <a:pt x="276444" y="300145"/>
                </a:lnTo>
                <a:lnTo>
                  <a:pt x="271202" y="289447"/>
                </a:lnTo>
                <a:lnTo>
                  <a:pt x="268343" y="277562"/>
                </a:lnTo>
                <a:lnTo>
                  <a:pt x="267390" y="265676"/>
                </a:lnTo>
                <a:lnTo>
                  <a:pt x="269773" y="253791"/>
                </a:lnTo>
                <a:lnTo>
                  <a:pt x="272632" y="243093"/>
                </a:lnTo>
                <a:lnTo>
                  <a:pt x="276920" y="232988"/>
                </a:lnTo>
                <a:lnTo>
                  <a:pt x="282169" y="222883"/>
                </a:lnTo>
                <a:lnTo>
                  <a:pt x="287887" y="213965"/>
                </a:lnTo>
                <a:lnTo>
                  <a:pt x="293605" y="204454"/>
                </a:lnTo>
                <a:lnTo>
                  <a:pt x="298846" y="195544"/>
                </a:lnTo>
                <a:lnTo>
                  <a:pt x="304094" y="185439"/>
                </a:lnTo>
                <a:lnTo>
                  <a:pt x="307906" y="175334"/>
                </a:lnTo>
                <a:lnTo>
                  <a:pt x="309812" y="165230"/>
                </a:lnTo>
                <a:lnTo>
                  <a:pt x="312195" y="155125"/>
                </a:lnTo>
                <a:lnTo>
                  <a:pt x="314577" y="144426"/>
                </a:lnTo>
                <a:lnTo>
                  <a:pt x="316483" y="133728"/>
                </a:lnTo>
                <a:lnTo>
                  <a:pt x="317436" y="123030"/>
                </a:lnTo>
                <a:lnTo>
                  <a:pt x="317913" y="112332"/>
                </a:lnTo>
                <a:lnTo>
                  <a:pt x="316483" y="101633"/>
                </a:lnTo>
                <a:lnTo>
                  <a:pt x="314101" y="90935"/>
                </a:lnTo>
                <a:lnTo>
                  <a:pt x="312195" y="80830"/>
                </a:lnTo>
                <a:lnTo>
                  <a:pt x="308859" y="71912"/>
                </a:lnTo>
                <a:lnTo>
                  <a:pt x="305047" y="63002"/>
                </a:lnTo>
                <a:lnTo>
                  <a:pt x="301712" y="54084"/>
                </a:lnTo>
                <a:lnTo>
                  <a:pt x="296463" y="45768"/>
                </a:lnTo>
                <a:lnTo>
                  <a:pt x="290269" y="38037"/>
                </a:lnTo>
                <a:lnTo>
                  <a:pt x="284074" y="30908"/>
                </a:lnTo>
                <a:lnTo>
                  <a:pt x="277403" y="24372"/>
                </a:lnTo>
                <a:lnTo>
                  <a:pt x="270249" y="19022"/>
                </a:lnTo>
                <a:lnTo>
                  <a:pt x="263102" y="13665"/>
                </a:lnTo>
                <a:lnTo>
                  <a:pt x="255954" y="9511"/>
                </a:lnTo>
                <a:lnTo>
                  <a:pt x="248323" y="5942"/>
                </a:lnTo>
                <a:lnTo>
                  <a:pt x="240699" y="4162"/>
                </a:lnTo>
                <a:lnTo>
                  <a:pt x="233552" y="2373"/>
                </a:lnTo>
                <a:lnTo>
                  <a:pt x="225921" y="1186"/>
                </a:lnTo>
                <a:lnTo>
                  <a:pt x="218297" y="0"/>
                </a:lnTo>
                <a:lnTo>
                  <a:pt x="203042" y="0"/>
                </a:lnTo>
                <a:lnTo>
                  <a:pt x="195418" y="593"/>
                </a:lnTo>
                <a:lnTo>
                  <a:pt x="188271" y="1780"/>
                </a:lnTo>
                <a:lnTo>
                  <a:pt x="181123" y="3568"/>
                </a:lnTo>
                <a:lnTo>
                  <a:pt x="173969" y="5942"/>
                </a:lnTo>
                <a:lnTo>
                  <a:pt x="166822" y="8316"/>
                </a:lnTo>
                <a:lnTo>
                  <a:pt x="160151" y="11885"/>
                </a:lnTo>
                <a:lnTo>
                  <a:pt x="153473" y="16047"/>
                </a:lnTo>
                <a:lnTo>
                  <a:pt x="146802" y="20209"/>
                </a:lnTo>
                <a:lnTo>
                  <a:pt x="140607" y="25558"/>
                </a:lnTo>
                <a:lnTo>
                  <a:pt x="134889" y="31501"/>
                </a:lnTo>
                <a:lnTo>
                  <a:pt x="123923" y="42793"/>
                </a:lnTo>
                <a:lnTo>
                  <a:pt x="115346" y="55271"/>
                </a:lnTo>
                <a:lnTo>
                  <a:pt x="108192" y="68352"/>
                </a:lnTo>
                <a:lnTo>
                  <a:pt x="101521" y="82610"/>
                </a:lnTo>
                <a:lnTo>
                  <a:pt x="95326" y="96878"/>
                </a:lnTo>
                <a:lnTo>
                  <a:pt x="88179" y="110551"/>
                </a:lnTo>
                <a:lnTo>
                  <a:pt x="80548" y="124217"/>
                </a:lnTo>
                <a:lnTo>
                  <a:pt x="71018" y="136110"/>
                </a:lnTo>
                <a:lnTo>
                  <a:pt x="68159" y="139671"/>
                </a:lnTo>
                <a:lnTo>
                  <a:pt x="64824" y="142646"/>
                </a:lnTo>
                <a:lnTo>
                  <a:pt x="61488" y="145613"/>
                </a:lnTo>
                <a:lnTo>
                  <a:pt x="58146" y="147995"/>
                </a:lnTo>
                <a:lnTo>
                  <a:pt x="54810" y="150369"/>
                </a:lnTo>
                <a:lnTo>
                  <a:pt x="50998" y="153344"/>
                </a:lnTo>
                <a:lnTo>
                  <a:pt x="47663" y="155718"/>
                </a:lnTo>
                <a:lnTo>
                  <a:pt x="44327" y="158694"/>
                </a:lnTo>
                <a:lnTo>
                  <a:pt x="37180" y="164043"/>
                </a:lnTo>
                <a:lnTo>
                  <a:pt x="29549" y="169392"/>
                </a:lnTo>
                <a:lnTo>
                  <a:pt x="21925" y="175928"/>
                </a:lnTo>
                <a:lnTo>
                  <a:pt x="14778" y="182464"/>
                </a:lnTo>
                <a:lnTo>
                  <a:pt x="8102" y="190195"/>
                </a:lnTo>
                <a:lnTo>
                  <a:pt x="3336" y="199105"/>
                </a:lnTo>
                <a:lnTo>
                  <a:pt x="476" y="209210"/>
                </a:lnTo>
                <a:lnTo>
                  <a:pt x="0" y="220501"/>
                </a:lnTo>
                <a:lnTo>
                  <a:pt x="2859" y="227046"/>
                </a:lnTo>
                <a:lnTo>
                  <a:pt x="7149" y="231801"/>
                </a:lnTo>
                <a:lnTo>
                  <a:pt x="11436" y="234768"/>
                </a:lnTo>
                <a:lnTo>
                  <a:pt x="16684" y="237150"/>
                </a:lnTo>
                <a:lnTo>
                  <a:pt x="22402" y="238931"/>
                </a:lnTo>
                <a:lnTo>
                  <a:pt x="28120" y="240118"/>
                </a:lnTo>
                <a:lnTo>
                  <a:pt x="33838" y="241304"/>
                </a:lnTo>
                <a:lnTo>
                  <a:pt x="39086" y="242500"/>
                </a:lnTo>
                <a:lnTo>
                  <a:pt x="47187" y="240711"/>
                </a:lnTo>
                <a:lnTo>
                  <a:pt x="54811" y="238931"/>
                </a:lnTo>
                <a:lnTo>
                  <a:pt x="62918" y="237150"/>
                </a:lnTo>
                <a:lnTo>
                  <a:pt x="71018" y="235955"/>
                </a:lnTo>
                <a:lnTo>
                  <a:pt x="79119" y="234768"/>
                </a:lnTo>
                <a:lnTo>
                  <a:pt x="87226" y="232988"/>
                </a:lnTo>
                <a:lnTo>
                  <a:pt x="95327" y="231801"/>
                </a:lnTo>
                <a:lnTo>
                  <a:pt x="102951" y="230606"/>
                </a:lnTo>
                <a:lnTo>
                  <a:pt x="105333" y="237744"/>
                </a:lnTo>
                <a:lnTo>
                  <a:pt x="104857" y="244873"/>
                </a:lnTo>
                <a:lnTo>
                  <a:pt x="103427" y="252003"/>
                </a:lnTo>
                <a:lnTo>
                  <a:pt x="101998" y="259140"/>
                </a:lnTo>
                <a:lnTo>
                  <a:pt x="97233" y="271026"/>
                </a:lnTo>
                <a:lnTo>
                  <a:pt x="91515" y="282317"/>
                </a:lnTo>
                <a:lnTo>
                  <a:pt x="85320" y="293609"/>
                </a:lnTo>
                <a:lnTo>
                  <a:pt x="79119" y="304901"/>
                </a:lnTo>
                <a:lnTo>
                  <a:pt x="73877" y="316794"/>
                </a:lnTo>
                <a:lnTo>
                  <a:pt x="69112" y="328679"/>
                </a:lnTo>
                <a:lnTo>
                  <a:pt x="66253" y="341751"/>
                </a:lnTo>
                <a:lnTo>
                  <a:pt x="65300" y="356018"/>
                </a:lnTo>
                <a:lnTo>
                  <a:pt x="64824" y="373253"/>
                </a:lnTo>
                <a:lnTo>
                  <a:pt x="66730" y="389894"/>
                </a:lnTo>
                <a:lnTo>
                  <a:pt x="71018" y="405941"/>
                </a:lnTo>
                <a:lnTo>
                  <a:pt x="77213" y="421395"/>
                </a:lnTo>
                <a:lnTo>
                  <a:pt x="84844" y="435662"/>
                </a:lnTo>
                <a:lnTo>
                  <a:pt x="93897" y="448734"/>
                </a:lnTo>
                <a:lnTo>
                  <a:pt x="104380" y="461221"/>
                </a:lnTo>
                <a:lnTo>
                  <a:pt x="115823" y="471919"/>
                </a:lnTo>
                <a:lnTo>
                  <a:pt x="118682" y="472513"/>
                </a:lnTo>
                <a:lnTo>
                  <a:pt x="124877" y="478455"/>
                </a:lnTo>
                <a:lnTo>
                  <a:pt x="131548" y="483805"/>
                </a:lnTo>
                <a:lnTo>
                  <a:pt x="138225" y="488560"/>
                </a:lnTo>
                <a:lnTo>
                  <a:pt x="145373" y="493316"/>
                </a:lnTo>
                <a:lnTo>
                  <a:pt x="152520" y="497478"/>
                </a:lnTo>
                <a:lnTo>
                  <a:pt x="159675" y="501632"/>
                </a:lnTo>
                <a:lnTo>
                  <a:pt x="166346" y="505795"/>
                </a:lnTo>
                <a:lnTo>
                  <a:pt x="173493" y="509957"/>
                </a:lnTo>
                <a:lnTo>
                  <a:pt x="181600" y="515899"/>
                </a:lnTo>
                <a:lnTo>
                  <a:pt x="189701" y="521249"/>
                </a:lnTo>
                <a:lnTo>
                  <a:pt x="198278" y="526004"/>
                </a:lnTo>
                <a:lnTo>
                  <a:pt x="206862" y="530167"/>
                </a:lnTo>
                <a:lnTo>
                  <a:pt x="215915" y="533134"/>
                </a:lnTo>
                <a:lnTo>
                  <a:pt x="224969" y="536109"/>
                </a:lnTo>
                <a:lnTo>
                  <a:pt x="234029" y="539076"/>
                </a:lnTo>
                <a:lnTo>
                  <a:pt x="243559" y="540865"/>
                </a:lnTo>
                <a:lnTo>
                  <a:pt x="253089" y="543239"/>
                </a:lnTo>
                <a:lnTo>
                  <a:pt x="262626" y="545019"/>
                </a:lnTo>
                <a:lnTo>
                  <a:pt x="272156" y="546214"/>
                </a:lnTo>
                <a:lnTo>
                  <a:pt x="281692" y="547994"/>
                </a:lnTo>
                <a:lnTo>
                  <a:pt x="291222" y="549181"/>
                </a:lnTo>
                <a:lnTo>
                  <a:pt x="300752" y="550970"/>
                </a:lnTo>
                <a:lnTo>
                  <a:pt x="309813" y="552750"/>
                </a:lnTo>
                <a:lnTo>
                  <a:pt x="319343" y="554530"/>
                </a:lnTo>
                <a:lnTo>
                  <a:pt x="341268" y="554530"/>
                </a:lnTo>
                <a:lnTo>
                  <a:pt x="348892" y="553937"/>
                </a:lnTo>
                <a:lnTo>
                  <a:pt x="356047" y="552750"/>
                </a:lnTo>
                <a:lnTo>
                  <a:pt x="363194" y="552157"/>
                </a:lnTo>
                <a:lnTo>
                  <a:pt x="370342" y="550970"/>
                </a:lnTo>
                <a:lnTo>
                  <a:pt x="377496" y="549775"/>
                </a:lnTo>
                <a:lnTo>
                  <a:pt x="384643" y="548588"/>
                </a:lnTo>
                <a:lnTo>
                  <a:pt x="391791" y="547401"/>
                </a:lnTo>
                <a:lnTo>
                  <a:pt x="398945" y="546214"/>
                </a:lnTo>
                <a:lnTo>
                  <a:pt x="406093" y="545019"/>
                </a:lnTo>
                <a:lnTo>
                  <a:pt x="413240" y="544426"/>
                </a:lnTo>
                <a:lnTo>
                  <a:pt x="420388" y="543239"/>
                </a:lnTo>
                <a:lnTo>
                  <a:pt x="427065" y="542645"/>
                </a:lnTo>
                <a:lnTo>
                  <a:pt x="434213" y="542052"/>
                </a:lnTo>
                <a:lnTo>
                  <a:pt x="441837" y="540272"/>
                </a:lnTo>
                <a:lnTo>
                  <a:pt x="448991" y="539076"/>
                </a:lnTo>
                <a:lnTo>
                  <a:pt x="456615" y="537296"/>
                </a:lnTo>
                <a:lnTo>
                  <a:pt x="464239" y="535516"/>
                </a:lnTo>
                <a:lnTo>
                  <a:pt x="471393" y="533727"/>
                </a:lnTo>
                <a:lnTo>
                  <a:pt x="479017" y="531947"/>
                </a:lnTo>
                <a:lnTo>
                  <a:pt x="486641" y="530167"/>
                </a:lnTo>
                <a:lnTo>
                  <a:pt x="493796" y="527785"/>
                </a:lnTo>
                <a:lnTo>
                  <a:pt x="501420" y="526004"/>
                </a:lnTo>
                <a:lnTo>
                  <a:pt x="508567" y="523622"/>
                </a:lnTo>
                <a:lnTo>
                  <a:pt x="516191" y="521842"/>
                </a:lnTo>
                <a:lnTo>
                  <a:pt x="523345" y="519468"/>
                </a:lnTo>
                <a:lnTo>
                  <a:pt x="530969" y="517086"/>
                </a:lnTo>
                <a:lnTo>
                  <a:pt x="538117" y="514713"/>
                </a:lnTo>
                <a:lnTo>
                  <a:pt x="545748" y="512331"/>
                </a:lnTo>
                <a:lnTo>
                  <a:pt x="552895" y="509957"/>
                </a:lnTo>
                <a:lnTo>
                  <a:pt x="554801" y="508177"/>
                </a:lnTo>
                <a:lnTo>
                  <a:pt x="556707" y="506982"/>
                </a:lnTo>
                <a:lnTo>
                  <a:pt x="558613" y="505795"/>
                </a:lnTo>
                <a:lnTo>
                  <a:pt x="560996" y="505201"/>
                </a:lnTo>
                <a:lnTo>
                  <a:pt x="563378" y="504608"/>
                </a:lnTo>
                <a:lnTo>
                  <a:pt x="565284" y="504014"/>
                </a:lnTo>
                <a:lnTo>
                  <a:pt x="570056" y="502828"/>
                </a:lnTo>
                <a:lnTo>
                  <a:pt x="579109" y="499259"/>
                </a:lnTo>
                <a:lnTo>
                  <a:pt x="588163" y="495096"/>
                </a:lnTo>
                <a:lnTo>
                  <a:pt x="597223" y="490341"/>
                </a:lnTo>
                <a:lnTo>
                  <a:pt x="605800" y="484398"/>
                </a:lnTo>
                <a:lnTo>
                  <a:pt x="614357" y="477862"/>
                </a:lnTo>
                <a:lnTo>
                  <a:pt x="622961" y="470733"/>
                </a:lnTo>
                <a:lnTo>
                  <a:pt x="631035" y="463002"/>
                </a:lnTo>
                <a:lnTo>
                  <a:pt x="638712" y="454677"/>
                </a:lnTo>
                <a:lnTo>
                  <a:pt x="646323" y="445767"/>
                </a:lnTo>
                <a:lnTo>
                  <a:pt x="653007" y="436256"/>
                </a:lnTo>
                <a:lnTo>
                  <a:pt x="659162" y="426744"/>
                </a:lnTo>
                <a:lnTo>
                  <a:pt x="664920" y="416640"/>
                </a:lnTo>
                <a:lnTo>
                  <a:pt x="670148" y="405941"/>
                </a:lnTo>
                <a:lnTo>
                  <a:pt x="674450" y="394650"/>
                </a:lnTo>
                <a:lnTo>
                  <a:pt x="678222" y="383358"/>
                </a:lnTo>
                <a:lnTo>
                  <a:pt x="681134" y="372066"/>
                </a:lnTo>
                <a:lnTo>
                  <a:pt x="684906" y="358392"/>
                </a:lnTo>
                <a:lnTo>
                  <a:pt x="686362" y="344727"/>
                </a:lnTo>
                <a:lnTo>
                  <a:pt x="685899" y="331053"/>
                </a:lnTo>
                <a:lnTo>
                  <a:pt x="683980" y="317981"/>
                </a:lnTo>
                <a:lnTo>
                  <a:pt x="681134" y="304307"/>
                </a:lnTo>
                <a:lnTo>
                  <a:pt x="677759" y="291235"/>
                </a:lnTo>
                <a:lnTo>
                  <a:pt x="674449" y="278749"/>
                </a:lnTo>
                <a:lnTo>
                  <a:pt x="670611" y="266270"/>
                </a:lnTo>
                <a:lnTo>
                  <a:pt x="666839" y="258547"/>
                </a:lnTo>
                <a:lnTo>
                  <a:pt x="663000" y="252003"/>
                </a:lnTo>
                <a:lnTo>
                  <a:pt x="658698" y="244873"/>
                </a:lnTo>
                <a:lnTo>
                  <a:pt x="653933" y="238931"/>
                </a:lnTo>
                <a:lnTo>
                  <a:pt x="649168" y="232988"/>
                </a:lnTo>
                <a:lnTo>
                  <a:pt x="643940" y="227639"/>
                </a:lnTo>
                <a:lnTo>
                  <a:pt x="638712" y="222290"/>
                </a:lnTo>
                <a:lnTo>
                  <a:pt x="632954" y="217534"/>
                </a:lnTo>
                <a:lnTo>
                  <a:pt x="627262" y="212779"/>
                </a:lnTo>
                <a:lnTo>
                  <a:pt x="621505" y="208616"/>
                </a:lnTo>
                <a:lnTo>
                  <a:pt x="615350" y="204454"/>
                </a:lnTo>
                <a:lnTo>
                  <a:pt x="609129" y="200300"/>
                </a:lnTo>
                <a:lnTo>
                  <a:pt x="603417" y="196731"/>
                </a:lnTo>
                <a:lnTo>
                  <a:pt x="597223" y="193162"/>
                </a:lnTo>
                <a:lnTo>
                  <a:pt x="591028" y="190195"/>
                </a:lnTo>
                <a:lnTo>
                  <a:pt x="584827" y="186626"/>
                </a:lnTo>
                <a:lnTo>
                  <a:pt x="576727" y="181277"/>
                </a:lnTo>
                <a:lnTo>
                  <a:pt x="568150" y="176521"/>
                </a:lnTo>
                <a:lnTo>
                  <a:pt x="559089" y="172953"/>
                </a:lnTo>
                <a:lnTo>
                  <a:pt x="550512" y="169392"/>
                </a:lnTo>
                <a:lnTo>
                  <a:pt x="540976" y="167010"/>
                </a:lnTo>
                <a:lnTo>
                  <a:pt x="531922" y="164043"/>
                </a:lnTo>
                <a:lnTo>
                  <a:pt x="522869" y="161661"/>
                </a:lnTo>
                <a:lnTo>
                  <a:pt x="513332" y="159287"/>
                </a:lnTo>
                <a:lnTo>
                  <a:pt x="509043" y="156905"/>
                </a:lnTo>
                <a:lnTo>
                  <a:pt x="508567" y="152158"/>
                </a:lnTo>
                <a:lnTo>
                  <a:pt x="509520" y="146207"/>
                </a:lnTo>
                <a:lnTo>
                  <a:pt x="509043" y="140264"/>
                </a:lnTo>
                <a:lnTo>
                  <a:pt x="506661" y="137297"/>
                </a:lnTo>
                <a:lnTo>
                  <a:pt x="503802" y="136110"/>
                </a:lnTo>
                <a:lnTo>
                  <a:pt x="500466" y="134915"/>
                </a:lnTo>
                <a:lnTo>
                  <a:pt x="497131" y="133728"/>
                </a:lnTo>
                <a:lnTo>
                  <a:pt x="494748" y="138484"/>
                </a:lnTo>
                <a:lnTo>
                  <a:pt x="492359" y="143240"/>
                </a:lnTo>
                <a:lnTo>
                  <a:pt x="490453" y="148589"/>
                </a:lnTo>
                <a:lnTo>
                  <a:pt x="488547" y="153938"/>
                </a:lnTo>
                <a:lnTo>
                  <a:pt x="483306" y="153344"/>
                </a:lnTo>
                <a:lnTo>
                  <a:pt x="477588" y="153344"/>
                </a:lnTo>
                <a:lnTo>
                  <a:pt x="472346" y="152751"/>
                </a:lnTo>
                <a:lnTo>
                  <a:pt x="467098" y="152751"/>
                </a:lnTo>
                <a:lnTo>
                  <a:pt x="461856" y="152158"/>
                </a:lnTo>
                <a:lnTo>
                  <a:pt x="457091" y="151556"/>
                </a:lnTo>
                <a:lnTo>
                  <a:pt x="451850" y="151556"/>
                </a:lnTo>
                <a:lnTo>
                  <a:pt x="446608" y="150962"/>
                </a:lnTo>
                <a:lnTo>
                  <a:pt x="410381" y="150962"/>
                </a:lnTo>
                <a:lnTo>
                  <a:pt x="405139" y="151556"/>
                </a:lnTo>
                <a:lnTo>
                  <a:pt x="399421" y="151556"/>
                </a:lnTo>
                <a:lnTo>
                  <a:pt x="393697" y="152158"/>
                </a:lnTo>
                <a:lnTo>
                  <a:pt x="387979" y="152751"/>
                </a:lnTo>
                <a:lnTo>
                  <a:pt x="382261" y="152751"/>
                </a:lnTo>
                <a:lnTo>
                  <a:pt x="376542" y="153344"/>
                </a:lnTo>
                <a:lnTo>
                  <a:pt x="370818" y="154531"/>
                </a:lnTo>
                <a:lnTo>
                  <a:pt x="365100" y="155125"/>
                </a:lnTo>
                <a:lnTo>
                  <a:pt x="359382" y="155718"/>
                </a:lnTo>
                <a:lnTo>
                  <a:pt x="353664" y="156905"/>
                </a:lnTo>
                <a:lnTo>
                  <a:pt x="348416" y="158100"/>
                </a:lnTo>
                <a:lnTo>
                  <a:pt x="342698" y="159287"/>
                </a:lnTo>
                <a:lnTo>
                  <a:pt x="337456" y="161067"/>
                </a:lnTo>
                <a:lnTo>
                  <a:pt x="332215" y="162856"/>
                </a:lnTo>
                <a:lnTo>
                  <a:pt x="326973" y="164636"/>
                </a:lnTo>
                <a:lnTo>
                  <a:pt x="321725" y="166416"/>
                </a:lnTo>
                <a:lnTo>
                  <a:pt x="316483" y="168798"/>
                </a:lnTo>
                <a:lnTo>
                  <a:pt x="315530" y="171766"/>
                </a:lnTo>
                <a:lnTo>
                  <a:pt x="314577" y="174741"/>
                </a:lnTo>
                <a:lnTo>
                  <a:pt x="314101" y="177708"/>
                </a:lnTo>
                <a:lnTo>
                  <a:pt x="314101" y="180684"/>
                </a:lnTo>
                <a:lnTo>
                  <a:pt x="320772" y="178903"/>
                </a:lnTo>
                <a:lnTo>
                  <a:pt x="326973" y="177115"/>
                </a:lnTo>
                <a:lnTo>
                  <a:pt x="333644" y="175334"/>
                </a:lnTo>
                <a:lnTo>
                  <a:pt x="339839" y="173554"/>
                </a:lnTo>
                <a:lnTo>
                  <a:pt x="346033" y="171766"/>
                </a:lnTo>
                <a:lnTo>
                  <a:pt x="352711" y="169392"/>
                </a:lnTo>
                <a:lnTo>
                  <a:pt x="358905" y="167603"/>
                </a:lnTo>
                <a:lnTo>
                  <a:pt x="365576" y="165823"/>
                </a:lnTo>
                <a:lnTo>
                  <a:pt x="371771" y="164043"/>
                </a:lnTo>
                <a:lnTo>
                  <a:pt x="378449" y="162856"/>
                </a:lnTo>
                <a:lnTo>
                  <a:pt x="385120" y="161661"/>
                </a:lnTo>
                <a:lnTo>
                  <a:pt x="391791" y="161067"/>
                </a:lnTo>
                <a:lnTo>
                  <a:pt x="398468" y="160474"/>
                </a:lnTo>
                <a:lnTo>
                  <a:pt x="405616" y="160474"/>
                </a:lnTo>
                <a:lnTo>
                  <a:pt x="412287" y="161067"/>
                </a:lnTo>
                <a:lnTo>
                  <a:pt x="419434" y="162254"/>
                </a:lnTo>
                <a:lnTo>
                  <a:pt x="425159" y="161661"/>
                </a:lnTo>
                <a:lnTo>
                  <a:pt x="430401" y="161067"/>
                </a:lnTo>
                <a:lnTo>
                  <a:pt x="436119" y="160474"/>
                </a:lnTo>
                <a:lnTo>
                  <a:pt x="452803" y="160474"/>
                </a:lnTo>
                <a:lnTo>
                  <a:pt x="458521" y="161067"/>
                </a:lnTo>
                <a:lnTo>
                  <a:pt x="464239" y="161661"/>
                </a:lnTo>
                <a:lnTo>
                  <a:pt x="469964" y="162254"/>
                </a:lnTo>
                <a:lnTo>
                  <a:pt x="475682" y="162856"/>
                </a:lnTo>
                <a:lnTo>
                  <a:pt x="480923" y="163449"/>
                </a:lnTo>
                <a:lnTo>
                  <a:pt x="486641" y="164636"/>
                </a:lnTo>
                <a:lnTo>
                  <a:pt x="491883" y="165823"/>
                </a:lnTo>
                <a:lnTo>
                  <a:pt x="497131" y="167010"/>
                </a:lnTo>
                <a:lnTo>
                  <a:pt x="502372" y="168205"/>
                </a:lnTo>
                <a:lnTo>
                  <a:pt x="507614" y="169985"/>
                </a:lnTo>
                <a:lnTo>
                  <a:pt x="510473" y="169392"/>
                </a:lnTo>
                <a:lnTo>
                  <a:pt x="516667" y="169392"/>
                </a:lnTo>
                <a:lnTo>
                  <a:pt x="520010" y="169985"/>
                </a:lnTo>
                <a:lnTo>
                  <a:pt x="523345" y="171172"/>
                </a:lnTo>
                <a:lnTo>
                  <a:pt x="526204" y="172359"/>
                </a:lnTo>
                <a:lnTo>
                  <a:pt x="529540" y="173554"/>
                </a:lnTo>
                <a:lnTo>
                  <a:pt x="532399" y="174148"/>
                </a:lnTo>
                <a:lnTo>
                  <a:pt x="537640" y="175928"/>
                </a:lnTo>
                <a:lnTo>
                  <a:pt x="542412" y="177708"/>
                </a:lnTo>
                <a:lnTo>
                  <a:pt x="547653" y="179497"/>
                </a:lnTo>
                <a:lnTo>
                  <a:pt x="552418" y="181277"/>
                </a:lnTo>
                <a:lnTo>
                  <a:pt x="557660" y="183057"/>
                </a:lnTo>
                <a:lnTo>
                  <a:pt x="562425" y="184846"/>
                </a:lnTo>
                <a:lnTo>
                  <a:pt x="567197" y="187220"/>
                </a:lnTo>
                <a:lnTo>
                  <a:pt x="571962" y="189602"/>
                </a:lnTo>
                <a:lnTo>
                  <a:pt x="576727" y="191975"/>
                </a:lnTo>
                <a:lnTo>
                  <a:pt x="581492" y="194349"/>
                </a:lnTo>
                <a:lnTo>
                  <a:pt x="586257" y="196731"/>
                </a:lnTo>
                <a:lnTo>
                  <a:pt x="591028" y="199105"/>
                </a:lnTo>
                <a:lnTo>
                  <a:pt x="595793" y="202080"/>
                </a:lnTo>
                <a:lnTo>
                  <a:pt x="600558" y="205056"/>
                </a:lnTo>
                <a:lnTo>
                  <a:pt x="604847" y="208023"/>
                </a:lnTo>
                <a:lnTo>
                  <a:pt x="609592" y="210998"/>
                </a:lnTo>
                <a:lnTo>
                  <a:pt x="613431" y="216941"/>
                </a:lnTo>
                <a:lnTo>
                  <a:pt x="616740" y="222883"/>
                </a:lnTo>
                <a:lnTo>
                  <a:pt x="619652" y="229419"/>
                </a:lnTo>
                <a:lnTo>
                  <a:pt x="621505" y="236549"/>
                </a:lnTo>
                <a:lnTo>
                  <a:pt x="623424" y="243093"/>
                </a:lnTo>
                <a:lnTo>
                  <a:pt x="624417" y="250816"/>
                </a:lnTo>
                <a:lnTo>
                  <a:pt x="624880" y="257945"/>
                </a:lnTo>
                <a:lnTo>
                  <a:pt x="624880" y="265677"/>
                </a:lnTo>
                <a:lnTo>
                  <a:pt x="627262" y="257352"/>
                </a:lnTo>
                <a:lnTo>
                  <a:pt x="627726" y="249036"/>
                </a:lnTo>
                <a:lnTo>
                  <a:pt x="627262" y="239524"/>
                </a:lnTo>
                <a:lnTo>
                  <a:pt x="626799" y="230606"/>
                </a:lnTo>
                <a:lnTo>
                  <a:pt x="628189" y="229419"/>
                </a:lnTo>
                <a:lnTo>
                  <a:pt x="632027" y="232395"/>
                </a:lnTo>
                <a:lnTo>
                  <a:pt x="633947" y="237151"/>
                </a:lnTo>
                <a:lnTo>
                  <a:pt x="635337" y="242500"/>
                </a:lnTo>
                <a:lnTo>
                  <a:pt x="636793" y="247849"/>
                </a:lnTo>
                <a:lnTo>
                  <a:pt x="637719" y="260921"/>
                </a:lnTo>
                <a:lnTo>
                  <a:pt x="637256" y="273993"/>
                </a:lnTo>
                <a:lnTo>
                  <a:pt x="634410" y="286480"/>
                </a:lnTo>
                <a:lnTo>
                  <a:pt x="628652" y="297178"/>
                </a:lnTo>
                <a:lnTo>
                  <a:pt x="628189" y="301340"/>
                </a:lnTo>
                <a:lnTo>
                  <a:pt x="625807" y="303714"/>
                </a:lnTo>
                <a:lnTo>
                  <a:pt x="623887" y="306096"/>
                </a:lnTo>
                <a:lnTo>
                  <a:pt x="623424" y="310250"/>
                </a:lnTo>
                <a:lnTo>
                  <a:pt x="626270" y="308470"/>
                </a:lnTo>
                <a:lnTo>
                  <a:pt x="628652" y="305494"/>
                </a:lnTo>
                <a:lnTo>
                  <a:pt x="630572" y="302527"/>
                </a:lnTo>
                <a:lnTo>
                  <a:pt x="632954" y="298958"/>
                </a:lnTo>
                <a:lnTo>
                  <a:pt x="635800" y="293016"/>
                </a:lnTo>
                <a:lnTo>
                  <a:pt x="638182" y="287073"/>
                </a:lnTo>
                <a:lnTo>
                  <a:pt x="641094" y="281131"/>
                </a:lnTo>
                <a:lnTo>
                  <a:pt x="643477" y="274595"/>
                </a:lnTo>
                <a:lnTo>
                  <a:pt x="645330" y="268644"/>
                </a:lnTo>
                <a:lnTo>
                  <a:pt x="646786" y="262108"/>
                </a:lnTo>
                <a:lnTo>
                  <a:pt x="646786" y="254978"/>
                </a:lnTo>
                <a:lnTo>
                  <a:pt x="645859" y="248442"/>
                </a:lnTo>
                <a:lnTo>
                  <a:pt x="650624" y="254978"/>
                </a:lnTo>
                <a:lnTo>
                  <a:pt x="652014" y="263896"/>
                </a:lnTo>
                <a:lnTo>
                  <a:pt x="651088" y="273399"/>
                </a:lnTo>
                <a:lnTo>
                  <a:pt x="649632" y="282317"/>
                </a:lnTo>
                <a:lnTo>
                  <a:pt x="648242" y="288260"/>
                </a:lnTo>
                <a:lnTo>
                  <a:pt x="645859" y="294203"/>
                </a:lnTo>
                <a:lnTo>
                  <a:pt x="643477" y="299552"/>
                </a:lnTo>
                <a:lnTo>
                  <a:pt x="640565" y="304901"/>
                </a:lnTo>
                <a:lnTo>
                  <a:pt x="637719" y="310250"/>
                </a:lnTo>
                <a:lnTo>
                  <a:pt x="634410" y="315006"/>
                </a:lnTo>
                <a:lnTo>
                  <a:pt x="631035" y="319761"/>
                </a:lnTo>
                <a:lnTo>
                  <a:pt x="627726" y="324517"/>
                </a:lnTo>
                <a:lnTo>
                  <a:pt x="624417" y="329866"/>
                </a:lnTo>
                <a:lnTo>
                  <a:pt x="620578" y="334622"/>
                </a:lnTo>
                <a:lnTo>
                  <a:pt x="616276" y="338784"/>
                </a:lnTo>
                <a:lnTo>
                  <a:pt x="611975" y="342938"/>
                </a:lnTo>
                <a:lnTo>
                  <a:pt x="607210" y="347101"/>
                </a:lnTo>
                <a:lnTo>
                  <a:pt x="602465" y="350669"/>
                </a:lnTo>
                <a:lnTo>
                  <a:pt x="598176" y="354832"/>
                </a:lnTo>
                <a:lnTo>
                  <a:pt x="593411" y="358392"/>
                </a:lnTo>
                <a:lnTo>
                  <a:pt x="593411" y="360181"/>
                </a:lnTo>
                <a:lnTo>
                  <a:pt x="601035" y="356019"/>
                </a:lnTo>
                <a:lnTo>
                  <a:pt x="608202" y="350669"/>
                </a:lnTo>
                <a:lnTo>
                  <a:pt x="615813" y="345914"/>
                </a:lnTo>
                <a:lnTo>
                  <a:pt x="622961" y="339971"/>
                </a:lnTo>
                <a:lnTo>
                  <a:pt x="630108" y="333435"/>
                </a:lnTo>
                <a:lnTo>
                  <a:pt x="636793" y="326891"/>
                </a:lnTo>
                <a:lnTo>
                  <a:pt x="642947" y="319761"/>
                </a:lnTo>
                <a:lnTo>
                  <a:pt x="649168" y="312039"/>
                </a:lnTo>
                <a:lnTo>
                  <a:pt x="650624" y="304307"/>
                </a:lnTo>
                <a:lnTo>
                  <a:pt x="653470" y="297178"/>
                </a:lnTo>
                <a:lnTo>
                  <a:pt x="656316" y="290049"/>
                </a:lnTo>
                <a:lnTo>
                  <a:pt x="658698" y="282317"/>
                </a:lnTo>
                <a:lnTo>
                  <a:pt x="659162" y="279350"/>
                </a:lnTo>
                <a:lnTo>
                  <a:pt x="659162" y="273399"/>
                </a:lnTo>
                <a:lnTo>
                  <a:pt x="661081" y="271026"/>
                </a:lnTo>
                <a:lnTo>
                  <a:pt x="664456" y="276375"/>
                </a:lnTo>
                <a:lnTo>
                  <a:pt x="664456" y="282911"/>
                </a:lnTo>
                <a:lnTo>
                  <a:pt x="663463" y="289447"/>
                </a:lnTo>
                <a:lnTo>
                  <a:pt x="662074" y="295398"/>
                </a:lnTo>
                <a:lnTo>
                  <a:pt x="660154" y="301340"/>
                </a:lnTo>
                <a:lnTo>
                  <a:pt x="658235" y="306689"/>
                </a:lnTo>
                <a:lnTo>
                  <a:pt x="655853" y="312039"/>
                </a:lnTo>
                <a:lnTo>
                  <a:pt x="652014" y="315599"/>
                </a:lnTo>
                <a:lnTo>
                  <a:pt x="648242" y="323330"/>
                </a:lnTo>
                <a:lnTo>
                  <a:pt x="643477" y="331053"/>
                </a:lnTo>
                <a:lnTo>
                  <a:pt x="638712" y="337589"/>
                </a:lnTo>
                <a:lnTo>
                  <a:pt x="632954" y="344133"/>
                </a:lnTo>
                <a:lnTo>
                  <a:pt x="626799" y="350076"/>
                </a:lnTo>
                <a:lnTo>
                  <a:pt x="620578" y="356019"/>
                </a:lnTo>
                <a:lnTo>
                  <a:pt x="614887" y="361961"/>
                </a:lnTo>
                <a:lnTo>
                  <a:pt x="608666" y="367904"/>
                </a:lnTo>
                <a:lnTo>
                  <a:pt x="601035" y="373253"/>
                </a:lnTo>
                <a:lnTo>
                  <a:pt x="593411" y="379195"/>
                </a:lnTo>
                <a:lnTo>
                  <a:pt x="585304" y="384545"/>
                </a:lnTo>
                <a:lnTo>
                  <a:pt x="577680" y="389894"/>
                </a:lnTo>
                <a:lnTo>
                  <a:pt x="569579" y="394649"/>
                </a:lnTo>
                <a:lnTo>
                  <a:pt x="561472" y="399405"/>
                </a:lnTo>
                <a:lnTo>
                  <a:pt x="553372" y="404161"/>
                </a:lnTo>
                <a:lnTo>
                  <a:pt x="545271" y="408323"/>
                </a:lnTo>
                <a:lnTo>
                  <a:pt x="548130" y="407730"/>
                </a:lnTo>
                <a:lnTo>
                  <a:pt x="551466" y="406535"/>
                </a:lnTo>
                <a:lnTo>
                  <a:pt x="554801" y="405348"/>
                </a:lnTo>
                <a:lnTo>
                  <a:pt x="558137" y="404161"/>
                </a:lnTo>
                <a:lnTo>
                  <a:pt x="560996" y="402974"/>
                </a:lnTo>
                <a:lnTo>
                  <a:pt x="564331" y="401787"/>
                </a:lnTo>
                <a:lnTo>
                  <a:pt x="567673" y="401185"/>
                </a:lnTo>
                <a:lnTo>
                  <a:pt x="571009" y="399999"/>
                </a:lnTo>
                <a:lnTo>
                  <a:pt x="580539" y="395243"/>
                </a:lnTo>
                <a:lnTo>
                  <a:pt x="590076" y="389894"/>
                </a:lnTo>
                <a:lnTo>
                  <a:pt x="599129" y="383358"/>
                </a:lnTo>
                <a:lnTo>
                  <a:pt x="608202" y="376822"/>
                </a:lnTo>
                <a:lnTo>
                  <a:pt x="617269" y="370286"/>
                </a:lnTo>
                <a:lnTo>
                  <a:pt x="626270" y="363148"/>
                </a:lnTo>
                <a:lnTo>
                  <a:pt x="634873" y="355425"/>
                </a:lnTo>
                <a:lnTo>
                  <a:pt x="643940" y="348287"/>
                </a:lnTo>
                <a:lnTo>
                  <a:pt x="645330" y="344727"/>
                </a:lnTo>
                <a:lnTo>
                  <a:pt x="647712" y="341751"/>
                </a:lnTo>
                <a:lnTo>
                  <a:pt x="650161" y="339378"/>
                </a:lnTo>
                <a:lnTo>
                  <a:pt x="652544" y="336402"/>
                </a:lnTo>
                <a:lnTo>
                  <a:pt x="655389" y="334029"/>
                </a:lnTo>
                <a:lnTo>
                  <a:pt x="657309" y="331053"/>
                </a:lnTo>
                <a:lnTo>
                  <a:pt x="658698" y="327493"/>
                </a:lnTo>
                <a:lnTo>
                  <a:pt x="659691" y="323330"/>
                </a:lnTo>
                <a:lnTo>
                  <a:pt x="663927" y="319761"/>
                </a:lnTo>
                <a:lnTo>
                  <a:pt x="666839" y="314412"/>
                </a:lnTo>
                <a:lnTo>
                  <a:pt x="668692" y="308470"/>
                </a:lnTo>
                <a:lnTo>
                  <a:pt x="671074" y="302527"/>
                </a:lnTo>
                <a:lnTo>
                  <a:pt x="672530" y="304307"/>
                </a:lnTo>
                <a:lnTo>
                  <a:pt x="670148" y="311445"/>
                </a:lnTo>
                <a:lnTo>
                  <a:pt x="667765" y="318575"/>
                </a:lnTo>
                <a:lnTo>
                  <a:pt x="664919" y="325111"/>
                </a:lnTo>
                <a:lnTo>
                  <a:pt x="661544" y="331647"/>
                </a:lnTo>
                <a:lnTo>
                  <a:pt x="657772" y="337589"/>
                </a:lnTo>
                <a:lnTo>
                  <a:pt x="653470" y="344133"/>
                </a:lnTo>
                <a:lnTo>
                  <a:pt x="649168" y="349483"/>
                </a:lnTo>
                <a:lnTo>
                  <a:pt x="644403" y="354832"/>
                </a:lnTo>
                <a:lnTo>
                  <a:pt x="639175" y="360774"/>
                </a:lnTo>
                <a:lnTo>
                  <a:pt x="634410" y="366123"/>
                </a:lnTo>
                <a:lnTo>
                  <a:pt x="629182" y="371473"/>
                </a:lnTo>
                <a:lnTo>
                  <a:pt x="623887" y="376228"/>
                </a:lnTo>
                <a:lnTo>
                  <a:pt x="618659" y="380984"/>
                </a:lnTo>
                <a:lnTo>
                  <a:pt x="613431" y="385138"/>
                </a:lnTo>
                <a:lnTo>
                  <a:pt x="608202" y="389300"/>
                </a:lnTo>
                <a:lnTo>
                  <a:pt x="602465" y="393463"/>
                </a:lnTo>
                <a:lnTo>
                  <a:pt x="594364" y="399405"/>
                </a:lnTo>
                <a:lnTo>
                  <a:pt x="585780" y="404754"/>
                </a:lnTo>
                <a:lnTo>
                  <a:pt x="576727" y="409510"/>
                </a:lnTo>
                <a:lnTo>
                  <a:pt x="568150" y="413672"/>
                </a:lnTo>
                <a:lnTo>
                  <a:pt x="558613" y="417233"/>
                </a:lnTo>
                <a:lnTo>
                  <a:pt x="549560" y="420802"/>
                </a:lnTo>
                <a:lnTo>
                  <a:pt x="540499" y="423777"/>
                </a:lnTo>
                <a:lnTo>
                  <a:pt x="530969" y="427338"/>
                </a:lnTo>
                <a:lnTo>
                  <a:pt x="527157" y="429126"/>
                </a:lnTo>
                <a:lnTo>
                  <a:pt x="523822" y="430907"/>
                </a:lnTo>
                <a:lnTo>
                  <a:pt x="520010" y="432687"/>
                </a:lnTo>
                <a:lnTo>
                  <a:pt x="516191" y="434475"/>
                </a:lnTo>
                <a:lnTo>
                  <a:pt x="511903" y="435662"/>
                </a:lnTo>
                <a:lnTo>
                  <a:pt x="508091" y="436849"/>
                </a:lnTo>
                <a:lnTo>
                  <a:pt x="504279" y="438036"/>
                </a:lnTo>
                <a:lnTo>
                  <a:pt x="499990" y="439231"/>
                </a:lnTo>
                <a:lnTo>
                  <a:pt x="498561" y="441011"/>
                </a:lnTo>
                <a:lnTo>
                  <a:pt x="496655" y="442198"/>
                </a:lnTo>
                <a:lnTo>
                  <a:pt x="494749" y="442792"/>
                </a:lnTo>
                <a:lnTo>
                  <a:pt x="492836" y="443385"/>
                </a:lnTo>
                <a:lnTo>
                  <a:pt x="490453" y="443385"/>
                </a:lnTo>
                <a:lnTo>
                  <a:pt x="488071" y="443979"/>
                </a:lnTo>
                <a:lnTo>
                  <a:pt x="486165" y="443979"/>
                </a:lnTo>
                <a:lnTo>
                  <a:pt x="483782" y="444580"/>
                </a:lnTo>
                <a:lnTo>
                  <a:pt x="483782" y="445767"/>
                </a:lnTo>
                <a:lnTo>
                  <a:pt x="489024" y="445767"/>
                </a:lnTo>
                <a:lnTo>
                  <a:pt x="493796" y="445174"/>
                </a:lnTo>
                <a:lnTo>
                  <a:pt x="499037" y="444580"/>
                </a:lnTo>
                <a:lnTo>
                  <a:pt x="503802" y="443385"/>
                </a:lnTo>
                <a:lnTo>
                  <a:pt x="509044" y="442792"/>
                </a:lnTo>
                <a:lnTo>
                  <a:pt x="513809" y="441605"/>
                </a:lnTo>
                <a:lnTo>
                  <a:pt x="518580" y="440418"/>
                </a:lnTo>
                <a:lnTo>
                  <a:pt x="523822" y="438630"/>
                </a:lnTo>
                <a:lnTo>
                  <a:pt x="528587" y="437443"/>
                </a:lnTo>
                <a:lnTo>
                  <a:pt x="533352" y="436256"/>
                </a:lnTo>
                <a:lnTo>
                  <a:pt x="538117" y="434475"/>
                </a:lnTo>
                <a:lnTo>
                  <a:pt x="542889" y="432687"/>
                </a:lnTo>
                <a:lnTo>
                  <a:pt x="548130" y="431500"/>
                </a:lnTo>
                <a:lnTo>
                  <a:pt x="552895" y="429720"/>
                </a:lnTo>
                <a:lnTo>
                  <a:pt x="557660" y="427931"/>
                </a:lnTo>
                <a:lnTo>
                  <a:pt x="562425" y="426744"/>
                </a:lnTo>
                <a:lnTo>
                  <a:pt x="568150" y="423777"/>
                </a:lnTo>
                <a:lnTo>
                  <a:pt x="573868" y="420208"/>
                </a:lnTo>
                <a:lnTo>
                  <a:pt x="579586" y="417233"/>
                </a:lnTo>
                <a:lnTo>
                  <a:pt x="585780" y="414266"/>
                </a:lnTo>
                <a:lnTo>
                  <a:pt x="591505" y="410697"/>
                </a:lnTo>
                <a:lnTo>
                  <a:pt x="597223" y="407136"/>
                </a:lnTo>
                <a:lnTo>
                  <a:pt x="602465" y="403567"/>
                </a:lnTo>
                <a:lnTo>
                  <a:pt x="608202" y="399999"/>
                </a:lnTo>
                <a:lnTo>
                  <a:pt x="613894" y="395836"/>
                </a:lnTo>
                <a:lnTo>
                  <a:pt x="619122" y="392276"/>
                </a:lnTo>
                <a:lnTo>
                  <a:pt x="624880" y="388113"/>
                </a:lnTo>
                <a:lnTo>
                  <a:pt x="630108" y="383358"/>
                </a:lnTo>
                <a:lnTo>
                  <a:pt x="635337" y="379195"/>
                </a:lnTo>
                <a:lnTo>
                  <a:pt x="640565" y="373846"/>
                </a:lnTo>
                <a:lnTo>
                  <a:pt x="645859" y="369091"/>
                </a:lnTo>
                <a:lnTo>
                  <a:pt x="650624" y="363741"/>
                </a:lnTo>
                <a:lnTo>
                  <a:pt x="652014" y="360181"/>
                </a:lnTo>
                <a:lnTo>
                  <a:pt x="654397" y="357205"/>
                </a:lnTo>
                <a:lnTo>
                  <a:pt x="656779" y="354238"/>
                </a:lnTo>
                <a:lnTo>
                  <a:pt x="659162" y="351856"/>
                </a:lnTo>
                <a:lnTo>
                  <a:pt x="662074" y="348889"/>
                </a:lnTo>
                <a:lnTo>
                  <a:pt x="664919" y="345914"/>
                </a:lnTo>
                <a:lnTo>
                  <a:pt x="667302" y="342938"/>
                </a:lnTo>
                <a:lnTo>
                  <a:pt x="669221" y="339971"/>
                </a:lnTo>
                <a:lnTo>
                  <a:pt x="666309" y="346507"/>
                </a:lnTo>
                <a:lnTo>
                  <a:pt x="663000" y="352450"/>
                </a:lnTo>
                <a:lnTo>
                  <a:pt x="658698" y="358392"/>
                </a:lnTo>
                <a:lnTo>
                  <a:pt x="654397" y="364335"/>
                </a:lnTo>
                <a:lnTo>
                  <a:pt x="649632" y="370286"/>
                </a:lnTo>
                <a:lnTo>
                  <a:pt x="644867" y="375635"/>
                </a:lnTo>
                <a:lnTo>
                  <a:pt x="640102" y="380984"/>
                </a:lnTo>
                <a:lnTo>
                  <a:pt x="635337" y="385740"/>
                </a:lnTo>
                <a:lnTo>
                  <a:pt x="629182" y="391682"/>
                </a:lnTo>
                <a:lnTo>
                  <a:pt x="622498" y="397031"/>
                </a:lnTo>
                <a:lnTo>
                  <a:pt x="615813" y="402381"/>
                </a:lnTo>
                <a:lnTo>
                  <a:pt x="609129" y="407136"/>
                </a:lnTo>
                <a:lnTo>
                  <a:pt x="602465" y="412485"/>
                </a:lnTo>
                <a:lnTo>
                  <a:pt x="595794" y="416640"/>
                </a:lnTo>
                <a:lnTo>
                  <a:pt x="588639" y="420802"/>
                </a:lnTo>
                <a:lnTo>
                  <a:pt x="581492" y="424964"/>
                </a:lnTo>
                <a:lnTo>
                  <a:pt x="574344" y="429126"/>
                </a:lnTo>
                <a:lnTo>
                  <a:pt x="567197" y="432094"/>
                </a:lnTo>
                <a:lnTo>
                  <a:pt x="560043" y="435662"/>
                </a:lnTo>
                <a:lnTo>
                  <a:pt x="552419" y="438630"/>
                </a:lnTo>
                <a:lnTo>
                  <a:pt x="545271" y="441011"/>
                </a:lnTo>
                <a:lnTo>
                  <a:pt x="537640" y="443385"/>
                </a:lnTo>
                <a:lnTo>
                  <a:pt x="529540" y="445767"/>
                </a:lnTo>
                <a:lnTo>
                  <a:pt x="521916" y="447547"/>
                </a:lnTo>
                <a:lnTo>
                  <a:pt x="520486" y="449929"/>
                </a:lnTo>
                <a:lnTo>
                  <a:pt x="515238" y="450523"/>
                </a:lnTo>
                <a:lnTo>
                  <a:pt x="509997" y="451710"/>
                </a:lnTo>
                <a:lnTo>
                  <a:pt x="504755" y="452897"/>
                </a:lnTo>
                <a:lnTo>
                  <a:pt x="499514" y="454084"/>
                </a:lnTo>
                <a:lnTo>
                  <a:pt x="494272" y="455279"/>
                </a:lnTo>
                <a:lnTo>
                  <a:pt x="489024" y="456465"/>
                </a:lnTo>
                <a:lnTo>
                  <a:pt x="483782" y="458246"/>
                </a:lnTo>
                <a:lnTo>
                  <a:pt x="479017" y="459433"/>
                </a:lnTo>
                <a:lnTo>
                  <a:pt x="473776" y="460628"/>
                </a:lnTo>
                <a:lnTo>
                  <a:pt x="468528" y="462408"/>
                </a:lnTo>
                <a:lnTo>
                  <a:pt x="463286" y="463595"/>
                </a:lnTo>
                <a:lnTo>
                  <a:pt x="458521" y="464782"/>
                </a:lnTo>
                <a:lnTo>
                  <a:pt x="453280" y="465977"/>
                </a:lnTo>
                <a:lnTo>
                  <a:pt x="448038" y="467164"/>
                </a:lnTo>
                <a:lnTo>
                  <a:pt x="442790" y="468351"/>
                </a:lnTo>
                <a:lnTo>
                  <a:pt x="437548" y="468944"/>
                </a:lnTo>
                <a:lnTo>
                  <a:pt x="430877" y="469537"/>
                </a:lnTo>
                <a:lnTo>
                  <a:pt x="423730" y="470733"/>
                </a:lnTo>
                <a:lnTo>
                  <a:pt x="417052" y="471326"/>
                </a:lnTo>
                <a:lnTo>
                  <a:pt x="410381" y="472513"/>
                </a:lnTo>
                <a:lnTo>
                  <a:pt x="403710" y="473700"/>
                </a:lnTo>
                <a:lnTo>
                  <a:pt x="397032" y="474887"/>
                </a:lnTo>
                <a:lnTo>
                  <a:pt x="390361" y="476082"/>
                </a:lnTo>
                <a:lnTo>
                  <a:pt x="383690" y="477269"/>
                </a:lnTo>
                <a:lnTo>
                  <a:pt x="377019" y="477862"/>
                </a:lnTo>
                <a:lnTo>
                  <a:pt x="370342" y="479049"/>
                </a:lnTo>
                <a:lnTo>
                  <a:pt x="363671" y="479642"/>
                </a:lnTo>
                <a:lnTo>
                  <a:pt x="357000" y="480236"/>
                </a:lnTo>
                <a:lnTo>
                  <a:pt x="350329" y="480829"/>
                </a:lnTo>
                <a:lnTo>
                  <a:pt x="336980" y="480829"/>
                </a:lnTo>
                <a:lnTo>
                  <a:pt x="329832" y="480236"/>
                </a:lnTo>
                <a:lnTo>
                  <a:pt x="323631" y="479642"/>
                </a:lnTo>
                <a:lnTo>
                  <a:pt x="316960" y="478455"/>
                </a:lnTo>
                <a:lnTo>
                  <a:pt x="310766" y="477862"/>
                </a:lnTo>
                <a:lnTo>
                  <a:pt x="304571" y="476082"/>
                </a:lnTo>
                <a:lnTo>
                  <a:pt x="297893" y="474887"/>
                </a:lnTo>
                <a:lnTo>
                  <a:pt x="292175" y="474293"/>
                </a:lnTo>
                <a:lnTo>
                  <a:pt x="285981" y="473106"/>
                </a:lnTo>
                <a:lnTo>
                  <a:pt x="280263" y="472513"/>
                </a:lnTo>
                <a:lnTo>
                  <a:pt x="275491" y="470733"/>
                </a:lnTo>
                <a:lnTo>
                  <a:pt x="270726" y="468944"/>
                </a:lnTo>
                <a:lnTo>
                  <a:pt x="265485" y="467164"/>
                </a:lnTo>
                <a:lnTo>
                  <a:pt x="260720" y="465977"/>
                </a:lnTo>
                <a:lnTo>
                  <a:pt x="255478" y="464782"/>
                </a:lnTo>
                <a:lnTo>
                  <a:pt x="250706" y="463595"/>
                </a:lnTo>
                <a:lnTo>
                  <a:pt x="245465" y="462408"/>
                </a:lnTo>
                <a:lnTo>
                  <a:pt x="240700" y="461815"/>
                </a:lnTo>
                <a:lnTo>
                  <a:pt x="235458" y="460628"/>
                </a:lnTo>
                <a:lnTo>
                  <a:pt x="230693" y="458839"/>
                </a:lnTo>
                <a:lnTo>
                  <a:pt x="225445" y="457652"/>
                </a:lnTo>
                <a:lnTo>
                  <a:pt x="220680" y="455872"/>
                </a:lnTo>
                <a:lnTo>
                  <a:pt x="215915" y="454083"/>
                </a:lnTo>
                <a:lnTo>
                  <a:pt x="211627" y="451710"/>
                </a:lnTo>
                <a:lnTo>
                  <a:pt x="206861" y="448734"/>
                </a:lnTo>
                <a:lnTo>
                  <a:pt x="202566" y="445767"/>
                </a:lnTo>
                <a:lnTo>
                  <a:pt x="195419" y="443979"/>
                </a:lnTo>
                <a:lnTo>
                  <a:pt x="187795" y="441605"/>
                </a:lnTo>
                <a:lnTo>
                  <a:pt x="180641" y="439231"/>
                </a:lnTo>
                <a:lnTo>
                  <a:pt x="173970" y="436256"/>
                </a:lnTo>
                <a:lnTo>
                  <a:pt x="166822" y="432687"/>
                </a:lnTo>
                <a:lnTo>
                  <a:pt x="160151" y="429126"/>
                </a:lnTo>
                <a:lnTo>
                  <a:pt x="153473" y="425557"/>
                </a:lnTo>
                <a:lnTo>
                  <a:pt x="146802" y="421395"/>
                </a:lnTo>
                <a:lnTo>
                  <a:pt x="140608" y="417233"/>
                </a:lnTo>
                <a:lnTo>
                  <a:pt x="133937" y="412485"/>
                </a:lnTo>
                <a:lnTo>
                  <a:pt x="127736" y="407136"/>
                </a:lnTo>
                <a:lnTo>
                  <a:pt x="121541" y="401787"/>
                </a:lnTo>
                <a:lnTo>
                  <a:pt x="115346" y="396438"/>
                </a:lnTo>
                <a:lnTo>
                  <a:pt x="109628" y="390487"/>
                </a:lnTo>
                <a:lnTo>
                  <a:pt x="103427" y="383951"/>
                </a:lnTo>
                <a:lnTo>
                  <a:pt x="97709" y="377415"/>
                </a:lnTo>
                <a:lnTo>
                  <a:pt x="94850" y="373253"/>
                </a:lnTo>
                <a:lnTo>
                  <a:pt x="91991" y="368497"/>
                </a:lnTo>
                <a:lnTo>
                  <a:pt x="89132" y="363741"/>
                </a:lnTo>
                <a:lnTo>
                  <a:pt x="86273" y="359587"/>
                </a:lnTo>
                <a:lnTo>
                  <a:pt x="83884" y="354832"/>
                </a:lnTo>
                <a:lnTo>
                  <a:pt x="81978" y="349482"/>
                </a:lnTo>
                <a:lnTo>
                  <a:pt x="81025" y="344133"/>
                </a:lnTo>
                <a:lnTo>
                  <a:pt x="81025" y="338784"/>
                </a:lnTo>
                <a:lnTo>
                  <a:pt x="88179" y="350076"/>
                </a:lnTo>
                <a:lnTo>
                  <a:pt x="95803" y="360181"/>
                </a:lnTo>
                <a:lnTo>
                  <a:pt x="104380" y="369692"/>
                </a:lnTo>
                <a:lnTo>
                  <a:pt x="113440" y="378009"/>
                </a:lnTo>
                <a:lnTo>
                  <a:pt x="122970" y="385740"/>
                </a:lnTo>
                <a:lnTo>
                  <a:pt x="132501" y="392869"/>
                </a:lnTo>
                <a:lnTo>
                  <a:pt x="142514" y="399405"/>
                </a:lnTo>
                <a:lnTo>
                  <a:pt x="152044" y="405348"/>
                </a:lnTo>
                <a:lnTo>
                  <a:pt x="154903" y="406535"/>
                </a:lnTo>
                <a:lnTo>
                  <a:pt x="157768" y="407730"/>
                </a:lnTo>
                <a:lnTo>
                  <a:pt x="160151" y="409510"/>
                </a:lnTo>
                <a:lnTo>
                  <a:pt x="163010" y="410697"/>
                </a:lnTo>
                <a:lnTo>
                  <a:pt x="165392" y="411884"/>
                </a:lnTo>
                <a:lnTo>
                  <a:pt x="167775" y="413079"/>
                </a:lnTo>
                <a:lnTo>
                  <a:pt x="170634" y="414266"/>
                </a:lnTo>
                <a:lnTo>
                  <a:pt x="173493" y="414266"/>
                </a:lnTo>
                <a:lnTo>
                  <a:pt x="173017" y="412485"/>
                </a:lnTo>
                <a:lnTo>
                  <a:pt x="165392" y="408917"/>
                </a:lnTo>
                <a:lnTo>
                  <a:pt x="158245" y="404754"/>
                </a:lnTo>
                <a:lnTo>
                  <a:pt x="151091" y="399999"/>
                </a:lnTo>
                <a:lnTo>
                  <a:pt x="144420" y="394649"/>
                </a:lnTo>
                <a:lnTo>
                  <a:pt x="137749" y="389300"/>
                </a:lnTo>
                <a:lnTo>
                  <a:pt x="131071" y="383358"/>
                </a:lnTo>
                <a:lnTo>
                  <a:pt x="124400" y="377415"/>
                </a:lnTo>
                <a:lnTo>
                  <a:pt x="117729" y="371473"/>
                </a:lnTo>
                <a:lnTo>
                  <a:pt x="113440" y="367310"/>
                </a:lnTo>
                <a:lnTo>
                  <a:pt x="109152" y="362555"/>
                </a:lnTo>
                <a:lnTo>
                  <a:pt x="104857" y="358392"/>
                </a:lnTo>
                <a:lnTo>
                  <a:pt x="101045" y="353637"/>
                </a:lnTo>
                <a:lnTo>
                  <a:pt x="97233" y="348889"/>
                </a:lnTo>
                <a:lnTo>
                  <a:pt x="93897" y="343540"/>
                </a:lnTo>
                <a:lnTo>
                  <a:pt x="91038" y="338191"/>
                </a:lnTo>
                <a:lnTo>
                  <a:pt x="89132" y="332240"/>
                </a:lnTo>
                <a:lnTo>
                  <a:pt x="87703" y="328679"/>
                </a:lnTo>
                <a:lnTo>
                  <a:pt x="85797" y="325110"/>
                </a:lnTo>
                <a:lnTo>
                  <a:pt x="84360" y="321542"/>
                </a:lnTo>
                <a:lnTo>
                  <a:pt x="83884" y="317981"/>
                </a:lnTo>
                <a:lnTo>
                  <a:pt x="85797" y="317981"/>
                </a:lnTo>
                <a:lnTo>
                  <a:pt x="88179" y="321542"/>
                </a:lnTo>
                <a:lnTo>
                  <a:pt x="91038" y="325110"/>
                </a:lnTo>
                <a:lnTo>
                  <a:pt x="94374" y="328086"/>
                </a:lnTo>
                <a:lnTo>
                  <a:pt x="97233" y="331053"/>
                </a:lnTo>
                <a:lnTo>
                  <a:pt x="100568" y="334028"/>
                </a:lnTo>
                <a:lnTo>
                  <a:pt x="103904" y="336402"/>
                </a:lnTo>
                <a:lnTo>
                  <a:pt x="107239" y="339971"/>
                </a:lnTo>
                <a:lnTo>
                  <a:pt x="110105" y="342938"/>
                </a:lnTo>
                <a:lnTo>
                  <a:pt x="113917" y="345320"/>
                </a:lnTo>
                <a:lnTo>
                  <a:pt x="117252" y="348287"/>
                </a:lnTo>
                <a:lnTo>
                  <a:pt x="121064" y="350669"/>
                </a:lnTo>
                <a:lnTo>
                  <a:pt x="124400" y="353637"/>
                </a:lnTo>
                <a:lnTo>
                  <a:pt x="128212" y="356612"/>
                </a:lnTo>
                <a:lnTo>
                  <a:pt x="131547" y="358986"/>
                </a:lnTo>
                <a:lnTo>
                  <a:pt x="135366" y="360774"/>
                </a:lnTo>
                <a:lnTo>
                  <a:pt x="138702" y="362555"/>
                </a:lnTo>
                <a:lnTo>
                  <a:pt x="132984" y="356019"/>
                </a:lnTo>
                <a:lnTo>
                  <a:pt x="127259" y="349482"/>
                </a:lnTo>
                <a:lnTo>
                  <a:pt x="121064" y="343540"/>
                </a:lnTo>
                <a:lnTo>
                  <a:pt x="114870" y="338191"/>
                </a:lnTo>
                <a:lnTo>
                  <a:pt x="108192" y="332240"/>
                </a:lnTo>
                <a:lnTo>
                  <a:pt x="102474" y="326297"/>
                </a:lnTo>
                <a:lnTo>
                  <a:pt x="96280" y="319168"/>
                </a:lnTo>
                <a:lnTo>
                  <a:pt x="91038" y="311445"/>
                </a:lnTo>
                <a:lnTo>
                  <a:pt x="90562" y="309063"/>
                </a:lnTo>
                <a:lnTo>
                  <a:pt x="90562" y="304307"/>
                </a:lnTo>
                <a:lnTo>
                  <a:pt x="92468" y="302527"/>
                </a:lnTo>
                <a:lnTo>
                  <a:pt x="96280" y="307283"/>
                </a:lnTo>
                <a:lnTo>
                  <a:pt x="101045" y="310843"/>
                </a:lnTo>
                <a:lnTo>
                  <a:pt x="105810" y="313819"/>
                </a:lnTo>
                <a:lnTo>
                  <a:pt x="110581" y="316193"/>
                </a:lnTo>
                <a:lnTo>
                  <a:pt x="115823" y="318574"/>
                </a:lnTo>
                <a:lnTo>
                  <a:pt x="120588" y="320948"/>
                </a:lnTo>
                <a:lnTo>
                  <a:pt x="125353" y="323330"/>
                </a:lnTo>
                <a:lnTo>
                  <a:pt x="130118" y="326891"/>
                </a:lnTo>
                <a:lnTo>
                  <a:pt x="130118" y="324517"/>
                </a:lnTo>
                <a:lnTo>
                  <a:pt x="126782" y="321542"/>
                </a:lnTo>
                <a:lnTo>
                  <a:pt x="123447" y="319168"/>
                </a:lnTo>
                <a:lnTo>
                  <a:pt x="120111" y="316193"/>
                </a:lnTo>
                <a:lnTo>
                  <a:pt x="117252" y="313819"/>
                </a:lnTo>
                <a:lnTo>
                  <a:pt x="113917" y="310843"/>
                </a:lnTo>
                <a:lnTo>
                  <a:pt x="110581" y="307876"/>
                </a:lnTo>
                <a:lnTo>
                  <a:pt x="107239" y="304901"/>
                </a:lnTo>
                <a:lnTo>
                  <a:pt x="103904" y="301934"/>
                </a:lnTo>
                <a:lnTo>
                  <a:pt x="101521" y="298958"/>
                </a:lnTo>
                <a:lnTo>
                  <a:pt x="98662" y="295398"/>
                </a:lnTo>
                <a:lnTo>
                  <a:pt x="97233" y="292422"/>
                </a:lnTo>
                <a:lnTo>
                  <a:pt x="99615" y="288853"/>
                </a:lnTo>
                <a:lnTo>
                  <a:pt x="101521" y="289447"/>
                </a:lnTo>
                <a:lnTo>
                  <a:pt x="103427" y="290048"/>
                </a:lnTo>
                <a:lnTo>
                  <a:pt x="105333" y="290642"/>
                </a:lnTo>
                <a:lnTo>
                  <a:pt x="106763" y="292422"/>
                </a:lnTo>
                <a:lnTo>
                  <a:pt x="109628" y="293016"/>
                </a:lnTo>
                <a:lnTo>
                  <a:pt x="112487" y="293609"/>
                </a:lnTo>
                <a:lnTo>
                  <a:pt x="115346" y="294202"/>
                </a:lnTo>
                <a:lnTo>
                  <a:pt x="118205" y="294202"/>
                </a:lnTo>
                <a:lnTo>
                  <a:pt x="120588" y="295398"/>
                </a:lnTo>
                <a:lnTo>
                  <a:pt x="123447" y="295991"/>
                </a:lnTo>
                <a:lnTo>
                  <a:pt x="125829" y="297178"/>
                </a:lnTo>
                <a:lnTo>
                  <a:pt x="128688" y="298365"/>
                </a:lnTo>
                <a:lnTo>
                  <a:pt x="126306" y="294796"/>
                </a:lnTo>
                <a:lnTo>
                  <a:pt x="123447" y="292422"/>
                </a:lnTo>
                <a:lnTo>
                  <a:pt x="120588" y="290048"/>
                </a:lnTo>
                <a:lnTo>
                  <a:pt x="117252" y="288260"/>
                </a:lnTo>
                <a:lnTo>
                  <a:pt x="113917" y="286480"/>
                </a:lnTo>
                <a:lnTo>
                  <a:pt x="111058" y="284098"/>
                </a:lnTo>
                <a:lnTo>
                  <a:pt x="108192" y="281130"/>
                </a:lnTo>
                <a:lnTo>
                  <a:pt x="105333" y="276968"/>
                </a:lnTo>
                <a:lnTo>
                  <a:pt x="105333" y="274594"/>
                </a:lnTo>
                <a:lnTo>
                  <a:pt x="106286" y="271619"/>
                </a:lnTo>
                <a:lnTo>
                  <a:pt x="107239" y="269839"/>
                </a:lnTo>
                <a:lnTo>
                  <a:pt x="109152" y="268644"/>
                </a:lnTo>
                <a:lnTo>
                  <a:pt x="112011" y="269839"/>
                </a:lnTo>
                <a:lnTo>
                  <a:pt x="114870" y="271026"/>
                </a:lnTo>
                <a:lnTo>
                  <a:pt x="117729" y="271619"/>
                </a:lnTo>
                <a:lnTo>
                  <a:pt x="121064" y="272806"/>
                </a:lnTo>
                <a:lnTo>
                  <a:pt x="123923" y="273399"/>
                </a:lnTo>
                <a:lnTo>
                  <a:pt x="126782" y="274594"/>
                </a:lnTo>
                <a:lnTo>
                  <a:pt x="129641" y="275781"/>
                </a:lnTo>
                <a:lnTo>
                  <a:pt x="132500" y="277562"/>
                </a:lnTo>
                <a:lnTo>
                  <a:pt x="131547" y="274594"/>
                </a:lnTo>
                <a:lnTo>
                  <a:pt x="129641" y="272806"/>
                </a:lnTo>
                <a:lnTo>
                  <a:pt x="126782" y="272212"/>
                </a:lnTo>
                <a:lnTo>
                  <a:pt x="124876" y="271026"/>
                </a:lnTo>
                <a:lnTo>
                  <a:pt x="120588" y="266863"/>
                </a:lnTo>
                <a:lnTo>
                  <a:pt x="116299" y="262108"/>
                </a:lnTo>
                <a:lnTo>
                  <a:pt x="113440" y="257352"/>
                </a:lnTo>
                <a:lnTo>
                  <a:pt x="112964" y="251409"/>
                </a:lnTo>
                <a:lnTo>
                  <a:pt x="117252" y="252596"/>
                </a:lnTo>
                <a:lnTo>
                  <a:pt x="121541" y="254385"/>
                </a:lnTo>
                <a:lnTo>
                  <a:pt x="125829" y="255572"/>
                </a:lnTo>
                <a:lnTo>
                  <a:pt x="130118" y="257352"/>
                </a:lnTo>
                <a:lnTo>
                  <a:pt x="134413" y="259140"/>
                </a:lnTo>
                <a:lnTo>
                  <a:pt x="138702" y="260327"/>
                </a:lnTo>
                <a:lnTo>
                  <a:pt x="142990" y="262108"/>
                </a:lnTo>
                <a:lnTo>
                  <a:pt x="147279" y="263294"/>
                </a:lnTo>
                <a:lnTo>
                  <a:pt x="145373" y="260327"/>
                </a:lnTo>
                <a:lnTo>
                  <a:pt x="143467" y="258547"/>
                </a:lnTo>
                <a:lnTo>
                  <a:pt x="141084" y="256758"/>
                </a:lnTo>
                <a:lnTo>
                  <a:pt x="138702" y="255572"/>
                </a:lnTo>
                <a:lnTo>
                  <a:pt x="135843" y="254385"/>
                </a:lnTo>
                <a:lnTo>
                  <a:pt x="133460" y="253198"/>
                </a:lnTo>
                <a:lnTo>
                  <a:pt x="131071" y="250816"/>
                </a:lnTo>
                <a:lnTo>
                  <a:pt x="128688" y="248442"/>
                </a:lnTo>
                <a:lnTo>
                  <a:pt x="126782" y="247247"/>
                </a:lnTo>
                <a:lnTo>
                  <a:pt x="124400" y="246060"/>
                </a:lnTo>
                <a:lnTo>
                  <a:pt x="122017" y="244873"/>
                </a:lnTo>
                <a:lnTo>
                  <a:pt x="119635" y="243686"/>
                </a:lnTo>
                <a:lnTo>
                  <a:pt x="117729" y="241898"/>
                </a:lnTo>
                <a:lnTo>
                  <a:pt x="116299" y="240118"/>
                </a:lnTo>
                <a:lnTo>
                  <a:pt x="114870" y="237744"/>
                </a:lnTo>
                <a:lnTo>
                  <a:pt x="114393" y="235362"/>
                </a:lnTo>
                <a:lnTo>
                  <a:pt x="121064" y="237744"/>
                </a:lnTo>
                <a:lnTo>
                  <a:pt x="127735" y="240118"/>
                </a:lnTo>
                <a:lnTo>
                  <a:pt x="134890" y="241898"/>
                </a:lnTo>
                <a:lnTo>
                  <a:pt x="141561" y="243686"/>
                </a:lnTo>
                <a:lnTo>
                  <a:pt x="148708" y="245467"/>
                </a:lnTo>
                <a:lnTo>
                  <a:pt x="155856" y="247247"/>
                </a:lnTo>
                <a:lnTo>
                  <a:pt x="162533" y="249036"/>
                </a:lnTo>
                <a:lnTo>
                  <a:pt x="169681" y="250816"/>
                </a:lnTo>
                <a:lnTo>
                  <a:pt x="169681" y="248442"/>
                </a:lnTo>
                <a:lnTo>
                  <a:pt x="168728" y="247849"/>
                </a:lnTo>
                <a:lnTo>
                  <a:pt x="166822" y="247247"/>
                </a:lnTo>
                <a:lnTo>
                  <a:pt x="165869" y="246060"/>
                </a:lnTo>
                <a:lnTo>
                  <a:pt x="161104" y="244873"/>
                </a:lnTo>
                <a:lnTo>
                  <a:pt x="156332" y="243093"/>
                </a:lnTo>
                <a:lnTo>
                  <a:pt x="151567" y="240711"/>
                </a:lnTo>
                <a:lnTo>
                  <a:pt x="147279" y="238337"/>
                </a:lnTo>
                <a:lnTo>
                  <a:pt x="142514" y="236549"/>
                </a:lnTo>
                <a:lnTo>
                  <a:pt x="137749" y="234175"/>
                </a:lnTo>
                <a:lnTo>
                  <a:pt x="132983" y="232395"/>
                </a:lnTo>
                <a:lnTo>
                  <a:pt x="128212" y="231200"/>
                </a:lnTo>
                <a:lnTo>
                  <a:pt x="126782" y="229419"/>
                </a:lnTo>
                <a:lnTo>
                  <a:pt x="126306" y="227639"/>
                </a:lnTo>
                <a:lnTo>
                  <a:pt x="133460" y="228232"/>
                </a:lnTo>
                <a:lnTo>
                  <a:pt x="140608" y="229419"/>
                </a:lnTo>
                <a:lnTo>
                  <a:pt x="147279" y="231200"/>
                </a:lnTo>
                <a:lnTo>
                  <a:pt x="154426" y="232395"/>
                </a:lnTo>
                <a:lnTo>
                  <a:pt x="161580" y="234175"/>
                </a:lnTo>
                <a:lnTo>
                  <a:pt x="168728" y="235362"/>
                </a:lnTo>
                <a:lnTo>
                  <a:pt x="175875" y="236549"/>
                </a:lnTo>
                <a:lnTo>
                  <a:pt x="183506" y="237150"/>
                </a:lnTo>
                <a:lnTo>
                  <a:pt x="183506" y="235955"/>
                </a:lnTo>
                <a:lnTo>
                  <a:pt x="178734" y="234175"/>
                </a:lnTo>
                <a:lnTo>
                  <a:pt x="174446" y="232395"/>
                </a:lnTo>
                <a:lnTo>
                  <a:pt x="170157" y="230606"/>
                </a:lnTo>
                <a:lnTo>
                  <a:pt x="165392" y="228826"/>
                </a:lnTo>
                <a:lnTo>
                  <a:pt x="161104" y="227046"/>
                </a:lnTo>
                <a:lnTo>
                  <a:pt x="156809" y="224664"/>
                </a:lnTo>
                <a:lnTo>
                  <a:pt x="152997" y="222290"/>
                </a:lnTo>
                <a:lnTo>
                  <a:pt x="148708" y="219908"/>
                </a:lnTo>
                <a:lnTo>
                  <a:pt x="149661" y="218721"/>
                </a:lnTo>
                <a:lnTo>
                  <a:pt x="186365" y="222883"/>
                </a:lnTo>
                <a:lnTo>
                  <a:pt x="187795" y="220501"/>
                </a:lnTo>
                <a:lnTo>
                  <a:pt x="186842" y="219314"/>
                </a:lnTo>
                <a:lnTo>
                  <a:pt x="184936" y="219314"/>
                </a:lnTo>
                <a:lnTo>
                  <a:pt x="182553" y="218128"/>
                </a:lnTo>
                <a:lnTo>
                  <a:pt x="180640" y="216941"/>
                </a:lnTo>
                <a:lnTo>
                  <a:pt x="178258" y="215754"/>
                </a:lnTo>
                <a:lnTo>
                  <a:pt x="176352" y="214559"/>
                </a:lnTo>
                <a:lnTo>
                  <a:pt x="173969" y="213372"/>
                </a:lnTo>
                <a:lnTo>
                  <a:pt x="172063" y="211592"/>
                </a:lnTo>
                <a:lnTo>
                  <a:pt x="169681" y="210405"/>
                </a:lnTo>
                <a:lnTo>
                  <a:pt x="167775" y="209210"/>
                </a:lnTo>
                <a:lnTo>
                  <a:pt x="169681" y="206836"/>
                </a:lnTo>
                <a:lnTo>
                  <a:pt x="172540" y="207429"/>
                </a:lnTo>
                <a:lnTo>
                  <a:pt x="193989" y="207429"/>
                </a:lnTo>
                <a:lnTo>
                  <a:pt x="195419" y="205649"/>
                </a:lnTo>
                <a:lnTo>
                  <a:pt x="191607" y="205056"/>
                </a:lnTo>
                <a:lnTo>
                  <a:pt x="187795" y="204454"/>
                </a:lnTo>
                <a:lnTo>
                  <a:pt x="184459" y="203267"/>
                </a:lnTo>
                <a:lnTo>
                  <a:pt x="180640" y="201487"/>
                </a:lnTo>
                <a:lnTo>
                  <a:pt x="177305" y="200300"/>
                </a:lnTo>
                <a:lnTo>
                  <a:pt x="173969" y="198511"/>
                </a:lnTo>
                <a:lnTo>
                  <a:pt x="170634" y="197324"/>
                </a:lnTo>
                <a:lnTo>
                  <a:pt x="167298" y="196138"/>
                </a:lnTo>
                <a:lnTo>
                  <a:pt x="164439" y="193756"/>
                </a:lnTo>
                <a:lnTo>
                  <a:pt x="162057" y="191382"/>
                </a:lnTo>
                <a:lnTo>
                  <a:pt x="159674" y="188406"/>
                </a:lnTo>
                <a:lnTo>
                  <a:pt x="157292" y="184846"/>
                </a:lnTo>
                <a:lnTo>
                  <a:pt x="154903" y="181277"/>
                </a:lnTo>
                <a:lnTo>
                  <a:pt x="152997" y="177708"/>
                </a:lnTo>
                <a:lnTo>
                  <a:pt x="151091" y="174148"/>
                </a:lnTo>
                <a:lnTo>
                  <a:pt x="149185" y="170579"/>
                </a:lnTo>
                <a:lnTo>
                  <a:pt x="146326" y="169985"/>
                </a:lnTo>
                <a:lnTo>
                  <a:pt x="144896" y="172359"/>
                </a:lnTo>
                <a:lnTo>
                  <a:pt x="143943" y="175928"/>
                </a:lnTo>
                <a:lnTo>
                  <a:pt x="143466" y="178903"/>
                </a:lnTo>
                <a:lnTo>
                  <a:pt x="131547" y="175928"/>
                </a:lnTo>
                <a:lnTo>
                  <a:pt x="127259" y="172952"/>
                </a:lnTo>
                <a:lnTo>
                  <a:pt x="123447" y="168798"/>
                </a:lnTo>
                <a:lnTo>
                  <a:pt x="119635" y="164636"/>
                </a:lnTo>
                <a:lnTo>
                  <a:pt x="116299" y="159880"/>
                </a:lnTo>
                <a:lnTo>
                  <a:pt x="112964" y="155125"/>
                </a:lnTo>
                <a:lnTo>
                  <a:pt x="110581" y="149776"/>
                </a:lnTo>
                <a:lnTo>
                  <a:pt x="108192" y="143833"/>
                </a:lnTo>
                <a:lnTo>
                  <a:pt x="106763" y="137890"/>
                </a:lnTo>
                <a:lnTo>
                  <a:pt x="105809" y="134915"/>
                </a:lnTo>
                <a:lnTo>
                  <a:pt x="104856" y="132541"/>
                </a:lnTo>
                <a:lnTo>
                  <a:pt x="103427" y="130159"/>
                </a:lnTo>
                <a:lnTo>
                  <a:pt x="101521" y="127786"/>
                </a:lnTo>
                <a:lnTo>
                  <a:pt x="99138" y="126599"/>
                </a:lnTo>
                <a:lnTo>
                  <a:pt x="96756" y="125412"/>
                </a:lnTo>
                <a:lnTo>
                  <a:pt x="94373" y="124810"/>
                </a:lnTo>
                <a:lnTo>
                  <a:pt x="91991" y="124810"/>
                </a:lnTo>
                <a:lnTo>
                  <a:pt x="93897" y="120063"/>
                </a:lnTo>
                <a:lnTo>
                  <a:pt x="96279" y="115307"/>
                </a:lnTo>
                <a:lnTo>
                  <a:pt x="98662" y="110551"/>
                </a:lnTo>
                <a:lnTo>
                  <a:pt x="100568" y="105796"/>
                </a:lnTo>
                <a:lnTo>
                  <a:pt x="102950" y="101040"/>
                </a:lnTo>
                <a:lnTo>
                  <a:pt x="104856" y="96284"/>
                </a:lnTo>
                <a:lnTo>
                  <a:pt x="106762" y="91528"/>
                </a:lnTo>
                <a:lnTo>
                  <a:pt x="108668" y="86773"/>
                </a:lnTo>
                <a:lnTo>
                  <a:pt x="113440" y="77261"/>
                </a:lnTo>
                <a:lnTo>
                  <a:pt x="118682" y="68352"/>
                </a:lnTo>
                <a:lnTo>
                  <a:pt x="124400" y="59434"/>
                </a:lnTo>
                <a:lnTo>
                  <a:pt x="130118" y="51711"/>
                </a:lnTo>
                <a:lnTo>
                  <a:pt x="136795" y="44573"/>
                </a:lnTo>
                <a:lnTo>
                  <a:pt x="143466" y="38037"/>
                </a:lnTo>
                <a:lnTo>
                  <a:pt x="150614" y="31501"/>
                </a:lnTo>
                <a:lnTo>
                  <a:pt x="158245" y="26152"/>
                </a:lnTo>
                <a:lnTo>
                  <a:pt x="165869" y="21990"/>
                </a:lnTo>
                <a:lnTo>
                  <a:pt x="173969" y="17827"/>
                </a:lnTo>
                <a:lnTo>
                  <a:pt x="182076" y="14860"/>
                </a:lnTo>
                <a:lnTo>
                  <a:pt x="190653" y="12478"/>
                </a:lnTo>
                <a:lnTo>
                  <a:pt x="199230" y="11291"/>
                </a:lnTo>
                <a:lnTo>
                  <a:pt x="208291" y="10104"/>
                </a:lnTo>
                <a:lnTo>
                  <a:pt x="217344" y="10698"/>
                </a:lnTo>
                <a:lnTo>
                  <a:pt x="226398" y="11885"/>
                </a:lnTo>
                <a:lnTo>
                  <a:pt x="229263" y="13072"/>
                </a:lnTo>
                <a:lnTo>
                  <a:pt x="232122" y="13665"/>
                </a:lnTo>
                <a:lnTo>
                  <a:pt x="234981" y="14267"/>
                </a:lnTo>
                <a:lnTo>
                  <a:pt x="238317" y="14267"/>
                </a:lnTo>
                <a:lnTo>
                  <a:pt x="241652" y="14860"/>
                </a:lnTo>
                <a:lnTo>
                  <a:pt x="244511" y="15454"/>
                </a:lnTo>
                <a:lnTo>
                  <a:pt x="246894" y="17234"/>
                </a:lnTo>
                <a:lnTo>
                  <a:pt x="249276" y="19616"/>
                </a:lnTo>
                <a:lnTo>
                  <a:pt x="217821" y="19616"/>
                </a:lnTo>
                <a:lnTo>
                  <a:pt x="224968" y="22583"/>
                </a:lnTo>
                <a:lnTo>
                  <a:pt x="232599" y="23770"/>
                </a:lnTo>
                <a:lnTo>
                  <a:pt x="248323" y="23770"/>
                </a:lnTo>
                <a:lnTo>
                  <a:pt x="255954" y="24372"/>
                </a:lnTo>
                <a:lnTo>
                  <a:pt x="263102" y="26745"/>
                </a:lnTo>
                <a:lnTo>
                  <a:pt x="269296" y="30908"/>
                </a:lnTo>
                <a:lnTo>
                  <a:pt x="274538" y="38037"/>
                </a:lnTo>
                <a:lnTo>
                  <a:pt x="271202" y="38630"/>
                </a:lnTo>
                <a:lnTo>
                  <a:pt x="267867" y="39224"/>
                </a:lnTo>
                <a:lnTo>
                  <a:pt x="258337" y="39224"/>
                </a:lnTo>
                <a:lnTo>
                  <a:pt x="255001" y="38630"/>
                </a:lnTo>
                <a:lnTo>
                  <a:pt x="251659" y="38037"/>
                </a:lnTo>
                <a:lnTo>
                  <a:pt x="248323" y="37444"/>
                </a:lnTo>
                <a:lnTo>
                  <a:pt x="247847" y="38037"/>
                </a:lnTo>
                <a:lnTo>
                  <a:pt x="247370" y="39817"/>
                </a:lnTo>
                <a:lnTo>
                  <a:pt x="252612" y="41606"/>
                </a:lnTo>
                <a:lnTo>
                  <a:pt x="257860" y="42793"/>
                </a:lnTo>
                <a:lnTo>
                  <a:pt x="263102" y="43980"/>
                </a:lnTo>
                <a:lnTo>
                  <a:pt x="268820" y="44573"/>
                </a:lnTo>
                <a:lnTo>
                  <a:pt x="274061" y="45166"/>
                </a:lnTo>
                <a:lnTo>
                  <a:pt x="279786" y="46955"/>
                </a:lnTo>
                <a:lnTo>
                  <a:pt x="284551" y="48735"/>
                </a:lnTo>
                <a:lnTo>
                  <a:pt x="289316" y="52304"/>
                </a:lnTo>
                <a:lnTo>
                  <a:pt x="289792" y="54084"/>
                </a:lnTo>
                <a:lnTo>
                  <a:pt x="288363" y="55865"/>
                </a:lnTo>
                <a:lnTo>
                  <a:pt x="283598" y="57060"/>
                </a:lnTo>
                <a:lnTo>
                  <a:pt x="278833" y="57653"/>
                </a:lnTo>
                <a:lnTo>
                  <a:pt x="274061" y="58247"/>
                </a:lnTo>
                <a:lnTo>
                  <a:pt x="269773" y="58840"/>
                </a:lnTo>
                <a:lnTo>
                  <a:pt x="265008" y="59434"/>
                </a:lnTo>
                <a:lnTo>
                  <a:pt x="260243" y="58840"/>
                </a:lnTo>
                <a:lnTo>
                  <a:pt x="255478" y="58840"/>
                </a:lnTo>
                <a:lnTo>
                  <a:pt x="250706" y="57653"/>
                </a:lnTo>
                <a:lnTo>
                  <a:pt x="249753" y="58840"/>
                </a:lnTo>
                <a:lnTo>
                  <a:pt x="255001" y="61214"/>
                </a:lnTo>
                <a:lnTo>
                  <a:pt x="260719" y="63002"/>
                </a:lnTo>
                <a:lnTo>
                  <a:pt x="266437" y="64189"/>
                </a:lnTo>
                <a:lnTo>
                  <a:pt x="272155" y="64783"/>
                </a:lnTo>
                <a:lnTo>
                  <a:pt x="278356" y="65970"/>
                </a:lnTo>
                <a:lnTo>
                  <a:pt x="284074" y="66563"/>
                </a:lnTo>
                <a:lnTo>
                  <a:pt x="290269" y="66563"/>
                </a:lnTo>
                <a:lnTo>
                  <a:pt x="295987" y="67165"/>
                </a:lnTo>
                <a:lnTo>
                  <a:pt x="297416" y="68945"/>
                </a:lnTo>
                <a:lnTo>
                  <a:pt x="298369" y="70725"/>
                </a:lnTo>
                <a:lnTo>
                  <a:pt x="297416" y="73107"/>
                </a:lnTo>
                <a:lnTo>
                  <a:pt x="290269" y="74294"/>
                </a:lnTo>
                <a:lnTo>
                  <a:pt x="283121" y="76074"/>
                </a:lnTo>
                <a:lnTo>
                  <a:pt x="275967" y="77261"/>
                </a:lnTo>
                <a:lnTo>
                  <a:pt x="268820" y="78456"/>
                </a:lnTo>
                <a:lnTo>
                  <a:pt x="261672" y="79643"/>
                </a:lnTo>
                <a:lnTo>
                  <a:pt x="254525" y="80237"/>
                </a:lnTo>
                <a:lnTo>
                  <a:pt x="247370" y="79643"/>
                </a:lnTo>
                <a:lnTo>
                  <a:pt x="240699" y="78456"/>
                </a:lnTo>
                <a:lnTo>
                  <a:pt x="240699" y="80237"/>
                </a:lnTo>
                <a:lnTo>
                  <a:pt x="242129" y="81424"/>
                </a:lnTo>
                <a:lnTo>
                  <a:pt x="249753" y="82610"/>
                </a:lnTo>
                <a:lnTo>
                  <a:pt x="257860" y="83806"/>
                </a:lnTo>
                <a:lnTo>
                  <a:pt x="265484" y="84992"/>
                </a:lnTo>
                <a:lnTo>
                  <a:pt x="273108" y="86179"/>
                </a:lnTo>
                <a:lnTo>
                  <a:pt x="281215" y="86773"/>
                </a:lnTo>
                <a:lnTo>
                  <a:pt x="288839" y="87366"/>
                </a:lnTo>
                <a:lnTo>
                  <a:pt x="296463" y="87366"/>
                </a:lnTo>
                <a:lnTo>
                  <a:pt x="304094" y="86773"/>
                </a:lnTo>
                <a:lnTo>
                  <a:pt x="304571" y="90342"/>
                </a:lnTo>
                <a:lnTo>
                  <a:pt x="297417" y="93910"/>
                </a:lnTo>
                <a:lnTo>
                  <a:pt x="290269" y="96878"/>
                </a:lnTo>
                <a:lnTo>
                  <a:pt x="282645" y="99260"/>
                </a:lnTo>
                <a:lnTo>
                  <a:pt x="275014" y="100446"/>
                </a:lnTo>
                <a:lnTo>
                  <a:pt x="266914" y="101633"/>
                </a:lnTo>
                <a:lnTo>
                  <a:pt x="250230" y="101633"/>
                </a:lnTo>
                <a:lnTo>
                  <a:pt x="242129" y="101040"/>
                </a:lnTo>
                <a:lnTo>
                  <a:pt x="241176" y="102820"/>
                </a:lnTo>
                <a:lnTo>
                  <a:pt x="245464" y="104609"/>
                </a:lnTo>
                <a:lnTo>
                  <a:pt x="250230" y="105796"/>
                </a:lnTo>
                <a:lnTo>
                  <a:pt x="255001" y="106389"/>
                </a:lnTo>
                <a:lnTo>
                  <a:pt x="260243" y="106982"/>
                </a:lnTo>
                <a:lnTo>
                  <a:pt x="274538" y="106982"/>
                </a:lnTo>
                <a:lnTo>
                  <a:pt x="278833" y="106389"/>
                </a:lnTo>
                <a:lnTo>
                  <a:pt x="282168" y="106982"/>
                </a:lnTo>
                <a:lnTo>
                  <a:pt x="285504" y="107576"/>
                </a:lnTo>
                <a:lnTo>
                  <a:pt x="292175" y="107576"/>
                </a:lnTo>
                <a:lnTo>
                  <a:pt x="295511" y="106982"/>
                </a:lnTo>
                <a:lnTo>
                  <a:pt x="298846" y="106389"/>
                </a:lnTo>
                <a:lnTo>
                  <a:pt x="301712" y="105796"/>
                </a:lnTo>
                <a:lnTo>
                  <a:pt x="305047" y="104609"/>
                </a:lnTo>
                <a:lnTo>
                  <a:pt x="306953" y="106389"/>
                </a:lnTo>
                <a:lnTo>
                  <a:pt x="307430" y="108763"/>
                </a:lnTo>
                <a:lnTo>
                  <a:pt x="304571" y="112332"/>
                </a:lnTo>
                <a:lnTo>
                  <a:pt x="301229" y="115307"/>
                </a:lnTo>
                <a:lnTo>
                  <a:pt x="297893" y="117681"/>
                </a:lnTo>
                <a:lnTo>
                  <a:pt x="294081" y="119461"/>
                </a:lnTo>
                <a:lnTo>
                  <a:pt x="290269" y="120656"/>
                </a:lnTo>
                <a:lnTo>
                  <a:pt x="286457" y="121250"/>
                </a:lnTo>
                <a:lnTo>
                  <a:pt x="282645" y="121843"/>
                </a:lnTo>
                <a:lnTo>
                  <a:pt x="278833" y="122436"/>
                </a:lnTo>
                <a:lnTo>
                  <a:pt x="274538" y="124217"/>
                </a:lnTo>
                <a:lnTo>
                  <a:pt x="269773" y="124810"/>
                </a:lnTo>
                <a:lnTo>
                  <a:pt x="265008" y="125412"/>
                </a:lnTo>
                <a:lnTo>
                  <a:pt x="260243" y="124810"/>
                </a:lnTo>
                <a:lnTo>
                  <a:pt x="255954" y="124810"/>
                </a:lnTo>
                <a:lnTo>
                  <a:pt x="251183" y="124217"/>
                </a:lnTo>
                <a:lnTo>
                  <a:pt x="246418" y="123623"/>
                </a:lnTo>
                <a:lnTo>
                  <a:pt x="241652" y="123623"/>
                </a:lnTo>
                <a:lnTo>
                  <a:pt x="246418" y="126599"/>
                </a:lnTo>
                <a:lnTo>
                  <a:pt x="252136" y="128379"/>
                </a:lnTo>
                <a:lnTo>
                  <a:pt x="257384" y="129566"/>
                </a:lnTo>
                <a:lnTo>
                  <a:pt x="263102" y="129566"/>
                </a:lnTo>
                <a:lnTo>
                  <a:pt x="268820" y="128972"/>
                </a:lnTo>
                <a:lnTo>
                  <a:pt x="274538" y="128972"/>
                </a:lnTo>
                <a:lnTo>
                  <a:pt x="280262" y="129566"/>
                </a:lnTo>
                <a:lnTo>
                  <a:pt x="285504" y="130761"/>
                </a:lnTo>
                <a:lnTo>
                  <a:pt x="287886" y="130761"/>
                </a:lnTo>
                <a:lnTo>
                  <a:pt x="290269" y="130159"/>
                </a:lnTo>
                <a:lnTo>
                  <a:pt x="292652" y="129566"/>
                </a:lnTo>
                <a:lnTo>
                  <a:pt x="294558" y="129566"/>
                </a:lnTo>
                <a:lnTo>
                  <a:pt x="296940" y="128972"/>
                </a:lnTo>
                <a:lnTo>
                  <a:pt x="298846" y="128379"/>
                </a:lnTo>
                <a:lnTo>
                  <a:pt x="303141" y="128379"/>
                </a:lnTo>
                <a:lnTo>
                  <a:pt x="296940" y="135508"/>
                </a:lnTo>
                <a:lnTo>
                  <a:pt x="289793" y="140858"/>
                </a:lnTo>
                <a:lnTo>
                  <a:pt x="282168" y="144426"/>
                </a:lnTo>
                <a:lnTo>
                  <a:pt x="274061" y="146207"/>
                </a:lnTo>
                <a:lnTo>
                  <a:pt x="265484" y="147402"/>
                </a:lnTo>
                <a:lnTo>
                  <a:pt x="247847" y="147402"/>
                </a:lnTo>
                <a:lnTo>
                  <a:pt x="239270" y="146207"/>
                </a:lnTo>
                <a:lnTo>
                  <a:pt x="247847" y="149776"/>
                </a:lnTo>
                <a:lnTo>
                  <a:pt x="254525" y="152158"/>
                </a:lnTo>
                <a:lnTo>
                  <a:pt x="260719" y="153344"/>
                </a:lnTo>
                <a:lnTo>
                  <a:pt x="267390" y="153344"/>
                </a:lnTo>
                <a:lnTo>
                  <a:pt x="274061" y="152751"/>
                </a:lnTo>
                <a:lnTo>
                  <a:pt x="280262" y="152158"/>
                </a:lnTo>
                <a:lnTo>
                  <a:pt x="286934" y="151556"/>
                </a:lnTo>
                <a:lnTo>
                  <a:pt x="293128" y="150962"/>
                </a:lnTo>
                <a:lnTo>
                  <a:pt x="299799" y="150962"/>
                </a:lnTo>
                <a:lnTo>
                  <a:pt x="297893" y="152751"/>
                </a:lnTo>
                <a:lnTo>
                  <a:pt x="295511" y="154531"/>
                </a:lnTo>
                <a:lnTo>
                  <a:pt x="293128" y="156312"/>
                </a:lnTo>
                <a:lnTo>
                  <a:pt x="290746" y="158100"/>
                </a:lnTo>
                <a:lnTo>
                  <a:pt x="288363" y="159880"/>
                </a:lnTo>
                <a:lnTo>
                  <a:pt x="285981" y="161067"/>
                </a:lnTo>
                <a:lnTo>
                  <a:pt x="283121" y="162856"/>
                </a:lnTo>
                <a:lnTo>
                  <a:pt x="280739" y="164043"/>
                </a:lnTo>
                <a:lnTo>
                  <a:pt x="275491" y="164636"/>
                </a:lnTo>
                <a:lnTo>
                  <a:pt x="270249" y="165823"/>
                </a:lnTo>
                <a:lnTo>
                  <a:pt x="265008" y="167010"/>
                </a:lnTo>
                <a:lnTo>
                  <a:pt x="259290" y="167603"/>
                </a:lnTo>
                <a:lnTo>
                  <a:pt x="254048" y="168798"/>
                </a:lnTo>
                <a:lnTo>
                  <a:pt x="248324" y="168798"/>
                </a:lnTo>
                <a:lnTo>
                  <a:pt x="242606" y="169392"/>
                </a:lnTo>
                <a:lnTo>
                  <a:pt x="236887" y="168798"/>
                </a:lnTo>
                <a:lnTo>
                  <a:pt x="239747" y="169392"/>
                </a:lnTo>
                <a:lnTo>
                  <a:pt x="242129" y="169985"/>
                </a:lnTo>
                <a:lnTo>
                  <a:pt x="244988" y="170579"/>
                </a:lnTo>
                <a:lnTo>
                  <a:pt x="247371" y="171172"/>
                </a:lnTo>
                <a:lnTo>
                  <a:pt x="250230" y="171766"/>
                </a:lnTo>
                <a:lnTo>
                  <a:pt x="252612" y="172359"/>
                </a:lnTo>
                <a:lnTo>
                  <a:pt x="255001" y="172952"/>
                </a:lnTo>
                <a:lnTo>
                  <a:pt x="257384" y="174148"/>
                </a:lnTo>
                <a:lnTo>
                  <a:pt x="271202" y="174148"/>
                </a:lnTo>
                <a:lnTo>
                  <a:pt x="275967" y="173554"/>
                </a:lnTo>
                <a:lnTo>
                  <a:pt x="280739" y="172952"/>
                </a:lnTo>
                <a:lnTo>
                  <a:pt x="294558" y="172952"/>
                </a:lnTo>
                <a:lnTo>
                  <a:pt x="290269" y="175928"/>
                </a:lnTo>
                <a:lnTo>
                  <a:pt x="285981" y="178903"/>
                </a:lnTo>
                <a:lnTo>
                  <a:pt x="281692" y="181277"/>
                </a:lnTo>
                <a:lnTo>
                  <a:pt x="277403" y="183651"/>
                </a:lnTo>
                <a:lnTo>
                  <a:pt x="272632" y="185439"/>
                </a:lnTo>
                <a:lnTo>
                  <a:pt x="267867" y="186626"/>
                </a:lnTo>
                <a:lnTo>
                  <a:pt x="263102" y="187813"/>
                </a:lnTo>
                <a:lnTo>
                  <a:pt x="258337" y="189000"/>
                </a:lnTo>
                <a:lnTo>
                  <a:pt x="253572" y="189602"/>
                </a:lnTo>
                <a:lnTo>
                  <a:pt x="248800" y="190195"/>
                </a:lnTo>
                <a:lnTo>
                  <a:pt x="228304" y="190195"/>
                </a:lnTo>
                <a:lnTo>
                  <a:pt x="223539" y="189602"/>
                </a:lnTo>
                <a:lnTo>
                  <a:pt x="218297" y="189000"/>
                </a:lnTo>
                <a:lnTo>
                  <a:pt x="225921" y="191975"/>
                </a:lnTo>
                <a:lnTo>
                  <a:pt x="233075" y="193756"/>
                </a:lnTo>
                <a:lnTo>
                  <a:pt x="240700" y="195544"/>
                </a:lnTo>
                <a:lnTo>
                  <a:pt x="248324" y="196138"/>
                </a:lnTo>
                <a:lnTo>
                  <a:pt x="256431" y="196731"/>
                </a:lnTo>
                <a:lnTo>
                  <a:pt x="280739" y="196731"/>
                </a:lnTo>
                <a:lnTo>
                  <a:pt x="282169" y="198511"/>
                </a:lnTo>
                <a:lnTo>
                  <a:pt x="278833" y="200893"/>
                </a:lnTo>
                <a:lnTo>
                  <a:pt x="275491" y="203267"/>
                </a:lnTo>
                <a:lnTo>
                  <a:pt x="271679" y="205056"/>
                </a:lnTo>
                <a:lnTo>
                  <a:pt x="268343" y="206242"/>
                </a:lnTo>
                <a:lnTo>
                  <a:pt x="264531" y="208023"/>
                </a:lnTo>
                <a:lnTo>
                  <a:pt x="260719" y="208616"/>
                </a:lnTo>
                <a:lnTo>
                  <a:pt x="256907" y="209803"/>
                </a:lnTo>
                <a:lnTo>
                  <a:pt x="253089" y="210998"/>
                </a:lnTo>
                <a:lnTo>
                  <a:pt x="246894" y="210998"/>
                </a:lnTo>
                <a:lnTo>
                  <a:pt x="240700" y="211592"/>
                </a:lnTo>
                <a:lnTo>
                  <a:pt x="234505" y="212185"/>
                </a:lnTo>
                <a:lnTo>
                  <a:pt x="228304" y="212185"/>
                </a:lnTo>
                <a:lnTo>
                  <a:pt x="221633" y="212778"/>
                </a:lnTo>
                <a:lnTo>
                  <a:pt x="215915" y="212185"/>
                </a:lnTo>
                <a:lnTo>
                  <a:pt x="210197" y="211592"/>
                </a:lnTo>
                <a:lnTo>
                  <a:pt x="204472" y="209803"/>
                </a:lnTo>
                <a:lnTo>
                  <a:pt x="204472" y="210998"/>
                </a:lnTo>
                <a:lnTo>
                  <a:pt x="211150" y="212778"/>
                </a:lnTo>
                <a:lnTo>
                  <a:pt x="217821" y="213965"/>
                </a:lnTo>
                <a:lnTo>
                  <a:pt x="224492" y="215152"/>
                </a:lnTo>
                <a:lnTo>
                  <a:pt x="231170" y="216347"/>
                </a:lnTo>
                <a:lnTo>
                  <a:pt x="237841" y="216941"/>
                </a:lnTo>
                <a:lnTo>
                  <a:pt x="244512" y="217534"/>
                </a:lnTo>
                <a:lnTo>
                  <a:pt x="251183" y="218128"/>
                </a:lnTo>
                <a:lnTo>
                  <a:pt x="257860" y="218721"/>
                </a:lnTo>
                <a:lnTo>
                  <a:pt x="260719" y="218128"/>
                </a:lnTo>
                <a:lnTo>
                  <a:pt x="263578" y="218128"/>
                </a:lnTo>
                <a:lnTo>
                  <a:pt x="266437" y="218721"/>
                </a:lnTo>
                <a:lnTo>
                  <a:pt x="269296" y="219908"/>
                </a:lnTo>
                <a:lnTo>
                  <a:pt x="261672" y="224070"/>
                </a:lnTo>
                <a:lnTo>
                  <a:pt x="253089" y="227639"/>
                </a:lnTo>
                <a:lnTo>
                  <a:pt x="244512" y="229419"/>
                </a:lnTo>
                <a:lnTo>
                  <a:pt x="235458" y="230606"/>
                </a:lnTo>
                <a:lnTo>
                  <a:pt x="226398" y="230606"/>
                </a:lnTo>
                <a:lnTo>
                  <a:pt x="217821" y="230013"/>
                </a:lnTo>
                <a:lnTo>
                  <a:pt x="208767" y="228826"/>
                </a:lnTo>
                <a:lnTo>
                  <a:pt x="200660" y="227639"/>
                </a:lnTo>
                <a:lnTo>
                  <a:pt x="239270" y="238931"/>
                </a:lnTo>
                <a:lnTo>
                  <a:pt x="242129" y="239524"/>
                </a:lnTo>
                <a:lnTo>
                  <a:pt x="247371" y="239524"/>
                </a:lnTo>
                <a:lnTo>
                  <a:pt x="250230" y="238931"/>
                </a:lnTo>
                <a:lnTo>
                  <a:pt x="258337" y="238931"/>
                </a:lnTo>
                <a:lnTo>
                  <a:pt x="261196" y="240118"/>
                </a:lnTo>
                <a:lnTo>
                  <a:pt x="261196" y="240711"/>
                </a:lnTo>
                <a:lnTo>
                  <a:pt x="253089" y="244873"/>
                </a:lnTo>
                <a:lnTo>
                  <a:pt x="244512" y="247247"/>
                </a:lnTo>
                <a:lnTo>
                  <a:pt x="235935" y="249036"/>
                </a:lnTo>
                <a:lnTo>
                  <a:pt x="226874" y="249629"/>
                </a:lnTo>
                <a:lnTo>
                  <a:pt x="217821" y="249629"/>
                </a:lnTo>
                <a:lnTo>
                  <a:pt x="208767" y="249036"/>
                </a:lnTo>
                <a:lnTo>
                  <a:pt x="199707" y="248442"/>
                </a:lnTo>
                <a:lnTo>
                  <a:pt x="191130" y="247849"/>
                </a:lnTo>
                <a:lnTo>
                  <a:pt x="198754" y="250222"/>
                </a:lnTo>
                <a:lnTo>
                  <a:pt x="206861" y="252003"/>
                </a:lnTo>
                <a:lnTo>
                  <a:pt x="214485" y="254385"/>
                </a:lnTo>
                <a:lnTo>
                  <a:pt x="222586" y="256165"/>
                </a:lnTo>
                <a:lnTo>
                  <a:pt x="230217" y="257945"/>
                </a:lnTo>
                <a:lnTo>
                  <a:pt x="238317" y="259140"/>
                </a:lnTo>
                <a:lnTo>
                  <a:pt x="254525" y="259140"/>
                </a:lnTo>
                <a:lnTo>
                  <a:pt x="253572" y="260327"/>
                </a:lnTo>
                <a:lnTo>
                  <a:pt x="245941" y="262701"/>
                </a:lnTo>
                <a:lnTo>
                  <a:pt x="237841" y="265083"/>
                </a:lnTo>
                <a:lnTo>
                  <a:pt x="229740" y="266863"/>
                </a:lnTo>
                <a:lnTo>
                  <a:pt x="221633" y="268050"/>
                </a:lnTo>
                <a:lnTo>
                  <a:pt x="213532" y="268644"/>
                </a:lnTo>
                <a:lnTo>
                  <a:pt x="205432" y="268644"/>
                </a:lnTo>
                <a:lnTo>
                  <a:pt x="196848" y="267457"/>
                </a:lnTo>
                <a:lnTo>
                  <a:pt x="188748" y="266270"/>
                </a:lnTo>
                <a:lnTo>
                  <a:pt x="190177" y="268050"/>
                </a:lnTo>
                <a:lnTo>
                  <a:pt x="192083" y="268644"/>
                </a:lnTo>
                <a:lnTo>
                  <a:pt x="193989" y="269839"/>
                </a:lnTo>
                <a:lnTo>
                  <a:pt x="195895" y="269839"/>
                </a:lnTo>
                <a:lnTo>
                  <a:pt x="198278" y="270432"/>
                </a:lnTo>
                <a:lnTo>
                  <a:pt x="202566" y="270432"/>
                </a:lnTo>
                <a:lnTo>
                  <a:pt x="204472" y="271026"/>
                </a:lnTo>
                <a:lnTo>
                  <a:pt x="209720" y="272806"/>
                </a:lnTo>
                <a:lnTo>
                  <a:pt x="215438" y="273993"/>
                </a:lnTo>
                <a:lnTo>
                  <a:pt x="221156" y="275188"/>
                </a:lnTo>
                <a:lnTo>
                  <a:pt x="226874" y="275781"/>
                </a:lnTo>
                <a:lnTo>
                  <a:pt x="232599" y="275781"/>
                </a:lnTo>
                <a:lnTo>
                  <a:pt x="238317" y="276375"/>
                </a:lnTo>
                <a:lnTo>
                  <a:pt x="249753" y="276375"/>
                </a:lnTo>
                <a:lnTo>
                  <a:pt x="251183" y="278155"/>
                </a:lnTo>
                <a:lnTo>
                  <a:pt x="251183" y="279944"/>
                </a:lnTo>
                <a:lnTo>
                  <a:pt x="244512" y="282911"/>
                </a:lnTo>
                <a:lnTo>
                  <a:pt x="237841" y="285293"/>
                </a:lnTo>
                <a:lnTo>
                  <a:pt x="231170" y="287073"/>
                </a:lnTo>
                <a:lnTo>
                  <a:pt x="224015" y="288260"/>
                </a:lnTo>
                <a:lnTo>
                  <a:pt x="216868" y="289447"/>
                </a:lnTo>
                <a:lnTo>
                  <a:pt x="195895" y="289447"/>
                </a:lnTo>
                <a:lnTo>
                  <a:pt x="203043" y="291829"/>
                </a:lnTo>
                <a:lnTo>
                  <a:pt x="211150" y="293609"/>
                </a:lnTo>
                <a:lnTo>
                  <a:pt x="219250" y="294796"/>
                </a:lnTo>
                <a:lnTo>
                  <a:pt x="227351" y="295398"/>
                </a:lnTo>
                <a:lnTo>
                  <a:pt x="244035" y="295398"/>
                </a:lnTo>
                <a:lnTo>
                  <a:pt x="252136" y="294796"/>
                </a:lnTo>
                <a:lnTo>
                  <a:pt x="260243" y="294796"/>
                </a:lnTo>
                <a:lnTo>
                  <a:pt x="255954" y="298958"/>
                </a:lnTo>
                <a:lnTo>
                  <a:pt x="250706" y="302527"/>
                </a:lnTo>
                <a:lnTo>
                  <a:pt x="245465" y="304307"/>
                </a:lnTo>
                <a:lnTo>
                  <a:pt x="240223" y="306096"/>
                </a:lnTo>
                <a:lnTo>
                  <a:pt x="234029" y="307283"/>
                </a:lnTo>
                <a:lnTo>
                  <a:pt x="228304" y="307876"/>
                </a:lnTo>
                <a:lnTo>
                  <a:pt x="222586" y="308470"/>
                </a:lnTo>
                <a:lnTo>
                  <a:pt x="216868" y="309657"/>
                </a:lnTo>
                <a:lnTo>
                  <a:pt x="218774" y="310843"/>
                </a:lnTo>
                <a:lnTo>
                  <a:pt x="220680" y="311445"/>
                </a:lnTo>
                <a:lnTo>
                  <a:pt x="222586" y="312038"/>
                </a:lnTo>
                <a:lnTo>
                  <a:pt x="224492" y="312632"/>
                </a:lnTo>
                <a:lnTo>
                  <a:pt x="231170" y="312632"/>
                </a:lnTo>
                <a:lnTo>
                  <a:pt x="233076" y="312038"/>
                </a:lnTo>
                <a:lnTo>
                  <a:pt x="246418" y="312039"/>
                </a:lnTo>
                <a:lnTo>
                  <a:pt x="250706" y="312632"/>
                </a:lnTo>
                <a:lnTo>
                  <a:pt x="259290" y="312632"/>
                </a:lnTo>
                <a:lnTo>
                  <a:pt x="263578" y="312039"/>
                </a:lnTo>
                <a:lnTo>
                  <a:pt x="267390" y="311445"/>
                </a:lnTo>
                <a:lnTo>
                  <a:pt x="269296" y="312039"/>
                </a:lnTo>
                <a:lnTo>
                  <a:pt x="270726" y="313225"/>
                </a:lnTo>
                <a:lnTo>
                  <a:pt x="271202" y="315599"/>
                </a:lnTo>
                <a:lnTo>
                  <a:pt x="271202" y="317388"/>
                </a:lnTo>
                <a:lnTo>
                  <a:pt x="269296" y="317981"/>
                </a:lnTo>
                <a:lnTo>
                  <a:pt x="267390" y="319168"/>
                </a:lnTo>
                <a:lnTo>
                  <a:pt x="265008" y="319761"/>
                </a:lnTo>
                <a:lnTo>
                  <a:pt x="262625" y="319761"/>
                </a:lnTo>
                <a:lnTo>
                  <a:pt x="260719" y="321542"/>
                </a:lnTo>
                <a:lnTo>
                  <a:pt x="258813" y="322737"/>
                </a:lnTo>
                <a:lnTo>
                  <a:pt x="256431" y="323330"/>
                </a:lnTo>
                <a:lnTo>
                  <a:pt x="254048" y="323330"/>
                </a:lnTo>
                <a:lnTo>
                  <a:pt x="251659" y="323924"/>
                </a:lnTo>
                <a:lnTo>
                  <a:pt x="246894" y="323924"/>
                </a:lnTo>
                <a:lnTo>
                  <a:pt x="244512" y="324517"/>
                </a:lnTo>
                <a:lnTo>
                  <a:pt x="251183" y="325704"/>
                </a:lnTo>
                <a:lnTo>
                  <a:pt x="258337" y="326297"/>
                </a:lnTo>
                <a:lnTo>
                  <a:pt x="265484" y="326891"/>
                </a:lnTo>
                <a:lnTo>
                  <a:pt x="272632" y="326891"/>
                </a:lnTo>
                <a:lnTo>
                  <a:pt x="279310" y="327493"/>
                </a:lnTo>
                <a:lnTo>
                  <a:pt x="286457" y="329273"/>
                </a:lnTo>
                <a:lnTo>
                  <a:pt x="292652" y="332240"/>
                </a:lnTo>
                <a:lnTo>
                  <a:pt x="298846" y="336402"/>
                </a:lnTo>
                <a:lnTo>
                  <a:pt x="305524" y="339378"/>
                </a:lnTo>
                <a:lnTo>
                  <a:pt x="312195" y="342345"/>
                </a:lnTo>
                <a:lnTo>
                  <a:pt x="318866" y="344727"/>
                </a:lnTo>
                <a:lnTo>
                  <a:pt x="325544" y="347101"/>
                </a:lnTo>
                <a:lnTo>
                  <a:pt x="332691" y="348889"/>
                </a:lnTo>
                <a:lnTo>
                  <a:pt x="339839" y="350076"/>
                </a:lnTo>
                <a:lnTo>
                  <a:pt x="347463" y="350669"/>
                </a:lnTo>
                <a:lnTo>
                  <a:pt x="397992" y="350669"/>
                </a:lnTo>
                <a:lnTo>
                  <a:pt x="406569" y="350076"/>
                </a:lnTo>
                <a:lnTo>
                  <a:pt x="415146" y="350076"/>
                </a:lnTo>
                <a:lnTo>
                  <a:pt x="423730" y="348889"/>
                </a:lnTo>
                <a:lnTo>
                  <a:pt x="429448" y="347694"/>
                </a:lnTo>
                <a:lnTo>
                  <a:pt x="435166" y="345914"/>
                </a:lnTo>
                <a:lnTo>
                  <a:pt x="441360" y="344727"/>
                </a:lnTo>
                <a:lnTo>
                  <a:pt x="447085" y="343540"/>
                </a:lnTo>
                <a:lnTo>
                  <a:pt x="452803" y="342345"/>
                </a:lnTo>
                <a:lnTo>
                  <a:pt x="458998" y="341158"/>
                </a:lnTo>
                <a:lnTo>
                  <a:pt x="464716" y="339971"/>
                </a:lnTo>
                <a:lnTo>
                  <a:pt x="470440" y="338784"/>
                </a:lnTo>
                <a:lnTo>
                  <a:pt x="476158" y="336996"/>
                </a:lnTo>
                <a:lnTo>
                  <a:pt x="481876" y="335809"/>
                </a:lnTo>
                <a:lnTo>
                  <a:pt x="487594" y="334029"/>
                </a:lnTo>
                <a:lnTo>
                  <a:pt x="493312" y="331647"/>
                </a:lnTo>
                <a:lnTo>
                  <a:pt x="499037" y="329273"/>
                </a:lnTo>
                <a:lnTo>
                  <a:pt x="504278" y="326891"/>
                </a:lnTo>
                <a:lnTo>
                  <a:pt x="509997" y="323924"/>
                </a:lnTo>
                <a:lnTo>
                  <a:pt x="515238" y="320948"/>
                </a:lnTo>
                <a:lnTo>
                  <a:pt x="519533" y="315006"/>
                </a:lnTo>
                <a:lnTo>
                  <a:pt x="524298" y="308470"/>
                </a:lnTo>
                <a:lnTo>
                  <a:pt x="529063" y="302527"/>
                </a:lnTo>
                <a:lnTo>
                  <a:pt x="533828" y="295991"/>
                </a:lnTo>
                <a:lnTo>
                  <a:pt x="537640" y="289447"/>
                </a:lnTo>
                <a:lnTo>
                  <a:pt x="540499" y="282317"/>
                </a:lnTo>
                <a:lnTo>
                  <a:pt x="541935" y="274595"/>
                </a:lnTo>
                <a:lnTo>
                  <a:pt x="541935" y="266270"/>
                </a:lnTo>
                <a:lnTo>
                  <a:pt x="533352" y="258547"/>
                </a:lnTo>
                <a:lnTo>
                  <a:pt x="524775" y="252003"/>
                </a:lnTo>
                <a:lnTo>
                  <a:pt x="515714" y="245467"/>
                </a:lnTo>
                <a:lnTo>
                  <a:pt x="506661" y="240118"/>
                </a:lnTo>
                <a:lnTo>
                  <a:pt x="497131" y="235955"/>
                </a:lnTo>
                <a:lnTo>
                  <a:pt x="487118" y="231801"/>
                </a:lnTo>
                <a:lnTo>
                  <a:pt x="477111" y="229419"/>
                </a:lnTo>
                <a:lnTo>
                  <a:pt x="466621" y="227639"/>
                </a:lnTo>
                <a:lnTo>
                  <a:pt x="466621" y="229419"/>
                </a:lnTo>
                <a:lnTo>
                  <a:pt x="492836" y="238931"/>
                </a:lnTo>
                <a:lnTo>
                  <a:pt x="498084" y="243093"/>
                </a:lnTo>
                <a:lnTo>
                  <a:pt x="503325" y="246654"/>
                </a:lnTo>
                <a:lnTo>
                  <a:pt x="508567" y="250223"/>
                </a:lnTo>
                <a:lnTo>
                  <a:pt x="514285" y="253791"/>
                </a:lnTo>
                <a:lnTo>
                  <a:pt x="519533" y="257352"/>
                </a:lnTo>
                <a:lnTo>
                  <a:pt x="524298" y="262108"/>
                </a:lnTo>
                <a:lnTo>
                  <a:pt x="528587" y="267457"/>
                </a:lnTo>
                <a:lnTo>
                  <a:pt x="532399" y="273993"/>
                </a:lnTo>
                <a:lnTo>
                  <a:pt x="532399" y="276375"/>
                </a:lnTo>
                <a:lnTo>
                  <a:pt x="531922" y="278155"/>
                </a:lnTo>
                <a:lnTo>
                  <a:pt x="530969" y="278749"/>
                </a:lnTo>
                <a:lnTo>
                  <a:pt x="526681" y="273399"/>
                </a:lnTo>
                <a:lnTo>
                  <a:pt x="522392" y="268050"/>
                </a:lnTo>
                <a:lnTo>
                  <a:pt x="517621" y="263295"/>
                </a:lnTo>
                <a:lnTo>
                  <a:pt x="512855" y="259141"/>
                </a:lnTo>
                <a:lnTo>
                  <a:pt x="508090" y="255572"/>
                </a:lnTo>
                <a:lnTo>
                  <a:pt x="502849" y="252596"/>
                </a:lnTo>
                <a:lnTo>
                  <a:pt x="497607" y="249629"/>
                </a:lnTo>
                <a:lnTo>
                  <a:pt x="491883" y="246654"/>
                </a:lnTo>
                <a:lnTo>
                  <a:pt x="486641" y="244873"/>
                </a:lnTo>
                <a:lnTo>
                  <a:pt x="480923" y="243093"/>
                </a:lnTo>
                <a:lnTo>
                  <a:pt x="475205" y="241305"/>
                </a:lnTo>
                <a:lnTo>
                  <a:pt x="469004" y="240118"/>
                </a:lnTo>
                <a:lnTo>
                  <a:pt x="463286" y="238931"/>
                </a:lnTo>
                <a:lnTo>
                  <a:pt x="457091" y="237744"/>
                </a:lnTo>
                <a:lnTo>
                  <a:pt x="451373" y="237151"/>
                </a:lnTo>
                <a:lnTo>
                  <a:pt x="445172" y="236549"/>
                </a:lnTo>
                <a:lnTo>
                  <a:pt x="444696" y="238931"/>
                </a:lnTo>
                <a:lnTo>
                  <a:pt x="449467" y="240711"/>
                </a:lnTo>
                <a:lnTo>
                  <a:pt x="454232" y="242500"/>
                </a:lnTo>
                <a:lnTo>
                  <a:pt x="458997" y="243687"/>
                </a:lnTo>
                <a:lnTo>
                  <a:pt x="463762" y="245467"/>
                </a:lnTo>
                <a:lnTo>
                  <a:pt x="468527" y="246654"/>
                </a:lnTo>
                <a:lnTo>
                  <a:pt x="473299" y="248442"/>
                </a:lnTo>
                <a:lnTo>
                  <a:pt x="478064" y="250223"/>
                </a:lnTo>
                <a:lnTo>
                  <a:pt x="482829" y="252596"/>
                </a:lnTo>
                <a:lnTo>
                  <a:pt x="487118" y="257352"/>
                </a:lnTo>
                <a:lnTo>
                  <a:pt x="491883" y="260921"/>
                </a:lnTo>
                <a:lnTo>
                  <a:pt x="497131" y="264490"/>
                </a:lnTo>
                <a:lnTo>
                  <a:pt x="502372" y="267457"/>
                </a:lnTo>
                <a:lnTo>
                  <a:pt x="507137" y="271026"/>
                </a:lnTo>
                <a:lnTo>
                  <a:pt x="511902" y="274595"/>
                </a:lnTo>
                <a:lnTo>
                  <a:pt x="516191" y="279350"/>
                </a:lnTo>
                <a:lnTo>
                  <a:pt x="519533" y="285886"/>
                </a:lnTo>
                <a:lnTo>
                  <a:pt x="518580" y="286480"/>
                </a:lnTo>
                <a:lnTo>
                  <a:pt x="514762" y="281724"/>
                </a:lnTo>
                <a:lnTo>
                  <a:pt x="509996" y="277562"/>
                </a:lnTo>
                <a:lnTo>
                  <a:pt x="505708" y="274595"/>
                </a:lnTo>
                <a:lnTo>
                  <a:pt x="500466" y="271619"/>
                </a:lnTo>
                <a:lnTo>
                  <a:pt x="495701" y="268644"/>
                </a:lnTo>
                <a:lnTo>
                  <a:pt x="490453" y="266270"/>
                </a:lnTo>
                <a:lnTo>
                  <a:pt x="485212" y="263896"/>
                </a:lnTo>
                <a:lnTo>
                  <a:pt x="480447" y="260921"/>
                </a:lnTo>
                <a:lnTo>
                  <a:pt x="474252" y="259734"/>
                </a:lnTo>
                <a:lnTo>
                  <a:pt x="468527" y="258547"/>
                </a:lnTo>
                <a:lnTo>
                  <a:pt x="462333" y="256759"/>
                </a:lnTo>
                <a:lnTo>
                  <a:pt x="456138" y="255572"/>
                </a:lnTo>
                <a:lnTo>
                  <a:pt x="449944" y="253791"/>
                </a:lnTo>
                <a:lnTo>
                  <a:pt x="444219" y="253198"/>
                </a:lnTo>
                <a:lnTo>
                  <a:pt x="437548" y="252596"/>
                </a:lnTo>
                <a:lnTo>
                  <a:pt x="431354" y="252596"/>
                </a:lnTo>
                <a:lnTo>
                  <a:pt x="430401" y="254385"/>
                </a:lnTo>
                <a:lnTo>
                  <a:pt x="435166" y="256165"/>
                </a:lnTo>
                <a:lnTo>
                  <a:pt x="439931" y="257945"/>
                </a:lnTo>
                <a:lnTo>
                  <a:pt x="444696" y="259141"/>
                </a:lnTo>
                <a:lnTo>
                  <a:pt x="449944" y="260327"/>
                </a:lnTo>
                <a:lnTo>
                  <a:pt x="454709" y="261514"/>
                </a:lnTo>
                <a:lnTo>
                  <a:pt x="459474" y="263295"/>
                </a:lnTo>
                <a:lnTo>
                  <a:pt x="464239" y="265083"/>
                </a:lnTo>
                <a:lnTo>
                  <a:pt x="469004" y="267457"/>
                </a:lnTo>
                <a:lnTo>
                  <a:pt x="469480" y="269245"/>
                </a:lnTo>
                <a:lnTo>
                  <a:pt x="468527" y="270432"/>
                </a:lnTo>
                <a:lnTo>
                  <a:pt x="467098" y="271026"/>
                </a:lnTo>
                <a:lnTo>
                  <a:pt x="466145" y="271619"/>
                </a:lnTo>
                <a:lnTo>
                  <a:pt x="459950" y="269839"/>
                </a:lnTo>
                <a:lnTo>
                  <a:pt x="453279" y="268050"/>
                </a:lnTo>
                <a:lnTo>
                  <a:pt x="446608" y="266863"/>
                </a:lnTo>
                <a:lnTo>
                  <a:pt x="439931" y="265677"/>
                </a:lnTo>
                <a:lnTo>
                  <a:pt x="432783" y="264490"/>
                </a:lnTo>
                <a:lnTo>
                  <a:pt x="426112" y="263295"/>
                </a:lnTo>
                <a:lnTo>
                  <a:pt x="418958" y="262701"/>
                </a:lnTo>
                <a:lnTo>
                  <a:pt x="412287" y="262108"/>
                </a:lnTo>
                <a:lnTo>
                  <a:pt x="398468" y="262108"/>
                </a:lnTo>
                <a:lnTo>
                  <a:pt x="391314" y="262701"/>
                </a:lnTo>
                <a:lnTo>
                  <a:pt x="384643" y="263295"/>
                </a:lnTo>
                <a:lnTo>
                  <a:pt x="377972" y="264490"/>
                </a:lnTo>
                <a:lnTo>
                  <a:pt x="371294" y="265677"/>
                </a:lnTo>
                <a:lnTo>
                  <a:pt x="364623" y="267457"/>
                </a:lnTo>
                <a:lnTo>
                  <a:pt x="357952" y="269245"/>
                </a:lnTo>
                <a:lnTo>
                  <a:pt x="348416" y="271619"/>
                </a:lnTo>
                <a:lnTo>
                  <a:pt x="338886" y="273993"/>
                </a:lnTo>
                <a:lnTo>
                  <a:pt x="329356" y="277562"/>
                </a:lnTo>
                <a:lnTo>
                  <a:pt x="320295" y="281131"/>
                </a:lnTo>
                <a:lnTo>
                  <a:pt x="311242" y="285293"/>
                </a:lnTo>
                <a:lnTo>
                  <a:pt x="302188" y="290048"/>
                </a:lnTo>
                <a:lnTo>
                  <a:pt x="293605" y="294796"/>
                </a:lnTo>
                <a:lnTo>
                  <a:pt x="285028" y="300747"/>
                </a:lnTo>
                <a:lnTo>
                  <a:pt x="285028" y="303121"/>
                </a:lnTo>
                <a:lnTo>
                  <a:pt x="285504" y="304901"/>
                </a:lnTo>
                <a:lnTo>
                  <a:pt x="286934" y="306689"/>
                </a:lnTo>
                <a:lnTo>
                  <a:pt x="288363" y="307876"/>
                </a:lnTo>
                <a:lnTo>
                  <a:pt x="292652" y="305494"/>
                </a:lnTo>
                <a:lnTo>
                  <a:pt x="296940" y="303714"/>
                </a:lnTo>
                <a:lnTo>
                  <a:pt x="301229" y="301340"/>
                </a:lnTo>
                <a:lnTo>
                  <a:pt x="305047" y="298958"/>
                </a:lnTo>
                <a:lnTo>
                  <a:pt x="309336" y="297178"/>
                </a:lnTo>
                <a:lnTo>
                  <a:pt x="314101" y="295398"/>
                </a:lnTo>
                <a:lnTo>
                  <a:pt x="318389" y="294203"/>
                </a:lnTo>
                <a:lnTo>
                  <a:pt x="323154" y="293609"/>
                </a:lnTo>
                <a:lnTo>
                  <a:pt x="326020" y="291829"/>
                </a:lnTo>
                <a:lnTo>
                  <a:pt x="328879" y="290049"/>
                </a:lnTo>
                <a:lnTo>
                  <a:pt x="331738" y="288853"/>
                </a:lnTo>
                <a:lnTo>
                  <a:pt x="334597" y="287667"/>
                </a:lnTo>
                <a:lnTo>
                  <a:pt x="337933" y="286480"/>
                </a:lnTo>
                <a:lnTo>
                  <a:pt x="340792" y="285886"/>
                </a:lnTo>
                <a:lnTo>
                  <a:pt x="344127" y="284699"/>
                </a:lnTo>
                <a:lnTo>
                  <a:pt x="346986" y="284098"/>
                </a:lnTo>
                <a:lnTo>
                  <a:pt x="348892" y="281724"/>
                </a:lnTo>
                <a:lnTo>
                  <a:pt x="351281" y="279944"/>
                </a:lnTo>
                <a:lnTo>
                  <a:pt x="354140" y="279350"/>
                </a:lnTo>
                <a:lnTo>
                  <a:pt x="356523" y="278155"/>
                </a:lnTo>
                <a:lnTo>
                  <a:pt x="359382" y="277562"/>
                </a:lnTo>
                <a:lnTo>
                  <a:pt x="362241" y="276968"/>
                </a:lnTo>
                <a:lnTo>
                  <a:pt x="365100" y="276375"/>
                </a:lnTo>
                <a:lnTo>
                  <a:pt x="367482" y="275188"/>
                </a:lnTo>
                <a:lnTo>
                  <a:pt x="373200" y="274595"/>
                </a:lnTo>
                <a:lnTo>
                  <a:pt x="379402" y="273993"/>
                </a:lnTo>
                <a:lnTo>
                  <a:pt x="385120" y="273399"/>
                </a:lnTo>
                <a:lnTo>
                  <a:pt x="390838" y="273399"/>
                </a:lnTo>
                <a:lnTo>
                  <a:pt x="396079" y="272806"/>
                </a:lnTo>
                <a:lnTo>
                  <a:pt x="407522" y="272806"/>
                </a:lnTo>
                <a:lnTo>
                  <a:pt x="413240" y="273399"/>
                </a:lnTo>
                <a:lnTo>
                  <a:pt x="418481" y="273993"/>
                </a:lnTo>
                <a:lnTo>
                  <a:pt x="423730" y="274595"/>
                </a:lnTo>
                <a:lnTo>
                  <a:pt x="429448" y="275781"/>
                </a:lnTo>
                <a:lnTo>
                  <a:pt x="434689" y="276968"/>
                </a:lnTo>
                <a:lnTo>
                  <a:pt x="439931" y="278749"/>
                </a:lnTo>
                <a:lnTo>
                  <a:pt x="445172" y="280537"/>
                </a:lnTo>
                <a:lnTo>
                  <a:pt x="450420" y="282911"/>
                </a:lnTo>
                <a:lnTo>
                  <a:pt x="455662" y="285293"/>
                </a:lnTo>
                <a:lnTo>
                  <a:pt x="458044" y="287667"/>
                </a:lnTo>
                <a:lnTo>
                  <a:pt x="460903" y="289447"/>
                </a:lnTo>
                <a:lnTo>
                  <a:pt x="463762" y="290642"/>
                </a:lnTo>
                <a:lnTo>
                  <a:pt x="466621" y="291235"/>
                </a:lnTo>
                <a:lnTo>
                  <a:pt x="469964" y="291829"/>
                </a:lnTo>
                <a:lnTo>
                  <a:pt x="472823" y="293016"/>
                </a:lnTo>
                <a:lnTo>
                  <a:pt x="475205" y="294796"/>
                </a:lnTo>
                <a:lnTo>
                  <a:pt x="477588" y="297771"/>
                </a:lnTo>
                <a:lnTo>
                  <a:pt x="474729" y="298365"/>
                </a:lnTo>
                <a:lnTo>
                  <a:pt x="471870" y="297178"/>
                </a:lnTo>
                <a:lnTo>
                  <a:pt x="469004" y="295398"/>
                </a:lnTo>
                <a:lnTo>
                  <a:pt x="466145" y="295398"/>
                </a:lnTo>
                <a:lnTo>
                  <a:pt x="459474" y="292422"/>
                </a:lnTo>
                <a:lnTo>
                  <a:pt x="452326" y="290049"/>
                </a:lnTo>
                <a:lnTo>
                  <a:pt x="445655" y="289447"/>
                </a:lnTo>
                <a:lnTo>
                  <a:pt x="438501" y="288853"/>
                </a:lnTo>
                <a:lnTo>
                  <a:pt x="409428" y="288853"/>
                </a:lnTo>
                <a:lnTo>
                  <a:pt x="407522" y="291235"/>
                </a:lnTo>
                <a:lnTo>
                  <a:pt x="411334" y="292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8127" y="3553708"/>
            <a:ext cx="52428" cy="77863"/>
          </a:xfrm>
          <a:custGeom>
            <a:avLst/>
            <a:gdLst/>
            <a:ahLst/>
            <a:cxnLst/>
            <a:rect l="l" t="t" r="r" b="b"/>
            <a:pathLst>
              <a:path w="52428" h="77863">
                <a:moveTo>
                  <a:pt x="12389" y="54678"/>
                </a:moveTo>
                <a:lnTo>
                  <a:pt x="18107" y="55271"/>
                </a:lnTo>
                <a:lnTo>
                  <a:pt x="23831" y="56466"/>
                </a:lnTo>
                <a:lnTo>
                  <a:pt x="29073" y="58840"/>
                </a:lnTo>
                <a:lnTo>
                  <a:pt x="34314" y="61222"/>
                </a:lnTo>
                <a:lnTo>
                  <a:pt x="39079" y="64783"/>
                </a:lnTo>
                <a:lnTo>
                  <a:pt x="43844" y="68945"/>
                </a:lnTo>
                <a:lnTo>
                  <a:pt x="48140" y="73107"/>
                </a:lnTo>
                <a:lnTo>
                  <a:pt x="52428" y="77863"/>
                </a:lnTo>
                <a:lnTo>
                  <a:pt x="51952" y="71920"/>
                </a:lnTo>
                <a:lnTo>
                  <a:pt x="50522" y="65970"/>
                </a:lnTo>
                <a:lnTo>
                  <a:pt x="47663" y="61222"/>
                </a:lnTo>
                <a:lnTo>
                  <a:pt x="43844" y="57060"/>
                </a:lnTo>
                <a:lnTo>
                  <a:pt x="45274" y="49922"/>
                </a:lnTo>
                <a:lnTo>
                  <a:pt x="46233" y="42199"/>
                </a:lnTo>
                <a:lnTo>
                  <a:pt x="46233" y="34476"/>
                </a:lnTo>
                <a:lnTo>
                  <a:pt x="46710" y="26745"/>
                </a:lnTo>
                <a:lnTo>
                  <a:pt x="44321" y="20803"/>
                </a:lnTo>
                <a:lnTo>
                  <a:pt x="41938" y="14860"/>
                </a:lnTo>
                <a:lnTo>
                  <a:pt x="39079" y="9511"/>
                </a:lnTo>
                <a:lnTo>
                  <a:pt x="35267" y="4755"/>
                </a:lnTo>
                <a:lnTo>
                  <a:pt x="33838" y="3568"/>
                </a:lnTo>
                <a:lnTo>
                  <a:pt x="31932" y="2373"/>
                </a:lnTo>
                <a:lnTo>
                  <a:pt x="30026" y="1780"/>
                </a:lnTo>
                <a:lnTo>
                  <a:pt x="28596" y="593"/>
                </a:lnTo>
                <a:lnTo>
                  <a:pt x="26690" y="593"/>
                </a:lnTo>
                <a:lnTo>
                  <a:pt x="24784" y="0"/>
                </a:lnTo>
                <a:lnTo>
                  <a:pt x="22402" y="0"/>
                </a:lnTo>
                <a:lnTo>
                  <a:pt x="20489" y="593"/>
                </a:lnTo>
                <a:lnTo>
                  <a:pt x="15724" y="3568"/>
                </a:lnTo>
                <a:lnTo>
                  <a:pt x="12389" y="7722"/>
                </a:lnTo>
                <a:lnTo>
                  <a:pt x="9530" y="13072"/>
                </a:lnTo>
                <a:lnTo>
                  <a:pt x="7147" y="18421"/>
                </a:lnTo>
                <a:lnTo>
                  <a:pt x="5241" y="24371"/>
                </a:lnTo>
                <a:lnTo>
                  <a:pt x="4288" y="30908"/>
                </a:lnTo>
                <a:lnTo>
                  <a:pt x="3812" y="36850"/>
                </a:lnTo>
                <a:lnTo>
                  <a:pt x="3335" y="43386"/>
                </a:lnTo>
                <a:lnTo>
                  <a:pt x="953" y="45768"/>
                </a:lnTo>
                <a:lnTo>
                  <a:pt x="0" y="48735"/>
                </a:lnTo>
                <a:lnTo>
                  <a:pt x="0" y="54678"/>
                </a:lnTo>
                <a:lnTo>
                  <a:pt x="12389" y="54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71469" y="3566184"/>
            <a:ext cx="24784" cy="37444"/>
          </a:xfrm>
          <a:custGeom>
            <a:avLst/>
            <a:gdLst/>
            <a:ahLst/>
            <a:cxnLst/>
            <a:rect l="l" t="t" r="r" b="b"/>
            <a:pathLst>
              <a:path w="24784" h="37444">
                <a:moveTo>
                  <a:pt x="1906" y="7137"/>
                </a:moveTo>
                <a:lnTo>
                  <a:pt x="476" y="11299"/>
                </a:lnTo>
                <a:lnTo>
                  <a:pt x="0" y="15454"/>
                </a:lnTo>
                <a:lnTo>
                  <a:pt x="1429" y="14267"/>
                </a:lnTo>
                <a:lnTo>
                  <a:pt x="2859" y="13673"/>
                </a:lnTo>
                <a:lnTo>
                  <a:pt x="3812" y="13673"/>
                </a:lnTo>
                <a:lnTo>
                  <a:pt x="5241" y="14860"/>
                </a:lnTo>
                <a:lnTo>
                  <a:pt x="9060" y="18429"/>
                </a:lnTo>
                <a:lnTo>
                  <a:pt x="12872" y="23185"/>
                </a:lnTo>
                <a:lnTo>
                  <a:pt x="15731" y="28534"/>
                </a:lnTo>
                <a:lnTo>
                  <a:pt x="16207" y="35070"/>
                </a:lnTo>
                <a:lnTo>
                  <a:pt x="18113" y="35663"/>
                </a:lnTo>
                <a:lnTo>
                  <a:pt x="19543" y="36850"/>
                </a:lnTo>
                <a:lnTo>
                  <a:pt x="21449" y="37444"/>
                </a:lnTo>
                <a:lnTo>
                  <a:pt x="23355" y="36850"/>
                </a:lnTo>
                <a:lnTo>
                  <a:pt x="24308" y="32094"/>
                </a:lnTo>
                <a:lnTo>
                  <a:pt x="24784" y="27347"/>
                </a:lnTo>
                <a:lnTo>
                  <a:pt x="24784" y="21998"/>
                </a:lnTo>
                <a:lnTo>
                  <a:pt x="24308" y="16649"/>
                </a:lnTo>
                <a:lnTo>
                  <a:pt x="22878" y="12486"/>
                </a:lnTo>
                <a:lnTo>
                  <a:pt x="20972" y="8917"/>
                </a:lnTo>
                <a:lnTo>
                  <a:pt x="18590" y="4755"/>
                </a:lnTo>
                <a:lnTo>
                  <a:pt x="16684" y="1195"/>
                </a:lnTo>
                <a:lnTo>
                  <a:pt x="14301" y="0"/>
                </a:lnTo>
                <a:lnTo>
                  <a:pt x="11919" y="0"/>
                </a:lnTo>
                <a:lnTo>
                  <a:pt x="9060" y="593"/>
                </a:lnTo>
                <a:lnTo>
                  <a:pt x="6671" y="593"/>
                </a:lnTo>
                <a:lnTo>
                  <a:pt x="3812" y="3568"/>
                </a:lnTo>
                <a:lnTo>
                  <a:pt x="1906" y="7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56602" y="3614329"/>
            <a:ext cx="40515" cy="11893"/>
          </a:xfrm>
          <a:custGeom>
            <a:avLst/>
            <a:gdLst/>
            <a:ahLst/>
            <a:cxnLst/>
            <a:rect l="l" t="t" r="r" b="b"/>
            <a:pathLst>
              <a:path w="40515" h="11893">
                <a:moveTo>
                  <a:pt x="4295" y="8917"/>
                </a:moveTo>
                <a:lnTo>
                  <a:pt x="0" y="11893"/>
                </a:lnTo>
                <a:lnTo>
                  <a:pt x="3342" y="11299"/>
                </a:lnTo>
                <a:lnTo>
                  <a:pt x="6201" y="10698"/>
                </a:lnTo>
                <a:lnTo>
                  <a:pt x="9060" y="10104"/>
                </a:lnTo>
                <a:lnTo>
                  <a:pt x="11919" y="9511"/>
                </a:lnTo>
                <a:lnTo>
                  <a:pt x="14778" y="8917"/>
                </a:lnTo>
                <a:lnTo>
                  <a:pt x="18113" y="8324"/>
                </a:lnTo>
                <a:lnTo>
                  <a:pt x="20972" y="7731"/>
                </a:lnTo>
                <a:lnTo>
                  <a:pt x="24308" y="7731"/>
                </a:lnTo>
                <a:lnTo>
                  <a:pt x="26214" y="5950"/>
                </a:lnTo>
                <a:lnTo>
                  <a:pt x="28603" y="5349"/>
                </a:lnTo>
                <a:lnTo>
                  <a:pt x="30509" y="4755"/>
                </a:lnTo>
                <a:lnTo>
                  <a:pt x="35274" y="4755"/>
                </a:lnTo>
                <a:lnTo>
                  <a:pt x="37180" y="4162"/>
                </a:lnTo>
                <a:lnTo>
                  <a:pt x="39086" y="2975"/>
                </a:lnTo>
                <a:lnTo>
                  <a:pt x="40515" y="1195"/>
                </a:lnTo>
                <a:lnTo>
                  <a:pt x="35274" y="0"/>
                </a:lnTo>
                <a:lnTo>
                  <a:pt x="29556" y="0"/>
                </a:lnTo>
                <a:lnTo>
                  <a:pt x="24308" y="601"/>
                </a:lnTo>
                <a:lnTo>
                  <a:pt x="19066" y="1788"/>
                </a:lnTo>
                <a:lnTo>
                  <a:pt x="14301" y="3568"/>
                </a:lnTo>
                <a:lnTo>
                  <a:pt x="9060" y="6544"/>
                </a:lnTo>
                <a:lnTo>
                  <a:pt x="4295" y="8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6576" y="3626222"/>
            <a:ext cx="75307" cy="22583"/>
          </a:xfrm>
          <a:custGeom>
            <a:avLst/>
            <a:gdLst/>
            <a:ahLst/>
            <a:cxnLst/>
            <a:rect l="l" t="t" r="r" b="b"/>
            <a:pathLst>
              <a:path w="75307" h="22583">
                <a:moveTo>
                  <a:pt x="64347" y="7722"/>
                </a:moveTo>
                <a:lnTo>
                  <a:pt x="67206" y="5942"/>
                </a:lnTo>
                <a:lnTo>
                  <a:pt x="70542" y="4154"/>
                </a:lnTo>
                <a:lnTo>
                  <a:pt x="73401" y="2373"/>
                </a:lnTo>
                <a:lnTo>
                  <a:pt x="75307" y="0"/>
                </a:lnTo>
                <a:lnTo>
                  <a:pt x="67206" y="1186"/>
                </a:lnTo>
                <a:lnTo>
                  <a:pt x="59582" y="2967"/>
                </a:lnTo>
                <a:lnTo>
                  <a:pt x="51475" y="4755"/>
                </a:lnTo>
                <a:lnTo>
                  <a:pt x="43851" y="7129"/>
                </a:lnTo>
                <a:lnTo>
                  <a:pt x="36227" y="8909"/>
                </a:lnTo>
                <a:lnTo>
                  <a:pt x="28120" y="11291"/>
                </a:lnTo>
                <a:lnTo>
                  <a:pt x="20496" y="13072"/>
                </a:lnTo>
                <a:lnTo>
                  <a:pt x="12395" y="14852"/>
                </a:lnTo>
                <a:lnTo>
                  <a:pt x="0" y="22583"/>
                </a:lnTo>
                <a:lnTo>
                  <a:pt x="8100" y="20803"/>
                </a:lnTo>
                <a:lnTo>
                  <a:pt x="16207" y="19014"/>
                </a:lnTo>
                <a:lnTo>
                  <a:pt x="24308" y="17234"/>
                </a:lnTo>
                <a:lnTo>
                  <a:pt x="32408" y="15453"/>
                </a:lnTo>
                <a:lnTo>
                  <a:pt x="40515" y="13665"/>
                </a:lnTo>
                <a:lnTo>
                  <a:pt x="48140" y="11291"/>
                </a:lnTo>
                <a:lnTo>
                  <a:pt x="56240" y="9503"/>
                </a:lnTo>
                <a:lnTo>
                  <a:pt x="64347" y="7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0378" y="3639888"/>
            <a:ext cx="91514" cy="24371"/>
          </a:xfrm>
          <a:custGeom>
            <a:avLst/>
            <a:gdLst/>
            <a:ahLst/>
            <a:cxnLst/>
            <a:rect l="l" t="t" r="r" b="b"/>
            <a:pathLst>
              <a:path w="91514" h="24371">
                <a:moveTo>
                  <a:pt x="91514" y="593"/>
                </a:moveTo>
                <a:lnTo>
                  <a:pt x="90561" y="0"/>
                </a:lnTo>
                <a:lnTo>
                  <a:pt x="84837" y="593"/>
                </a:lnTo>
                <a:lnTo>
                  <a:pt x="78642" y="1788"/>
                </a:lnTo>
                <a:lnTo>
                  <a:pt x="72924" y="2975"/>
                </a:lnTo>
                <a:lnTo>
                  <a:pt x="67206" y="4162"/>
                </a:lnTo>
                <a:lnTo>
                  <a:pt x="61482" y="5349"/>
                </a:lnTo>
                <a:lnTo>
                  <a:pt x="55764" y="6536"/>
                </a:lnTo>
                <a:lnTo>
                  <a:pt x="50046" y="8324"/>
                </a:lnTo>
                <a:lnTo>
                  <a:pt x="44327" y="10104"/>
                </a:lnTo>
                <a:lnTo>
                  <a:pt x="38603" y="11885"/>
                </a:lnTo>
                <a:lnTo>
                  <a:pt x="33361" y="13673"/>
                </a:lnTo>
                <a:lnTo>
                  <a:pt x="27643" y="15453"/>
                </a:lnTo>
                <a:lnTo>
                  <a:pt x="21925" y="17234"/>
                </a:lnTo>
                <a:lnTo>
                  <a:pt x="16684" y="19022"/>
                </a:lnTo>
                <a:lnTo>
                  <a:pt x="10959" y="20803"/>
                </a:lnTo>
                <a:lnTo>
                  <a:pt x="5241" y="22583"/>
                </a:lnTo>
                <a:lnTo>
                  <a:pt x="0" y="24371"/>
                </a:lnTo>
                <a:lnTo>
                  <a:pt x="11912" y="24371"/>
                </a:lnTo>
                <a:lnTo>
                  <a:pt x="18113" y="23778"/>
                </a:lnTo>
                <a:lnTo>
                  <a:pt x="23831" y="23185"/>
                </a:lnTo>
                <a:lnTo>
                  <a:pt x="29549" y="22583"/>
                </a:lnTo>
                <a:lnTo>
                  <a:pt x="35744" y="21396"/>
                </a:lnTo>
                <a:lnTo>
                  <a:pt x="41468" y="20209"/>
                </a:lnTo>
                <a:lnTo>
                  <a:pt x="47187" y="18429"/>
                </a:lnTo>
                <a:lnTo>
                  <a:pt x="52905" y="17234"/>
                </a:lnTo>
                <a:lnTo>
                  <a:pt x="58146" y="15453"/>
                </a:lnTo>
                <a:lnTo>
                  <a:pt x="63871" y="13080"/>
                </a:lnTo>
                <a:lnTo>
                  <a:pt x="69589" y="11291"/>
                </a:lnTo>
                <a:lnTo>
                  <a:pt x="74830" y="8917"/>
                </a:lnTo>
                <a:lnTo>
                  <a:pt x="80548" y="7137"/>
                </a:lnTo>
                <a:lnTo>
                  <a:pt x="86266" y="4755"/>
                </a:lnTo>
                <a:lnTo>
                  <a:pt x="91514" y="2381"/>
                </a:lnTo>
                <a:lnTo>
                  <a:pt x="91514" y="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03503" y="3649396"/>
            <a:ext cx="70065" cy="21990"/>
          </a:xfrm>
          <a:custGeom>
            <a:avLst/>
            <a:gdLst/>
            <a:ahLst/>
            <a:cxnLst/>
            <a:rect l="l" t="t" r="r" b="b"/>
            <a:pathLst>
              <a:path w="70065" h="21990">
                <a:moveTo>
                  <a:pt x="7147" y="21990"/>
                </a:moveTo>
                <a:lnTo>
                  <a:pt x="9530" y="21990"/>
                </a:lnTo>
                <a:lnTo>
                  <a:pt x="11912" y="21396"/>
                </a:lnTo>
                <a:lnTo>
                  <a:pt x="13818" y="21396"/>
                </a:lnTo>
                <a:lnTo>
                  <a:pt x="15724" y="20803"/>
                </a:lnTo>
                <a:lnTo>
                  <a:pt x="19536" y="18429"/>
                </a:lnTo>
                <a:lnTo>
                  <a:pt x="23355" y="16640"/>
                </a:lnTo>
                <a:lnTo>
                  <a:pt x="27643" y="15453"/>
                </a:lnTo>
                <a:lnTo>
                  <a:pt x="31932" y="14267"/>
                </a:lnTo>
                <a:lnTo>
                  <a:pt x="36220" y="13072"/>
                </a:lnTo>
                <a:lnTo>
                  <a:pt x="40985" y="11885"/>
                </a:lnTo>
                <a:lnTo>
                  <a:pt x="45280" y="10698"/>
                </a:lnTo>
                <a:lnTo>
                  <a:pt x="49569" y="9511"/>
                </a:lnTo>
                <a:lnTo>
                  <a:pt x="51952" y="8324"/>
                </a:lnTo>
                <a:lnTo>
                  <a:pt x="54811" y="7129"/>
                </a:lnTo>
                <a:lnTo>
                  <a:pt x="57193" y="6536"/>
                </a:lnTo>
                <a:lnTo>
                  <a:pt x="59576" y="5349"/>
                </a:lnTo>
                <a:lnTo>
                  <a:pt x="61958" y="4755"/>
                </a:lnTo>
                <a:lnTo>
                  <a:pt x="64817" y="4162"/>
                </a:lnTo>
                <a:lnTo>
                  <a:pt x="67200" y="3568"/>
                </a:lnTo>
                <a:lnTo>
                  <a:pt x="70065" y="2975"/>
                </a:lnTo>
                <a:lnTo>
                  <a:pt x="70065" y="0"/>
                </a:lnTo>
                <a:lnTo>
                  <a:pt x="61958" y="0"/>
                </a:lnTo>
                <a:lnTo>
                  <a:pt x="53858" y="593"/>
                </a:lnTo>
                <a:lnTo>
                  <a:pt x="45757" y="1186"/>
                </a:lnTo>
                <a:lnTo>
                  <a:pt x="38126" y="1780"/>
                </a:lnTo>
                <a:lnTo>
                  <a:pt x="30026" y="2975"/>
                </a:lnTo>
                <a:lnTo>
                  <a:pt x="22402" y="4755"/>
                </a:lnTo>
                <a:lnTo>
                  <a:pt x="14295" y="7129"/>
                </a:lnTo>
                <a:lnTo>
                  <a:pt x="6671" y="9511"/>
                </a:lnTo>
                <a:lnTo>
                  <a:pt x="4288" y="10698"/>
                </a:lnTo>
                <a:lnTo>
                  <a:pt x="2382" y="13072"/>
                </a:lnTo>
                <a:lnTo>
                  <a:pt x="953" y="15453"/>
                </a:lnTo>
                <a:lnTo>
                  <a:pt x="0" y="17827"/>
                </a:lnTo>
                <a:lnTo>
                  <a:pt x="1429" y="19616"/>
                </a:lnTo>
                <a:lnTo>
                  <a:pt x="3335" y="21396"/>
                </a:lnTo>
                <a:lnTo>
                  <a:pt x="5241" y="21990"/>
                </a:lnTo>
                <a:lnTo>
                  <a:pt x="7147" y="21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13710" y="3654748"/>
            <a:ext cx="110575" cy="27339"/>
          </a:xfrm>
          <a:custGeom>
            <a:avLst/>
            <a:gdLst/>
            <a:ahLst/>
            <a:cxnLst/>
            <a:rect l="l" t="t" r="r" b="b"/>
            <a:pathLst>
              <a:path w="110575" h="27339">
                <a:moveTo>
                  <a:pt x="0" y="26152"/>
                </a:moveTo>
                <a:lnTo>
                  <a:pt x="4288" y="27339"/>
                </a:lnTo>
                <a:lnTo>
                  <a:pt x="13818" y="27339"/>
                </a:lnTo>
                <a:lnTo>
                  <a:pt x="19060" y="26745"/>
                </a:lnTo>
                <a:lnTo>
                  <a:pt x="23831" y="26152"/>
                </a:lnTo>
                <a:lnTo>
                  <a:pt x="29073" y="25558"/>
                </a:lnTo>
                <a:lnTo>
                  <a:pt x="33838" y="24371"/>
                </a:lnTo>
                <a:lnTo>
                  <a:pt x="38603" y="23778"/>
                </a:lnTo>
                <a:lnTo>
                  <a:pt x="47663" y="21396"/>
                </a:lnTo>
                <a:lnTo>
                  <a:pt x="57193" y="19022"/>
                </a:lnTo>
                <a:lnTo>
                  <a:pt x="66247" y="17234"/>
                </a:lnTo>
                <a:lnTo>
                  <a:pt x="75307" y="14860"/>
                </a:lnTo>
                <a:lnTo>
                  <a:pt x="84360" y="11885"/>
                </a:lnTo>
                <a:lnTo>
                  <a:pt x="93414" y="8917"/>
                </a:lnTo>
                <a:lnTo>
                  <a:pt x="101998" y="5349"/>
                </a:lnTo>
                <a:lnTo>
                  <a:pt x="110575" y="593"/>
                </a:lnTo>
                <a:lnTo>
                  <a:pt x="105810" y="0"/>
                </a:lnTo>
                <a:lnTo>
                  <a:pt x="101045" y="593"/>
                </a:lnTo>
                <a:lnTo>
                  <a:pt x="96280" y="1780"/>
                </a:lnTo>
                <a:lnTo>
                  <a:pt x="91984" y="2975"/>
                </a:lnTo>
                <a:lnTo>
                  <a:pt x="87696" y="4755"/>
                </a:lnTo>
                <a:lnTo>
                  <a:pt x="82931" y="6536"/>
                </a:lnTo>
                <a:lnTo>
                  <a:pt x="78166" y="7129"/>
                </a:lnTo>
                <a:lnTo>
                  <a:pt x="73401" y="7722"/>
                </a:lnTo>
                <a:lnTo>
                  <a:pt x="63864" y="10104"/>
                </a:lnTo>
                <a:lnTo>
                  <a:pt x="54811" y="11885"/>
                </a:lnTo>
                <a:lnTo>
                  <a:pt x="45274" y="14267"/>
                </a:lnTo>
                <a:lnTo>
                  <a:pt x="36220" y="16047"/>
                </a:lnTo>
                <a:lnTo>
                  <a:pt x="26690" y="18429"/>
                </a:lnTo>
                <a:lnTo>
                  <a:pt x="17630" y="20803"/>
                </a:lnTo>
                <a:lnTo>
                  <a:pt x="8577" y="23176"/>
                </a:lnTo>
                <a:lnTo>
                  <a:pt x="0" y="26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13707" y="3662471"/>
            <a:ext cx="140124" cy="36257"/>
          </a:xfrm>
          <a:custGeom>
            <a:avLst/>
            <a:gdLst/>
            <a:ahLst/>
            <a:cxnLst/>
            <a:rect l="l" t="t" r="r" b="b"/>
            <a:pathLst>
              <a:path w="140124" h="36257">
                <a:moveTo>
                  <a:pt x="8100" y="34476"/>
                </a:moveTo>
                <a:lnTo>
                  <a:pt x="16201" y="36257"/>
                </a:lnTo>
                <a:lnTo>
                  <a:pt x="24308" y="36257"/>
                </a:lnTo>
                <a:lnTo>
                  <a:pt x="32885" y="35070"/>
                </a:lnTo>
                <a:lnTo>
                  <a:pt x="41462" y="33883"/>
                </a:lnTo>
                <a:lnTo>
                  <a:pt x="49569" y="32103"/>
                </a:lnTo>
                <a:lnTo>
                  <a:pt x="58146" y="30314"/>
                </a:lnTo>
                <a:lnTo>
                  <a:pt x="66247" y="28534"/>
                </a:lnTo>
                <a:lnTo>
                  <a:pt x="75783" y="26753"/>
                </a:lnTo>
                <a:lnTo>
                  <a:pt x="85313" y="24371"/>
                </a:lnTo>
                <a:lnTo>
                  <a:pt x="94850" y="21998"/>
                </a:lnTo>
                <a:lnTo>
                  <a:pt x="104380" y="19022"/>
                </a:lnTo>
                <a:lnTo>
                  <a:pt x="113434" y="15453"/>
                </a:lnTo>
                <a:lnTo>
                  <a:pt x="122494" y="11893"/>
                </a:lnTo>
                <a:lnTo>
                  <a:pt x="131547" y="8324"/>
                </a:lnTo>
                <a:lnTo>
                  <a:pt x="140124" y="3568"/>
                </a:lnTo>
                <a:lnTo>
                  <a:pt x="140124" y="1788"/>
                </a:lnTo>
                <a:lnTo>
                  <a:pt x="138695" y="0"/>
                </a:lnTo>
                <a:lnTo>
                  <a:pt x="132500" y="1195"/>
                </a:lnTo>
                <a:lnTo>
                  <a:pt x="125829" y="2381"/>
                </a:lnTo>
                <a:lnTo>
                  <a:pt x="119635" y="4162"/>
                </a:lnTo>
                <a:lnTo>
                  <a:pt x="113434" y="5357"/>
                </a:lnTo>
                <a:lnTo>
                  <a:pt x="106763" y="7137"/>
                </a:lnTo>
                <a:lnTo>
                  <a:pt x="100568" y="8917"/>
                </a:lnTo>
                <a:lnTo>
                  <a:pt x="94373" y="10706"/>
                </a:lnTo>
                <a:lnTo>
                  <a:pt x="88172" y="12486"/>
                </a:lnTo>
                <a:lnTo>
                  <a:pt x="81978" y="14267"/>
                </a:lnTo>
                <a:lnTo>
                  <a:pt x="75783" y="16055"/>
                </a:lnTo>
                <a:lnTo>
                  <a:pt x="69106" y="17835"/>
                </a:lnTo>
                <a:lnTo>
                  <a:pt x="62911" y="19616"/>
                </a:lnTo>
                <a:lnTo>
                  <a:pt x="56717" y="21404"/>
                </a:lnTo>
                <a:lnTo>
                  <a:pt x="50522" y="22591"/>
                </a:lnTo>
                <a:lnTo>
                  <a:pt x="44321" y="24371"/>
                </a:lnTo>
                <a:lnTo>
                  <a:pt x="38126" y="25558"/>
                </a:lnTo>
                <a:lnTo>
                  <a:pt x="33361" y="26753"/>
                </a:lnTo>
                <a:lnTo>
                  <a:pt x="28596" y="27347"/>
                </a:lnTo>
                <a:lnTo>
                  <a:pt x="23355" y="27940"/>
                </a:lnTo>
                <a:lnTo>
                  <a:pt x="18583" y="27940"/>
                </a:lnTo>
                <a:lnTo>
                  <a:pt x="13818" y="28534"/>
                </a:lnTo>
                <a:lnTo>
                  <a:pt x="9053" y="29127"/>
                </a:lnTo>
                <a:lnTo>
                  <a:pt x="4765" y="29721"/>
                </a:lnTo>
                <a:lnTo>
                  <a:pt x="0" y="31501"/>
                </a:lnTo>
                <a:lnTo>
                  <a:pt x="8100" y="34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92058" y="3671983"/>
            <a:ext cx="72924" cy="20803"/>
          </a:xfrm>
          <a:custGeom>
            <a:avLst/>
            <a:gdLst/>
            <a:ahLst/>
            <a:cxnLst/>
            <a:rect l="l" t="t" r="r" b="b"/>
            <a:pathLst>
              <a:path w="72924" h="20803">
                <a:moveTo>
                  <a:pt x="13825" y="6544"/>
                </a:moveTo>
                <a:lnTo>
                  <a:pt x="11919" y="8324"/>
                </a:lnTo>
                <a:lnTo>
                  <a:pt x="9536" y="9511"/>
                </a:lnTo>
                <a:lnTo>
                  <a:pt x="7147" y="10698"/>
                </a:lnTo>
                <a:lnTo>
                  <a:pt x="4765" y="11893"/>
                </a:lnTo>
                <a:lnTo>
                  <a:pt x="2859" y="13673"/>
                </a:lnTo>
                <a:lnTo>
                  <a:pt x="953" y="15453"/>
                </a:lnTo>
                <a:lnTo>
                  <a:pt x="0" y="17835"/>
                </a:lnTo>
                <a:lnTo>
                  <a:pt x="0" y="20803"/>
                </a:lnTo>
                <a:lnTo>
                  <a:pt x="9536" y="19616"/>
                </a:lnTo>
                <a:lnTo>
                  <a:pt x="18590" y="17835"/>
                </a:lnTo>
                <a:lnTo>
                  <a:pt x="27643" y="15453"/>
                </a:lnTo>
                <a:lnTo>
                  <a:pt x="36703" y="12486"/>
                </a:lnTo>
                <a:lnTo>
                  <a:pt x="45757" y="9511"/>
                </a:lnTo>
                <a:lnTo>
                  <a:pt x="54334" y="7137"/>
                </a:lnTo>
                <a:lnTo>
                  <a:pt x="63394" y="4755"/>
                </a:lnTo>
                <a:lnTo>
                  <a:pt x="72924" y="2975"/>
                </a:lnTo>
                <a:lnTo>
                  <a:pt x="72924" y="1195"/>
                </a:lnTo>
                <a:lnTo>
                  <a:pt x="65777" y="0"/>
                </a:lnTo>
                <a:lnTo>
                  <a:pt x="50999" y="0"/>
                </a:lnTo>
                <a:lnTo>
                  <a:pt x="43374" y="593"/>
                </a:lnTo>
                <a:lnTo>
                  <a:pt x="35750" y="1788"/>
                </a:lnTo>
                <a:lnTo>
                  <a:pt x="28120" y="2975"/>
                </a:lnTo>
                <a:lnTo>
                  <a:pt x="20972" y="4755"/>
                </a:lnTo>
                <a:lnTo>
                  <a:pt x="13825" y="6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90339" y="3686247"/>
            <a:ext cx="56723" cy="41606"/>
          </a:xfrm>
          <a:custGeom>
            <a:avLst/>
            <a:gdLst/>
            <a:ahLst/>
            <a:cxnLst/>
            <a:rect l="l" t="t" r="r" b="b"/>
            <a:pathLst>
              <a:path w="56723" h="41606">
                <a:moveTo>
                  <a:pt x="14301" y="5942"/>
                </a:moveTo>
                <a:lnTo>
                  <a:pt x="7154" y="2975"/>
                </a:lnTo>
                <a:lnTo>
                  <a:pt x="0" y="0"/>
                </a:lnTo>
                <a:lnTo>
                  <a:pt x="0" y="1186"/>
                </a:lnTo>
                <a:lnTo>
                  <a:pt x="4771" y="2975"/>
                </a:lnTo>
                <a:lnTo>
                  <a:pt x="9060" y="4755"/>
                </a:lnTo>
                <a:lnTo>
                  <a:pt x="13348" y="7129"/>
                </a:lnTo>
                <a:lnTo>
                  <a:pt x="17637" y="10104"/>
                </a:lnTo>
                <a:lnTo>
                  <a:pt x="21925" y="13072"/>
                </a:lnTo>
                <a:lnTo>
                  <a:pt x="25737" y="16047"/>
                </a:lnTo>
                <a:lnTo>
                  <a:pt x="30032" y="19022"/>
                </a:lnTo>
                <a:lnTo>
                  <a:pt x="34321" y="21396"/>
                </a:lnTo>
                <a:lnTo>
                  <a:pt x="37180" y="23770"/>
                </a:lnTo>
                <a:lnTo>
                  <a:pt x="40039" y="26745"/>
                </a:lnTo>
                <a:lnTo>
                  <a:pt x="42898" y="29721"/>
                </a:lnTo>
                <a:lnTo>
                  <a:pt x="45757" y="32094"/>
                </a:lnTo>
                <a:lnTo>
                  <a:pt x="48140" y="35070"/>
                </a:lnTo>
                <a:lnTo>
                  <a:pt x="51005" y="37444"/>
                </a:lnTo>
                <a:lnTo>
                  <a:pt x="53864" y="39817"/>
                </a:lnTo>
                <a:lnTo>
                  <a:pt x="56723" y="41606"/>
                </a:lnTo>
                <a:lnTo>
                  <a:pt x="56247" y="39817"/>
                </a:lnTo>
                <a:lnTo>
                  <a:pt x="56247" y="37444"/>
                </a:lnTo>
                <a:lnTo>
                  <a:pt x="55770" y="35070"/>
                </a:lnTo>
                <a:lnTo>
                  <a:pt x="55294" y="33281"/>
                </a:lnTo>
                <a:lnTo>
                  <a:pt x="49093" y="26745"/>
                </a:lnTo>
                <a:lnTo>
                  <a:pt x="42898" y="20803"/>
                </a:lnTo>
                <a:lnTo>
                  <a:pt x="35750" y="16047"/>
                </a:lnTo>
                <a:lnTo>
                  <a:pt x="29079" y="12478"/>
                </a:lnTo>
                <a:lnTo>
                  <a:pt x="21925" y="8917"/>
                </a:lnTo>
                <a:lnTo>
                  <a:pt x="14301" y="5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22820" y="3690409"/>
            <a:ext cx="3375" cy="3560"/>
          </a:xfrm>
          <a:custGeom>
            <a:avLst/>
            <a:gdLst/>
            <a:ahLst/>
            <a:cxnLst/>
            <a:rect l="l" t="t" r="r" b="b"/>
            <a:pathLst>
              <a:path w="3375" h="3560">
                <a:moveTo>
                  <a:pt x="2911" y="3560"/>
                </a:moveTo>
                <a:lnTo>
                  <a:pt x="3375" y="1780"/>
                </a:lnTo>
                <a:lnTo>
                  <a:pt x="2382" y="593"/>
                </a:lnTo>
                <a:lnTo>
                  <a:pt x="992" y="0"/>
                </a:lnTo>
                <a:lnTo>
                  <a:pt x="0" y="593"/>
                </a:lnTo>
                <a:lnTo>
                  <a:pt x="529" y="2373"/>
                </a:lnTo>
                <a:lnTo>
                  <a:pt x="1455" y="2967"/>
                </a:lnTo>
                <a:lnTo>
                  <a:pt x="2911" y="3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33234" y="3691003"/>
            <a:ext cx="12872" cy="10698"/>
          </a:xfrm>
          <a:custGeom>
            <a:avLst/>
            <a:gdLst/>
            <a:ahLst/>
            <a:cxnLst/>
            <a:rect l="l" t="t" r="r" b="b"/>
            <a:pathLst>
              <a:path w="12872" h="10698">
                <a:moveTo>
                  <a:pt x="12872" y="8917"/>
                </a:moveTo>
                <a:lnTo>
                  <a:pt x="10489" y="5942"/>
                </a:lnTo>
                <a:lnTo>
                  <a:pt x="7147" y="3568"/>
                </a:lnTo>
                <a:lnTo>
                  <a:pt x="3335" y="1780"/>
                </a:lnTo>
                <a:lnTo>
                  <a:pt x="0" y="0"/>
                </a:lnTo>
                <a:lnTo>
                  <a:pt x="2382" y="2967"/>
                </a:lnTo>
                <a:lnTo>
                  <a:pt x="5241" y="5349"/>
                </a:lnTo>
                <a:lnTo>
                  <a:pt x="8583" y="7722"/>
                </a:lnTo>
                <a:lnTo>
                  <a:pt x="11919" y="10698"/>
                </a:lnTo>
                <a:lnTo>
                  <a:pt x="12872" y="8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79195" y="3692193"/>
            <a:ext cx="75783" cy="24965"/>
          </a:xfrm>
          <a:custGeom>
            <a:avLst/>
            <a:gdLst/>
            <a:ahLst/>
            <a:cxnLst/>
            <a:rect l="l" t="t" r="r" b="b"/>
            <a:pathLst>
              <a:path w="75783" h="24965">
                <a:moveTo>
                  <a:pt x="75783" y="593"/>
                </a:moveTo>
                <a:lnTo>
                  <a:pt x="73877" y="0"/>
                </a:lnTo>
                <a:lnTo>
                  <a:pt x="71971" y="0"/>
                </a:lnTo>
                <a:lnTo>
                  <a:pt x="63388" y="1780"/>
                </a:lnTo>
                <a:lnTo>
                  <a:pt x="54334" y="2381"/>
                </a:lnTo>
                <a:lnTo>
                  <a:pt x="45280" y="2975"/>
                </a:lnTo>
                <a:lnTo>
                  <a:pt x="36220" y="4162"/>
                </a:lnTo>
                <a:lnTo>
                  <a:pt x="27643" y="5349"/>
                </a:lnTo>
                <a:lnTo>
                  <a:pt x="18583" y="7129"/>
                </a:lnTo>
                <a:lnTo>
                  <a:pt x="10483" y="10698"/>
                </a:lnTo>
                <a:lnTo>
                  <a:pt x="2859" y="15453"/>
                </a:lnTo>
                <a:lnTo>
                  <a:pt x="1429" y="17827"/>
                </a:lnTo>
                <a:lnTo>
                  <a:pt x="0" y="20209"/>
                </a:lnTo>
                <a:lnTo>
                  <a:pt x="0" y="23176"/>
                </a:lnTo>
                <a:lnTo>
                  <a:pt x="1906" y="24965"/>
                </a:lnTo>
                <a:lnTo>
                  <a:pt x="10959" y="21990"/>
                </a:lnTo>
                <a:lnTo>
                  <a:pt x="19536" y="19022"/>
                </a:lnTo>
                <a:lnTo>
                  <a:pt x="28596" y="15453"/>
                </a:lnTo>
                <a:lnTo>
                  <a:pt x="37650" y="12478"/>
                </a:lnTo>
                <a:lnTo>
                  <a:pt x="46710" y="9511"/>
                </a:lnTo>
                <a:lnTo>
                  <a:pt x="55764" y="6536"/>
                </a:lnTo>
                <a:lnTo>
                  <a:pt x="65294" y="4162"/>
                </a:lnTo>
                <a:lnTo>
                  <a:pt x="74830" y="2381"/>
                </a:lnTo>
                <a:lnTo>
                  <a:pt x="75783" y="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73944" y="3708830"/>
            <a:ext cx="85320" cy="30314"/>
          </a:xfrm>
          <a:custGeom>
            <a:avLst/>
            <a:gdLst/>
            <a:ahLst/>
            <a:cxnLst/>
            <a:rect l="l" t="t" r="r" b="b"/>
            <a:pathLst>
              <a:path w="85320" h="30314">
                <a:moveTo>
                  <a:pt x="4771" y="18429"/>
                </a:moveTo>
                <a:lnTo>
                  <a:pt x="0" y="22583"/>
                </a:lnTo>
                <a:lnTo>
                  <a:pt x="0" y="26152"/>
                </a:lnTo>
                <a:lnTo>
                  <a:pt x="476" y="28534"/>
                </a:lnTo>
                <a:lnTo>
                  <a:pt x="953" y="30314"/>
                </a:lnTo>
                <a:lnTo>
                  <a:pt x="4295" y="30314"/>
                </a:lnTo>
                <a:lnTo>
                  <a:pt x="5724" y="29127"/>
                </a:lnTo>
                <a:lnTo>
                  <a:pt x="7630" y="28534"/>
                </a:lnTo>
                <a:lnTo>
                  <a:pt x="12395" y="26745"/>
                </a:lnTo>
                <a:lnTo>
                  <a:pt x="17160" y="24371"/>
                </a:lnTo>
                <a:lnTo>
                  <a:pt x="21925" y="22583"/>
                </a:lnTo>
                <a:lnTo>
                  <a:pt x="26697" y="20803"/>
                </a:lnTo>
                <a:lnTo>
                  <a:pt x="31462" y="19616"/>
                </a:lnTo>
                <a:lnTo>
                  <a:pt x="36227" y="17835"/>
                </a:lnTo>
                <a:lnTo>
                  <a:pt x="40992" y="16640"/>
                </a:lnTo>
                <a:lnTo>
                  <a:pt x="46233" y="14860"/>
                </a:lnTo>
                <a:lnTo>
                  <a:pt x="51005" y="13673"/>
                </a:lnTo>
                <a:lnTo>
                  <a:pt x="55770" y="11885"/>
                </a:lnTo>
                <a:lnTo>
                  <a:pt x="61012" y="10698"/>
                </a:lnTo>
                <a:lnTo>
                  <a:pt x="65777" y="8917"/>
                </a:lnTo>
                <a:lnTo>
                  <a:pt x="70542" y="7137"/>
                </a:lnTo>
                <a:lnTo>
                  <a:pt x="75790" y="5349"/>
                </a:lnTo>
                <a:lnTo>
                  <a:pt x="80555" y="3568"/>
                </a:lnTo>
                <a:lnTo>
                  <a:pt x="85320" y="1788"/>
                </a:lnTo>
                <a:lnTo>
                  <a:pt x="85320" y="0"/>
                </a:lnTo>
                <a:lnTo>
                  <a:pt x="80078" y="593"/>
                </a:lnTo>
                <a:lnTo>
                  <a:pt x="74837" y="1186"/>
                </a:lnTo>
                <a:lnTo>
                  <a:pt x="69589" y="1788"/>
                </a:lnTo>
                <a:lnTo>
                  <a:pt x="63871" y="2381"/>
                </a:lnTo>
                <a:lnTo>
                  <a:pt x="58629" y="2975"/>
                </a:lnTo>
                <a:lnTo>
                  <a:pt x="52911" y="3568"/>
                </a:lnTo>
                <a:lnTo>
                  <a:pt x="47663" y="4162"/>
                </a:lnTo>
                <a:lnTo>
                  <a:pt x="41945" y="4162"/>
                </a:lnTo>
                <a:lnTo>
                  <a:pt x="36703" y="5942"/>
                </a:lnTo>
                <a:lnTo>
                  <a:pt x="30985" y="7731"/>
                </a:lnTo>
                <a:lnTo>
                  <a:pt x="25737" y="8917"/>
                </a:lnTo>
                <a:lnTo>
                  <a:pt x="20496" y="10698"/>
                </a:lnTo>
                <a:lnTo>
                  <a:pt x="14778" y="13080"/>
                </a:lnTo>
                <a:lnTo>
                  <a:pt x="10013" y="15453"/>
                </a:lnTo>
                <a:lnTo>
                  <a:pt x="4771" y="18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77766" y="3726065"/>
            <a:ext cx="77689" cy="30314"/>
          </a:xfrm>
          <a:custGeom>
            <a:avLst/>
            <a:gdLst/>
            <a:ahLst/>
            <a:cxnLst/>
            <a:rect l="l" t="t" r="r" b="b"/>
            <a:pathLst>
              <a:path w="77689" h="30314">
                <a:moveTo>
                  <a:pt x="1906" y="24371"/>
                </a:moveTo>
                <a:lnTo>
                  <a:pt x="0" y="29127"/>
                </a:lnTo>
                <a:lnTo>
                  <a:pt x="3335" y="30314"/>
                </a:lnTo>
                <a:lnTo>
                  <a:pt x="6194" y="29721"/>
                </a:lnTo>
                <a:lnTo>
                  <a:pt x="9530" y="28534"/>
                </a:lnTo>
                <a:lnTo>
                  <a:pt x="13342" y="28534"/>
                </a:lnTo>
                <a:lnTo>
                  <a:pt x="16201" y="26753"/>
                </a:lnTo>
                <a:lnTo>
                  <a:pt x="19060" y="25558"/>
                </a:lnTo>
                <a:lnTo>
                  <a:pt x="22395" y="24371"/>
                </a:lnTo>
                <a:lnTo>
                  <a:pt x="25261" y="22591"/>
                </a:lnTo>
                <a:lnTo>
                  <a:pt x="31932" y="19616"/>
                </a:lnTo>
                <a:lnTo>
                  <a:pt x="38603" y="17242"/>
                </a:lnTo>
                <a:lnTo>
                  <a:pt x="44797" y="14267"/>
                </a:lnTo>
                <a:lnTo>
                  <a:pt x="51475" y="11299"/>
                </a:lnTo>
                <a:lnTo>
                  <a:pt x="58146" y="8917"/>
                </a:lnTo>
                <a:lnTo>
                  <a:pt x="64341" y="5950"/>
                </a:lnTo>
                <a:lnTo>
                  <a:pt x="71018" y="3568"/>
                </a:lnTo>
                <a:lnTo>
                  <a:pt x="77689" y="1195"/>
                </a:lnTo>
                <a:lnTo>
                  <a:pt x="69582" y="0"/>
                </a:lnTo>
                <a:lnTo>
                  <a:pt x="64341" y="1788"/>
                </a:lnTo>
                <a:lnTo>
                  <a:pt x="59099" y="2975"/>
                </a:lnTo>
                <a:lnTo>
                  <a:pt x="53381" y="4162"/>
                </a:lnTo>
                <a:lnTo>
                  <a:pt x="48139" y="5349"/>
                </a:lnTo>
                <a:lnTo>
                  <a:pt x="42891" y="6544"/>
                </a:lnTo>
                <a:lnTo>
                  <a:pt x="37650" y="7731"/>
                </a:lnTo>
                <a:lnTo>
                  <a:pt x="32408" y="8917"/>
                </a:lnTo>
                <a:lnTo>
                  <a:pt x="27167" y="10698"/>
                </a:lnTo>
                <a:lnTo>
                  <a:pt x="23355" y="12486"/>
                </a:lnTo>
                <a:lnTo>
                  <a:pt x="19536" y="13673"/>
                </a:lnTo>
                <a:lnTo>
                  <a:pt x="15248" y="14860"/>
                </a:lnTo>
                <a:lnTo>
                  <a:pt x="11436" y="16047"/>
                </a:lnTo>
                <a:lnTo>
                  <a:pt x="7624" y="17835"/>
                </a:lnTo>
                <a:lnTo>
                  <a:pt x="4288" y="20803"/>
                </a:lnTo>
                <a:lnTo>
                  <a:pt x="1906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69370" y="3737368"/>
            <a:ext cx="20966" cy="11885"/>
          </a:xfrm>
          <a:custGeom>
            <a:avLst/>
            <a:gdLst/>
            <a:ahLst/>
            <a:cxnLst/>
            <a:rect l="l" t="t" r="r" b="b"/>
            <a:pathLst>
              <a:path w="20966" h="11885">
                <a:moveTo>
                  <a:pt x="0" y="0"/>
                </a:moveTo>
                <a:lnTo>
                  <a:pt x="1906" y="2967"/>
                </a:lnTo>
                <a:lnTo>
                  <a:pt x="4288" y="4747"/>
                </a:lnTo>
                <a:lnTo>
                  <a:pt x="6671" y="6536"/>
                </a:lnTo>
                <a:lnTo>
                  <a:pt x="9530" y="7722"/>
                </a:lnTo>
                <a:lnTo>
                  <a:pt x="12389" y="8909"/>
                </a:lnTo>
                <a:lnTo>
                  <a:pt x="15248" y="9503"/>
                </a:lnTo>
                <a:lnTo>
                  <a:pt x="18107" y="10698"/>
                </a:lnTo>
                <a:lnTo>
                  <a:pt x="20966" y="11885"/>
                </a:lnTo>
                <a:lnTo>
                  <a:pt x="18583" y="10698"/>
                </a:lnTo>
                <a:lnTo>
                  <a:pt x="15724" y="8909"/>
                </a:lnTo>
                <a:lnTo>
                  <a:pt x="13342" y="7129"/>
                </a:lnTo>
                <a:lnTo>
                  <a:pt x="10959" y="5349"/>
                </a:lnTo>
                <a:lnTo>
                  <a:pt x="8100" y="3560"/>
                </a:lnTo>
                <a:lnTo>
                  <a:pt x="5718" y="2373"/>
                </a:lnTo>
                <a:lnTo>
                  <a:pt x="2859" y="5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91765" y="3750440"/>
            <a:ext cx="9060" cy="7129"/>
          </a:xfrm>
          <a:custGeom>
            <a:avLst/>
            <a:gdLst/>
            <a:ahLst/>
            <a:cxnLst/>
            <a:rect l="l" t="t" r="r" b="b"/>
            <a:pathLst>
              <a:path w="9060" h="7129">
                <a:moveTo>
                  <a:pt x="9060" y="7129"/>
                </a:moveTo>
                <a:lnTo>
                  <a:pt x="6677" y="4755"/>
                </a:lnTo>
                <a:lnTo>
                  <a:pt x="4771" y="2975"/>
                </a:lnTo>
                <a:lnTo>
                  <a:pt x="2389" y="1186"/>
                </a:lnTo>
                <a:lnTo>
                  <a:pt x="0" y="0"/>
                </a:lnTo>
                <a:lnTo>
                  <a:pt x="1912" y="2975"/>
                </a:lnTo>
                <a:lnTo>
                  <a:pt x="3818" y="5349"/>
                </a:lnTo>
                <a:lnTo>
                  <a:pt x="6677" y="6536"/>
                </a:lnTo>
                <a:lnTo>
                  <a:pt x="9060" y="7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96346" y="3755789"/>
            <a:ext cx="96756" cy="33875"/>
          </a:xfrm>
          <a:custGeom>
            <a:avLst/>
            <a:gdLst/>
            <a:ahLst/>
            <a:cxnLst/>
            <a:rect l="l" t="t" r="r" b="b"/>
            <a:pathLst>
              <a:path w="96756" h="33875">
                <a:moveTo>
                  <a:pt x="953" y="25558"/>
                </a:moveTo>
                <a:lnTo>
                  <a:pt x="0" y="30314"/>
                </a:lnTo>
                <a:lnTo>
                  <a:pt x="476" y="31501"/>
                </a:lnTo>
                <a:lnTo>
                  <a:pt x="2382" y="33281"/>
                </a:lnTo>
                <a:lnTo>
                  <a:pt x="3812" y="33875"/>
                </a:lnTo>
                <a:lnTo>
                  <a:pt x="7630" y="31501"/>
                </a:lnTo>
                <a:lnTo>
                  <a:pt x="11442" y="29127"/>
                </a:lnTo>
                <a:lnTo>
                  <a:pt x="15731" y="27932"/>
                </a:lnTo>
                <a:lnTo>
                  <a:pt x="19543" y="26152"/>
                </a:lnTo>
                <a:lnTo>
                  <a:pt x="23831" y="24371"/>
                </a:lnTo>
                <a:lnTo>
                  <a:pt x="27643" y="23176"/>
                </a:lnTo>
                <a:lnTo>
                  <a:pt x="31938" y="21396"/>
                </a:lnTo>
                <a:lnTo>
                  <a:pt x="35750" y="19616"/>
                </a:lnTo>
                <a:lnTo>
                  <a:pt x="40992" y="17234"/>
                </a:lnTo>
                <a:lnTo>
                  <a:pt x="46233" y="14860"/>
                </a:lnTo>
                <a:lnTo>
                  <a:pt x="51475" y="13080"/>
                </a:lnTo>
                <a:lnTo>
                  <a:pt x="56723" y="10698"/>
                </a:lnTo>
                <a:lnTo>
                  <a:pt x="61965" y="8917"/>
                </a:lnTo>
                <a:lnTo>
                  <a:pt x="67683" y="7731"/>
                </a:lnTo>
                <a:lnTo>
                  <a:pt x="73401" y="6536"/>
                </a:lnTo>
                <a:lnTo>
                  <a:pt x="79125" y="5942"/>
                </a:lnTo>
                <a:lnTo>
                  <a:pt x="81031" y="4162"/>
                </a:lnTo>
                <a:lnTo>
                  <a:pt x="83414" y="3568"/>
                </a:lnTo>
                <a:lnTo>
                  <a:pt x="85320" y="2975"/>
                </a:lnTo>
                <a:lnTo>
                  <a:pt x="88179" y="2975"/>
                </a:lnTo>
                <a:lnTo>
                  <a:pt x="90561" y="2381"/>
                </a:lnTo>
                <a:lnTo>
                  <a:pt x="92467" y="2381"/>
                </a:lnTo>
                <a:lnTo>
                  <a:pt x="94850" y="1186"/>
                </a:lnTo>
                <a:lnTo>
                  <a:pt x="96756" y="0"/>
                </a:lnTo>
                <a:lnTo>
                  <a:pt x="91038" y="0"/>
                </a:lnTo>
                <a:lnTo>
                  <a:pt x="85796" y="593"/>
                </a:lnTo>
                <a:lnTo>
                  <a:pt x="80078" y="1186"/>
                </a:lnTo>
                <a:lnTo>
                  <a:pt x="74830" y="1780"/>
                </a:lnTo>
                <a:lnTo>
                  <a:pt x="69112" y="2975"/>
                </a:lnTo>
                <a:lnTo>
                  <a:pt x="63871" y="3568"/>
                </a:lnTo>
                <a:lnTo>
                  <a:pt x="58629" y="4755"/>
                </a:lnTo>
                <a:lnTo>
                  <a:pt x="53388" y="5942"/>
                </a:lnTo>
                <a:lnTo>
                  <a:pt x="47663" y="7731"/>
                </a:lnTo>
                <a:lnTo>
                  <a:pt x="42421" y="8917"/>
                </a:lnTo>
                <a:lnTo>
                  <a:pt x="37180" y="10698"/>
                </a:lnTo>
                <a:lnTo>
                  <a:pt x="31938" y="11885"/>
                </a:lnTo>
                <a:lnTo>
                  <a:pt x="26690" y="13673"/>
                </a:lnTo>
                <a:lnTo>
                  <a:pt x="21925" y="15453"/>
                </a:lnTo>
                <a:lnTo>
                  <a:pt x="16684" y="17234"/>
                </a:lnTo>
                <a:lnTo>
                  <a:pt x="11442" y="19022"/>
                </a:lnTo>
                <a:lnTo>
                  <a:pt x="7630" y="20803"/>
                </a:lnTo>
                <a:lnTo>
                  <a:pt x="4295" y="22583"/>
                </a:lnTo>
                <a:lnTo>
                  <a:pt x="953" y="25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83376" y="3760545"/>
            <a:ext cx="20979" cy="5349"/>
          </a:xfrm>
          <a:custGeom>
            <a:avLst/>
            <a:gdLst/>
            <a:ahLst/>
            <a:cxnLst/>
            <a:rect l="l" t="t" r="r" b="b"/>
            <a:pathLst>
              <a:path w="20979" h="5349">
                <a:moveTo>
                  <a:pt x="20979" y="2373"/>
                </a:moveTo>
                <a:lnTo>
                  <a:pt x="463" y="0"/>
                </a:lnTo>
                <a:lnTo>
                  <a:pt x="0" y="4755"/>
                </a:lnTo>
                <a:lnTo>
                  <a:pt x="2382" y="5349"/>
                </a:lnTo>
                <a:lnTo>
                  <a:pt x="7610" y="5349"/>
                </a:lnTo>
                <a:lnTo>
                  <a:pt x="10456" y="4755"/>
                </a:lnTo>
                <a:lnTo>
                  <a:pt x="13368" y="4162"/>
                </a:lnTo>
                <a:lnTo>
                  <a:pt x="18596" y="4162"/>
                </a:lnTo>
                <a:lnTo>
                  <a:pt x="20979" y="4755"/>
                </a:lnTo>
                <a:lnTo>
                  <a:pt x="20979" y="2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86221" y="3774812"/>
            <a:ext cx="29119" cy="7129"/>
          </a:xfrm>
          <a:custGeom>
            <a:avLst/>
            <a:gdLst/>
            <a:ahLst/>
            <a:cxnLst/>
            <a:rect l="l" t="t" r="r" b="b"/>
            <a:pathLst>
              <a:path w="29119" h="7129">
                <a:moveTo>
                  <a:pt x="1455" y="593"/>
                </a:moveTo>
                <a:lnTo>
                  <a:pt x="0" y="2967"/>
                </a:lnTo>
                <a:lnTo>
                  <a:pt x="0" y="5349"/>
                </a:lnTo>
                <a:lnTo>
                  <a:pt x="2382" y="6536"/>
                </a:lnTo>
                <a:lnTo>
                  <a:pt x="4765" y="7129"/>
                </a:lnTo>
                <a:lnTo>
                  <a:pt x="12905" y="7129"/>
                </a:lnTo>
                <a:lnTo>
                  <a:pt x="15751" y="6536"/>
                </a:lnTo>
                <a:lnTo>
                  <a:pt x="18133" y="5942"/>
                </a:lnTo>
                <a:lnTo>
                  <a:pt x="20979" y="5942"/>
                </a:lnTo>
                <a:lnTo>
                  <a:pt x="22898" y="4154"/>
                </a:lnTo>
                <a:lnTo>
                  <a:pt x="25744" y="4154"/>
                </a:lnTo>
                <a:lnTo>
                  <a:pt x="28126" y="3560"/>
                </a:lnTo>
                <a:lnTo>
                  <a:pt x="29119" y="1186"/>
                </a:lnTo>
                <a:lnTo>
                  <a:pt x="26207" y="1186"/>
                </a:lnTo>
                <a:lnTo>
                  <a:pt x="22898" y="1780"/>
                </a:lnTo>
                <a:lnTo>
                  <a:pt x="19589" y="2373"/>
                </a:lnTo>
                <a:lnTo>
                  <a:pt x="12442" y="2373"/>
                </a:lnTo>
                <a:lnTo>
                  <a:pt x="9066" y="1780"/>
                </a:lnTo>
                <a:lnTo>
                  <a:pt x="5757" y="1186"/>
                </a:lnTo>
                <a:lnTo>
                  <a:pt x="2845" y="0"/>
                </a:lnTo>
                <a:lnTo>
                  <a:pt x="1455" y="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19228" y="3778963"/>
            <a:ext cx="129171" cy="23778"/>
          </a:xfrm>
          <a:custGeom>
            <a:avLst/>
            <a:gdLst/>
            <a:ahLst/>
            <a:cxnLst/>
            <a:rect l="l" t="t" r="r" b="b"/>
            <a:pathLst>
              <a:path w="129171" h="23778">
                <a:moveTo>
                  <a:pt x="1906" y="22591"/>
                </a:moveTo>
                <a:lnTo>
                  <a:pt x="4288" y="23778"/>
                </a:lnTo>
                <a:lnTo>
                  <a:pt x="10013" y="23778"/>
                </a:lnTo>
                <a:lnTo>
                  <a:pt x="13348" y="22591"/>
                </a:lnTo>
                <a:lnTo>
                  <a:pt x="16684" y="21396"/>
                </a:lnTo>
                <a:lnTo>
                  <a:pt x="20019" y="20803"/>
                </a:lnTo>
                <a:lnTo>
                  <a:pt x="23355" y="19616"/>
                </a:lnTo>
                <a:lnTo>
                  <a:pt x="27167" y="19022"/>
                </a:lnTo>
                <a:lnTo>
                  <a:pt x="30509" y="18429"/>
                </a:lnTo>
                <a:lnTo>
                  <a:pt x="33368" y="17242"/>
                </a:lnTo>
                <a:lnTo>
                  <a:pt x="36703" y="16047"/>
                </a:lnTo>
                <a:lnTo>
                  <a:pt x="42421" y="16047"/>
                </a:lnTo>
                <a:lnTo>
                  <a:pt x="48616" y="15453"/>
                </a:lnTo>
                <a:lnTo>
                  <a:pt x="54341" y="14860"/>
                </a:lnTo>
                <a:lnTo>
                  <a:pt x="60535" y="14267"/>
                </a:lnTo>
                <a:lnTo>
                  <a:pt x="66730" y="13080"/>
                </a:lnTo>
                <a:lnTo>
                  <a:pt x="72448" y="12486"/>
                </a:lnTo>
                <a:lnTo>
                  <a:pt x="78649" y="11299"/>
                </a:lnTo>
                <a:lnTo>
                  <a:pt x="84367" y="10698"/>
                </a:lnTo>
                <a:lnTo>
                  <a:pt x="90085" y="10104"/>
                </a:lnTo>
                <a:lnTo>
                  <a:pt x="113440" y="10104"/>
                </a:lnTo>
                <a:lnTo>
                  <a:pt x="119158" y="9511"/>
                </a:lnTo>
                <a:lnTo>
                  <a:pt x="124400" y="8917"/>
                </a:lnTo>
                <a:lnTo>
                  <a:pt x="129171" y="8324"/>
                </a:lnTo>
                <a:lnTo>
                  <a:pt x="127742" y="7731"/>
                </a:lnTo>
                <a:lnTo>
                  <a:pt x="126312" y="6544"/>
                </a:lnTo>
                <a:lnTo>
                  <a:pt x="124400" y="5950"/>
                </a:lnTo>
                <a:lnTo>
                  <a:pt x="122970" y="6544"/>
                </a:lnTo>
                <a:lnTo>
                  <a:pt x="117252" y="2381"/>
                </a:lnTo>
                <a:lnTo>
                  <a:pt x="109628" y="1195"/>
                </a:lnTo>
                <a:lnTo>
                  <a:pt x="102004" y="601"/>
                </a:lnTo>
                <a:lnTo>
                  <a:pt x="94373" y="0"/>
                </a:lnTo>
                <a:lnTo>
                  <a:pt x="86749" y="601"/>
                </a:lnTo>
                <a:lnTo>
                  <a:pt x="79125" y="601"/>
                </a:lnTo>
                <a:lnTo>
                  <a:pt x="71495" y="1788"/>
                </a:lnTo>
                <a:lnTo>
                  <a:pt x="63871" y="2381"/>
                </a:lnTo>
                <a:lnTo>
                  <a:pt x="56723" y="3568"/>
                </a:lnTo>
                <a:lnTo>
                  <a:pt x="49569" y="5349"/>
                </a:lnTo>
                <a:lnTo>
                  <a:pt x="41945" y="7137"/>
                </a:lnTo>
                <a:lnTo>
                  <a:pt x="34797" y="9511"/>
                </a:lnTo>
                <a:lnTo>
                  <a:pt x="27643" y="11299"/>
                </a:lnTo>
                <a:lnTo>
                  <a:pt x="20496" y="13673"/>
                </a:lnTo>
                <a:lnTo>
                  <a:pt x="13825" y="16047"/>
                </a:lnTo>
                <a:lnTo>
                  <a:pt x="6677" y="19022"/>
                </a:lnTo>
                <a:lnTo>
                  <a:pt x="0" y="21396"/>
                </a:lnTo>
                <a:lnTo>
                  <a:pt x="1906" y="22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89597" y="3787290"/>
            <a:ext cx="52415" cy="9511"/>
          </a:xfrm>
          <a:custGeom>
            <a:avLst/>
            <a:gdLst/>
            <a:ahLst/>
            <a:cxnLst/>
            <a:rect l="l" t="t" r="r" b="b"/>
            <a:pathLst>
              <a:path w="52415" h="9511">
                <a:moveTo>
                  <a:pt x="0" y="5349"/>
                </a:moveTo>
                <a:lnTo>
                  <a:pt x="0" y="7129"/>
                </a:lnTo>
                <a:lnTo>
                  <a:pt x="926" y="8324"/>
                </a:lnTo>
                <a:lnTo>
                  <a:pt x="2845" y="8917"/>
                </a:lnTo>
                <a:lnTo>
                  <a:pt x="4765" y="8917"/>
                </a:lnTo>
                <a:lnTo>
                  <a:pt x="6154" y="9511"/>
                </a:lnTo>
                <a:lnTo>
                  <a:pt x="11449" y="7722"/>
                </a:lnTo>
                <a:lnTo>
                  <a:pt x="17140" y="6536"/>
                </a:lnTo>
                <a:lnTo>
                  <a:pt x="22369" y="5942"/>
                </a:lnTo>
                <a:lnTo>
                  <a:pt x="28126" y="5349"/>
                </a:lnTo>
                <a:lnTo>
                  <a:pt x="33818" y="4755"/>
                </a:lnTo>
                <a:lnTo>
                  <a:pt x="39510" y="4162"/>
                </a:lnTo>
                <a:lnTo>
                  <a:pt x="45267" y="3568"/>
                </a:lnTo>
                <a:lnTo>
                  <a:pt x="50959" y="2975"/>
                </a:lnTo>
                <a:lnTo>
                  <a:pt x="51422" y="2373"/>
                </a:lnTo>
                <a:lnTo>
                  <a:pt x="52415" y="593"/>
                </a:lnTo>
                <a:lnTo>
                  <a:pt x="46194" y="0"/>
                </a:lnTo>
                <a:lnTo>
                  <a:pt x="34281" y="0"/>
                </a:lnTo>
                <a:lnTo>
                  <a:pt x="27597" y="593"/>
                </a:lnTo>
                <a:lnTo>
                  <a:pt x="21442" y="1186"/>
                </a:lnTo>
                <a:lnTo>
                  <a:pt x="15221" y="1780"/>
                </a:lnTo>
                <a:lnTo>
                  <a:pt x="9066" y="2373"/>
                </a:lnTo>
                <a:lnTo>
                  <a:pt x="2845" y="2373"/>
                </a:lnTo>
                <a:lnTo>
                  <a:pt x="926" y="3568"/>
                </a:lnTo>
                <a:lnTo>
                  <a:pt x="0" y="5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70004" y="3800362"/>
            <a:ext cx="2382" cy="4755"/>
          </a:xfrm>
          <a:custGeom>
            <a:avLst/>
            <a:gdLst/>
            <a:ahLst/>
            <a:cxnLst/>
            <a:rect l="l" t="t" r="r" b="b"/>
            <a:pathLst>
              <a:path w="2382" h="4755">
                <a:moveTo>
                  <a:pt x="0" y="4755"/>
                </a:moveTo>
                <a:lnTo>
                  <a:pt x="529" y="4162"/>
                </a:lnTo>
                <a:lnTo>
                  <a:pt x="2382" y="0"/>
                </a:lnTo>
                <a:lnTo>
                  <a:pt x="0" y="4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90523" y="3802741"/>
            <a:ext cx="43877" cy="7722"/>
          </a:xfrm>
          <a:custGeom>
            <a:avLst/>
            <a:gdLst/>
            <a:ahLst/>
            <a:cxnLst/>
            <a:rect l="l" t="t" r="r" b="b"/>
            <a:pathLst>
              <a:path w="43877" h="7722">
                <a:moveTo>
                  <a:pt x="463" y="6536"/>
                </a:moveTo>
                <a:lnTo>
                  <a:pt x="1919" y="7722"/>
                </a:lnTo>
                <a:lnTo>
                  <a:pt x="43877" y="1780"/>
                </a:lnTo>
                <a:lnTo>
                  <a:pt x="43877" y="0"/>
                </a:lnTo>
                <a:lnTo>
                  <a:pt x="27663" y="0"/>
                </a:lnTo>
                <a:lnTo>
                  <a:pt x="22435" y="593"/>
                </a:lnTo>
                <a:lnTo>
                  <a:pt x="16677" y="593"/>
                </a:lnTo>
                <a:lnTo>
                  <a:pt x="11449" y="1186"/>
                </a:lnTo>
                <a:lnTo>
                  <a:pt x="5691" y="1780"/>
                </a:lnTo>
                <a:lnTo>
                  <a:pt x="463" y="2373"/>
                </a:lnTo>
                <a:lnTo>
                  <a:pt x="0" y="3568"/>
                </a:lnTo>
                <a:lnTo>
                  <a:pt x="0" y="5349"/>
                </a:lnTo>
                <a:lnTo>
                  <a:pt x="463" y="6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72616" y="3802744"/>
            <a:ext cx="46227" cy="4755"/>
          </a:xfrm>
          <a:custGeom>
            <a:avLst/>
            <a:gdLst/>
            <a:ahLst/>
            <a:cxnLst/>
            <a:rect l="l" t="t" r="r" b="b"/>
            <a:pathLst>
              <a:path w="46227" h="4755">
                <a:moveTo>
                  <a:pt x="37173" y="4755"/>
                </a:moveTo>
                <a:lnTo>
                  <a:pt x="46227" y="2373"/>
                </a:lnTo>
                <a:lnTo>
                  <a:pt x="40509" y="1780"/>
                </a:lnTo>
                <a:lnTo>
                  <a:pt x="34791" y="593"/>
                </a:lnTo>
                <a:lnTo>
                  <a:pt x="29073" y="0"/>
                </a:lnTo>
                <a:lnTo>
                  <a:pt x="17154" y="0"/>
                </a:lnTo>
                <a:lnTo>
                  <a:pt x="10959" y="1186"/>
                </a:lnTo>
                <a:lnTo>
                  <a:pt x="5241" y="2373"/>
                </a:lnTo>
                <a:lnTo>
                  <a:pt x="0" y="4755"/>
                </a:lnTo>
                <a:lnTo>
                  <a:pt x="37173" y="4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65847" y="3806310"/>
            <a:ext cx="19543" cy="6536"/>
          </a:xfrm>
          <a:custGeom>
            <a:avLst/>
            <a:gdLst/>
            <a:ahLst/>
            <a:cxnLst/>
            <a:rect l="l" t="t" r="r" b="b"/>
            <a:pathLst>
              <a:path w="19543" h="6536">
                <a:moveTo>
                  <a:pt x="0" y="3560"/>
                </a:moveTo>
                <a:lnTo>
                  <a:pt x="1429" y="5349"/>
                </a:lnTo>
                <a:lnTo>
                  <a:pt x="2859" y="5942"/>
                </a:lnTo>
                <a:lnTo>
                  <a:pt x="4765" y="6536"/>
                </a:lnTo>
                <a:lnTo>
                  <a:pt x="6671" y="5942"/>
                </a:lnTo>
                <a:lnTo>
                  <a:pt x="8577" y="5942"/>
                </a:lnTo>
                <a:lnTo>
                  <a:pt x="10489" y="5349"/>
                </a:lnTo>
                <a:lnTo>
                  <a:pt x="14301" y="5349"/>
                </a:lnTo>
                <a:lnTo>
                  <a:pt x="16684" y="4747"/>
                </a:lnTo>
                <a:lnTo>
                  <a:pt x="18113" y="3560"/>
                </a:lnTo>
                <a:lnTo>
                  <a:pt x="19543" y="2373"/>
                </a:lnTo>
                <a:lnTo>
                  <a:pt x="19066" y="0"/>
                </a:lnTo>
                <a:lnTo>
                  <a:pt x="15731" y="0"/>
                </a:lnTo>
                <a:lnTo>
                  <a:pt x="13825" y="593"/>
                </a:lnTo>
                <a:lnTo>
                  <a:pt x="11919" y="1186"/>
                </a:lnTo>
                <a:lnTo>
                  <a:pt x="10006" y="1780"/>
                </a:lnTo>
                <a:lnTo>
                  <a:pt x="5718" y="1780"/>
                </a:lnTo>
                <a:lnTo>
                  <a:pt x="3812" y="2373"/>
                </a:lnTo>
                <a:lnTo>
                  <a:pt x="1906" y="2967"/>
                </a:lnTo>
                <a:lnTo>
                  <a:pt x="0" y="3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90520" y="3818195"/>
            <a:ext cx="30972" cy="6536"/>
          </a:xfrm>
          <a:custGeom>
            <a:avLst/>
            <a:gdLst/>
            <a:ahLst/>
            <a:cxnLst/>
            <a:rect l="l" t="t" r="r" b="b"/>
            <a:pathLst>
              <a:path w="30972" h="6536">
                <a:moveTo>
                  <a:pt x="1919" y="6536"/>
                </a:moveTo>
                <a:lnTo>
                  <a:pt x="5228" y="5942"/>
                </a:lnTo>
                <a:lnTo>
                  <a:pt x="8603" y="5349"/>
                </a:lnTo>
                <a:lnTo>
                  <a:pt x="12375" y="5349"/>
                </a:lnTo>
                <a:lnTo>
                  <a:pt x="16214" y="4755"/>
                </a:lnTo>
                <a:lnTo>
                  <a:pt x="20052" y="4162"/>
                </a:lnTo>
                <a:lnTo>
                  <a:pt x="23825" y="4162"/>
                </a:lnTo>
                <a:lnTo>
                  <a:pt x="27200" y="3560"/>
                </a:lnTo>
                <a:lnTo>
                  <a:pt x="30972" y="2967"/>
                </a:lnTo>
                <a:lnTo>
                  <a:pt x="30972" y="2373"/>
                </a:lnTo>
                <a:lnTo>
                  <a:pt x="27200" y="1780"/>
                </a:lnTo>
                <a:lnTo>
                  <a:pt x="23361" y="1186"/>
                </a:lnTo>
                <a:lnTo>
                  <a:pt x="19523" y="593"/>
                </a:lnTo>
                <a:lnTo>
                  <a:pt x="15751" y="0"/>
                </a:lnTo>
                <a:lnTo>
                  <a:pt x="8140" y="0"/>
                </a:lnTo>
                <a:lnTo>
                  <a:pt x="4301" y="593"/>
                </a:lnTo>
                <a:lnTo>
                  <a:pt x="463" y="1186"/>
                </a:lnTo>
                <a:lnTo>
                  <a:pt x="0" y="2373"/>
                </a:lnTo>
                <a:lnTo>
                  <a:pt x="0" y="4162"/>
                </a:lnTo>
                <a:lnTo>
                  <a:pt x="1919" y="6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75190" y="3831267"/>
            <a:ext cx="4288" cy="10104"/>
          </a:xfrm>
          <a:custGeom>
            <a:avLst/>
            <a:gdLst/>
            <a:ahLst/>
            <a:cxnLst/>
            <a:rect l="l" t="t" r="r" b="b"/>
            <a:pathLst>
              <a:path w="4288" h="10104">
                <a:moveTo>
                  <a:pt x="4288" y="10104"/>
                </a:moveTo>
                <a:lnTo>
                  <a:pt x="4288" y="7731"/>
                </a:lnTo>
                <a:lnTo>
                  <a:pt x="0" y="0"/>
                </a:lnTo>
                <a:lnTo>
                  <a:pt x="4288" y="1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88601" y="3834246"/>
            <a:ext cx="61018" cy="7129"/>
          </a:xfrm>
          <a:custGeom>
            <a:avLst/>
            <a:gdLst/>
            <a:ahLst/>
            <a:cxnLst/>
            <a:rect l="l" t="t" r="r" b="b"/>
            <a:pathLst>
              <a:path w="61018" h="7129">
                <a:moveTo>
                  <a:pt x="992" y="2373"/>
                </a:moveTo>
                <a:lnTo>
                  <a:pt x="0" y="4755"/>
                </a:lnTo>
                <a:lnTo>
                  <a:pt x="992" y="5942"/>
                </a:lnTo>
                <a:lnTo>
                  <a:pt x="2382" y="7129"/>
                </a:lnTo>
                <a:lnTo>
                  <a:pt x="10059" y="5942"/>
                </a:lnTo>
                <a:lnTo>
                  <a:pt x="17670" y="5349"/>
                </a:lnTo>
                <a:lnTo>
                  <a:pt x="24817" y="4755"/>
                </a:lnTo>
                <a:lnTo>
                  <a:pt x="32428" y="3568"/>
                </a:lnTo>
                <a:lnTo>
                  <a:pt x="39576" y="3568"/>
                </a:lnTo>
                <a:lnTo>
                  <a:pt x="47187" y="2967"/>
                </a:lnTo>
                <a:lnTo>
                  <a:pt x="54334" y="2373"/>
                </a:lnTo>
                <a:lnTo>
                  <a:pt x="61018" y="2373"/>
                </a:lnTo>
                <a:lnTo>
                  <a:pt x="54797" y="1780"/>
                </a:lnTo>
                <a:lnTo>
                  <a:pt x="49106" y="1186"/>
                </a:lnTo>
                <a:lnTo>
                  <a:pt x="43414" y="593"/>
                </a:lnTo>
                <a:lnTo>
                  <a:pt x="37656" y="593"/>
                </a:lnTo>
                <a:lnTo>
                  <a:pt x="31965" y="0"/>
                </a:lnTo>
                <a:lnTo>
                  <a:pt x="14295" y="0"/>
                </a:lnTo>
                <a:lnTo>
                  <a:pt x="12442" y="593"/>
                </a:lnTo>
                <a:lnTo>
                  <a:pt x="10522" y="1186"/>
                </a:lnTo>
                <a:lnTo>
                  <a:pt x="8140" y="1186"/>
                </a:lnTo>
                <a:lnTo>
                  <a:pt x="6221" y="593"/>
                </a:lnTo>
                <a:lnTo>
                  <a:pt x="3838" y="1186"/>
                </a:lnTo>
                <a:lnTo>
                  <a:pt x="2382" y="1186"/>
                </a:lnTo>
                <a:lnTo>
                  <a:pt x="992" y="2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26641" y="3915815"/>
            <a:ext cx="726" cy="802"/>
          </a:xfrm>
          <a:custGeom>
            <a:avLst/>
            <a:gdLst/>
            <a:ahLst/>
            <a:cxnLst/>
            <a:rect l="l" t="t" r="r" b="b"/>
            <a:pathLst>
              <a:path w="726" h="802">
                <a:moveTo>
                  <a:pt x="726" y="0"/>
                </a:moveTo>
                <a:lnTo>
                  <a:pt x="0" y="802"/>
                </a:lnTo>
                <a:lnTo>
                  <a:pt x="477" y="444"/>
                </a:lnTo>
                <a:lnTo>
                  <a:pt x="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27370" y="3914483"/>
            <a:ext cx="1207" cy="1335"/>
          </a:xfrm>
          <a:custGeom>
            <a:avLst/>
            <a:gdLst/>
            <a:ahLst/>
            <a:cxnLst/>
            <a:rect l="l" t="t" r="r" b="b"/>
            <a:pathLst>
              <a:path w="1207" h="1335">
                <a:moveTo>
                  <a:pt x="1207" y="0"/>
                </a:moveTo>
                <a:lnTo>
                  <a:pt x="744" y="0"/>
                </a:lnTo>
                <a:lnTo>
                  <a:pt x="0" y="1335"/>
                </a:lnTo>
                <a:lnTo>
                  <a:pt x="1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0908" y="3843161"/>
            <a:ext cx="576720" cy="167010"/>
          </a:xfrm>
          <a:custGeom>
            <a:avLst/>
            <a:gdLst/>
            <a:ahLst/>
            <a:cxnLst/>
            <a:rect l="l" t="t" r="r" b="b"/>
            <a:pathLst>
              <a:path w="576720" h="167010">
                <a:moveTo>
                  <a:pt x="209244" y="108763"/>
                </a:moveTo>
                <a:lnTo>
                  <a:pt x="206385" y="108169"/>
                </a:lnTo>
                <a:lnTo>
                  <a:pt x="203526" y="107576"/>
                </a:lnTo>
                <a:lnTo>
                  <a:pt x="197331" y="107576"/>
                </a:lnTo>
                <a:lnTo>
                  <a:pt x="194466" y="108169"/>
                </a:lnTo>
                <a:lnTo>
                  <a:pt x="186842" y="105787"/>
                </a:lnTo>
                <a:lnTo>
                  <a:pt x="179218" y="103414"/>
                </a:lnTo>
                <a:lnTo>
                  <a:pt x="171594" y="102227"/>
                </a:lnTo>
                <a:lnTo>
                  <a:pt x="163963" y="100438"/>
                </a:lnTo>
                <a:lnTo>
                  <a:pt x="156339" y="98658"/>
                </a:lnTo>
                <a:lnTo>
                  <a:pt x="148715" y="96284"/>
                </a:lnTo>
                <a:lnTo>
                  <a:pt x="141561" y="93309"/>
                </a:lnTo>
                <a:lnTo>
                  <a:pt x="134890" y="89146"/>
                </a:lnTo>
                <a:lnTo>
                  <a:pt x="127742" y="85586"/>
                </a:lnTo>
                <a:lnTo>
                  <a:pt x="120111" y="82610"/>
                </a:lnTo>
                <a:lnTo>
                  <a:pt x="112487" y="80237"/>
                </a:lnTo>
                <a:lnTo>
                  <a:pt x="104863" y="77261"/>
                </a:lnTo>
                <a:lnTo>
                  <a:pt x="97233" y="74888"/>
                </a:lnTo>
                <a:lnTo>
                  <a:pt x="90085" y="71912"/>
                </a:lnTo>
                <a:lnTo>
                  <a:pt x="82938" y="68937"/>
                </a:lnTo>
                <a:lnTo>
                  <a:pt x="75790" y="65376"/>
                </a:lnTo>
                <a:lnTo>
                  <a:pt x="65300" y="59434"/>
                </a:lnTo>
                <a:lnTo>
                  <a:pt x="54817" y="52889"/>
                </a:lnTo>
                <a:lnTo>
                  <a:pt x="45281" y="45166"/>
                </a:lnTo>
                <a:lnTo>
                  <a:pt x="35750" y="36842"/>
                </a:lnTo>
                <a:lnTo>
                  <a:pt x="26690" y="27932"/>
                </a:lnTo>
                <a:lnTo>
                  <a:pt x="17637" y="19014"/>
                </a:lnTo>
                <a:lnTo>
                  <a:pt x="9060" y="9503"/>
                </a:lnTo>
                <a:lnTo>
                  <a:pt x="0" y="0"/>
                </a:lnTo>
                <a:lnTo>
                  <a:pt x="2382" y="5349"/>
                </a:lnTo>
                <a:lnTo>
                  <a:pt x="5724" y="10698"/>
                </a:lnTo>
                <a:lnTo>
                  <a:pt x="9536" y="15445"/>
                </a:lnTo>
                <a:lnTo>
                  <a:pt x="12872" y="19608"/>
                </a:lnTo>
                <a:lnTo>
                  <a:pt x="20496" y="27932"/>
                </a:lnTo>
                <a:lnTo>
                  <a:pt x="28126" y="36248"/>
                </a:lnTo>
                <a:lnTo>
                  <a:pt x="35750" y="43980"/>
                </a:lnTo>
                <a:lnTo>
                  <a:pt x="43851" y="51702"/>
                </a:lnTo>
                <a:lnTo>
                  <a:pt x="51482" y="59434"/>
                </a:lnTo>
                <a:lnTo>
                  <a:pt x="59582" y="65970"/>
                </a:lnTo>
                <a:lnTo>
                  <a:pt x="68159" y="71319"/>
                </a:lnTo>
                <a:lnTo>
                  <a:pt x="77219" y="75481"/>
                </a:lnTo>
                <a:lnTo>
                  <a:pt x="83891" y="79635"/>
                </a:lnTo>
                <a:lnTo>
                  <a:pt x="90562" y="83204"/>
                </a:lnTo>
                <a:lnTo>
                  <a:pt x="97233" y="86179"/>
                </a:lnTo>
                <a:lnTo>
                  <a:pt x="104387" y="89146"/>
                </a:lnTo>
                <a:lnTo>
                  <a:pt x="111058" y="92122"/>
                </a:lnTo>
                <a:lnTo>
                  <a:pt x="117729" y="95089"/>
                </a:lnTo>
                <a:lnTo>
                  <a:pt x="124407" y="98658"/>
                </a:lnTo>
                <a:lnTo>
                  <a:pt x="131078" y="102820"/>
                </a:lnTo>
                <a:lnTo>
                  <a:pt x="131078" y="104600"/>
                </a:lnTo>
                <a:lnTo>
                  <a:pt x="130125" y="106389"/>
                </a:lnTo>
                <a:lnTo>
                  <a:pt x="127742" y="105194"/>
                </a:lnTo>
                <a:lnTo>
                  <a:pt x="125836" y="104600"/>
                </a:lnTo>
                <a:lnTo>
                  <a:pt x="123454" y="103414"/>
                </a:lnTo>
                <a:lnTo>
                  <a:pt x="121541" y="102820"/>
                </a:lnTo>
                <a:lnTo>
                  <a:pt x="119158" y="102227"/>
                </a:lnTo>
                <a:lnTo>
                  <a:pt x="117252" y="102227"/>
                </a:lnTo>
                <a:lnTo>
                  <a:pt x="114870" y="101633"/>
                </a:lnTo>
                <a:lnTo>
                  <a:pt x="112487" y="101040"/>
                </a:lnTo>
                <a:lnTo>
                  <a:pt x="106769" y="98658"/>
                </a:lnTo>
                <a:lnTo>
                  <a:pt x="101051" y="95691"/>
                </a:lnTo>
                <a:lnTo>
                  <a:pt x="95803" y="93309"/>
                </a:lnTo>
                <a:lnTo>
                  <a:pt x="90085" y="90342"/>
                </a:lnTo>
                <a:lnTo>
                  <a:pt x="84367" y="87366"/>
                </a:lnTo>
                <a:lnTo>
                  <a:pt x="78649" y="84992"/>
                </a:lnTo>
                <a:lnTo>
                  <a:pt x="73401" y="82017"/>
                </a:lnTo>
                <a:lnTo>
                  <a:pt x="67683" y="79042"/>
                </a:lnTo>
                <a:lnTo>
                  <a:pt x="62441" y="76074"/>
                </a:lnTo>
                <a:lnTo>
                  <a:pt x="57200" y="72506"/>
                </a:lnTo>
                <a:lnTo>
                  <a:pt x="51482" y="69538"/>
                </a:lnTo>
                <a:lnTo>
                  <a:pt x="46234" y="65970"/>
                </a:lnTo>
                <a:lnTo>
                  <a:pt x="40992" y="61807"/>
                </a:lnTo>
                <a:lnTo>
                  <a:pt x="35750" y="58238"/>
                </a:lnTo>
                <a:lnTo>
                  <a:pt x="30985" y="53491"/>
                </a:lnTo>
                <a:lnTo>
                  <a:pt x="25737" y="49329"/>
                </a:lnTo>
                <a:lnTo>
                  <a:pt x="23355" y="47540"/>
                </a:lnTo>
                <a:lnTo>
                  <a:pt x="20496" y="44573"/>
                </a:lnTo>
                <a:lnTo>
                  <a:pt x="18113" y="42191"/>
                </a:lnTo>
                <a:lnTo>
                  <a:pt x="15731" y="39224"/>
                </a:lnTo>
                <a:lnTo>
                  <a:pt x="13348" y="36248"/>
                </a:lnTo>
                <a:lnTo>
                  <a:pt x="10966" y="33875"/>
                </a:lnTo>
                <a:lnTo>
                  <a:pt x="8107" y="31493"/>
                </a:lnTo>
                <a:lnTo>
                  <a:pt x="5724" y="30306"/>
                </a:lnTo>
                <a:lnTo>
                  <a:pt x="12872" y="41004"/>
                </a:lnTo>
                <a:lnTo>
                  <a:pt x="20972" y="50516"/>
                </a:lnTo>
                <a:lnTo>
                  <a:pt x="29079" y="59434"/>
                </a:lnTo>
                <a:lnTo>
                  <a:pt x="38133" y="67156"/>
                </a:lnTo>
                <a:lnTo>
                  <a:pt x="46710" y="74286"/>
                </a:lnTo>
                <a:lnTo>
                  <a:pt x="56247" y="81424"/>
                </a:lnTo>
                <a:lnTo>
                  <a:pt x="65300" y="87960"/>
                </a:lnTo>
                <a:lnTo>
                  <a:pt x="74354" y="95089"/>
                </a:lnTo>
                <a:lnTo>
                  <a:pt x="81985" y="98658"/>
                </a:lnTo>
                <a:lnTo>
                  <a:pt x="89609" y="102820"/>
                </a:lnTo>
                <a:lnTo>
                  <a:pt x="97233" y="107576"/>
                </a:lnTo>
                <a:lnTo>
                  <a:pt x="104863" y="112332"/>
                </a:lnTo>
                <a:lnTo>
                  <a:pt x="112011" y="116486"/>
                </a:lnTo>
                <a:lnTo>
                  <a:pt x="120111" y="120054"/>
                </a:lnTo>
                <a:lnTo>
                  <a:pt x="127742" y="123030"/>
                </a:lnTo>
                <a:lnTo>
                  <a:pt x="136319" y="124810"/>
                </a:lnTo>
                <a:lnTo>
                  <a:pt x="139178" y="126590"/>
                </a:lnTo>
                <a:lnTo>
                  <a:pt x="142514" y="128379"/>
                </a:lnTo>
                <a:lnTo>
                  <a:pt x="145373" y="129566"/>
                </a:lnTo>
                <a:lnTo>
                  <a:pt x="148715" y="130753"/>
                </a:lnTo>
                <a:lnTo>
                  <a:pt x="151574" y="131940"/>
                </a:lnTo>
                <a:lnTo>
                  <a:pt x="154909" y="133728"/>
                </a:lnTo>
                <a:lnTo>
                  <a:pt x="157292" y="135508"/>
                </a:lnTo>
                <a:lnTo>
                  <a:pt x="160151" y="137882"/>
                </a:lnTo>
                <a:lnTo>
                  <a:pt x="159198" y="139671"/>
                </a:lnTo>
                <a:lnTo>
                  <a:pt x="151574" y="137882"/>
                </a:lnTo>
                <a:lnTo>
                  <a:pt x="143943" y="135508"/>
                </a:lnTo>
                <a:lnTo>
                  <a:pt x="136796" y="133135"/>
                </a:lnTo>
                <a:lnTo>
                  <a:pt x="129172" y="130753"/>
                </a:lnTo>
                <a:lnTo>
                  <a:pt x="122017" y="128379"/>
                </a:lnTo>
                <a:lnTo>
                  <a:pt x="114870" y="125404"/>
                </a:lnTo>
                <a:lnTo>
                  <a:pt x="107246" y="121835"/>
                </a:lnTo>
                <a:lnTo>
                  <a:pt x="100575" y="118868"/>
                </a:lnTo>
                <a:lnTo>
                  <a:pt x="93421" y="115299"/>
                </a:lnTo>
                <a:lnTo>
                  <a:pt x="86273" y="111738"/>
                </a:lnTo>
                <a:lnTo>
                  <a:pt x="79126" y="107576"/>
                </a:lnTo>
                <a:lnTo>
                  <a:pt x="72448" y="103414"/>
                </a:lnTo>
                <a:lnTo>
                  <a:pt x="65777" y="99251"/>
                </a:lnTo>
                <a:lnTo>
                  <a:pt x="59106" y="94496"/>
                </a:lnTo>
                <a:lnTo>
                  <a:pt x="52435" y="89740"/>
                </a:lnTo>
                <a:lnTo>
                  <a:pt x="45757" y="84992"/>
                </a:lnTo>
                <a:lnTo>
                  <a:pt x="43851" y="83797"/>
                </a:lnTo>
                <a:lnTo>
                  <a:pt x="41945" y="82610"/>
                </a:lnTo>
                <a:lnTo>
                  <a:pt x="40516" y="80830"/>
                </a:lnTo>
                <a:lnTo>
                  <a:pt x="38610" y="79042"/>
                </a:lnTo>
                <a:lnTo>
                  <a:pt x="36704" y="77855"/>
                </a:lnTo>
                <a:lnTo>
                  <a:pt x="35274" y="76668"/>
                </a:lnTo>
                <a:lnTo>
                  <a:pt x="33368" y="75481"/>
                </a:lnTo>
                <a:lnTo>
                  <a:pt x="31462" y="75481"/>
                </a:lnTo>
                <a:lnTo>
                  <a:pt x="38610" y="82610"/>
                </a:lnTo>
                <a:lnTo>
                  <a:pt x="46234" y="89146"/>
                </a:lnTo>
                <a:lnTo>
                  <a:pt x="53388" y="95691"/>
                </a:lnTo>
                <a:lnTo>
                  <a:pt x="61012" y="102227"/>
                </a:lnTo>
                <a:lnTo>
                  <a:pt x="68636" y="108169"/>
                </a:lnTo>
                <a:lnTo>
                  <a:pt x="76267" y="114112"/>
                </a:lnTo>
                <a:lnTo>
                  <a:pt x="84367" y="119461"/>
                </a:lnTo>
                <a:lnTo>
                  <a:pt x="92468" y="124217"/>
                </a:lnTo>
                <a:lnTo>
                  <a:pt x="100575" y="129566"/>
                </a:lnTo>
                <a:lnTo>
                  <a:pt x="108675" y="133728"/>
                </a:lnTo>
                <a:lnTo>
                  <a:pt x="116776" y="137882"/>
                </a:lnTo>
                <a:lnTo>
                  <a:pt x="124883" y="142044"/>
                </a:lnTo>
                <a:lnTo>
                  <a:pt x="133460" y="145613"/>
                </a:lnTo>
                <a:lnTo>
                  <a:pt x="142037" y="149182"/>
                </a:lnTo>
                <a:lnTo>
                  <a:pt x="150621" y="152149"/>
                </a:lnTo>
                <a:lnTo>
                  <a:pt x="159198" y="155125"/>
                </a:lnTo>
                <a:lnTo>
                  <a:pt x="166822" y="156312"/>
                </a:lnTo>
                <a:lnTo>
                  <a:pt x="174929" y="158092"/>
                </a:lnTo>
                <a:lnTo>
                  <a:pt x="182553" y="159279"/>
                </a:lnTo>
                <a:lnTo>
                  <a:pt x="190177" y="161067"/>
                </a:lnTo>
                <a:lnTo>
                  <a:pt x="198284" y="162254"/>
                </a:lnTo>
                <a:lnTo>
                  <a:pt x="205908" y="163441"/>
                </a:lnTo>
                <a:lnTo>
                  <a:pt x="214009" y="164628"/>
                </a:lnTo>
                <a:lnTo>
                  <a:pt x="222116" y="165230"/>
                </a:lnTo>
                <a:lnTo>
                  <a:pt x="229740" y="166416"/>
                </a:lnTo>
                <a:lnTo>
                  <a:pt x="237841" y="167010"/>
                </a:lnTo>
                <a:lnTo>
                  <a:pt x="261672" y="167010"/>
                </a:lnTo>
                <a:lnTo>
                  <a:pt x="269780" y="166417"/>
                </a:lnTo>
                <a:lnTo>
                  <a:pt x="277880" y="165823"/>
                </a:lnTo>
                <a:lnTo>
                  <a:pt x="285981" y="164628"/>
                </a:lnTo>
                <a:lnTo>
                  <a:pt x="294088" y="162848"/>
                </a:lnTo>
                <a:lnTo>
                  <a:pt x="302188" y="161661"/>
                </a:lnTo>
                <a:lnTo>
                  <a:pt x="310289" y="160474"/>
                </a:lnTo>
                <a:lnTo>
                  <a:pt x="318396" y="159279"/>
                </a:lnTo>
                <a:lnTo>
                  <a:pt x="326973" y="158092"/>
                </a:lnTo>
                <a:lnTo>
                  <a:pt x="335074" y="156905"/>
                </a:lnTo>
                <a:lnTo>
                  <a:pt x="343181" y="155125"/>
                </a:lnTo>
                <a:lnTo>
                  <a:pt x="350805" y="152743"/>
                </a:lnTo>
                <a:lnTo>
                  <a:pt x="357476" y="152149"/>
                </a:lnTo>
                <a:lnTo>
                  <a:pt x="364154" y="151556"/>
                </a:lnTo>
                <a:lnTo>
                  <a:pt x="370348" y="149776"/>
                </a:lnTo>
                <a:lnTo>
                  <a:pt x="377019" y="148581"/>
                </a:lnTo>
                <a:lnTo>
                  <a:pt x="383214" y="146800"/>
                </a:lnTo>
                <a:lnTo>
                  <a:pt x="389415" y="145020"/>
                </a:lnTo>
                <a:lnTo>
                  <a:pt x="395609" y="143231"/>
                </a:lnTo>
                <a:lnTo>
                  <a:pt x="401804" y="142045"/>
                </a:lnTo>
                <a:lnTo>
                  <a:pt x="409905" y="139671"/>
                </a:lnTo>
                <a:lnTo>
                  <a:pt x="418488" y="137289"/>
                </a:lnTo>
                <a:lnTo>
                  <a:pt x="426589" y="134322"/>
                </a:lnTo>
                <a:lnTo>
                  <a:pt x="434689" y="131940"/>
                </a:lnTo>
                <a:lnTo>
                  <a:pt x="442796" y="129566"/>
                </a:lnTo>
                <a:lnTo>
                  <a:pt x="450897" y="126591"/>
                </a:lnTo>
                <a:lnTo>
                  <a:pt x="458998" y="124217"/>
                </a:lnTo>
                <a:lnTo>
                  <a:pt x="467105" y="121835"/>
                </a:lnTo>
                <a:lnTo>
                  <a:pt x="472346" y="119461"/>
                </a:lnTo>
                <a:lnTo>
                  <a:pt x="477588" y="117087"/>
                </a:lnTo>
                <a:lnTo>
                  <a:pt x="482829" y="114705"/>
                </a:lnTo>
                <a:lnTo>
                  <a:pt x="488554" y="112332"/>
                </a:lnTo>
                <a:lnTo>
                  <a:pt x="493795" y="109356"/>
                </a:lnTo>
                <a:lnTo>
                  <a:pt x="499037" y="106983"/>
                </a:lnTo>
                <a:lnTo>
                  <a:pt x="504278" y="104601"/>
                </a:lnTo>
                <a:lnTo>
                  <a:pt x="509527" y="101633"/>
                </a:lnTo>
                <a:lnTo>
                  <a:pt x="514292" y="98658"/>
                </a:lnTo>
                <a:lnTo>
                  <a:pt x="519533" y="95089"/>
                </a:lnTo>
                <a:lnTo>
                  <a:pt x="524298" y="92122"/>
                </a:lnTo>
                <a:lnTo>
                  <a:pt x="529533" y="88553"/>
                </a:lnTo>
                <a:lnTo>
                  <a:pt x="534298" y="84391"/>
                </a:lnTo>
                <a:lnTo>
                  <a:pt x="538600" y="80237"/>
                </a:lnTo>
                <a:lnTo>
                  <a:pt x="543365" y="76075"/>
                </a:lnTo>
                <a:lnTo>
                  <a:pt x="545733" y="73457"/>
                </a:lnTo>
                <a:lnTo>
                  <a:pt x="539063" y="78448"/>
                </a:lnTo>
                <a:lnTo>
                  <a:pt x="532379" y="83797"/>
                </a:lnTo>
                <a:lnTo>
                  <a:pt x="525231" y="88553"/>
                </a:lnTo>
                <a:lnTo>
                  <a:pt x="518580" y="93309"/>
                </a:lnTo>
                <a:lnTo>
                  <a:pt x="511433" y="98065"/>
                </a:lnTo>
                <a:lnTo>
                  <a:pt x="504278" y="101633"/>
                </a:lnTo>
                <a:lnTo>
                  <a:pt x="496654" y="105194"/>
                </a:lnTo>
                <a:lnTo>
                  <a:pt x="489030" y="107576"/>
                </a:lnTo>
                <a:lnTo>
                  <a:pt x="484742" y="108763"/>
                </a:lnTo>
                <a:lnTo>
                  <a:pt x="480923" y="110543"/>
                </a:lnTo>
                <a:lnTo>
                  <a:pt x="476635" y="112925"/>
                </a:lnTo>
                <a:lnTo>
                  <a:pt x="472823" y="114705"/>
                </a:lnTo>
                <a:lnTo>
                  <a:pt x="469011" y="117087"/>
                </a:lnTo>
                <a:lnTo>
                  <a:pt x="464722" y="118868"/>
                </a:lnTo>
                <a:lnTo>
                  <a:pt x="460434" y="120055"/>
                </a:lnTo>
                <a:lnTo>
                  <a:pt x="455662" y="120055"/>
                </a:lnTo>
                <a:lnTo>
                  <a:pt x="450420" y="121241"/>
                </a:lnTo>
                <a:lnTo>
                  <a:pt x="445655" y="123030"/>
                </a:lnTo>
                <a:lnTo>
                  <a:pt x="440414" y="124217"/>
                </a:lnTo>
                <a:lnTo>
                  <a:pt x="435642" y="125404"/>
                </a:lnTo>
                <a:lnTo>
                  <a:pt x="430401" y="127184"/>
                </a:lnTo>
                <a:lnTo>
                  <a:pt x="425159" y="128379"/>
                </a:lnTo>
                <a:lnTo>
                  <a:pt x="420394" y="130159"/>
                </a:lnTo>
                <a:lnTo>
                  <a:pt x="415153" y="131346"/>
                </a:lnTo>
                <a:lnTo>
                  <a:pt x="409904" y="133135"/>
                </a:lnTo>
                <a:lnTo>
                  <a:pt x="404663" y="134322"/>
                </a:lnTo>
                <a:lnTo>
                  <a:pt x="398945" y="135509"/>
                </a:lnTo>
                <a:lnTo>
                  <a:pt x="393227" y="136102"/>
                </a:lnTo>
                <a:lnTo>
                  <a:pt x="387502" y="136695"/>
                </a:lnTo>
                <a:lnTo>
                  <a:pt x="382261" y="136695"/>
                </a:lnTo>
                <a:lnTo>
                  <a:pt x="377019" y="137289"/>
                </a:lnTo>
                <a:lnTo>
                  <a:pt x="371778" y="138484"/>
                </a:lnTo>
                <a:lnTo>
                  <a:pt x="366060" y="139077"/>
                </a:lnTo>
                <a:lnTo>
                  <a:pt x="359858" y="140264"/>
                </a:lnTo>
                <a:lnTo>
                  <a:pt x="354140" y="140858"/>
                </a:lnTo>
                <a:lnTo>
                  <a:pt x="348422" y="142045"/>
                </a:lnTo>
                <a:lnTo>
                  <a:pt x="342704" y="142638"/>
                </a:lnTo>
                <a:lnTo>
                  <a:pt x="336980" y="143833"/>
                </a:lnTo>
                <a:lnTo>
                  <a:pt x="331262" y="144426"/>
                </a:lnTo>
                <a:lnTo>
                  <a:pt x="325067" y="145020"/>
                </a:lnTo>
                <a:lnTo>
                  <a:pt x="319349" y="146207"/>
                </a:lnTo>
                <a:lnTo>
                  <a:pt x="313624" y="146800"/>
                </a:lnTo>
                <a:lnTo>
                  <a:pt x="307906" y="147394"/>
                </a:lnTo>
                <a:lnTo>
                  <a:pt x="302188" y="147987"/>
                </a:lnTo>
                <a:lnTo>
                  <a:pt x="295994" y="149182"/>
                </a:lnTo>
                <a:lnTo>
                  <a:pt x="290269" y="149776"/>
                </a:lnTo>
                <a:lnTo>
                  <a:pt x="284551" y="150369"/>
                </a:lnTo>
                <a:lnTo>
                  <a:pt x="278357" y="150963"/>
                </a:lnTo>
                <a:lnTo>
                  <a:pt x="270733" y="152743"/>
                </a:lnTo>
                <a:lnTo>
                  <a:pt x="262625" y="153930"/>
                </a:lnTo>
                <a:lnTo>
                  <a:pt x="255001" y="153930"/>
                </a:lnTo>
                <a:lnTo>
                  <a:pt x="246901" y="153336"/>
                </a:lnTo>
                <a:lnTo>
                  <a:pt x="239270" y="152743"/>
                </a:lnTo>
                <a:lnTo>
                  <a:pt x="231170" y="152149"/>
                </a:lnTo>
                <a:lnTo>
                  <a:pt x="223546" y="150962"/>
                </a:lnTo>
                <a:lnTo>
                  <a:pt x="215438" y="150962"/>
                </a:lnTo>
                <a:lnTo>
                  <a:pt x="212579" y="147987"/>
                </a:lnTo>
                <a:lnTo>
                  <a:pt x="214009" y="145613"/>
                </a:lnTo>
                <a:lnTo>
                  <a:pt x="222116" y="146800"/>
                </a:lnTo>
                <a:lnTo>
                  <a:pt x="229740" y="147394"/>
                </a:lnTo>
                <a:lnTo>
                  <a:pt x="237364" y="147987"/>
                </a:lnTo>
                <a:lnTo>
                  <a:pt x="253095" y="147987"/>
                </a:lnTo>
                <a:lnTo>
                  <a:pt x="260719" y="147394"/>
                </a:lnTo>
                <a:lnTo>
                  <a:pt x="268350" y="146800"/>
                </a:lnTo>
                <a:lnTo>
                  <a:pt x="275974" y="146207"/>
                </a:lnTo>
                <a:lnTo>
                  <a:pt x="283598" y="145020"/>
                </a:lnTo>
                <a:lnTo>
                  <a:pt x="291222" y="143833"/>
                </a:lnTo>
                <a:lnTo>
                  <a:pt x="298853" y="142638"/>
                </a:lnTo>
                <a:lnTo>
                  <a:pt x="306477" y="141451"/>
                </a:lnTo>
                <a:lnTo>
                  <a:pt x="314101" y="140264"/>
                </a:lnTo>
                <a:lnTo>
                  <a:pt x="321732" y="139077"/>
                </a:lnTo>
                <a:lnTo>
                  <a:pt x="329356" y="137882"/>
                </a:lnTo>
                <a:lnTo>
                  <a:pt x="336980" y="136695"/>
                </a:lnTo>
                <a:lnTo>
                  <a:pt x="344134" y="135509"/>
                </a:lnTo>
                <a:lnTo>
                  <a:pt x="350805" y="134322"/>
                </a:lnTo>
                <a:lnTo>
                  <a:pt x="357952" y="133135"/>
                </a:lnTo>
                <a:lnTo>
                  <a:pt x="365107" y="131940"/>
                </a:lnTo>
                <a:lnTo>
                  <a:pt x="371778" y="130753"/>
                </a:lnTo>
                <a:lnTo>
                  <a:pt x="378925" y="128973"/>
                </a:lnTo>
                <a:lnTo>
                  <a:pt x="385596" y="127786"/>
                </a:lnTo>
                <a:lnTo>
                  <a:pt x="392274" y="125997"/>
                </a:lnTo>
                <a:lnTo>
                  <a:pt x="399421" y="124810"/>
                </a:lnTo>
                <a:lnTo>
                  <a:pt x="406092" y="123030"/>
                </a:lnTo>
                <a:lnTo>
                  <a:pt x="412770" y="121241"/>
                </a:lnTo>
                <a:lnTo>
                  <a:pt x="419441" y="119461"/>
                </a:lnTo>
                <a:lnTo>
                  <a:pt x="426112" y="117087"/>
                </a:lnTo>
                <a:lnTo>
                  <a:pt x="432783" y="114705"/>
                </a:lnTo>
                <a:lnTo>
                  <a:pt x="439461" y="112332"/>
                </a:lnTo>
                <a:lnTo>
                  <a:pt x="446132" y="109950"/>
                </a:lnTo>
                <a:lnTo>
                  <a:pt x="451373" y="107576"/>
                </a:lnTo>
                <a:lnTo>
                  <a:pt x="457091" y="105787"/>
                </a:lnTo>
                <a:lnTo>
                  <a:pt x="462816" y="104007"/>
                </a:lnTo>
                <a:lnTo>
                  <a:pt x="468534" y="102227"/>
                </a:lnTo>
                <a:lnTo>
                  <a:pt x="473776" y="100438"/>
                </a:lnTo>
                <a:lnTo>
                  <a:pt x="479017" y="98658"/>
                </a:lnTo>
                <a:lnTo>
                  <a:pt x="484265" y="95691"/>
                </a:lnTo>
                <a:lnTo>
                  <a:pt x="489030" y="91529"/>
                </a:lnTo>
                <a:lnTo>
                  <a:pt x="498560" y="88553"/>
                </a:lnTo>
                <a:lnTo>
                  <a:pt x="507614" y="84391"/>
                </a:lnTo>
                <a:lnTo>
                  <a:pt x="516674" y="79635"/>
                </a:lnTo>
                <a:lnTo>
                  <a:pt x="525231" y="74286"/>
                </a:lnTo>
                <a:lnTo>
                  <a:pt x="533835" y="68343"/>
                </a:lnTo>
                <a:lnTo>
                  <a:pt x="542438" y="61807"/>
                </a:lnTo>
                <a:lnTo>
                  <a:pt x="550512" y="55271"/>
                </a:lnTo>
                <a:lnTo>
                  <a:pt x="558587" y="48735"/>
                </a:lnTo>
                <a:lnTo>
                  <a:pt x="561962" y="45760"/>
                </a:lnTo>
                <a:lnTo>
                  <a:pt x="565734" y="41598"/>
                </a:lnTo>
                <a:lnTo>
                  <a:pt x="568646" y="37444"/>
                </a:lnTo>
                <a:lnTo>
                  <a:pt x="570036" y="33281"/>
                </a:lnTo>
                <a:lnTo>
                  <a:pt x="568646" y="34468"/>
                </a:lnTo>
                <a:lnTo>
                  <a:pt x="566727" y="36249"/>
                </a:lnTo>
                <a:lnTo>
                  <a:pt x="565271" y="38037"/>
                </a:lnTo>
                <a:lnTo>
                  <a:pt x="563352" y="39224"/>
                </a:lnTo>
                <a:lnTo>
                  <a:pt x="558587" y="43980"/>
                </a:lnTo>
                <a:lnTo>
                  <a:pt x="554351" y="48142"/>
                </a:lnTo>
                <a:lnTo>
                  <a:pt x="549586" y="52296"/>
                </a:lnTo>
                <a:lnTo>
                  <a:pt x="544821" y="55865"/>
                </a:lnTo>
                <a:lnTo>
                  <a:pt x="540056" y="60027"/>
                </a:lnTo>
                <a:lnTo>
                  <a:pt x="534761" y="63588"/>
                </a:lnTo>
                <a:lnTo>
                  <a:pt x="529996" y="67750"/>
                </a:lnTo>
                <a:lnTo>
                  <a:pt x="525231" y="71319"/>
                </a:lnTo>
                <a:lnTo>
                  <a:pt x="519533" y="73693"/>
                </a:lnTo>
                <a:lnTo>
                  <a:pt x="513815" y="76668"/>
                </a:lnTo>
                <a:lnTo>
                  <a:pt x="508574" y="79042"/>
                </a:lnTo>
                <a:lnTo>
                  <a:pt x="502849" y="82017"/>
                </a:lnTo>
                <a:lnTo>
                  <a:pt x="497607" y="84391"/>
                </a:lnTo>
                <a:lnTo>
                  <a:pt x="491889" y="87366"/>
                </a:lnTo>
                <a:lnTo>
                  <a:pt x="486648" y="89740"/>
                </a:lnTo>
                <a:lnTo>
                  <a:pt x="480923" y="92715"/>
                </a:lnTo>
                <a:lnTo>
                  <a:pt x="471870" y="94496"/>
                </a:lnTo>
                <a:lnTo>
                  <a:pt x="462816" y="96878"/>
                </a:lnTo>
                <a:lnTo>
                  <a:pt x="454232" y="99251"/>
                </a:lnTo>
                <a:lnTo>
                  <a:pt x="445179" y="102227"/>
                </a:lnTo>
                <a:lnTo>
                  <a:pt x="436125" y="104601"/>
                </a:lnTo>
                <a:lnTo>
                  <a:pt x="427542" y="106982"/>
                </a:lnTo>
                <a:lnTo>
                  <a:pt x="418488" y="108763"/>
                </a:lnTo>
                <a:lnTo>
                  <a:pt x="409428" y="110543"/>
                </a:lnTo>
                <a:lnTo>
                  <a:pt x="404663" y="112925"/>
                </a:lnTo>
                <a:lnTo>
                  <a:pt x="399898" y="114112"/>
                </a:lnTo>
                <a:lnTo>
                  <a:pt x="395133" y="115299"/>
                </a:lnTo>
                <a:lnTo>
                  <a:pt x="390368" y="115892"/>
                </a:lnTo>
                <a:lnTo>
                  <a:pt x="385120" y="116486"/>
                </a:lnTo>
                <a:lnTo>
                  <a:pt x="380355" y="117087"/>
                </a:lnTo>
                <a:lnTo>
                  <a:pt x="375113" y="117681"/>
                </a:lnTo>
                <a:lnTo>
                  <a:pt x="370348" y="118868"/>
                </a:lnTo>
                <a:lnTo>
                  <a:pt x="359382" y="118868"/>
                </a:lnTo>
                <a:lnTo>
                  <a:pt x="354140" y="119461"/>
                </a:lnTo>
                <a:lnTo>
                  <a:pt x="348422" y="120648"/>
                </a:lnTo>
                <a:lnTo>
                  <a:pt x="343181" y="121241"/>
                </a:lnTo>
                <a:lnTo>
                  <a:pt x="337933" y="122436"/>
                </a:lnTo>
                <a:lnTo>
                  <a:pt x="332691" y="123623"/>
                </a:lnTo>
                <a:lnTo>
                  <a:pt x="327926" y="124810"/>
                </a:lnTo>
                <a:lnTo>
                  <a:pt x="324591" y="124810"/>
                </a:lnTo>
                <a:lnTo>
                  <a:pt x="321255" y="125404"/>
                </a:lnTo>
                <a:lnTo>
                  <a:pt x="317920" y="126591"/>
                </a:lnTo>
                <a:lnTo>
                  <a:pt x="315054" y="127184"/>
                </a:lnTo>
                <a:lnTo>
                  <a:pt x="311718" y="127786"/>
                </a:lnTo>
                <a:lnTo>
                  <a:pt x="308859" y="127184"/>
                </a:lnTo>
                <a:lnTo>
                  <a:pt x="306000" y="125997"/>
                </a:lnTo>
                <a:lnTo>
                  <a:pt x="303141" y="123623"/>
                </a:lnTo>
                <a:lnTo>
                  <a:pt x="306953" y="123030"/>
                </a:lnTo>
                <a:lnTo>
                  <a:pt x="310765" y="121835"/>
                </a:lnTo>
                <a:lnTo>
                  <a:pt x="314577" y="121835"/>
                </a:lnTo>
                <a:lnTo>
                  <a:pt x="318396" y="121241"/>
                </a:lnTo>
                <a:lnTo>
                  <a:pt x="322208" y="120648"/>
                </a:lnTo>
                <a:lnTo>
                  <a:pt x="326020" y="120055"/>
                </a:lnTo>
                <a:lnTo>
                  <a:pt x="329832" y="119461"/>
                </a:lnTo>
                <a:lnTo>
                  <a:pt x="333644" y="118868"/>
                </a:lnTo>
                <a:lnTo>
                  <a:pt x="335550" y="115892"/>
                </a:lnTo>
                <a:lnTo>
                  <a:pt x="343181" y="114705"/>
                </a:lnTo>
                <a:lnTo>
                  <a:pt x="350805" y="113518"/>
                </a:lnTo>
                <a:lnTo>
                  <a:pt x="358429" y="112332"/>
                </a:lnTo>
                <a:lnTo>
                  <a:pt x="365583" y="111137"/>
                </a:lnTo>
                <a:lnTo>
                  <a:pt x="373207" y="109950"/>
                </a:lnTo>
                <a:lnTo>
                  <a:pt x="380831" y="108763"/>
                </a:lnTo>
                <a:lnTo>
                  <a:pt x="387985" y="106982"/>
                </a:lnTo>
                <a:lnTo>
                  <a:pt x="395609" y="105787"/>
                </a:lnTo>
                <a:lnTo>
                  <a:pt x="403233" y="104007"/>
                </a:lnTo>
                <a:lnTo>
                  <a:pt x="410381" y="102227"/>
                </a:lnTo>
                <a:lnTo>
                  <a:pt x="417535" y="100438"/>
                </a:lnTo>
                <a:lnTo>
                  <a:pt x="425159" y="98658"/>
                </a:lnTo>
                <a:lnTo>
                  <a:pt x="432307" y="96878"/>
                </a:lnTo>
                <a:lnTo>
                  <a:pt x="439937" y="95089"/>
                </a:lnTo>
                <a:lnTo>
                  <a:pt x="447085" y="93309"/>
                </a:lnTo>
                <a:lnTo>
                  <a:pt x="454232" y="90935"/>
                </a:lnTo>
                <a:lnTo>
                  <a:pt x="458997" y="89147"/>
                </a:lnTo>
                <a:lnTo>
                  <a:pt x="463769" y="87366"/>
                </a:lnTo>
                <a:lnTo>
                  <a:pt x="469011" y="85586"/>
                </a:lnTo>
                <a:lnTo>
                  <a:pt x="473776" y="83204"/>
                </a:lnTo>
                <a:lnTo>
                  <a:pt x="478541" y="81424"/>
                </a:lnTo>
                <a:lnTo>
                  <a:pt x="483789" y="79635"/>
                </a:lnTo>
                <a:lnTo>
                  <a:pt x="488554" y="77261"/>
                </a:lnTo>
                <a:lnTo>
                  <a:pt x="493319" y="75481"/>
                </a:lnTo>
                <a:lnTo>
                  <a:pt x="498560" y="71912"/>
                </a:lnTo>
                <a:lnTo>
                  <a:pt x="504278" y="68343"/>
                </a:lnTo>
                <a:lnTo>
                  <a:pt x="509527" y="65376"/>
                </a:lnTo>
                <a:lnTo>
                  <a:pt x="514768" y="61807"/>
                </a:lnTo>
                <a:lnTo>
                  <a:pt x="520486" y="58239"/>
                </a:lnTo>
                <a:lnTo>
                  <a:pt x="525761" y="54084"/>
                </a:lnTo>
                <a:lnTo>
                  <a:pt x="530989" y="50516"/>
                </a:lnTo>
                <a:lnTo>
                  <a:pt x="536217" y="46353"/>
                </a:lnTo>
                <a:lnTo>
                  <a:pt x="541446" y="42793"/>
                </a:lnTo>
                <a:lnTo>
                  <a:pt x="546674" y="38037"/>
                </a:lnTo>
                <a:lnTo>
                  <a:pt x="551439" y="33875"/>
                </a:lnTo>
                <a:lnTo>
                  <a:pt x="556204" y="29119"/>
                </a:lnTo>
                <a:lnTo>
                  <a:pt x="561498" y="23770"/>
                </a:lnTo>
                <a:lnTo>
                  <a:pt x="565734" y="18421"/>
                </a:lnTo>
                <a:lnTo>
                  <a:pt x="570565" y="13072"/>
                </a:lnTo>
                <a:lnTo>
                  <a:pt x="574801" y="7129"/>
                </a:lnTo>
                <a:lnTo>
                  <a:pt x="576720" y="593"/>
                </a:lnTo>
                <a:lnTo>
                  <a:pt x="571955" y="5942"/>
                </a:lnTo>
                <a:lnTo>
                  <a:pt x="567653" y="10698"/>
                </a:lnTo>
                <a:lnTo>
                  <a:pt x="562888" y="15445"/>
                </a:lnTo>
                <a:lnTo>
                  <a:pt x="558123" y="20201"/>
                </a:lnTo>
                <a:lnTo>
                  <a:pt x="553358" y="24957"/>
                </a:lnTo>
                <a:lnTo>
                  <a:pt x="548593" y="29119"/>
                </a:lnTo>
                <a:lnTo>
                  <a:pt x="543828" y="33281"/>
                </a:lnTo>
                <a:lnTo>
                  <a:pt x="538600" y="37444"/>
                </a:lnTo>
                <a:lnTo>
                  <a:pt x="533835" y="41598"/>
                </a:lnTo>
                <a:lnTo>
                  <a:pt x="528607" y="45167"/>
                </a:lnTo>
                <a:lnTo>
                  <a:pt x="523345" y="48735"/>
                </a:lnTo>
                <a:lnTo>
                  <a:pt x="518580" y="52296"/>
                </a:lnTo>
                <a:lnTo>
                  <a:pt x="513339" y="55865"/>
                </a:lnTo>
                <a:lnTo>
                  <a:pt x="508097" y="58840"/>
                </a:lnTo>
                <a:lnTo>
                  <a:pt x="502372" y="61807"/>
                </a:lnTo>
                <a:lnTo>
                  <a:pt x="497131" y="64189"/>
                </a:lnTo>
                <a:lnTo>
                  <a:pt x="492842" y="64189"/>
                </a:lnTo>
                <a:lnTo>
                  <a:pt x="490936" y="65376"/>
                </a:lnTo>
                <a:lnTo>
                  <a:pt x="489030" y="67750"/>
                </a:lnTo>
                <a:lnTo>
                  <a:pt x="484265" y="70725"/>
                </a:lnTo>
                <a:lnTo>
                  <a:pt x="479017" y="72506"/>
                </a:lnTo>
                <a:lnTo>
                  <a:pt x="473776" y="74286"/>
                </a:lnTo>
                <a:lnTo>
                  <a:pt x="468534" y="75481"/>
                </a:lnTo>
                <a:lnTo>
                  <a:pt x="463293" y="76668"/>
                </a:lnTo>
                <a:lnTo>
                  <a:pt x="458044" y="77855"/>
                </a:lnTo>
                <a:lnTo>
                  <a:pt x="452803" y="79042"/>
                </a:lnTo>
                <a:lnTo>
                  <a:pt x="447561" y="80830"/>
                </a:lnTo>
                <a:lnTo>
                  <a:pt x="445655" y="82017"/>
                </a:lnTo>
                <a:lnTo>
                  <a:pt x="443749" y="83204"/>
                </a:lnTo>
                <a:lnTo>
                  <a:pt x="441843" y="84391"/>
                </a:lnTo>
                <a:lnTo>
                  <a:pt x="439937" y="84992"/>
                </a:lnTo>
                <a:lnTo>
                  <a:pt x="437555" y="85586"/>
                </a:lnTo>
                <a:lnTo>
                  <a:pt x="435642" y="86179"/>
                </a:lnTo>
                <a:lnTo>
                  <a:pt x="433260" y="86773"/>
                </a:lnTo>
                <a:lnTo>
                  <a:pt x="431354" y="87366"/>
                </a:lnTo>
                <a:lnTo>
                  <a:pt x="428018" y="87960"/>
                </a:lnTo>
                <a:lnTo>
                  <a:pt x="424683" y="88553"/>
                </a:lnTo>
                <a:lnTo>
                  <a:pt x="421347" y="89740"/>
                </a:lnTo>
                <a:lnTo>
                  <a:pt x="418488" y="90935"/>
                </a:lnTo>
                <a:lnTo>
                  <a:pt x="415153" y="91528"/>
                </a:lnTo>
                <a:lnTo>
                  <a:pt x="411817" y="92715"/>
                </a:lnTo>
                <a:lnTo>
                  <a:pt x="408475" y="93309"/>
                </a:lnTo>
                <a:lnTo>
                  <a:pt x="405139" y="93309"/>
                </a:lnTo>
                <a:lnTo>
                  <a:pt x="403233" y="94496"/>
                </a:lnTo>
                <a:lnTo>
                  <a:pt x="400851" y="95089"/>
                </a:lnTo>
                <a:lnTo>
                  <a:pt x="398468" y="95691"/>
                </a:lnTo>
                <a:lnTo>
                  <a:pt x="396562" y="95691"/>
                </a:lnTo>
                <a:lnTo>
                  <a:pt x="394180" y="96284"/>
                </a:lnTo>
                <a:lnTo>
                  <a:pt x="391797" y="96878"/>
                </a:lnTo>
                <a:lnTo>
                  <a:pt x="389415" y="97471"/>
                </a:lnTo>
                <a:lnTo>
                  <a:pt x="387502" y="98658"/>
                </a:lnTo>
                <a:lnTo>
                  <a:pt x="378925" y="99251"/>
                </a:lnTo>
                <a:lnTo>
                  <a:pt x="370825" y="100438"/>
                </a:lnTo>
                <a:lnTo>
                  <a:pt x="362241" y="102227"/>
                </a:lnTo>
                <a:lnTo>
                  <a:pt x="353664" y="103414"/>
                </a:lnTo>
                <a:lnTo>
                  <a:pt x="345087" y="105194"/>
                </a:lnTo>
                <a:lnTo>
                  <a:pt x="336503" y="106982"/>
                </a:lnTo>
                <a:lnTo>
                  <a:pt x="327926" y="108763"/>
                </a:lnTo>
                <a:lnTo>
                  <a:pt x="319349" y="110543"/>
                </a:lnTo>
                <a:lnTo>
                  <a:pt x="314101" y="110543"/>
                </a:lnTo>
                <a:lnTo>
                  <a:pt x="308859" y="111137"/>
                </a:lnTo>
                <a:lnTo>
                  <a:pt x="303618" y="112332"/>
                </a:lnTo>
                <a:lnTo>
                  <a:pt x="297900" y="113518"/>
                </a:lnTo>
                <a:lnTo>
                  <a:pt x="292182" y="115299"/>
                </a:lnTo>
                <a:lnTo>
                  <a:pt x="286457" y="115892"/>
                </a:lnTo>
                <a:lnTo>
                  <a:pt x="280739" y="115892"/>
                </a:lnTo>
                <a:lnTo>
                  <a:pt x="275021" y="115299"/>
                </a:lnTo>
                <a:lnTo>
                  <a:pt x="274068" y="116486"/>
                </a:lnTo>
                <a:lnTo>
                  <a:pt x="259766" y="116486"/>
                </a:lnTo>
                <a:lnTo>
                  <a:pt x="253095" y="115892"/>
                </a:lnTo>
                <a:lnTo>
                  <a:pt x="245948" y="115299"/>
                </a:lnTo>
                <a:lnTo>
                  <a:pt x="238794" y="114705"/>
                </a:lnTo>
                <a:lnTo>
                  <a:pt x="231646" y="113518"/>
                </a:lnTo>
                <a:lnTo>
                  <a:pt x="224499" y="112332"/>
                </a:lnTo>
                <a:lnTo>
                  <a:pt x="217821" y="111136"/>
                </a:lnTo>
                <a:lnTo>
                  <a:pt x="214962" y="110543"/>
                </a:lnTo>
                <a:lnTo>
                  <a:pt x="212103" y="109356"/>
                </a:lnTo>
                <a:lnTo>
                  <a:pt x="209244" y="108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86218" y="3850290"/>
            <a:ext cx="39576" cy="5942"/>
          </a:xfrm>
          <a:custGeom>
            <a:avLst/>
            <a:gdLst/>
            <a:ahLst/>
            <a:cxnLst/>
            <a:rect l="l" t="t" r="r" b="b"/>
            <a:pathLst>
              <a:path w="39576" h="5942">
                <a:moveTo>
                  <a:pt x="39576" y="1780"/>
                </a:moveTo>
                <a:lnTo>
                  <a:pt x="35274" y="593"/>
                </a:lnTo>
                <a:lnTo>
                  <a:pt x="30509" y="0"/>
                </a:lnTo>
                <a:lnTo>
                  <a:pt x="1455" y="0"/>
                </a:lnTo>
                <a:lnTo>
                  <a:pt x="0" y="4162"/>
                </a:lnTo>
                <a:lnTo>
                  <a:pt x="4765" y="5349"/>
                </a:lnTo>
                <a:lnTo>
                  <a:pt x="9066" y="5942"/>
                </a:lnTo>
                <a:lnTo>
                  <a:pt x="13831" y="5349"/>
                </a:lnTo>
                <a:lnTo>
                  <a:pt x="18596" y="4755"/>
                </a:lnTo>
                <a:lnTo>
                  <a:pt x="23361" y="4162"/>
                </a:lnTo>
                <a:lnTo>
                  <a:pt x="28590" y="3568"/>
                </a:lnTo>
                <a:lnTo>
                  <a:pt x="33355" y="4162"/>
                </a:lnTo>
                <a:lnTo>
                  <a:pt x="38120" y="4755"/>
                </a:lnTo>
                <a:lnTo>
                  <a:pt x="39576" y="3568"/>
                </a:lnTo>
                <a:lnTo>
                  <a:pt x="39576" y="1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78608" y="3863956"/>
            <a:ext cx="35274" cy="5950"/>
          </a:xfrm>
          <a:custGeom>
            <a:avLst/>
            <a:gdLst/>
            <a:ahLst/>
            <a:cxnLst/>
            <a:rect l="l" t="t" r="r" b="b"/>
            <a:pathLst>
              <a:path w="35274" h="5950">
                <a:moveTo>
                  <a:pt x="926" y="1195"/>
                </a:moveTo>
                <a:lnTo>
                  <a:pt x="0" y="3568"/>
                </a:lnTo>
                <a:lnTo>
                  <a:pt x="463" y="5349"/>
                </a:lnTo>
                <a:lnTo>
                  <a:pt x="1455" y="5950"/>
                </a:lnTo>
                <a:lnTo>
                  <a:pt x="9066" y="5950"/>
                </a:lnTo>
                <a:lnTo>
                  <a:pt x="12839" y="5349"/>
                </a:lnTo>
                <a:lnTo>
                  <a:pt x="16214" y="5349"/>
                </a:lnTo>
                <a:lnTo>
                  <a:pt x="20052" y="4755"/>
                </a:lnTo>
                <a:lnTo>
                  <a:pt x="30972" y="4755"/>
                </a:lnTo>
                <a:lnTo>
                  <a:pt x="31965" y="4162"/>
                </a:lnTo>
                <a:lnTo>
                  <a:pt x="33355" y="4162"/>
                </a:lnTo>
                <a:lnTo>
                  <a:pt x="34811" y="3568"/>
                </a:lnTo>
                <a:lnTo>
                  <a:pt x="35274" y="2381"/>
                </a:lnTo>
                <a:lnTo>
                  <a:pt x="30972" y="1195"/>
                </a:lnTo>
                <a:lnTo>
                  <a:pt x="26670" y="601"/>
                </a:lnTo>
                <a:lnTo>
                  <a:pt x="22435" y="0"/>
                </a:lnTo>
                <a:lnTo>
                  <a:pt x="18133" y="0"/>
                </a:lnTo>
                <a:lnTo>
                  <a:pt x="13831" y="601"/>
                </a:lnTo>
                <a:lnTo>
                  <a:pt x="9530" y="601"/>
                </a:lnTo>
                <a:lnTo>
                  <a:pt x="5228" y="1195"/>
                </a:lnTo>
                <a:lnTo>
                  <a:pt x="926" y="1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54785" y="3868711"/>
            <a:ext cx="1919" cy="3568"/>
          </a:xfrm>
          <a:custGeom>
            <a:avLst/>
            <a:gdLst/>
            <a:ahLst/>
            <a:cxnLst/>
            <a:rect l="l" t="t" r="r" b="b"/>
            <a:pathLst>
              <a:path w="1919" h="3568">
                <a:moveTo>
                  <a:pt x="926" y="3568"/>
                </a:moveTo>
                <a:lnTo>
                  <a:pt x="1455" y="2381"/>
                </a:lnTo>
                <a:lnTo>
                  <a:pt x="1919" y="0"/>
                </a:lnTo>
                <a:lnTo>
                  <a:pt x="0" y="3568"/>
                </a:lnTo>
                <a:lnTo>
                  <a:pt x="926" y="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71926" y="3879413"/>
            <a:ext cx="26207" cy="5349"/>
          </a:xfrm>
          <a:custGeom>
            <a:avLst/>
            <a:gdLst/>
            <a:ahLst/>
            <a:cxnLst/>
            <a:rect l="l" t="t" r="r" b="b"/>
            <a:pathLst>
              <a:path w="26207" h="5349">
                <a:moveTo>
                  <a:pt x="26207" y="4162"/>
                </a:moveTo>
                <a:lnTo>
                  <a:pt x="25744" y="1788"/>
                </a:lnTo>
                <a:lnTo>
                  <a:pt x="22435" y="1195"/>
                </a:lnTo>
                <a:lnTo>
                  <a:pt x="19523" y="593"/>
                </a:lnTo>
                <a:lnTo>
                  <a:pt x="16214" y="0"/>
                </a:lnTo>
                <a:lnTo>
                  <a:pt x="3375" y="0"/>
                </a:lnTo>
                <a:lnTo>
                  <a:pt x="463" y="593"/>
                </a:lnTo>
                <a:lnTo>
                  <a:pt x="0" y="2975"/>
                </a:lnTo>
                <a:lnTo>
                  <a:pt x="0" y="4755"/>
                </a:lnTo>
                <a:lnTo>
                  <a:pt x="992" y="5349"/>
                </a:lnTo>
                <a:lnTo>
                  <a:pt x="20052" y="5349"/>
                </a:lnTo>
                <a:lnTo>
                  <a:pt x="22898" y="4755"/>
                </a:lnTo>
                <a:lnTo>
                  <a:pt x="26207" y="4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866695" y="3891897"/>
            <a:ext cx="17140" cy="5942"/>
          </a:xfrm>
          <a:custGeom>
            <a:avLst/>
            <a:gdLst/>
            <a:ahLst/>
            <a:cxnLst/>
            <a:rect l="l" t="t" r="r" b="b"/>
            <a:pathLst>
              <a:path w="17140" h="5942">
                <a:moveTo>
                  <a:pt x="6684" y="5349"/>
                </a:moveTo>
                <a:lnTo>
                  <a:pt x="10986" y="5349"/>
                </a:lnTo>
                <a:lnTo>
                  <a:pt x="13368" y="4755"/>
                </a:lnTo>
                <a:lnTo>
                  <a:pt x="15221" y="4154"/>
                </a:lnTo>
                <a:lnTo>
                  <a:pt x="17140" y="3560"/>
                </a:lnTo>
                <a:lnTo>
                  <a:pt x="17140" y="1780"/>
                </a:lnTo>
                <a:lnTo>
                  <a:pt x="15221" y="1186"/>
                </a:lnTo>
                <a:lnTo>
                  <a:pt x="12839" y="593"/>
                </a:lnTo>
                <a:lnTo>
                  <a:pt x="10986" y="0"/>
                </a:lnTo>
                <a:lnTo>
                  <a:pt x="4301" y="0"/>
                </a:lnTo>
                <a:lnTo>
                  <a:pt x="1919" y="593"/>
                </a:lnTo>
                <a:lnTo>
                  <a:pt x="0" y="1186"/>
                </a:lnTo>
                <a:lnTo>
                  <a:pt x="0" y="3560"/>
                </a:lnTo>
                <a:lnTo>
                  <a:pt x="463" y="5942"/>
                </a:lnTo>
                <a:lnTo>
                  <a:pt x="2382" y="5349"/>
                </a:lnTo>
                <a:lnTo>
                  <a:pt x="6684" y="5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75101" y="3895457"/>
            <a:ext cx="61965" cy="39232"/>
          </a:xfrm>
          <a:custGeom>
            <a:avLst/>
            <a:gdLst/>
            <a:ahLst/>
            <a:cxnLst/>
            <a:rect l="l" t="t" r="r" b="b"/>
            <a:pathLst>
              <a:path w="61965" h="39232">
                <a:moveTo>
                  <a:pt x="476" y="14860"/>
                </a:moveTo>
                <a:lnTo>
                  <a:pt x="0" y="19022"/>
                </a:lnTo>
                <a:lnTo>
                  <a:pt x="1906" y="20803"/>
                </a:lnTo>
                <a:lnTo>
                  <a:pt x="3336" y="21990"/>
                </a:lnTo>
                <a:lnTo>
                  <a:pt x="7626" y="27940"/>
                </a:lnTo>
                <a:lnTo>
                  <a:pt x="11915" y="32094"/>
                </a:lnTo>
                <a:lnTo>
                  <a:pt x="17158" y="35070"/>
                </a:lnTo>
                <a:lnTo>
                  <a:pt x="22878" y="37444"/>
                </a:lnTo>
                <a:lnTo>
                  <a:pt x="28598" y="38639"/>
                </a:lnTo>
                <a:lnTo>
                  <a:pt x="34317" y="39232"/>
                </a:lnTo>
                <a:lnTo>
                  <a:pt x="40515" y="39232"/>
                </a:lnTo>
                <a:lnTo>
                  <a:pt x="46234" y="38639"/>
                </a:lnTo>
                <a:lnTo>
                  <a:pt x="48140" y="38045"/>
                </a:lnTo>
                <a:lnTo>
                  <a:pt x="50046" y="35663"/>
                </a:lnTo>
                <a:lnTo>
                  <a:pt x="50522" y="32696"/>
                </a:lnTo>
                <a:lnTo>
                  <a:pt x="50522" y="29127"/>
                </a:lnTo>
                <a:lnTo>
                  <a:pt x="51952" y="27940"/>
                </a:lnTo>
                <a:lnTo>
                  <a:pt x="53858" y="26745"/>
                </a:lnTo>
                <a:lnTo>
                  <a:pt x="57193" y="24965"/>
                </a:lnTo>
                <a:lnTo>
                  <a:pt x="59576" y="21396"/>
                </a:lnTo>
                <a:lnTo>
                  <a:pt x="60529" y="17835"/>
                </a:lnTo>
                <a:lnTo>
                  <a:pt x="61965" y="14267"/>
                </a:lnTo>
                <a:lnTo>
                  <a:pt x="60052" y="9511"/>
                </a:lnTo>
                <a:lnTo>
                  <a:pt x="54334" y="5942"/>
                </a:lnTo>
                <a:lnTo>
                  <a:pt x="48139" y="2975"/>
                </a:lnTo>
                <a:lnTo>
                  <a:pt x="41468" y="1195"/>
                </a:lnTo>
                <a:lnTo>
                  <a:pt x="34793" y="0"/>
                </a:lnTo>
                <a:lnTo>
                  <a:pt x="27644" y="593"/>
                </a:lnTo>
                <a:lnTo>
                  <a:pt x="20972" y="1788"/>
                </a:lnTo>
                <a:lnTo>
                  <a:pt x="14775" y="4162"/>
                </a:lnTo>
                <a:lnTo>
                  <a:pt x="8579" y="7137"/>
                </a:lnTo>
                <a:lnTo>
                  <a:pt x="5719" y="9511"/>
                </a:lnTo>
                <a:lnTo>
                  <a:pt x="2383" y="11893"/>
                </a:lnTo>
                <a:lnTo>
                  <a:pt x="476" y="14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86537" y="3903785"/>
            <a:ext cx="40512" cy="7129"/>
          </a:xfrm>
          <a:custGeom>
            <a:avLst/>
            <a:gdLst/>
            <a:ahLst/>
            <a:cxnLst/>
            <a:rect l="l" t="t" r="r" b="b"/>
            <a:pathLst>
              <a:path w="40512" h="7129">
                <a:moveTo>
                  <a:pt x="5242" y="7129"/>
                </a:moveTo>
                <a:lnTo>
                  <a:pt x="10485" y="6536"/>
                </a:lnTo>
                <a:lnTo>
                  <a:pt x="20494" y="6536"/>
                </a:lnTo>
                <a:lnTo>
                  <a:pt x="25741" y="5942"/>
                </a:lnTo>
                <a:lnTo>
                  <a:pt x="30506" y="5942"/>
                </a:lnTo>
                <a:lnTo>
                  <a:pt x="35747" y="5349"/>
                </a:lnTo>
                <a:lnTo>
                  <a:pt x="40512" y="4755"/>
                </a:lnTo>
                <a:lnTo>
                  <a:pt x="35747" y="2967"/>
                </a:lnTo>
                <a:lnTo>
                  <a:pt x="30982" y="1186"/>
                </a:lnTo>
                <a:lnTo>
                  <a:pt x="25741" y="593"/>
                </a:lnTo>
                <a:lnTo>
                  <a:pt x="20018" y="0"/>
                </a:lnTo>
                <a:lnTo>
                  <a:pt x="14775" y="593"/>
                </a:lnTo>
                <a:lnTo>
                  <a:pt x="9532" y="1780"/>
                </a:lnTo>
                <a:lnTo>
                  <a:pt x="4289" y="4162"/>
                </a:lnTo>
                <a:lnTo>
                  <a:pt x="0" y="7129"/>
                </a:lnTo>
                <a:lnTo>
                  <a:pt x="5242" y="7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55163" y="3912098"/>
            <a:ext cx="260243" cy="118282"/>
          </a:xfrm>
          <a:custGeom>
            <a:avLst/>
            <a:gdLst/>
            <a:ahLst/>
            <a:cxnLst/>
            <a:rect l="l" t="t" r="r" b="b"/>
            <a:pathLst>
              <a:path w="260243" h="118282">
                <a:moveTo>
                  <a:pt x="66266" y="88561"/>
                </a:moveTo>
                <a:lnTo>
                  <a:pt x="56273" y="88561"/>
                </a:lnTo>
                <a:lnTo>
                  <a:pt x="51508" y="89155"/>
                </a:lnTo>
                <a:lnTo>
                  <a:pt x="46234" y="89155"/>
                </a:lnTo>
                <a:lnTo>
                  <a:pt x="41468" y="89748"/>
                </a:lnTo>
                <a:lnTo>
                  <a:pt x="39086" y="88561"/>
                </a:lnTo>
                <a:lnTo>
                  <a:pt x="37656" y="86781"/>
                </a:lnTo>
                <a:lnTo>
                  <a:pt x="36703" y="84399"/>
                </a:lnTo>
                <a:lnTo>
                  <a:pt x="35274" y="82025"/>
                </a:lnTo>
                <a:lnTo>
                  <a:pt x="43851" y="81432"/>
                </a:lnTo>
                <a:lnTo>
                  <a:pt x="52898" y="80838"/>
                </a:lnTo>
                <a:lnTo>
                  <a:pt x="61965" y="80245"/>
                </a:lnTo>
                <a:lnTo>
                  <a:pt x="79569" y="80245"/>
                </a:lnTo>
                <a:lnTo>
                  <a:pt x="88172" y="80838"/>
                </a:lnTo>
                <a:lnTo>
                  <a:pt x="96776" y="81432"/>
                </a:lnTo>
                <a:lnTo>
                  <a:pt x="105313" y="82025"/>
                </a:lnTo>
                <a:lnTo>
                  <a:pt x="108688" y="82025"/>
                </a:lnTo>
                <a:lnTo>
                  <a:pt x="111998" y="83212"/>
                </a:lnTo>
                <a:lnTo>
                  <a:pt x="115373" y="83212"/>
                </a:lnTo>
                <a:lnTo>
                  <a:pt x="118219" y="80838"/>
                </a:lnTo>
                <a:lnTo>
                  <a:pt x="118219" y="78456"/>
                </a:lnTo>
                <a:lnTo>
                  <a:pt x="117755" y="76676"/>
                </a:lnTo>
                <a:lnTo>
                  <a:pt x="110608" y="76083"/>
                </a:lnTo>
                <a:lnTo>
                  <a:pt x="103460" y="75489"/>
                </a:lnTo>
                <a:lnTo>
                  <a:pt x="96313" y="74896"/>
                </a:lnTo>
                <a:lnTo>
                  <a:pt x="88636" y="74896"/>
                </a:lnTo>
                <a:lnTo>
                  <a:pt x="81025" y="74294"/>
                </a:lnTo>
                <a:lnTo>
                  <a:pt x="59119" y="74294"/>
                </a:lnTo>
                <a:lnTo>
                  <a:pt x="55744" y="74896"/>
                </a:lnTo>
                <a:lnTo>
                  <a:pt x="52435" y="75489"/>
                </a:lnTo>
                <a:lnTo>
                  <a:pt x="49093" y="75489"/>
                </a:lnTo>
                <a:lnTo>
                  <a:pt x="45280" y="76083"/>
                </a:lnTo>
                <a:lnTo>
                  <a:pt x="41945" y="76083"/>
                </a:lnTo>
                <a:lnTo>
                  <a:pt x="38609" y="76676"/>
                </a:lnTo>
                <a:lnTo>
                  <a:pt x="35750" y="78456"/>
                </a:lnTo>
                <a:lnTo>
                  <a:pt x="32885" y="80245"/>
                </a:lnTo>
                <a:lnTo>
                  <a:pt x="29073" y="79050"/>
                </a:lnTo>
                <a:lnTo>
                  <a:pt x="25737" y="77863"/>
                </a:lnTo>
                <a:lnTo>
                  <a:pt x="21925" y="76676"/>
                </a:lnTo>
                <a:lnTo>
                  <a:pt x="18113" y="76083"/>
                </a:lnTo>
                <a:lnTo>
                  <a:pt x="13825" y="75489"/>
                </a:lnTo>
                <a:lnTo>
                  <a:pt x="10013" y="75489"/>
                </a:lnTo>
                <a:lnTo>
                  <a:pt x="6194" y="74896"/>
                </a:lnTo>
                <a:lnTo>
                  <a:pt x="1906" y="74896"/>
                </a:lnTo>
                <a:lnTo>
                  <a:pt x="0" y="76676"/>
                </a:lnTo>
                <a:lnTo>
                  <a:pt x="3335" y="77269"/>
                </a:lnTo>
                <a:lnTo>
                  <a:pt x="7147" y="77269"/>
                </a:lnTo>
                <a:lnTo>
                  <a:pt x="10489" y="78456"/>
                </a:lnTo>
                <a:lnTo>
                  <a:pt x="14301" y="79050"/>
                </a:lnTo>
                <a:lnTo>
                  <a:pt x="17637" y="80245"/>
                </a:lnTo>
                <a:lnTo>
                  <a:pt x="20972" y="81432"/>
                </a:lnTo>
                <a:lnTo>
                  <a:pt x="24308" y="82619"/>
                </a:lnTo>
                <a:lnTo>
                  <a:pt x="27643" y="83806"/>
                </a:lnTo>
                <a:lnTo>
                  <a:pt x="31932" y="87374"/>
                </a:lnTo>
                <a:lnTo>
                  <a:pt x="34797" y="92724"/>
                </a:lnTo>
                <a:lnTo>
                  <a:pt x="36703" y="98666"/>
                </a:lnTo>
                <a:lnTo>
                  <a:pt x="40039" y="103422"/>
                </a:lnTo>
                <a:lnTo>
                  <a:pt x="45757" y="107584"/>
                </a:lnTo>
                <a:lnTo>
                  <a:pt x="51971" y="111145"/>
                </a:lnTo>
                <a:lnTo>
                  <a:pt x="58656" y="114120"/>
                </a:lnTo>
                <a:lnTo>
                  <a:pt x="65274" y="116494"/>
                </a:lnTo>
                <a:lnTo>
                  <a:pt x="71958" y="118282"/>
                </a:lnTo>
                <a:lnTo>
                  <a:pt x="79106" y="118282"/>
                </a:lnTo>
                <a:lnTo>
                  <a:pt x="85790" y="117096"/>
                </a:lnTo>
                <a:lnTo>
                  <a:pt x="92937" y="114714"/>
                </a:lnTo>
                <a:lnTo>
                  <a:pt x="98695" y="114120"/>
                </a:lnTo>
                <a:lnTo>
                  <a:pt x="109615" y="114120"/>
                </a:lnTo>
                <a:lnTo>
                  <a:pt x="115373" y="113527"/>
                </a:lnTo>
                <a:lnTo>
                  <a:pt x="138205" y="113527"/>
                </a:lnTo>
                <a:lnTo>
                  <a:pt x="143500" y="112933"/>
                </a:lnTo>
                <a:lnTo>
                  <a:pt x="149191" y="112933"/>
                </a:lnTo>
                <a:lnTo>
                  <a:pt x="154420" y="111746"/>
                </a:lnTo>
                <a:lnTo>
                  <a:pt x="160177" y="111145"/>
                </a:lnTo>
                <a:lnTo>
                  <a:pt x="165406" y="109958"/>
                </a:lnTo>
                <a:lnTo>
                  <a:pt x="170634" y="108178"/>
                </a:lnTo>
                <a:lnTo>
                  <a:pt x="175862" y="105796"/>
                </a:lnTo>
                <a:lnTo>
                  <a:pt x="180627" y="103422"/>
                </a:lnTo>
                <a:lnTo>
                  <a:pt x="182546" y="101642"/>
                </a:lnTo>
                <a:lnTo>
                  <a:pt x="184466" y="100446"/>
                </a:lnTo>
                <a:lnTo>
                  <a:pt x="186848" y="98666"/>
                </a:lnTo>
                <a:lnTo>
                  <a:pt x="188767" y="96886"/>
                </a:lnTo>
                <a:lnTo>
                  <a:pt x="190157" y="95097"/>
                </a:lnTo>
                <a:lnTo>
                  <a:pt x="191613" y="93317"/>
                </a:lnTo>
                <a:lnTo>
                  <a:pt x="191613" y="90342"/>
                </a:lnTo>
                <a:lnTo>
                  <a:pt x="190687" y="87374"/>
                </a:lnTo>
                <a:lnTo>
                  <a:pt x="188238" y="82619"/>
                </a:lnTo>
                <a:lnTo>
                  <a:pt x="185392" y="79050"/>
                </a:lnTo>
                <a:lnTo>
                  <a:pt x="182083" y="76676"/>
                </a:lnTo>
                <a:lnTo>
                  <a:pt x="178245" y="75489"/>
                </a:lnTo>
                <a:lnTo>
                  <a:pt x="173943" y="74896"/>
                </a:lnTo>
                <a:lnTo>
                  <a:pt x="170171" y="73701"/>
                </a:lnTo>
                <a:lnTo>
                  <a:pt x="165869" y="73107"/>
                </a:lnTo>
                <a:lnTo>
                  <a:pt x="162030" y="72514"/>
                </a:lnTo>
                <a:lnTo>
                  <a:pt x="162030" y="70734"/>
                </a:lnTo>
                <a:lnTo>
                  <a:pt x="168715" y="68945"/>
                </a:lnTo>
                <a:lnTo>
                  <a:pt x="175399" y="68352"/>
                </a:lnTo>
                <a:lnTo>
                  <a:pt x="182083" y="68945"/>
                </a:lnTo>
                <a:lnTo>
                  <a:pt x="188767" y="69547"/>
                </a:lnTo>
                <a:lnTo>
                  <a:pt x="195452" y="69547"/>
                </a:lnTo>
                <a:lnTo>
                  <a:pt x="201606" y="68352"/>
                </a:lnTo>
                <a:lnTo>
                  <a:pt x="206835" y="64791"/>
                </a:lnTo>
                <a:lnTo>
                  <a:pt x="211600" y="58848"/>
                </a:lnTo>
                <a:lnTo>
                  <a:pt x="217821" y="57060"/>
                </a:lnTo>
                <a:lnTo>
                  <a:pt x="224042" y="55280"/>
                </a:lnTo>
                <a:lnTo>
                  <a:pt x="229733" y="53499"/>
                </a:lnTo>
                <a:lnTo>
                  <a:pt x="235954" y="51711"/>
                </a:lnTo>
                <a:lnTo>
                  <a:pt x="241646" y="49337"/>
                </a:lnTo>
                <a:lnTo>
                  <a:pt x="247404" y="46362"/>
                </a:lnTo>
                <a:lnTo>
                  <a:pt x="253095" y="43394"/>
                </a:lnTo>
                <a:lnTo>
                  <a:pt x="258324" y="39232"/>
                </a:lnTo>
                <a:lnTo>
                  <a:pt x="259779" y="35070"/>
                </a:lnTo>
                <a:lnTo>
                  <a:pt x="260243" y="31501"/>
                </a:lnTo>
                <a:lnTo>
                  <a:pt x="259316" y="27347"/>
                </a:lnTo>
                <a:lnTo>
                  <a:pt x="257860" y="23778"/>
                </a:lnTo>
                <a:lnTo>
                  <a:pt x="252169" y="21998"/>
                </a:lnTo>
                <a:lnTo>
                  <a:pt x="246411" y="20209"/>
                </a:lnTo>
                <a:lnTo>
                  <a:pt x="240719" y="18429"/>
                </a:lnTo>
                <a:lnTo>
                  <a:pt x="234962" y="17242"/>
                </a:lnTo>
                <a:lnTo>
                  <a:pt x="228807" y="16055"/>
                </a:lnTo>
                <a:lnTo>
                  <a:pt x="223049" y="14860"/>
                </a:lnTo>
                <a:lnTo>
                  <a:pt x="216894" y="13673"/>
                </a:lnTo>
                <a:lnTo>
                  <a:pt x="211136" y="12486"/>
                </a:lnTo>
                <a:lnTo>
                  <a:pt x="205445" y="11299"/>
                </a:lnTo>
                <a:lnTo>
                  <a:pt x="199687" y="10104"/>
                </a:lnTo>
                <a:lnTo>
                  <a:pt x="193996" y="8324"/>
                </a:lnTo>
                <a:lnTo>
                  <a:pt x="188767" y="6544"/>
                </a:lnTo>
                <a:lnTo>
                  <a:pt x="183010" y="5349"/>
                </a:lnTo>
                <a:lnTo>
                  <a:pt x="177318" y="4755"/>
                </a:lnTo>
                <a:lnTo>
                  <a:pt x="172090" y="6544"/>
                </a:lnTo>
                <a:lnTo>
                  <a:pt x="166332" y="9511"/>
                </a:lnTo>
                <a:lnTo>
                  <a:pt x="162560" y="8918"/>
                </a:lnTo>
                <a:lnTo>
                  <a:pt x="151110" y="8917"/>
                </a:lnTo>
                <a:lnTo>
                  <a:pt x="147272" y="8324"/>
                </a:lnTo>
                <a:lnTo>
                  <a:pt x="144426" y="7137"/>
                </a:lnTo>
                <a:lnTo>
                  <a:pt x="142044" y="4755"/>
                </a:lnTo>
                <a:lnTo>
                  <a:pt x="140124" y="601"/>
                </a:lnTo>
                <a:lnTo>
                  <a:pt x="105843" y="0"/>
                </a:lnTo>
                <a:lnTo>
                  <a:pt x="102467" y="1195"/>
                </a:lnTo>
                <a:lnTo>
                  <a:pt x="99622" y="1788"/>
                </a:lnTo>
                <a:lnTo>
                  <a:pt x="96313" y="2975"/>
                </a:lnTo>
                <a:lnTo>
                  <a:pt x="94393" y="5950"/>
                </a:lnTo>
                <a:lnTo>
                  <a:pt x="97702" y="7731"/>
                </a:lnTo>
                <a:lnTo>
                  <a:pt x="101078" y="8324"/>
                </a:lnTo>
                <a:lnTo>
                  <a:pt x="103923" y="7731"/>
                </a:lnTo>
                <a:lnTo>
                  <a:pt x="107232" y="6544"/>
                </a:lnTo>
                <a:lnTo>
                  <a:pt x="110078" y="5349"/>
                </a:lnTo>
                <a:lnTo>
                  <a:pt x="113453" y="4755"/>
                </a:lnTo>
                <a:lnTo>
                  <a:pt x="116762" y="4755"/>
                </a:lnTo>
                <a:lnTo>
                  <a:pt x="120601" y="5950"/>
                </a:lnTo>
                <a:lnTo>
                  <a:pt x="122983" y="7731"/>
                </a:lnTo>
                <a:lnTo>
                  <a:pt x="125366" y="8324"/>
                </a:lnTo>
                <a:lnTo>
                  <a:pt x="128212" y="7731"/>
                </a:lnTo>
                <a:lnTo>
                  <a:pt x="130594" y="7137"/>
                </a:lnTo>
                <a:lnTo>
                  <a:pt x="133440" y="7137"/>
                </a:lnTo>
                <a:lnTo>
                  <a:pt x="135823" y="7731"/>
                </a:lnTo>
                <a:lnTo>
                  <a:pt x="137742" y="9511"/>
                </a:lnTo>
                <a:lnTo>
                  <a:pt x="139198" y="12486"/>
                </a:lnTo>
                <a:lnTo>
                  <a:pt x="143963" y="14267"/>
                </a:lnTo>
                <a:lnTo>
                  <a:pt x="148728" y="15454"/>
                </a:lnTo>
                <a:lnTo>
                  <a:pt x="153493" y="16649"/>
                </a:lnTo>
                <a:lnTo>
                  <a:pt x="158258" y="17242"/>
                </a:lnTo>
                <a:lnTo>
                  <a:pt x="163023" y="17835"/>
                </a:lnTo>
                <a:lnTo>
                  <a:pt x="198297" y="17835"/>
                </a:lnTo>
                <a:lnTo>
                  <a:pt x="203062" y="18429"/>
                </a:lnTo>
                <a:lnTo>
                  <a:pt x="207827" y="19022"/>
                </a:lnTo>
                <a:lnTo>
                  <a:pt x="213056" y="20209"/>
                </a:lnTo>
                <a:lnTo>
                  <a:pt x="217821" y="21404"/>
                </a:lnTo>
                <a:lnTo>
                  <a:pt x="215438" y="21998"/>
                </a:lnTo>
                <a:lnTo>
                  <a:pt x="201606" y="21998"/>
                </a:lnTo>
                <a:lnTo>
                  <a:pt x="199224" y="22591"/>
                </a:lnTo>
                <a:lnTo>
                  <a:pt x="195452" y="23185"/>
                </a:lnTo>
                <a:lnTo>
                  <a:pt x="192076" y="23185"/>
                </a:lnTo>
                <a:lnTo>
                  <a:pt x="188238" y="23778"/>
                </a:lnTo>
                <a:lnTo>
                  <a:pt x="184466" y="23185"/>
                </a:lnTo>
                <a:lnTo>
                  <a:pt x="180627" y="23778"/>
                </a:lnTo>
                <a:lnTo>
                  <a:pt x="176855" y="23778"/>
                </a:lnTo>
                <a:lnTo>
                  <a:pt x="173480" y="24965"/>
                </a:lnTo>
                <a:lnTo>
                  <a:pt x="170170" y="26152"/>
                </a:lnTo>
                <a:lnTo>
                  <a:pt x="173943" y="26753"/>
                </a:lnTo>
                <a:lnTo>
                  <a:pt x="198761" y="26753"/>
                </a:lnTo>
                <a:lnTo>
                  <a:pt x="203062" y="27347"/>
                </a:lnTo>
                <a:lnTo>
                  <a:pt x="209217" y="27940"/>
                </a:lnTo>
                <a:lnTo>
                  <a:pt x="215902" y="27347"/>
                </a:lnTo>
                <a:lnTo>
                  <a:pt x="223049" y="27347"/>
                </a:lnTo>
                <a:lnTo>
                  <a:pt x="229733" y="26753"/>
                </a:lnTo>
                <a:lnTo>
                  <a:pt x="236418" y="26753"/>
                </a:lnTo>
                <a:lnTo>
                  <a:pt x="243102" y="27347"/>
                </a:lnTo>
                <a:lnTo>
                  <a:pt x="249257" y="29127"/>
                </a:lnTo>
                <a:lnTo>
                  <a:pt x="255014" y="32103"/>
                </a:lnTo>
                <a:lnTo>
                  <a:pt x="253095" y="33883"/>
                </a:lnTo>
                <a:lnTo>
                  <a:pt x="247404" y="33883"/>
                </a:lnTo>
                <a:lnTo>
                  <a:pt x="242109" y="33290"/>
                </a:lnTo>
                <a:lnTo>
                  <a:pt x="219740" y="33290"/>
                </a:lnTo>
                <a:lnTo>
                  <a:pt x="214512" y="33883"/>
                </a:lnTo>
                <a:lnTo>
                  <a:pt x="208754" y="33883"/>
                </a:lnTo>
                <a:lnTo>
                  <a:pt x="203526" y="34476"/>
                </a:lnTo>
                <a:lnTo>
                  <a:pt x="197834" y="34476"/>
                </a:lnTo>
                <a:lnTo>
                  <a:pt x="192540" y="35070"/>
                </a:lnTo>
                <a:lnTo>
                  <a:pt x="187311" y="35663"/>
                </a:lnTo>
                <a:lnTo>
                  <a:pt x="181620" y="36257"/>
                </a:lnTo>
                <a:lnTo>
                  <a:pt x="176325" y="36850"/>
                </a:lnTo>
                <a:lnTo>
                  <a:pt x="171097" y="37452"/>
                </a:lnTo>
                <a:lnTo>
                  <a:pt x="165869" y="38045"/>
                </a:lnTo>
                <a:lnTo>
                  <a:pt x="165869" y="38639"/>
                </a:lnTo>
                <a:lnTo>
                  <a:pt x="170634" y="39232"/>
                </a:lnTo>
                <a:lnTo>
                  <a:pt x="199224" y="39232"/>
                </a:lnTo>
                <a:lnTo>
                  <a:pt x="203989" y="38639"/>
                </a:lnTo>
                <a:lnTo>
                  <a:pt x="232579" y="38639"/>
                </a:lnTo>
                <a:lnTo>
                  <a:pt x="237344" y="39232"/>
                </a:lnTo>
                <a:lnTo>
                  <a:pt x="242109" y="39826"/>
                </a:lnTo>
                <a:lnTo>
                  <a:pt x="241183" y="41606"/>
                </a:lnTo>
                <a:lnTo>
                  <a:pt x="239727" y="42801"/>
                </a:lnTo>
                <a:lnTo>
                  <a:pt x="237807" y="43394"/>
                </a:lnTo>
                <a:lnTo>
                  <a:pt x="236418" y="44581"/>
                </a:lnTo>
                <a:lnTo>
                  <a:pt x="230660" y="45175"/>
                </a:lnTo>
                <a:lnTo>
                  <a:pt x="225432" y="45768"/>
                </a:lnTo>
                <a:lnTo>
                  <a:pt x="219740" y="46362"/>
                </a:lnTo>
                <a:lnTo>
                  <a:pt x="214512" y="46362"/>
                </a:lnTo>
                <a:lnTo>
                  <a:pt x="208754" y="46955"/>
                </a:lnTo>
                <a:lnTo>
                  <a:pt x="160177" y="46955"/>
                </a:lnTo>
                <a:lnTo>
                  <a:pt x="154883" y="47548"/>
                </a:lnTo>
                <a:lnTo>
                  <a:pt x="149654" y="48150"/>
                </a:lnTo>
                <a:lnTo>
                  <a:pt x="147735" y="50524"/>
                </a:lnTo>
                <a:lnTo>
                  <a:pt x="154883" y="51117"/>
                </a:lnTo>
                <a:lnTo>
                  <a:pt x="191613" y="51117"/>
                </a:lnTo>
                <a:lnTo>
                  <a:pt x="198761" y="51711"/>
                </a:lnTo>
                <a:lnTo>
                  <a:pt x="206371" y="52304"/>
                </a:lnTo>
                <a:lnTo>
                  <a:pt x="205445" y="54686"/>
                </a:lnTo>
                <a:lnTo>
                  <a:pt x="203989" y="56466"/>
                </a:lnTo>
                <a:lnTo>
                  <a:pt x="202070" y="58247"/>
                </a:lnTo>
                <a:lnTo>
                  <a:pt x="200217" y="59442"/>
                </a:lnTo>
                <a:lnTo>
                  <a:pt x="190687" y="60035"/>
                </a:lnTo>
                <a:lnTo>
                  <a:pt x="127285" y="60035"/>
                </a:lnTo>
                <a:lnTo>
                  <a:pt x="127749" y="60629"/>
                </a:lnTo>
                <a:lnTo>
                  <a:pt x="129138" y="63002"/>
                </a:lnTo>
                <a:lnTo>
                  <a:pt x="150647" y="62409"/>
                </a:lnTo>
                <a:lnTo>
                  <a:pt x="152037" y="63596"/>
                </a:lnTo>
                <a:lnTo>
                  <a:pt x="150118" y="65384"/>
                </a:lnTo>
                <a:lnTo>
                  <a:pt x="147735" y="66571"/>
                </a:lnTo>
                <a:lnTo>
                  <a:pt x="145353" y="67165"/>
                </a:lnTo>
                <a:lnTo>
                  <a:pt x="142970" y="68352"/>
                </a:lnTo>
                <a:lnTo>
                  <a:pt x="142507" y="71327"/>
                </a:lnTo>
                <a:lnTo>
                  <a:pt x="140588" y="72514"/>
                </a:lnTo>
                <a:lnTo>
                  <a:pt x="138205" y="73107"/>
                </a:lnTo>
                <a:lnTo>
                  <a:pt x="135823" y="72514"/>
                </a:lnTo>
                <a:lnTo>
                  <a:pt x="133903" y="72514"/>
                </a:lnTo>
                <a:lnTo>
                  <a:pt x="132977" y="74896"/>
                </a:lnTo>
                <a:lnTo>
                  <a:pt x="136815" y="75489"/>
                </a:lnTo>
                <a:lnTo>
                  <a:pt x="141051" y="76083"/>
                </a:lnTo>
                <a:lnTo>
                  <a:pt x="145353" y="76676"/>
                </a:lnTo>
                <a:lnTo>
                  <a:pt x="149191" y="76676"/>
                </a:lnTo>
                <a:lnTo>
                  <a:pt x="153493" y="77270"/>
                </a:lnTo>
                <a:lnTo>
                  <a:pt x="157795" y="77863"/>
                </a:lnTo>
                <a:lnTo>
                  <a:pt x="161567" y="79050"/>
                </a:lnTo>
                <a:lnTo>
                  <a:pt x="165406" y="80245"/>
                </a:lnTo>
                <a:lnTo>
                  <a:pt x="162030" y="81432"/>
                </a:lnTo>
                <a:lnTo>
                  <a:pt x="158721" y="82619"/>
                </a:lnTo>
                <a:lnTo>
                  <a:pt x="155412" y="83212"/>
                </a:lnTo>
                <a:lnTo>
                  <a:pt x="151574" y="83806"/>
                </a:lnTo>
                <a:lnTo>
                  <a:pt x="140124" y="83806"/>
                </a:lnTo>
                <a:lnTo>
                  <a:pt x="136286" y="83212"/>
                </a:lnTo>
                <a:lnTo>
                  <a:pt x="135823" y="83806"/>
                </a:lnTo>
                <a:lnTo>
                  <a:pt x="135359" y="85594"/>
                </a:lnTo>
                <a:lnTo>
                  <a:pt x="141051" y="86188"/>
                </a:lnTo>
                <a:lnTo>
                  <a:pt x="152037" y="86188"/>
                </a:lnTo>
                <a:lnTo>
                  <a:pt x="157795" y="86781"/>
                </a:lnTo>
                <a:lnTo>
                  <a:pt x="169178" y="86781"/>
                </a:lnTo>
                <a:lnTo>
                  <a:pt x="174936" y="86188"/>
                </a:lnTo>
                <a:lnTo>
                  <a:pt x="180627" y="86188"/>
                </a:lnTo>
                <a:lnTo>
                  <a:pt x="184929" y="88561"/>
                </a:lnTo>
                <a:lnTo>
                  <a:pt x="184466" y="90342"/>
                </a:lnTo>
                <a:lnTo>
                  <a:pt x="183010" y="92130"/>
                </a:lnTo>
                <a:lnTo>
                  <a:pt x="178708" y="92130"/>
                </a:lnTo>
                <a:lnTo>
                  <a:pt x="174472" y="92724"/>
                </a:lnTo>
                <a:lnTo>
                  <a:pt x="170171" y="93317"/>
                </a:lnTo>
                <a:lnTo>
                  <a:pt x="165869" y="93317"/>
                </a:lnTo>
                <a:lnTo>
                  <a:pt x="161567" y="93910"/>
                </a:lnTo>
                <a:lnTo>
                  <a:pt x="147735" y="93910"/>
                </a:lnTo>
                <a:lnTo>
                  <a:pt x="146345" y="95097"/>
                </a:lnTo>
                <a:lnTo>
                  <a:pt x="146345" y="95691"/>
                </a:lnTo>
                <a:lnTo>
                  <a:pt x="147735" y="98073"/>
                </a:lnTo>
                <a:lnTo>
                  <a:pt x="151110" y="98073"/>
                </a:lnTo>
                <a:lnTo>
                  <a:pt x="153956" y="97479"/>
                </a:lnTo>
                <a:lnTo>
                  <a:pt x="157265" y="97479"/>
                </a:lnTo>
                <a:lnTo>
                  <a:pt x="160641" y="96886"/>
                </a:lnTo>
                <a:lnTo>
                  <a:pt x="169707" y="96886"/>
                </a:lnTo>
                <a:lnTo>
                  <a:pt x="173016" y="97479"/>
                </a:lnTo>
                <a:lnTo>
                  <a:pt x="168251" y="101040"/>
                </a:lnTo>
                <a:lnTo>
                  <a:pt x="162560" y="103422"/>
                </a:lnTo>
                <a:lnTo>
                  <a:pt x="156802" y="104609"/>
                </a:lnTo>
                <a:lnTo>
                  <a:pt x="150647" y="105202"/>
                </a:lnTo>
                <a:lnTo>
                  <a:pt x="131521" y="105202"/>
                </a:lnTo>
                <a:lnTo>
                  <a:pt x="125829" y="105796"/>
                </a:lnTo>
                <a:lnTo>
                  <a:pt x="124373" y="104015"/>
                </a:lnTo>
                <a:lnTo>
                  <a:pt x="115373" y="103422"/>
                </a:lnTo>
                <a:lnTo>
                  <a:pt x="106306" y="102828"/>
                </a:lnTo>
                <a:lnTo>
                  <a:pt x="61501" y="102828"/>
                </a:lnTo>
                <a:lnTo>
                  <a:pt x="51971" y="102235"/>
                </a:lnTo>
                <a:lnTo>
                  <a:pt x="49093" y="100446"/>
                </a:lnTo>
                <a:lnTo>
                  <a:pt x="46234" y="98666"/>
                </a:lnTo>
                <a:lnTo>
                  <a:pt x="43851" y="96886"/>
                </a:lnTo>
                <a:lnTo>
                  <a:pt x="42421" y="93910"/>
                </a:lnTo>
                <a:lnTo>
                  <a:pt x="59119" y="94504"/>
                </a:lnTo>
                <a:lnTo>
                  <a:pt x="104387" y="94504"/>
                </a:lnTo>
                <a:lnTo>
                  <a:pt x="111534" y="95097"/>
                </a:lnTo>
                <a:lnTo>
                  <a:pt x="119145" y="95691"/>
                </a:lnTo>
                <a:lnTo>
                  <a:pt x="120601" y="95097"/>
                </a:lnTo>
                <a:lnTo>
                  <a:pt x="121528" y="93317"/>
                </a:lnTo>
                <a:lnTo>
                  <a:pt x="121528" y="91537"/>
                </a:lnTo>
                <a:lnTo>
                  <a:pt x="121064" y="89748"/>
                </a:lnTo>
                <a:lnTo>
                  <a:pt x="106306" y="89748"/>
                </a:lnTo>
                <a:lnTo>
                  <a:pt x="101078" y="89155"/>
                </a:lnTo>
                <a:lnTo>
                  <a:pt x="91018" y="89155"/>
                </a:lnTo>
                <a:lnTo>
                  <a:pt x="86253" y="88561"/>
                </a:lnTo>
                <a:lnTo>
                  <a:pt x="66266" y="88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87490" y="3913296"/>
            <a:ext cx="36700" cy="8909"/>
          </a:xfrm>
          <a:custGeom>
            <a:avLst/>
            <a:gdLst/>
            <a:ahLst/>
            <a:cxnLst/>
            <a:rect l="l" t="t" r="r" b="b"/>
            <a:pathLst>
              <a:path w="36700" h="8909">
                <a:moveTo>
                  <a:pt x="3336" y="4755"/>
                </a:moveTo>
                <a:lnTo>
                  <a:pt x="0" y="5942"/>
                </a:lnTo>
                <a:lnTo>
                  <a:pt x="953" y="7129"/>
                </a:lnTo>
                <a:lnTo>
                  <a:pt x="2383" y="8316"/>
                </a:lnTo>
                <a:lnTo>
                  <a:pt x="3813" y="8909"/>
                </a:lnTo>
                <a:lnTo>
                  <a:pt x="5242" y="8909"/>
                </a:lnTo>
                <a:lnTo>
                  <a:pt x="8579" y="7129"/>
                </a:lnTo>
                <a:lnTo>
                  <a:pt x="12392" y="6536"/>
                </a:lnTo>
                <a:lnTo>
                  <a:pt x="16205" y="5942"/>
                </a:lnTo>
                <a:lnTo>
                  <a:pt x="24788" y="5942"/>
                </a:lnTo>
                <a:lnTo>
                  <a:pt x="29076" y="5349"/>
                </a:lnTo>
                <a:lnTo>
                  <a:pt x="33365" y="4154"/>
                </a:lnTo>
                <a:lnTo>
                  <a:pt x="36700" y="1186"/>
                </a:lnTo>
                <a:lnTo>
                  <a:pt x="34794" y="1186"/>
                </a:lnTo>
                <a:lnTo>
                  <a:pt x="32412" y="593"/>
                </a:lnTo>
                <a:lnTo>
                  <a:pt x="30506" y="0"/>
                </a:lnTo>
                <a:lnTo>
                  <a:pt x="28123" y="0"/>
                </a:lnTo>
                <a:lnTo>
                  <a:pt x="24788" y="593"/>
                </a:lnTo>
                <a:lnTo>
                  <a:pt x="20972" y="1186"/>
                </a:lnTo>
                <a:lnTo>
                  <a:pt x="17635" y="1780"/>
                </a:lnTo>
                <a:lnTo>
                  <a:pt x="14299" y="2373"/>
                </a:lnTo>
                <a:lnTo>
                  <a:pt x="10485" y="2967"/>
                </a:lnTo>
                <a:lnTo>
                  <a:pt x="7149" y="3560"/>
                </a:lnTo>
                <a:lnTo>
                  <a:pt x="3336" y="4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41414" y="3923991"/>
            <a:ext cx="30046" cy="8316"/>
          </a:xfrm>
          <a:custGeom>
            <a:avLst/>
            <a:gdLst/>
            <a:ahLst/>
            <a:cxnLst/>
            <a:rect l="l" t="t" r="r" b="b"/>
            <a:pathLst>
              <a:path w="30046" h="8316">
                <a:moveTo>
                  <a:pt x="1455" y="8316"/>
                </a:moveTo>
                <a:lnTo>
                  <a:pt x="3838" y="7722"/>
                </a:lnTo>
                <a:lnTo>
                  <a:pt x="6684" y="7722"/>
                </a:lnTo>
                <a:lnTo>
                  <a:pt x="9066" y="7129"/>
                </a:lnTo>
                <a:lnTo>
                  <a:pt x="23825" y="7129"/>
                </a:lnTo>
                <a:lnTo>
                  <a:pt x="25744" y="6536"/>
                </a:lnTo>
                <a:lnTo>
                  <a:pt x="27663" y="6536"/>
                </a:lnTo>
                <a:lnTo>
                  <a:pt x="29582" y="5349"/>
                </a:lnTo>
                <a:lnTo>
                  <a:pt x="30046" y="2967"/>
                </a:lnTo>
                <a:lnTo>
                  <a:pt x="26737" y="1780"/>
                </a:lnTo>
                <a:lnTo>
                  <a:pt x="22898" y="1186"/>
                </a:lnTo>
                <a:lnTo>
                  <a:pt x="19060" y="593"/>
                </a:lnTo>
                <a:lnTo>
                  <a:pt x="15287" y="0"/>
                </a:lnTo>
                <a:lnTo>
                  <a:pt x="11449" y="593"/>
                </a:lnTo>
                <a:lnTo>
                  <a:pt x="7676" y="1186"/>
                </a:lnTo>
                <a:lnTo>
                  <a:pt x="3838" y="2373"/>
                </a:lnTo>
                <a:lnTo>
                  <a:pt x="463" y="4162"/>
                </a:lnTo>
                <a:lnTo>
                  <a:pt x="0" y="6536"/>
                </a:lnTo>
                <a:lnTo>
                  <a:pt x="1455" y="8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03222" y="3924585"/>
            <a:ext cx="15253" cy="1780"/>
          </a:xfrm>
          <a:custGeom>
            <a:avLst/>
            <a:gdLst/>
            <a:ahLst/>
            <a:cxnLst/>
            <a:rect l="l" t="t" r="r" b="b"/>
            <a:pathLst>
              <a:path w="15253" h="1780">
                <a:moveTo>
                  <a:pt x="15253" y="1186"/>
                </a:moveTo>
                <a:lnTo>
                  <a:pt x="15253" y="0"/>
                </a:lnTo>
                <a:lnTo>
                  <a:pt x="3336" y="0"/>
                </a:lnTo>
                <a:lnTo>
                  <a:pt x="1906" y="593"/>
                </a:lnTo>
                <a:lnTo>
                  <a:pt x="0" y="1186"/>
                </a:lnTo>
                <a:lnTo>
                  <a:pt x="1906" y="1780"/>
                </a:lnTo>
                <a:lnTo>
                  <a:pt x="13347" y="1780"/>
                </a:lnTo>
                <a:lnTo>
                  <a:pt x="15253" y="11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832347" y="3935880"/>
            <a:ext cx="40568" cy="7129"/>
          </a:xfrm>
          <a:custGeom>
            <a:avLst/>
            <a:gdLst/>
            <a:ahLst/>
            <a:cxnLst/>
            <a:rect l="l" t="t" r="r" b="b"/>
            <a:pathLst>
              <a:path w="40568" h="7129">
                <a:moveTo>
                  <a:pt x="4765" y="7129"/>
                </a:moveTo>
                <a:lnTo>
                  <a:pt x="14824" y="7129"/>
                </a:lnTo>
                <a:lnTo>
                  <a:pt x="20052" y="6536"/>
                </a:lnTo>
                <a:lnTo>
                  <a:pt x="25281" y="5942"/>
                </a:lnTo>
                <a:lnTo>
                  <a:pt x="30509" y="5349"/>
                </a:lnTo>
                <a:lnTo>
                  <a:pt x="35274" y="5349"/>
                </a:lnTo>
                <a:lnTo>
                  <a:pt x="40039" y="5942"/>
                </a:lnTo>
                <a:lnTo>
                  <a:pt x="40568" y="2373"/>
                </a:lnTo>
                <a:lnTo>
                  <a:pt x="37656" y="1186"/>
                </a:lnTo>
                <a:lnTo>
                  <a:pt x="33884" y="593"/>
                </a:lnTo>
                <a:lnTo>
                  <a:pt x="30046" y="0"/>
                </a:lnTo>
                <a:lnTo>
                  <a:pt x="10986" y="0"/>
                </a:lnTo>
                <a:lnTo>
                  <a:pt x="8603" y="1186"/>
                </a:lnTo>
                <a:lnTo>
                  <a:pt x="6684" y="2373"/>
                </a:lnTo>
                <a:lnTo>
                  <a:pt x="4301" y="2975"/>
                </a:lnTo>
                <a:lnTo>
                  <a:pt x="1919" y="2975"/>
                </a:lnTo>
                <a:lnTo>
                  <a:pt x="992" y="4162"/>
                </a:lnTo>
                <a:lnTo>
                  <a:pt x="0" y="5942"/>
                </a:lnTo>
                <a:lnTo>
                  <a:pt x="4765" y="7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49362" y="3939445"/>
            <a:ext cx="357953" cy="236550"/>
          </a:xfrm>
          <a:custGeom>
            <a:avLst/>
            <a:gdLst/>
            <a:ahLst/>
            <a:cxnLst/>
            <a:rect l="l" t="t" r="r" b="b"/>
            <a:pathLst>
              <a:path w="357953" h="236550">
                <a:moveTo>
                  <a:pt x="156809" y="2373"/>
                </a:moveTo>
                <a:lnTo>
                  <a:pt x="156809" y="593"/>
                </a:lnTo>
                <a:lnTo>
                  <a:pt x="155380" y="0"/>
                </a:lnTo>
                <a:lnTo>
                  <a:pt x="152521" y="0"/>
                </a:lnTo>
                <a:lnTo>
                  <a:pt x="145849" y="3560"/>
                </a:lnTo>
                <a:lnTo>
                  <a:pt x="138702" y="5942"/>
                </a:lnTo>
                <a:lnTo>
                  <a:pt x="131548" y="7722"/>
                </a:lnTo>
                <a:lnTo>
                  <a:pt x="123924" y="8909"/>
                </a:lnTo>
                <a:lnTo>
                  <a:pt x="116776" y="11291"/>
                </a:lnTo>
                <a:lnTo>
                  <a:pt x="110099" y="14258"/>
                </a:lnTo>
                <a:lnTo>
                  <a:pt x="103428" y="17827"/>
                </a:lnTo>
                <a:lnTo>
                  <a:pt x="97709" y="23770"/>
                </a:lnTo>
                <a:lnTo>
                  <a:pt x="96756" y="29712"/>
                </a:lnTo>
                <a:lnTo>
                  <a:pt x="97709" y="35062"/>
                </a:lnTo>
                <a:lnTo>
                  <a:pt x="99616" y="40411"/>
                </a:lnTo>
                <a:lnTo>
                  <a:pt x="101522" y="45760"/>
                </a:lnTo>
                <a:lnTo>
                  <a:pt x="105334" y="50516"/>
                </a:lnTo>
                <a:lnTo>
                  <a:pt x="110099" y="55271"/>
                </a:lnTo>
                <a:lnTo>
                  <a:pt x="113441" y="60027"/>
                </a:lnTo>
                <a:lnTo>
                  <a:pt x="114394" y="67156"/>
                </a:lnTo>
                <a:lnTo>
                  <a:pt x="108669" y="73099"/>
                </a:lnTo>
                <a:lnTo>
                  <a:pt x="102475" y="77855"/>
                </a:lnTo>
                <a:lnTo>
                  <a:pt x="96280" y="80830"/>
                </a:lnTo>
                <a:lnTo>
                  <a:pt x="89132" y="83204"/>
                </a:lnTo>
                <a:lnTo>
                  <a:pt x="82455" y="84399"/>
                </a:lnTo>
                <a:lnTo>
                  <a:pt x="75307" y="85586"/>
                </a:lnTo>
                <a:lnTo>
                  <a:pt x="68160" y="86773"/>
                </a:lnTo>
                <a:lnTo>
                  <a:pt x="61006" y="88553"/>
                </a:lnTo>
                <a:lnTo>
                  <a:pt x="55289" y="91528"/>
                </a:lnTo>
                <a:lnTo>
                  <a:pt x="49570" y="93902"/>
                </a:lnTo>
                <a:lnTo>
                  <a:pt x="43373" y="95691"/>
                </a:lnTo>
                <a:lnTo>
                  <a:pt x="37177" y="97471"/>
                </a:lnTo>
                <a:lnTo>
                  <a:pt x="31457" y="99251"/>
                </a:lnTo>
                <a:lnTo>
                  <a:pt x="25261" y="101633"/>
                </a:lnTo>
                <a:lnTo>
                  <a:pt x="19541" y="104007"/>
                </a:lnTo>
                <a:lnTo>
                  <a:pt x="14298" y="108169"/>
                </a:lnTo>
                <a:lnTo>
                  <a:pt x="13822" y="112332"/>
                </a:lnTo>
                <a:lnTo>
                  <a:pt x="14775" y="116494"/>
                </a:lnTo>
                <a:lnTo>
                  <a:pt x="16682" y="120054"/>
                </a:lnTo>
                <a:lnTo>
                  <a:pt x="19541" y="123623"/>
                </a:lnTo>
                <a:lnTo>
                  <a:pt x="22401" y="125404"/>
                </a:lnTo>
                <a:lnTo>
                  <a:pt x="25261" y="126590"/>
                </a:lnTo>
                <a:lnTo>
                  <a:pt x="28597" y="127786"/>
                </a:lnTo>
                <a:lnTo>
                  <a:pt x="31934" y="128379"/>
                </a:lnTo>
                <a:lnTo>
                  <a:pt x="34794" y="129566"/>
                </a:lnTo>
                <a:lnTo>
                  <a:pt x="38130" y="130753"/>
                </a:lnTo>
                <a:lnTo>
                  <a:pt x="41466" y="131940"/>
                </a:lnTo>
                <a:lnTo>
                  <a:pt x="44327" y="133728"/>
                </a:lnTo>
                <a:lnTo>
                  <a:pt x="42897" y="138484"/>
                </a:lnTo>
                <a:lnTo>
                  <a:pt x="40513" y="141451"/>
                </a:lnTo>
                <a:lnTo>
                  <a:pt x="37654" y="143833"/>
                </a:lnTo>
                <a:lnTo>
                  <a:pt x="34317" y="145613"/>
                </a:lnTo>
                <a:lnTo>
                  <a:pt x="30504" y="147394"/>
                </a:lnTo>
                <a:lnTo>
                  <a:pt x="26691" y="148589"/>
                </a:lnTo>
                <a:lnTo>
                  <a:pt x="23355" y="150369"/>
                </a:lnTo>
                <a:lnTo>
                  <a:pt x="20018" y="152149"/>
                </a:lnTo>
                <a:lnTo>
                  <a:pt x="16205" y="154531"/>
                </a:lnTo>
                <a:lnTo>
                  <a:pt x="15251" y="158685"/>
                </a:lnTo>
                <a:lnTo>
                  <a:pt x="13822" y="162850"/>
                </a:lnTo>
                <a:lnTo>
                  <a:pt x="10485" y="165227"/>
                </a:lnTo>
                <a:lnTo>
                  <a:pt x="6672" y="168793"/>
                </a:lnTo>
                <a:lnTo>
                  <a:pt x="2859" y="172954"/>
                </a:lnTo>
                <a:lnTo>
                  <a:pt x="0" y="177709"/>
                </a:lnTo>
                <a:lnTo>
                  <a:pt x="476" y="183652"/>
                </a:lnTo>
                <a:lnTo>
                  <a:pt x="1906" y="187813"/>
                </a:lnTo>
                <a:lnTo>
                  <a:pt x="3813" y="191379"/>
                </a:lnTo>
                <a:lnTo>
                  <a:pt x="6196" y="194945"/>
                </a:lnTo>
                <a:lnTo>
                  <a:pt x="8579" y="197323"/>
                </a:lnTo>
                <a:lnTo>
                  <a:pt x="11439" y="199700"/>
                </a:lnTo>
                <a:lnTo>
                  <a:pt x="14775" y="202078"/>
                </a:lnTo>
                <a:lnTo>
                  <a:pt x="18112" y="203266"/>
                </a:lnTo>
                <a:lnTo>
                  <a:pt x="21448" y="204455"/>
                </a:lnTo>
                <a:lnTo>
                  <a:pt x="30504" y="206237"/>
                </a:lnTo>
                <a:lnTo>
                  <a:pt x="40513" y="207427"/>
                </a:lnTo>
                <a:lnTo>
                  <a:pt x="50046" y="208615"/>
                </a:lnTo>
                <a:lnTo>
                  <a:pt x="60055" y="208615"/>
                </a:lnTo>
                <a:lnTo>
                  <a:pt x="69589" y="207427"/>
                </a:lnTo>
                <a:lnTo>
                  <a:pt x="79119" y="205049"/>
                </a:lnTo>
                <a:lnTo>
                  <a:pt x="87703" y="200888"/>
                </a:lnTo>
                <a:lnTo>
                  <a:pt x="95327" y="194945"/>
                </a:lnTo>
                <a:lnTo>
                  <a:pt x="99139" y="194945"/>
                </a:lnTo>
                <a:lnTo>
                  <a:pt x="102475" y="195539"/>
                </a:lnTo>
                <a:lnTo>
                  <a:pt x="106287" y="195539"/>
                </a:lnTo>
                <a:lnTo>
                  <a:pt x="109622" y="196133"/>
                </a:lnTo>
                <a:lnTo>
                  <a:pt x="112964" y="196729"/>
                </a:lnTo>
                <a:lnTo>
                  <a:pt x="116300" y="197917"/>
                </a:lnTo>
                <a:lnTo>
                  <a:pt x="119635" y="199106"/>
                </a:lnTo>
                <a:lnTo>
                  <a:pt x="122494" y="201483"/>
                </a:lnTo>
                <a:lnTo>
                  <a:pt x="121541" y="205049"/>
                </a:lnTo>
                <a:lnTo>
                  <a:pt x="119635" y="208021"/>
                </a:lnTo>
                <a:lnTo>
                  <a:pt x="116776" y="210398"/>
                </a:lnTo>
                <a:lnTo>
                  <a:pt x="114394" y="212776"/>
                </a:lnTo>
                <a:lnTo>
                  <a:pt x="111535" y="214559"/>
                </a:lnTo>
                <a:lnTo>
                  <a:pt x="109622" y="217531"/>
                </a:lnTo>
                <a:lnTo>
                  <a:pt x="108193" y="221096"/>
                </a:lnTo>
                <a:lnTo>
                  <a:pt x="108669" y="225851"/>
                </a:lnTo>
                <a:lnTo>
                  <a:pt x="111535" y="230012"/>
                </a:lnTo>
                <a:lnTo>
                  <a:pt x="115347" y="232390"/>
                </a:lnTo>
                <a:lnTo>
                  <a:pt x="119159" y="233578"/>
                </a:lnTo>
                <a:lnTo>
                  <a:pt x="123924" y="234173"/>
                </a:lnTo>
                <a:lnTo>
                  <a:pt x="132978" y="234173"/>
                </a:lnTo>
                <a:lnTo>
                  <a:pt x="137273" y="234767"/>
                </a:lnTo>
                <a:lnTo>
                  <a:pt x="141561" y="235956"/>
                </a:lnTo>
                <a:lnTo>
                  <a:pt x="146326" y="236550"/>
                </a:lnTo>
                <a:lnTo>
                  <a:pt x="150615" y="235361"/>
                </a:lnTo>
                <a:lnTo>
                  <a:pt x="154903" y="232984"/>
                </a:lnTo>
                <a:lnTo>
                  <a:pt x="158239" y="230606"/>
                </a:lnTo>
                <a:lnTo>
                  <a:pt x="162057" y="227635"/>
                </a:lnTo>
                <a:lnTo>
                  <a:pt x="165869" y="225851"/>
                </a:lnTo>
                <a:lnTo>
                  <a:pt x="170158" y="224663"/>
                </a:lnTo>
                <a:lnTo>
                  <a:pt x="174923" y="225851"/>
                </a:lnTo>
                <a:lnTo>
                  <a:pt x="177305" y="227635"/>
                </a:lnTo>
                <a:lnTo>
                  <a:pt x="179688" y="228823"/>
                </a:lnTo>
                <a:lnTo>
                  <a:pt x="182554" y="228823"/>
                </a:lnTo>
                <a:lnTo>
                  <a:pt x="184936" y="228229"/>
                </a:lnTo>
                <a:lnTo>
                  <a:pt x="187795" y="227635"/>
                </a:lnTo>
                <a:lnTo>
                  <a:pt x="190654" y="227041"/>
                </a:lnTo>
                <a:lnTo>
                  <a:pt x="193037" y="225851"/>
                </a:lnTo>
                <a:lnTo>
                  <a:pt x="195896" y="225851"/>
                </a:lnTo>
                <a:lnTo>
                  <a:pt x="197325" y="228229"/>
                </a:lnTo>
                <a:lnTo>
                  <a:pt x="198278" y="230606"/>
                </a:lnTo>
                <a:lnTo>
                  <a:pt x="200661" y="231200"/>
                </a:lnTo>
                <a:lnTo>
                  <a:pt x="204949" y="231200"/>
                </a:lnTo>
                <a:lnTo>
                  <a:pt x="207815" y="230606"/>
                </a:lnTo>
                <a:lnTo>
                  <a:pt x="210197" y="230606"/>
                </a:lnTo>
                <a:lnTo>
                  <a:pt x="212580" y="230012"/>
                </a:lnTo>
                <a:lnTo>
                  <a:pt x="214486" y="229418"/>
                </a:lnTo>
                <a:lnTo>
                  <a:pt x="216868" y="228823"/>
                </a:lnTo>
                <a:lnTo>
                  <a:pt x="222110" y="223474"/>
                </a:lnTo>
                <a:lnTo>
                  <a:pt x="222586" y="215153"/>
                </a:lnTo>
                <a:lnTo>
                  <a:pt x="222586" y="206238"/>
                </a:lnTo>
                <a:lnTo>
                  <a:pt x="226875" y="199700"/>
                </a:lnTo>
                <a:lnTo>
                  <a:pt x="233553" y="198511"/>
                </a:lnTo>
                <a:lnTo>
                  <a:pt x="240224" y="197917"/>
                </a:lnTo>
                <a:lnTo>
                  <a:pt x="246418" y="199106"/>
                </a:lnTo>
                <a:lnTo>
                  <a:pt x="253089" y="200294"/>
                </a:lnTo>
                <a:lnTo>
                  <a:pt x="259290" y="202078"/>
                </a:lnTo>
                <a:lnTo>
                  <a:pt x="265485" y="205049"/>
                </a:lnTo>
                <a:lnTo>
                  <a:pt x="271203" y="208021"/>
                </a:lnTo>
                <a:lnTo>
                  <a:pt x="276921" y="210992"/>
                </a:lnTo>
                <a:lnTo>
                  <a:pt x="291699" y="210992"/>
                </a:lnTo>
                <a:lnTo>
                  <a:pt x="294082" y="210398"/>
                </a:lnTo>
                <a:lnTo>
                  <a:pt x="296941" y="209804"/>
                </a:lnTo>
                <a:lnTo>
                  <a:pt x="299323" y="208615"/>
                </a:lnTo>
                <a:lnTo>
                  <a:pt x="301706" y="206238"/>
                </a:lnTo>
                <a:lnTo>
                  <a:pt x="304571" y="203266"/>
                </a:lnTo>
                <a:lnTo>
                  <a:pt x="307430" y="200294"/>
                </a:lnTo>
                <a:lnTo>
                  <a:pt x="309813" y="196729"/>
                </a:lnTo>
                <a:lnTo>
                  <a:pt x="312195" y="193756"/>
                </a:lnTo>
                <a:lnTo>
                  <a:pt x="314101" y="189596"/>
                </a:lnTo>
                <a:lnTo>
                  <a:pt x="315531" y="186029"/>
                </a:lnTo>
                <a:lnTo>
                  <a:pt x="316007" y="181870"/>
                </a:lnTo>
                <a:lnTo>
                  <a:pt x="314101" y="175925"/>
                </a:lnTo>
                <a:lnTo>
                  <a:pt x="311242" y="169982"/>
                </a:lnTo>
                <a:lnTo>
                  <a:pt x="307430" y="165227"/>
                </a:lnTo>
                <a:lnTo>
                  <a:pt x="303618" y="160474"/>
                </a:lnTo>
                <a:lnTo>
                  <a:pt x="299323" y="155718"/>
                </a:lnTo>
                <a:lnTo>
                  <a:pt x="295511" y="150962"/>
                </a:lnTo>
                <a:lnTo>
                  <a:pt x="291223" y="146207"/>
                </a:lnTo>
                <a:lnTo>
                  <a:pt x="287887" y="140858"/>
                </a:lnTo>
                <a:lnTo>
                  <a:pt x="287887" y="133728"/>
                </a:lnTo>
                <a:lnTo>
                  <a:pt x="289793" y="131346"/>
                </a:lnTo>
                <a:lnTo>
                  <a:pt x="291699" y="128972"/>
                </a:lnTo>
                <a:lnTo>
                  <a:pt x="293605" y="125997"/>
                </a:lnTo>
                <a:lnTo>
                  <a:pt x="295511" y="123623"/>
                </a:lnTo>
                <a:lnTo>
                  <a:pt x="297417" y="121241"/>
                </a:lnTo>
                <a:lnTo>
                  <a:pt x="299800" y="118868"/>
                </a:lnTo>
                <a:lnTo>
                  <a:pt x="302182" y="117087"/>
                </a:lnTo>
                <a:lnTo>
                  <a:pt x="304571" y="115892"/>
                </a:lnTo>
                <a:lnTo>
                  <a:pt x="311242" y="115299"/>
                </a:lnTo>
                <a:lnTo>
                  <a:pt x="318390" y="114705"/>
                </a:lnTo>
                <a:lnTo>
                  <a:pt x="325537" y="114112"/>
                </a:lnTo>
                <a:lnTo>
                  <a:pt x="332692" y="112925"/>
                </a:lnTo>
                <a:lnTo>
                  <a:pt x="339363" y="111145"/>
                </a:lnTo>
                <a:lnTo>
                  <a:pt x="346034" y="108763"/>
                </a:lnTo>
                <a:lnTo>
                  <a:pt x="351758" y="104600"/>
                </a:lnTo>
                <a:lnTo>
                  <a:pt x="357476" y="99251"/>
                </a:lnTo>
                <a:lnTo>
                  <a:pt x="357953" y="96878"/>
                </a:lnTo>
                <a:lnTo>
                  <a:pt x="357000" y="94496"/>
                </a:lnTo>
                <a:lnTo>
                  <a:pt x="351758" y="98658"/>
                </a:lnTo>
                <a:lnTo>
                  <a:pt x="346034" y="101633"/>
                </a:lnTo>
                <a:lnTo>
                  <a:pt x="340316" y="104600"/>
                </a:lnTo>
                <a:lnTo>
                  <a:pt x="334121" y="106982"/>
                </a:lnTo>
                <a:lnTo>
                  <a:pt x="327927" y="108169"/>
                </a:lnTo>
                <a:lnTo>
                  <a:pt x="321725" y="109356"/>
                </a:lnTo>
                <a:lnTo>
                  <a:pt x="315054" y="109950"/>
                </a:lnTo>
                <a:lnTo>
                  <a:pt x="307907" y="109356"/>
                </a:lnTo>
                <a:lnTo>
                  <a:pt x="302659" y="108763"/>
                </a:lnTo>
                <a:lnTo>
                  <a:pt x="298370" y="111145"/>
                </a:lnTo>
                <a:lnTo>
                  <a:pt x="294558" y="114705"/>
                </a:lnTo>
                <a:lnTo>
                  <a:pt x="291223" y="118868"/>
                </a:lnTo>
                <a:lnTo>
                  <a:pt x="287411" y="123030"/>
                </a:lnTo>
                <a:lnTo>
                  <a:pt x="283599" y="126590"/>
                </a:lnTo>
                <a:lnTo>
                  <a:pt x="279310" y="128379"/>
                </a:lnTo>
                <a:lnTo>
                  <a:pt x="274062" y="127786"/>
                </a:lnTo>
                <a:lnTo>
                  <a:pt x="273109" y="129566"/>
                </a:lnTo>
                <a:lnTo>
                  <a:pt x="282169" y="130753"/>
                </a:lnTo>
                <a:lnTo>
                  <a:pt x="282646" y="140264"/>
                </a:lnTo>
                <a:lnTo>
                  <a:pt x="285505" y="145613"/>
                </a:lnTo>
                <a:lnTo>
                  <a:pt x="288840" y="150369"/>
                </a:lnTo>
                <a:lnTo>
                  <a:pt x="292176" y="155125"/>
                </a:lnTo>
                <a:lnTo>
                  <a:pt x="295511" y="159880"/>
                </a:lnTo>
                <a:lnTo>
                  <a:pt x="298847" y="164039"/>
                </a:lnTo>
                <a:lnTo>
                  <a:pt x="302182" y="168794"/>
                </a:lnTo>
                <a:lnTo>
                  <a:pt x="305524" y="173548"/>
                </a:lnTo>
                <a:lnTo>
                  <a:pt x="308860" y="178303"/>
                </a:lnTo>
                <a:lnTo>
                  <a:pt x="308860" y="181870"/>
                </a:lnTo>
                <a:lnTo>
                  <a:pt x="307907" y="185435"/>
                </a:lnTo>
                <a:lnTo>
                  <a:pt x="306477" y="188407"/>
                </a:lnTo>
                <a:lnTo>
                  <a:pt x="304571" y="191974"/>
                </a:lnTo>
                <a:lnTo>
                  <a:pt x="302182" y="194351"/>
                </a:lnTo>
                <a:lnTo>
                  <a:pt x="299800" y="197323"/>
                </a:lnTo>
                <a:lnTo>
                  <a:pt x="297417" y="199700"/>
                </a:lnTo>
                <a:lnTo>
                  <a:pt x="295035" y="202078"/>
                </a:lnTo>
                <a:lnTo>
                  <a:pt x="290270" y="203266"/>
                </a:lnTo>
                <a:lnTo>
                  <a:pt x="285505" y="203860"/>
                </a:lnTo>
                <a:lnTo>
                  <a:pt x="280740" y="203266"/>
                </a:lnTo>
                <a:lnTo>
                  <a:pt x="275968" y="202672"/>
                </a:lnTo>
                <a:lnTo>
                  <a:pt x="271203" y="200888"/>
                </a:lnTo>
                <a:lnTo>
                  <a:pt x="266914" y="199106"/>
                </a:lnTo>
                <a:lnTo>
                  <a:pt x="262626" y="197323"/>
                </a:lnTo>
                <a:lnTo>
                  <a:pt x="258814" y="194945"/>
                </a:lnTo>
                <a:lnTo>
                  <a:pt x="270250" y="194945"/>
                </a:lnTo>
                <a:lnTo>
                  <a:pt x="274062" y="194351"/>
                </a:lnTo>
                <a:lnTo>
                  <a:pt x="277874" y="194351"/>
                </a:lnTo>
                <a:lnTo>
                  <a:pt x="281693" y="194945"/>
                </a:lnTo>
                <a:lnTo>
                  <a:pt x="285981" y="195539"/>
                </a:lnTo>
                <a:lnTo>
                  <a:pt x="289793" y="196133"/>
                </a:lnTo>
                <a:lnTo>
                  <a:pt x="291223" y="194945"/>
                </a:lnTo>
                <a:lnTo>
                  <a:pt x="291223" y="192568"/>
                </a:lnTo>
                <a:lnTo>
                  <a:pt x="283122" y="191379"/>
                </a:lnTo>
                <a:lnTo>
                  <a:pt x="275015" y="190784"/>
                </a:lnTo>
                <a:lnTo>
                  <a:pt x="266438" y="190190"/>
                </a:lnTo>
                <a:lnTo>
                  <a:pt x="258337" y="190190"/>
                </a:lnTo>
                <a:lnTo>
                  <a:pt x="250230" y="190784"/>
                </a:lnTo>
                <a:lnTo>
                  <a:pt x="242130" y="191379"/>
                </a:lnTo>
                <a:lnTo>
                  <a:pt x="233553" y="192568"/>
                </a:lnTo>
                <a:lnTo>
                  <a:pt x="225445" y="193162"/>
                </a:lnTo>
                <a:lnTo>
                  <a:pt x="223063" y="191379"/>
                </a:lnTo>
                <a:lnTo>
                  <a:pt x="219251" y="192568"/>
                </a:lnTo>
                <a:lnTo>
                  <a:pt x="215439" y="193162"/>
                </a:lnTo>
                <a:lnTo>
                  <a:pt x="203996" y="193162"/>
                </a:lnTo>
                <a:lnTo>
                  <a:pt x="199708" y="193756"/>
                </a:lnTo>
                <a:lnTo>
                  <a:pt x="196372" y="194351"/>
                </a:lnTo>
                <a:lnTo>
                  <a:pt x="192560" y="196133"/>
                </a:lnTo>
                <a:lnTo>
                  <a:pt x="125830" y="196133"/>
                </a:lnTo>
                <a:lnTo>
                  <a:pt x="122971" y="194351"/>
                </a:lnTo>
                <a:lnTo>
                  <a:pt x="120112" y="192568"/>
                </a:lnTo>
                <a:lnTo>
                  <a:pt x="117253" y="191379"/>
                </a:lnTo>
                <a:lnTo>
                  <a:pt x="113917" y="190190"/>
                </a:lnTo>
                <a:lnTo>
                  <a:pt x="114870" y="189002"/>
                </a:lnTo>
                <a:lnTo>
                  <a:pt x="126306" y="189002"/>
                </a:lnTo>
                <a:lnTo>
                  <a:pt x="131548" y="188407"/>
                </a:lnTo>
                <a:lnTo>
                  <a:pt x="136796" y="187813"/>
                </a:lnTo>
                <a:lnTo>
                  <a:pt x="142038" y="187219"/>
                </a:lnTo>
                <a:lnTo>
                  <a:pt x="147279" y="186625"/>
                </a:lnTo>
                <a:lnTo>
                  <a:pt x="152997" y="186625"/>
                </a:lnTo>
                <a:lnTo>
                  <a:pt x="158722" y="186029"/>
                </a:lnTo>
                <a:lnTo>
                  <a:pt x="161581" y="187219"/>
                </a:lnTo>
                <a:lnTo>
                  <a:pt x="164916" y="187219"/>
                </a:lnTo>
                <a:lnTo>
                  <a:pt x="167775" y="186625"/>
                </a:lnTo>
                <a:lnTo>
                  <a:pt x="170634" y="186029"/>
                </a:lnTo>
                <a:lnTo>
                  <a:pt x="173970" y="184841"/>
                </a:lnTo>
                <a:lnTo>
                  <a:pt x="176829" y="184247"/>
                </a:lnTo>
                <a:lnTo>
                  <a:pt x="185413" y="184247"/>
                </a:lnTo>
                <a:lnTo>
                  <a:pt x="187319" y="184841"/>
                </a:lnTo>
                <a:lnTo>
                  <a:pt x="189225" y="185435"/>
                </a:lnTo>
                <a:lnTo>
                  <a:pt x="191607" y="185435"/>
                </a:lnTo>
                <a:lnTo>
                  <a:pt x="193513" y="186029"/>
                </a:lnTo>
                <a:lnTo>
                  <a:pt x="195419" y="186029"/>
                </a:lnTo>
                <a:lnTo>
                  <a:pt x="197325" y="185435"/>
                </a:lnTo>
                <a:lnTo>
                  <a:pt x="199231" y="184247"/>
                </a:lnTo>
                <a:lnTo>
                  <a:pt x="207338" y="184247"/>
                </a:lnTo>
                <a:lnTo>
                  <a:pt x="215915" y="183652"/>
                </a:lnTo>
                <a:lnTo>
                  <a:pt x="224016" y="183058"/>
                </a:lnTo>
                <a:lnTo>
                  <a:pt x="232123" y="181870"/>
                </a:lnTo>
                <a:lnTo>
                  <a:pt x="240224" y="181275"/>
                </a:lnTo>
                <a:lnTo>
                  <a:pt x="248801" y="180680"/>
                </a:lnTo>
                <a:lnTo>
                  <a:pt x="256908" y="181275"/>
                </a:lnTo>
                <a:lnTo>
                  <a:pt x="265008" y="181870"/>
                </a:lnTo>
                <a:lnTo>
                  <a:pt x="265008" y="180086"/>
                </a:lnTo>
                <a:lnTo>
                  <a:pt x="262626" y="179492"/>
                </a:lnTo>
                <a:lnTo>
                  <a:pt x="260243" y="178898"/>
                </a:lnTo>
                <a:lnTo>
                  <a:pt x="246418" y="178898"/>
                </a:lnTo>
                <a:lnTo>
                  <a:pt x="244036" y="178303"/>
                </a:lnTo>
                <a:lnTo>
                  <a:pt x="231647" y="178898"/>
                </a:lnTo>
                <a:lnTo>
                  <a:pt x="219251" y="179492"/>
                </a:lnTo>
                <a:lnTo>
                  <a:pt x="206862" y="180086"/>
                </a:lnTo>
                <a:lnTo>
                  <a:pt x="194466" y="180680"/>
                </a:lnTo>
                <a:lnTo>
                  <a:pt x="182070" y="181275"/>
                </a:lnTo>
                <a:lnTo>
                  <a:pt x="156809" y="181275"/>
                </a:lnTo>
                <a:lnTo>
                  <a:pt x="144420" y="181870"/>
                </a:lnTo>
                <a:lnTo>
                  <a:pt x="131548" y="181870"/>
                </a:lnTo>
                <a:lnTo>
                  <a:pt x="119159" y="182464"/>
                </a:lnTo>
                <a:lnTo>
                  <a:pt x="106287" y="182464"/>
                </a:lnTo>
                <a:lnTo>
                  <a:pt x="93898" y="183058"/>
                </a:lnTo>
                <a:lnTo>
                  <a:pt x="81502" y="183652"/>
                </a:lnTo>
                <a:lnTo>
                  <a:pt x="69113" y="184247"/>
                </a:lnTo>
                <a:lnTo>
                  <a:pt x="56719" y="184841"/>
                </a:lnTo>
                <a:lnTo>
                  <a:pt x="44327" y="186029"/>
                </a:lnTo>
                <a:lnTo>
                  <a:pt x="44327" y="189002"/>
                </a:lnTo>
                <a:lnTo>
                  <a:pt x="49093" y="189596"/>
                </a:lnTo>
                <a:lnTo>
                  <a:pt x="54336" y="190190"/>
                </a:lnTo>
                <a:lnTo>
                  <a:pt x="85314" y="190190"/>
                </a:lnTo>
                <a:lnTo>
                  <a:pt x="86267" y="191379"/>
                </a:lnTo>
                <a:lnTo>
                  <a:pt x="84837" y="192568"/>
                </a:lnTo>
                <a:lnTo>
                  <a:pt x="83408" y="193756"/>
                </a:lnTo>
                <a:lnTo>
                  <a:pt x="81978" y="194945"/>
                </a:lnTo>
                <a:lnTo>
                  <a:pt x="80549" y="196133"/>
                </a:lnTo>
                <a:lnTo>
                  <a:pt x="74354" y="196729"/>
                </a:lnTo>
                <a:lnTo>
                  <a:pt x="68160" y="197323"/>
                </a:lnTo>
                <a:lnTo>
                  <a:pt x="61959" y="197917"/>
                </a:lnTo>
                <a:lnTo>
                  <a:pt x="56243" y="197917"/>
                </a:lnTo>
                <a:lnTo>
                  <a:pt x="50046" y="198511"/>
                </a:lnTo>
                <a:lnTo>
                  <a:pt x="43850" y="199106"/>
                </a:lnTo>
                <a:lnTo>
                  <a:pt x="37654" y="199700"/>
                </a:lnTo>
                <a:lnTo>
                  <a:pt x="31934" y="200294"/>
                </a:lnTo>
                <a:lnTo>
                  <a:pt x="29074" y="199700"/>
                </a:lnTo>
                <a:lnTo>
                  <a:pt x="26214" y="199106"/>
                </a:lnTo>
                <a:lnTo>
                  <a:pt x="22878" y="199106"/>
                </a:lnTo>
                <a:lnTo>
                  <a:pt x="20495" y="197917"/>
                </a:lnTo>
                <a:lnTo>
                  <a:pt x="17635" y="197323"/>
                </a:lnTo>
                <a:lnTo>
                  <a:pt x="15252" y="195539"/>
                </a:lnTo>
                <a:lnTo>
                  <a:pt x="12868" y="193756"/>
                </a:lnTo>
                <a:lnTo>
                  <a:pt x="11439" y="190784"/>
                </a:lnTo>
                <a:lnTo>
                  <a:pt x="13345" y="190190"/>
                </a:lnTo>
                <a:lnTo>
                  <a:pt x="26691" y="190190"/>
                </a:lnTo>
                <a:lnTo>
                  <a:pt x="28598" y="189596"/>
                </a:lnTo>
                <a:lnTo>
                  <a:pt x="28598" y="187813"/>
                </a:lnTo>
                <a:lnTo>
                  <a:pt x="26214" y="187219"/>
                </a:lnTo>
                <a:lnTo>
                  <a:pt x="23355" y="186624"/>
                </a:lnTo>
                <a:lnTo>
                  <a:pt x="20972" y="186029"/>
                </a:lnTo>
                <a:lnTo>
                  <a:pt x="18112" y="186029"/>
                </a:lnTo>
                <a:lnTo>
                  <a:pt x="15251" y="185435"/>
                </a:lnTo>
                <a:lnTo>
                  <a:pt x="10009" y="185435"/>
                </a:lnTo>
                <a:lnTo>
                  <a:pt x="7149" y="186029"/>
                </a:lnTo>
                <a:lnTo>
                  <a:pt x="6196" y="184841"/>
                </a:lnTo>
                <a:lnTo>
                  <a:pt x="5719" y="183058"/>
                </a:lnTo>
                <a:lnTo>
                  <a:pt x="5719" y="181275"/>
                </a:lnTo>
                <a:lnTo>
                  <a:pt x="6196" y="179492"/>
                </a:lnTo>
                <a:lnTo>
                  <a:pt x="7149" y="177709"/>
                </a:lnTo>
                <a:lnTo>
                  <a:pt x="13345" y="177709"/>
                </a:lnTo>
                <a:lnTo>
                  <a:pt x="16205" y="177115"/>
                </a:lnTo>
                <a:lnTo>
                  <a:pt x="19541" y="176520"/>
                </a:lnTo>
                <a:lnTo>
                  <a:pt x="22401" y="175925"/>
                </a:lnTo>
                <a:lnTo>
                  <a:pt x="32411" y="175925"/>
                </a:lnTo>
                <a:lnTo>
                  <a:pt x="30981" y="174143"/>
                </a:lnTo>
                <a:lnTo>
                  <a:pt x="29074" y="173548"/>
                </a:lnTo>
                <a:lnTo>
                  <a:pt x="26691" y="172954"/>
                </a:lnTo>
                <a:lnTo>
                  <a:pt x="19541" y="172954"/>
                </a:lnTo>
                <a:lnTo>
                  <a:pt x="17158" y="172360"/>
                </a:lnTo>
                <a:lnTo>
                  <a:pt x="15251" y="171170"/>
                </a:lnTo>
                <a:lnTo>
                  <a:pt x="15251" y="170576"/>
                </a:lnTo>
                <a:lnTo>
                  <a:pt x="18112" y="167605"/>
                </a:lnTo>
                <a:lnTo>
                  <a:pt x="20971" y="165821"/>
                </a:lnTo>
                <a:lnTo>
                  <a:pt x="24784" y="164633"/>
                </a:lnTo>
                <a:lnTo>
                  <a:pt x="28598" y="164039"/>
                </a:lnTo>
                <a:lnTo>
                  <a:pt x="40037" y="164039"/>
                </a:lnTo>
                <a:lnTo>
                  <a:pt x="43850" y="163444"/>
                </a:lnTo>
                <a:lnTo>
                  <a:pt x="41466" y="162256"/>
                </a:lnTo>
                <a:lnTo>
                  <a:pt x="38607" y="161067"/>
                </a:lnTo>
                <a:lnTo>
                  <a:pt x="29551" y="161067"/>
                </a:lnTo>
                <a:lnTo>
                  <a:pt x="26691" y="160474"/>
                </a:lnTo>
                <a:lnTo>
                  <a:pt x="23831" y="160474"/>
                </a:lnTo>
                <a:lnTo>
                  <a:pt x="21448" y="159287"/>
                </a:lnTo>
                <a:lnTo>
                  <a:pt x="24784" y="156905"/>
                </a:lnTo>
                <a:lnTo>
                  <a:pt x="28121" y="155125"/>
                </a:lnTo>
                <a:lnTo>
                  <a:pt x="32411" y="153938"/>
                </a:lnTo>
                <a:lnTo>
                  <a:pt x="36224" y="153938"/>
                </a:lnTo>
                <a:lnTo>
                  <a:pt x="40513" y="153336"/>
                </a:lnTo>
                <a:lnTo>
                  <a:pt x="44327" y="153336"/>
                </a:lnTo>
                <a:lnTo>
                  <a:pt x="48616" y="152743"/>
                </a:lnTo>
                <a:lnTo>
                  <a:pt x="52429" y="152149"/>
                </a:lnTo>
                <a:lnTo>
                  <a:pt x="53859" y="153938"/>
                </a:lnTo>
                <a:lnTo>
                  <a:pt x="56719" y="152743"/>
                </a:lnTo>
                <a:lnTo>
                  <a:pt x="60055" y="152149"/>
                </a:lnTo>
                <a:lnTo>
                  <a:pt x="62918" y="152743"/>
                </a:lnTo>
                <a:lnTo>
                  <a:pt x="69113" y="152743"/>
                </a:lnTo>
                <a:lnTo>
                  <a:pt x="71972" y="153336"/>
                </a:lnTo>
                <a:lnTo>
                  <a:pt x="74831" y="152743"/>
                </a:lnTo>
                <a:lnTo>
                  <a:pt x="77213" y="151556"/>
                </a:lnTo>
                <a:lnTo>
                  <a:pt x="77213" y="149182"/>
                </a:lnTo>
                <a:lnTo>
                  <a:pt x="73401" y="148589"/>
                </a:lnTo>
                <a:lnTo>
                  <a:pt x="48616" y="148589"/>
                </a:lnTo>
                <a:lnTo>
                  <a:pt x="44327" y="147987"/>
                </a:lnTo>
                <a:lnTo>
                  <a:pt x="46233" y="142044"/>
                </a:lnTo>
                <a:lnTo>
                  <a:pt x="49093" y="138484"/>
                </a:lnTo>
                <a:lnTo>
                  <a:pt x="52429" y="136695"/>
                </a:lnTo>
                <a:lnTo>
                  <a:pt x="56719" y="136102"/>
                </a:lnTo>
                <a:lnTo>
                  <a:pt x="61482" y="136102"/>
                </a:lnTo>
                <a:lnTo>
                  <a:pt x="66254" y="136695"/>
                </a:lnTo>
                <a:lnTo>
                  <a:pt x="70542" y="136102"/>
                </a:lnTo>
                <a:lnTo>
                  <a:pt x="74831" y="134915"/>
                </a:lnTo>
                <a:lnTo>
                  <a:pt x="71972" y="133728"/>
                </a:lnTo>
                <a:lnTo>
                  <a:pt x="69113" y="133135"/>
                </a:lnTo>
                <a:lnTo>
                  <a:pt x="66254" y="132541"/>
                </a:lnTo>
                <a:lnTo>
                  <a:pt x="62918" y="132541"/>
                </a:lnTo>
                <a:lnTo>
                  <a:pt x="59579" y="133135"/>
                </a:lnTo>
                <a:lnTo>
                  <a:pt x="50046" y="133135"/>
                </a:lnTo>
                <a:lnTo>
                  <a:pt x="49093" y="131346"/>
                </a:lnTo>
                <a:lnTo>
                  <a:pt x="48139" y="129566"/>
                </a:lnTo>
                <a:lnTo>
                  <a:pt x="47663" y="127786"/>
                </a:lnTo>
                <a:lnTo>
                  <a:pt x="48139" y="125997"/>
                </a:lnTo>
                <a:lnTo>
                  <a:pt x="51953" y="126590"/>
                </a:lnTo>
                <a:lnTo>
                  <a:pt x="55289" y="126590"/>
                </a:lnTo>
                <a:lnTo>
                  <a:pt x="59102" y="125997"/>
                </a:lnTo>
                <a:lnTo>
                  <a:pt x="62918" y="125404"/>
                </a:lnTo>
                <a:lnTo>
                  <a:pt x="66254" y="124810"/>
                </a:lnTo>
                <a:lnTo>
                  <a:pt x="70066" y="124217"/>
                </a:lnTo>
                <a:lnTo>
                  <a:pt x="73401" y="123623"/>
                </a:lnTo>
                <a:lnTo>
                  <a:pt x="77213" y="123623"/>
                </a:lnTo>
                <a:lnTo>
                  <a:pt x="71019" y="121843"/>
                </a:lnTo>
                <a:lnTo>
                  <a:pt x="65301" y="121241"/>
                </a:lnTo>
                <a:lnTo>
                  <a:pt x="59579" y="120648"/>
                </a:lnTo>
                <a:lnTo>
                  <a:pt x="53859" y="120648"/>
                </a:lnTo>
                <a:lnTo>
                  <a:pt x="47663" y="121241"/>
                </a:lnTo>
                <a:lnTo>
                  <a:pt x="41944" y="121241"/>
                </a:lnTo>
                <a:lnTo>
                  <a:pt x="35747" y="121843"/>
                </a:lnTo>
                <a:lnTo>
                  <a:pt x="27644" y="121843"/>
                </a:lnTo>
                <a:lnTo>
                  <a:pt x="25738" y="121241"/>
                </a:lnTo>
                <a:lnTo>
                  <a:pt x="23831" y="120054"/>
                </a:lnTo>
                <a:lnTo>
                  <a:pt x="22401" y="118274"/>
                </a:lnTo>
                <a:lnTo>
                  <a:pt x="27167" y="116494"/>
                </a:lnTo>
                <a:lnTo>
                  <a:pt x="32411" y="115299"/>
                </a:lnTo>
                <a:lnTo>
                  <a:pt x="37654" y="114705"/>
                </a:lnTo>
                <a:lnTo>
                  <a:pt x="43373" y="114112"/>
                </a:lnTo>
                <a:lnTo>
                  <a:pt x="48616" y="113518"/>
                </a:lnTo>
                <a:lnTo>
                  <a:pt x="65301" y="113518"/>
                </a:lnTo>
                <a:lnTo>
                  <a:pt x="66254" y="111738"/>
                </a:lnTo>
                <a:lnTo>
                  <a:pt x="64824" y="109356"/>
                </a:lnTo>
                <a:lnTo>
                  <a:pt x="48139" y="109356"/>
                </a:lnTo>
                <a:lnTo>
                  <a:pt x="43850" y="108763"/>
                </a:lnTo>
                <a:lnTo>
                  <a:pt x="39560" y="108763"/>
                </a:lnTo>
                <a:lnTo>
                  <a:pt x="35747" y="108169"/>
                </a:lnTo>
                <a:lnTo>
                  <a:pt x="31457" y="108169"/>
                </a:lnTo>
                <a:lnTo>
                  <a:pt x="35747" y="106389"/>
                </a:lnTo>
                <a:lnTo>
                  <a:pt x="40513" y="104600"/>
                </a:lnTo>
                <a:lnTo>
                  <a:pt x="45756" y="103414"/>
                </a:lnTo>
                <a:lnTo>
                  <a:pt x="50523" y="102227"/>
                </a:lnTo>
                <a:lnTo>
                  <a:pt x="55765" y="101633"/>
                </a:lnTo>
                <a:lnTo>
                  <a:pt x="61482" y="101040"/>
                </a:lnTo>
                <a:lnTo>
                  <a:pt x="66730" y="101040"/>
                </a:lnTo>
                <a:lnTo>
                  <a:pt x="72448" y="101633"/>
                </a:lnTo>
                <a:lnTo>
                  <a:pt x="74831" y="99251"/>
                </a:lnTo>
                <a:lnTo>
                  <a:pt x="71972" y="98658"/>
                </a:lnTo>
                <a:lnTo>
                  <a:pt x="69113" y="98658"/>
                </a:lnTo>
                <a:lnTo>
                  <a:pt x="65777" y="98064"/>
                </a:lnTo>
                <a:lnTo>
                  <a:pt x="63395" y="96878"/>
                </a:lnTo>
                <a:lnTo>
                  <a:pt x="68160" y="95097"/>
                </a:lnTo>
                <a:lnTo>
                  <a:pt x="73401" y="93902"/>
                </a:lnTo>
                <a:lnTo>
                  <a:pt x="78643" y="92715"/>
                </a:lnTo>
                <a:lnTo>
                  <a:pt x="83884" y="92122"/>
                </a:lnTo>
                <a:lnTo>
                  <a:pt x="89132" y="91528"/>
                </a:lnTo>
                <a:lnTo>
                  <a:pt x="94374" y="89748"/>
                </a:lnTo>
                <a:lnTo>
                  <a:pt x="99139" y="87960"/>
                </a:lnTo>
                <a:lnTo>
                  <a:pt x="103428" y="84399"/>
                </a:lnTo>
                <a:lnTo>
                  <a:pt x="109622" y="83797"/>
                </a:lnTo>
                <a:lnTo>
                  <a:pt x="115347" y="83797"/>
                </a:lnTo>
                <a:lnTo>
                  <a:pt x="121541" y="83204"/>
                </a:lnTo>
                <a:lnTo>
                  <a:pt x="127259" y="83204"/>
                </a:lnTo>
                <a:lnTo>
                  <a:pt x="133454" y="82610"/>
                </a:lnTo>
                <a:lnTo>
                  <a:pt x="139179" y="82610"/>
                </a:lnTo>
                <a:lnTo>
                  <a:pt x="145373" y="82017"/>
                </a:lnTo>
                <a:lnTo>
                  <a:pt x="151091" y="81424"/>
                </a:lnTo>
                <a:lnTo>
                  <a:pt x="156809" y="81424"/>
                </a:lnTo>
                <a:lnTo>
                  <a:pt x="163010" y="80830"/>
                </a:lnTo>
                <a:lnTo>
                  <a:pt x="168728" y="80237"/>
                </a:lnTo>
                <a:lnTo>
                  <a:pt x="174446" y="79643"/>
                </a:lnTo>
                <a:lnTo>
                  <a:pt x="180164" y="79050"/>
                </a:lnTo>
                <a:lnTo>
                  <a:pt x="185889" y="78448"/>
                </a:lnTo>
                <a:lnTo>
                  <a:pt x="191607" y="77261"/>
                </a:lnTo>
                <a:lnTo>
                  <a:pt x="197325" y="76668"/>
                </a:lnTo>
                <a:lnTo>
                  <a:pt x="192560" y="76668"/>
                </a:lnTo>
                <a:lnTo>
                  <a:pt x="187795" y="76074"/>
                </a:lnTo>
                <a:lnTo>
                  <a:pt x="163487" y="76074"/>
                </a:lnTo>
                <a:lnTo>
                  <a:pt x="158722" y="75481"/>
                </a:lnTo>
                <a:lnTo>
                  <a:pt x="153950" y="76074"/>
                </a:lnTo>
                <a:lnTo>
                  <a:pt x="129165" y="76074"/>
                </a:lnTo>
                <a:lnTo>
                  <a:pt x="124400" y="76668"/>
                </a:lnTo>
                <a:lnTo>
                  <a:pt x="119159" y="76668"/>
                </a:lnTo>
                <a:lnTo>
                  <a:pt x="118682" y="74294"/>
                </a:lnTo>
                <a:lnTo>
                  <a:pt x="118682" y="72506"/>
                </a:lnTo>
                <a:lnTo>
                  <a:pt x="120588" y="70132"/>
                </a:lnTo>
                <a:lnTo>
                  <a:pt x="128689" y="68945"/>
                </a:lnTo>
                <a:lnTo>
                  <a:pt x="136796" y="68343"/>
                </a:lnTo>
                <a:lnTo>
                  <a:pt x="144897" y="67750"/>
                </a:lnTo>
                <a:lnTo>
                  <a:pt x="152997" y="67750"/>
                </a:lnTo>
                <a:lnTo>
                  <a:pt x="161581" y="67156"/>
                </a:lnTo>
                <a:lnTo>
                  <a:pt x="169681" y="66563"/>
                </a:lnTo>
                <a:lnTo>
                  <a:pt x="177782" y="65970"/>
                </a:lnTo>
                <a:lnTo>
                  <a:pt x="185412" y="64189"/>
                </a:lnTo>
                <a:lnTo>
                  <a:pt x="179211" y="62994"/>
                </a:lnTo>
                <a:lnTo>
                  <a:pt x="173017" y="62994"/>
                </a:lnTo>
                <a:lnTo>
                  <a:pt x="166822" y="62401"/>
                </a:lnTo>
                <a:lnTo>
                  <a:pt x="133930" y="62401"/>
                </a:lnTo>
                <a:lnTo>
                  <a:pt x="132024" y="62994"/>
                </a:lnTo>
                <a:lnTo>
                  <a:pt x="129642" y="63596"/>
                </a:lnTo>
                <a:lnTo>
                  <a:pt x="127736" y="63596"/>
                </a:lnTo>
                <a:lnTo>
                  <a:pt x="125830" y="64189"/>
                </a:lnTo>
                <a:lnTo>
                  <a:pt x="123924" y="64189"/>
                </a:lnTo>
                <a:lnTo>
                  <a:pt x="122494" y="62994"/>
                </a:lnTo>
                <a:lnTo>
                  <a:pt x="120588" y="61807"/>
                </a:lnTo>
                <a:lnTo>
                  <a:pt x="120112" y="60027"/>
                </a:lnTo>
                <a:lnTo>
                  <a:pt x="118682" y="57645"/>
                </a:lnTo>
                <a:lnTo>
                  <a:pt x="119635" y="55865"/>
                </a:lnTo>
                <a:lnTo>
                  <a:pt x="125830" y="56458"/>
                </a:lnTo>
                <a:lnTo>
                  <a:pt x="131548" y="56458"/>
                </a:lnTo>
                <a:lnTo>
                  <a:pt x="137749" y="55865"/>
                </a:lnTo>
                <a:lnTo>
                  <a:pt x="143467" y="55271"/>
                </a:lnTo>
                <a:lnTo>
                  <a:pt x="149662" y="54084"/>
                </a:lnTo>
                <a:lnTo>
                  <a:pt x="155380" y="52898"/>
                </a:lnTo>
                <a:lnTo>
                  <a:pt x="161581" y="52296"/>
                </a:lnTo>
                <a:lnTo>
                  <a:pt x="167299" y="51702"/>
                </a:lnTo>
                <a:lnTo>
                  <a:pt x="168252" y="49922"/>
                </a:lnTo>
                <a:lnTo>
                  <a:pt x="127259" y="49922"/>
                </a:lnTo>
                <a:lnTo>
                  <a:pt x="120588" y="50516"/>
                </a:lnTo>
                <a:lnTo>
                  <a:pt x="113441" y="51109"/>
                </a:lnTo>
                <a:lnTo>
                  <a:pt x="109146" y="45760"/>
                </a:lnTo>
                <a:lnTo>
                  <a:pt x="110099" y="43980"/>
                </a:lnTo>
                <a:lnTo>
                  <a:pt x="118206" y="43980"/>
                </a:lnTo>
                <a:lnTo>
                  <a:pt x="126306" y="43386"/>
                </a:lnTo>
                <a:lnTo>
                  <a:pt x="134413" y="42793"/>
                </a:lnTo>
                <a:lnTo>
                  <a:pt x="142514" y="42793"/>
                </a:lnTo>
                <a:lnTo>
                  <a:pt x="150138" y="42199"/>
                </a:lnTo>
                <a:lnTo>
                  <a:pt x="158239" y="41598"/>
                </a:lnTo>
                <a:lnTo>
                  <a:pt x="166346" y="40411"/>
                </a:lnTo>
                <a:lnTo>
                  <a:pt x="174446" y="39817"/>
                </a:lnTo>
                <a:lnTo>
                  <a:pt x="165869" y="38630"/>
                </a:lnTo>
                <a:lnTo>
                  <a:pt x="156809" y="37444"/>
                </a:lnTo>
                <a:lnTo>
                  <a:pt x="139655" y="37444"/>
                </a:lnTo>
                <a:lnTo>
                  <a:pt x="130595" y="38037"/>
                </a:lnTo>
                <a:lnTo>
                  <a:pt x="122018" y="38630"/>
                </a:lnTo>
                <a:lnTo>
                  <a:pt x="104857" y="38630"/>
                </a:lnTo>
                <a:lnTo>
                  <a:pt x="103428" y="36850"/>
                </a:lnTo>
                <a:lnTo>
                  <a:pt x="102951" y="35062"/>
                </a:lnTo>
                <a:lnTo>
                  <a:pt x="110582" y="33281"/>
                </a:lnTo>
                <a:lnTo>
                  <a:pt x="118682" y="31501"/>
                </a:lnTo>
                <a:lnTo>
                  <a:pt x="126783" y="30306"/>
                </a:lnTo>
                <a:lnTo>
                  <a:pt x="134890" y="29119"/>
                </a:lnTo>
                <a:lnTo>
                  <a:pt x="143467" y="28526"/>
                </a:lnTo>
                <a:lnTo>
                  <a:pt x="151568" y="27932"/>
                </a:lnTo>
                <a:lnTo>
                  <a:pt x="160151" y="27339"/>
                </a:lnTo>
                <a:lnTo>
                  <a:pt x="168252" y="26745"/>
                </a:lnTo>
                <a:lnTo>
                  <a:pt x="169205" y="25550"/>
                </a:lnTo>
                <a:lnTo>
                  <a:pt x="164916" y="23770"/>
                </a:lnTo>
                <a:lnTo>
                  <a:pt x="160151" y="22583"/>
                </a:lnTo>
                <a:lnTo>
                  <a:pt x="150138" y="22583"/>
                </a:lnTo>
                <a:lnTo>
                  <a:pt x="144896" y="23176"/>
                </a:lnTo>
                <a:lnTo>
                  <a:pt x="139655" y="23176"/>
                </a:lnTo>
                <a:lnTo>
                  <a:pt x="134413" y="23770"/>
                </a:lnTo>
                <a:lnTo>
                  <a:pt x="129642" y="23176"/>
                </a:lnTo>
                <a:lnTo>
                  <a:pt x="127259" y="24363"/>
                </a:lnTo>
                <a:lnTo>
                  <a:pt x="124400" y="24957"/>
                </a:lnTo>
                <a:lnTo>
                  <a:pt x="121541" y="25550"/>
                </a:lnTo>
                <a:lnTo>
                  <a:pt x="112964" y="25550"/>
                </a:lnTo>
                <a:lnTo>
                  <a:pt x="110099" y="24957"/>
                </a:lnTo>
                <a:lnTo>
                  <a:pt x="107716" y="24957"/>
                </a:lnTo>
                <a:lnTo>
                  <a:pt x="107716" y="24363"/>
                </a:lnTo>
                <a:lnTo>
                  <a:pt x="109146" y="22583"/>
                </a:lnTo>
                <a:lnTo>
                  <a:pt x="115347" y="20201"/>
                </a:lnTo>
                <a:lnTo>
                  <a:pt x="122018" y="19014"/>
                </a:lnTo>
                <a:lnTo>
                  <a:pt x="128689" y="18421"/>
                </a:lnTo>
                <a:lnTo>
                  <a:pt x="135843" y="17827"/>
                </a:lnTo>
                <a:lnTo>
                  <a:pt x="142514" y="17827"/>
                </a:lnTo>
                <a:lnTo>
                  <a:pt x="149662" y="17234"/>
                </a:lnTo>
                <a:lnTo>
                  <a:pt x="156333" y="16640"/>
                </a:lnTo>
                <a:lnTo>
                  <a:pt x="163010" y="14852"/>
                </a:lnTo>
                <a:lnTo>
                  <a:pt x="163963" y="14258"/>
                </a:lnTo>
                <a:lnTo>
                  <a:pt x="165393" y="13665"/>
                </a:lnTo>
                <a:lnTo>
                  <a:pt x="165869" y="13072"/>
                </a:lnTo>
                <a:lnTo>
                  <a:pt x="165869" y="11291"/>
                </a:lnTo>
                <a:lnTo>
                  <a:pt x="149185" y="8909"/>
                </a:lnTo>
                <a:lnTo>
                  <a:pt x="156809" y="2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820967" y="3947171"/>
            <a:ext cx="62871" cy="9511"/>
          </a:xfrm>
          <a:custGeom>
            <a:avLst/>
            <a:gdLst/>
            <a:ahLst/>
            <a:cxnLst/>
            <a:rect l="l" t="t" r="r" b="b"/>
            <a:pathLst>
              <a:path w="62871" h="9511">
                <a:moveTo>
                  <a:pt x="5228" y="3568"/>
                </a:moveTo>
                <a:lnTo>
                  <a:pt x="0" y="5942"/>
                </a:lnTo>
                <a:lnTo>
                  <a:pt x="926" y="7731"/>
                </a:lnTo>
                <a:lnTo>
                  <a:pt x="3309" y="7129"/>
                </a:lnTo>
                <a:lnTo>
                  <a:pt x="6154" y="6536"/>
                </a:lnTo>
                <a:lnTo>
                  <a:pt x="20449" y="6536"/>
                </a:lnTo>
                <a:lnTo>
                  <a:pt x="22832" y="7129"/>
                </a:lnTo>
                <a:lnTo>
                  <a:pt x="27597" y="6536"/>
                </a:lnTo>
                <a:lnTo>
                  <a:pt x="31899" y="5942"/>
                </a:lnTo>
                <a:lnTo>
                  <a:pt x="36664" y="5942"/>
                </a:lnTo>
                <a:lnTo>
                  <a:pt x="41429" y="6536"/>
                </a:lnTo>
                <a:lnTo>
                  <a:pt x="46194" y="7129"/>
                </a:lnTo>
                <a:lnTo>
                  <a:pt x="50959" y="7731"/>
                </a:lnTo>
                <a:lnTo>
                  <a:pt x="55261" y="8917"/>
                </a:lnTo>
                <a:lnTo>
                  <a:pt x="60026" y="9511"/>
                </a:lnTo>
                <a:lnTo>
                  <a:pt x="62408" y="8917"/>
                </a:lnTo>
                <a:lnTo>
                  <a:pt x="62871" y="6536"/>
                </a:lnTo>
                <a:lnTo>
                  <a:pt x="61945" y="3568"/>
                </a:lnTo>
                <a:lnTo>
                  <a:pt x="60952" y="1186"/>
                </a:lnTo>
                <a:lnTo>
                  <a:pt x="44275" y="1186"/>
                </a:lnTo>
                <a:lnTo>
                  <a:pt x="38583" y="593"/>
                </a:lnTo>
                <a:lnTo>
                  <a:pt x="33355" y="0"/>
                </a:lnTo>
                <a:lnTo>
                  <a:pt x="21442" y="0"/>
                </a:lnTo>
                <a:lnTo>
                  <a:pt x="15684" y="593"/>
                </a:lnTo>
                <a:lnTo>
                  <a:pt x="10456" y="1186"/>
                </a:lnTo>
                <a:lnTo>
                  <a:pt x="5228" y="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802824" y="3960249"/>
            <a:ext cx="81012" cy="10096"/>
          </a:xfrm>
          <a:custGeom>
            <a:avLst/>
            <a:gdLst/>
            <a:ahLst/>
            <a:cxnLst/>
            <a:rect l="l" t="t" r="r" b="b"/>
            <a:pathLst>
              <a:path w="81012" h="10096">
                <a:moveTo>
                  <a:pt x="12845" y="2967"/>
                </a:moveTo>
                <a:lnTo>
                  <a:pt x="10992" y="3560"/>
                </a:lnTo>
                <a:lnTo>
                  <a:pt x="8610" y="4154"/>
                </a:lnTo>
                <a:lnTo>
                  <a:pt x="6227" y="4154"/>
                </a:lnTo>
                <a:lnTo>
                  <a:pt x="4308" y="4747"/>
                </a:lnTo>
                <a:lnTo>
                  <a:pt x="1906" y="5349"/>
                </a:lnTo>
                <a:lnTo>
                  <a:pt x="0" y="5942"/>
                </a:lnTo>
                <a:lnTo>
                  <a:pt x="953" y="8316"/>
                </a:lnTo>
                <a:lnTo>
                  <a:pt x="7154" y="7722"/>
                </a:lnTo>
                <a:lnTo>
                  <a:pt x="13375" y="7129"/>
                </a:lnTo>
                <a:lnTo>
                  <a:pt x="19993" y="6536"/>
                </a:lnTo>
                <a:lnTo>
                  <a:pt x="26214" y="6536"/>
                </a:lnTo>
                <a:lnTo>
                  <a:pt x="32898" y="5942"/>
                </a:lnTo>
                <a:lnTo>
                  <a:pt x="51958" y="5942"/>
                </a:lnTo>
                <a:lnTo>
                  <a:pt x="55267" y="7722"/>
                </a:lnTo>
                <a:lnTo>
                  <a:pt x="58642" y="8909"/>
                </a:lnTo>
                <a:lnTo>
                  <a:pt x="65327" y="8909"/>
                </a:lnTo>
                <a:lnTo>
                  <a:pt x="69099" y="8316"/>
                </a:lnTo>
                <a:lnTo>
                  <a:pt x="72474" y="8316"/>
                </a:lnTo>
                <a:lnTo>
                  <a:pt x="76247" y="8909"/>
                </a:lnTo>
                <a:lnTo>
                  <a:pt x="79622" y="10096"/>
                </a:lnTo>
                <a:lnTo>
                  <a:pt x="81012" y="7722"/>
                </a:lnTo>
                <a:lnTo>
                  <a:pt x="81012" y="5349"/>
                </a:lnTo>
                <a:lnTo>
                  <a:pt x="77239" y="0"/>
                </a:lnTo>
                <a:lnTo>
                  <a:pt x="69562" y="593"/>
                </a:lnTo>
                <a:lnTo>
                  <a:pt x="16220" y="593"/>
                </a:lnTo>
                <a:lnTo>
                  <a:pt x="14764" y="2373"/>
                </a:lnTo>
                <a:lnTo>
                  <a:pt x="12845" y="2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87572" y="3973321"/>
            <a:ext cx="91501" cy="7722"/>
          </a:xfrm>
          <a:custGeom>
            <a:avLst/>
            <a:gdLst/>
            <a:ahLst/>
            <a:cxnLst/>
            <a:rect l="l" t="t" r="r" b="b"/>
            <a:pathLst>
              <a:path w="91501" h="7722">
                <a:moveTo>
                  <a:pt x="17637" y="6536"/>
                </a:moveTo>
                <a:lnTo>
                  <a:pt x="23335" y="5942"/>
                </a:lnTo>
                <a:lnTo>
                  <a:pt x="29093" y="5942"/>
                </a:lnTo>
                <a:lnTo>
                  <a:pt x="34784" y="5349"/>
                </a:lnTo>
                <a:lnTo>
                  <a:pt x="40542" y="4755"/>
                </a:lnTo>
                <a:lnTo>
                  <a:pt x="46697" y="4162"/>
                </a:lnTo>
                <a:lnTo>
                  <a:pt x="49543" y="5349"/>
                </a:lnTo>
                <a:lnTo>
                  <a:pt x="51925" y="5942"/>
                </a:lnTo>
                <a:lnTo>
                  <a:pt x="55300" y="6536"/>
                </a:lnTo>
                <a:lnTo>
                  <a:pt x="58146" y="6536"/>
                </a:lnTo>
                <a:lnTo>
                  <a:pt x="61521" y="7129"/>
                </a:lnTo>
                <a:lnTo>
                  <a:pt x="67213" y="7129"/>
                </a:lnTo>
                <a:lnTo>
                  <a:pt x="70059" y="7722"/>
                </a:lnTo>
                <a:lnTo>
                  <a:pt x="86273" y="7722"/>
                </a:lnTo>
                <a:lnTo>
                  <a:pt x="89119" y="7129"/>
                </a:lnTo>
                <a:lnTo>
                  <a:pt x="91501" y="6536"/>
                </a:lnTo>
                <a:lnTo>
                  <a:pt x="91501" y="4162"/>
                </a:lnTo>
                <a:lnTo>
                  <a:pt x="91038" y="2373"/>
                </a:lnTo>
                <a:lnTo>
                  <a:pt x="85810" y="1780"/>
                </a:lnTo>
                <a:lnTo>
                  <a:pt x="80581" y="1186"/>
                </a:lnTo>
                <a:lnTo>
                  <a:pt x="75287" y="1186"/>
                </a:lnTo>
                <a:lnTo>
                  <a:pt x="70059" y="593"/>
                </a:lnTo>
                <a:lnTo>
                  <a:pt x="64830" y="593"/>
                </a:lnTo>
                <a:lnTo>
                  <a:pt x="59602" y="0"/>
                </a:lnTo>
                <a:lnTo>
                  <a:pt x="43388" y="0"/>
                </a:lnTo>
                <a:lnTo>
                  <a:pt x="38159" y="593"/>
                </a:lnTo>
                <a:lnTo>
                  <a:pt x="32865" y="593"/>
                </a:lnTo>
                <a:lnTo>
                  <a:pt x="27637" y="1186"/>
                </a:lnTo>
                <a:lnTo>
                  <a:pt x="22408" y="1186"/>
                </a:lnTo>
                <a:lnTo>
                  <a:pt x="17160" y="1780"/>
                </a:lnTo>
                <a:lnTo>
                  <a:pt x="11919" y="2975"/>
                </a:lnTo>
                <a:lnTo>
                  <a:pt x="6677" y="3568"/>
                </a:lnTo>
                <a:lnTo>
                  <a:pt x="4295" y="3568"/>
                </a:lnTo>
                <a:lnTo>
                  <a:pt x="2389" y="4162"/>
                </a:lnTo>
                <a:lnTo>
                  <a:pt x="953" y="4755"/>
                </a:lnTo>
                <a:lnTo>
                  <a:pt x="0" y="6536"/>
                </a:lnTo>
                <a:lnTo>
                  <a:pt x="17637" y="6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826659" y="4020872"/>
            <a:ext cx="8603" cy="593"/>
          </a:xfrm>
          <a:custGeom>
            <a:avLst/>
            <a:gdLst/>
            <a:ahLst/>
            <a:cxnLst/>
            <a:rect l="l" t="t" r="r" b="b"/>
            <a:pathLst>
              <a:path w="8603" h="593">
                <a:moveTo>
                  <a:pt x="0" y="593"/>
                </a:moveTo>
                <a:lnTo>
                  <a:pt x="8603" y="593"/>
                </a:lnTo>
                <a:lnTo>
                  <a:pt x="0" y="0"/>
                </a:lnTo>
                <a:lnTo>
                  <a:pt x="0" y="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51361" y="4027999"/>
            <a:ext cx="136795" cy="10104"/>
          </a:xfrm>
          <a:custGeom>
            <a:avLst/>
            <a:gdLst/>
            <a:ahLst/>
            <a:cxnLst/>
            <a:rect l="l" t="t" r="r" b="b"/>
            <a:pathLst>
              <a:path w="136795" h="10104">
                <a:moveTo>
                  <a:pt x="28120" y="9511"/>
                </a:moveTo>
                <a:lnTo>
                  <a:pt x="37180" y="8917"/>
                </a:lnTo>
                <a:lnTo>
                  <a:pt x="46710" y="8324"/>
                </a:lnTo>
                <a:lnTo>
                  <a:pt x="55764" y="8324"/>
                </a:lnTo>
                <a:lnTo>
                  <a:pt x="64347" y="7731"/>
                </a:lnTo>
                <a:lnTo>
                  <a:pt x="73401" y="8324"/>
                </a:lnTo>
                <a:lnTo>
                  <a:pt x="81508" y="9511"/>
                </a:lnTo>
                <a:lnTo>
                  <a:pt x="89608" y="8917"/>
                </a:lnTo>
                <a:lnTo>
                  <a:pt x="97233" y="8324"/>
                </a:lnTo>
                <a:lnTo>
                  <a:pt x="105340" y="6544"/>
                </a:lnTo>
                <a:lnTo>
                  <a:pt x="112964" y="5349"/>
                </a:lnTo>
                <a:lnTo>
                  <a:pt x="120588" y="3568"/>
                </a:lnTo>
                <a:lnTo>
                  <a:pt x="128695" y="2381"/>
                </a:lnTo>
                <a:lnTo>
                  <a:pt x="136795" y="2381"/>
                </a:lnTo>
                <a:lnTo>
                  <a:pt x="136795" y="1788"/>
                </a:lnTo>
                <a:lnTo>
                  <a:pt x="121064" y="0"/>
                </a:lnTo>
                <a:lnTo>
                  <a:pt x="113917" y="593"/>
                </a:lnTo>
                <a:lnTo>
                  <a:pt x="106769" y="1195"/>
                </a:lnTo>
                <a:lnTo>
                  <a:pt x="99139" y="1788"/>
                </a:lnTo>
                <a:lnTo>
                  <a:pt x="91991" y="1788"/>
                </a:lnTo>
                <a:lnTo>
                  <a:pt x="84843" y="2381"/>
                </a:lnTo>
                <a:lnTo>
                  <a:pt x="77689" y="2975"/>
                </a:lnTo>
                <a:lnTo>
                  <a:pt x="55764" y="2975"/>
                </a:lnTo>
                <a:lnTo>
                  <a:pt x="48140" y="3568"/>
                </a:lnTo>
                <a:lnTo>
                  <a:pt x="4765" y="3568"/>
                </a:lnTo>
                <a:lnTo>
                  <a:pt x="2859" y="4162"/>
                </a:lnTo>
                <a:lnTo>
                  <a:pt x="1429" y="4755"/>
                </a:lnTo>
                <a:lnTo>
                  <a:pt x="0" y="6544"/>
                </a:lnTo>
                <a:lnTo>
                  <a:pt x="476" y="8917"/>
                </a:lnTo>
                <a:lnTo>
                  <a:pt x="9536" y="9511"/>
                </a:lnTo>
                <a:lnTo>
                  <a:pt x="19066" y="10104"/>
                </a:lnTo>
                <a:lnTo>
                  <a:pt x="28120" y="9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367661" y="4040489"/>
            <a:ext cx="44327" cy="7129"/>
          </a:xfrm>
          <a:custGeom>
            <a:avLst/>
            <a:gdLst/>
            <a:ahLst/>
            <a:cxnLst/>
            <a:rect l="l" t="t" r="r" b="b"/>
            <a:pathLst>
              <a:path w="44327" h="7129">
                <a:moveTo>
                  <a:pt x="44327" y="593"/>
                </a:moveTo>
                <a:lnTo>
                  <a:pt x="44327" y="0"/>
                </a:lnTo>
                <a:lnTo>
                  <a:pt x="33838" y="0"/>
                </a:lnTo>
                <a:lnTo>
                  <a:pt x="28596" y="593"/>
                </a:lnTo>
                <a:lnTo>
                  <a:pt x="22878" y="1186"/>
                </a:lnTo>
                <a:lnTo>
                  <a:pt x="17637" y="1186"/>
                </a:lnTo>
                <a:lnTo>
                  <a:pt x="12395" y="1780"/>
                </a:lnTo>
                <a:lnTo>
                  <a:pt x="6671" y="2373"/>
                </a:lnTo>
                <a:lnTo>
                  <a:pt x="1429" y="2373"/>
                </a:lnTo>
                <a:lnTo>
                  <a:pt x="0" y="4154"/>
                </a:lnTo>
                <a:lnTo>
                  <a:pt x="476" y="5942"/>
                </a:lnTo>
                <a:lnTo>
                  <a:pt x="1906" y="7129"/>
                </a:lnTo>
                <a:lnTo>
                  <a:pt x="44327" y="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54217" y="4046428"/>
            <a:ext cx="63394" cy="6536"/>
          </a:xfrm>
          <a:custGeom>
            <a:avLst/>
            <a:gdLst/>
            <a:ahLst/>
            <a:cxnLst/>
            <a:rect l="l" t="t" r="r" b="b"/>
            <a:pathLst>
              <a:path w="63394" h="6536">
                <a:moveTo>
                  <a:pt x="476" y="1780"/>
                </a:moveTo>
                <a:lnTo>
                  <a:pt x="0" y="3560"/>
                </a:lnTo>
                <a:lnTo>
                  <a:pt x="953" y="5942"/>
                </a:lnTo>
                <a:lnTo>
                  <a:pt x="9060" y="6536"/>
                </a:lnTo>
                <a:lnTo>
                  <a:pt x="24784" y="6536"/>
                </a:lnTo>
                <a:lnTo>
                  <a:pt x="32891" y="5349"/>
                </a:lnTo>
                <a:lnTo>
                  <a:pt x="40515" y="4755"/>
                </a:lnTo>
                <a:lnTo>
                  <a:pt x="48140" y="3560"/>
                </a:lnTo>
                <a:lnTo>
                  <a:pt x="63394" y="3560"/>
                </a:lnTo>
                <a:lnTo>
                  <a:pt x="55770" y="2967"/>
                </a:lnTo>
                <a:lnTo>
                  <a:pt x="47663" y="1780"/>
                </a:lnTo>
                <a:lnTo>
                  <a:pt x="40039" y="1186"/>
                </a:lnTo>
                <a:lnTo>
                  <a:pt x="31938" y="0"/>
                </a:lnTo>
                <a:lnTo>
                  <a:pt x="16207" y="0"/>
                </a:lnTo>
                <a:lnTo>
                  <a:pt x="8107" y="593"/>
                </a:lnTo>
                <a:lnTo>
                  <a:pt x="476" y="1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397208" y="4049989"/>
            <a:ext cx="42898" cy="6544"/>
          </a:xfrm>
          <a:custGeom>
            <a:avLst/>
            <a:gdLst/>
            <a:ahLst/>
            <a:cxnLst/>
            <a:rect l="l" t="t" r="r" b="b"/>
            <a:pathLst>
              <a:path w="42898" h="6544">
                <a:moveTo>
                  <a:pt x="42898" y="1195"/>
                </a:moveTo>
                <a:lnTo>
                  <a:pt x="41945" y="0"/>
                </a:lnTo>
                <a:lnTo>
                  <a:pt x="37180" y="601"/>
                </a:lnTo>
                <a:lnTo>
                  <a:pt x="32415" y="1195"/>
                </a:lnTo>
                <a:lnTo>
                  <a:pt x="12872" y="1195"/>
                </a:lnTo>
                <a:lnTo>
                  <a:pt x="7630" y="1788"/>
                </a:lnTo>
                <a:lnTo>
                  <a:pt x="2859" y="2381"/>
                </a:lnTo>
                <a:lnTo>
                  <a:pt x="0" y="5349"/>
                </a:lnTo>
                <a:lnTo>
                  <a:pt x="4765" y="6544"/>
                </a:lnTo>
                <a:lnTo>
                  <a:pt x="14301" y="6544"/>
                </a:lnTo>
                <a:lnTo>
                  <a:pt x="19066" y="5950"/>
                </a:lnTo>
                <a:lnTo>
                  <a:pt x="23831" y="5349"/>
                </a:lnTo>
                <a:lnTo>
                  <a:pt x="28596" y="4755"/>
                </a:lnTo>
                <a:lnTo>
                  <a:pt x="33844" y="4162"/>
                </a:lnTo>
                <a:lnTo>
                  <a:pt x="38609" y="4162"/>
                </a:lnTo>
                <a:lnTo>
                  <a:pt x="40039" y="3568"/>
                </a:lnTo>
                <a:lnTo>
                  <a:pt x="41468" y="3568"/>
                </a:lnTo>
                <a:lnTo>
                  <a:pt x="42421" y="2975"/>
                </a:lnTo>
                <a:lnTo>
                  <a:pt x="42898" y="1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10651" y="4054151"/>
            <a:ext cx="93897" cy="58248"/>
          </a:xfrm>
          <a:custGeom>
            <a:avLst/>
            <a:gdLst/>
            <a:ahLst/>
            <a:cxnLst/>
            <a:rect l="l" t="t" r="r" b="b"/>
            <a:pathLst>
              <a:path w="93897" h="58248">
                <a:moveTo>
                  <a:pt x="0" y="36257"/>
                </a:moveTo>
                <a:lnTo>
                  <a:pt x="476" y="39232"/>
                </a:lnTo>
                <a:lnTo>
                  <a:pt x="1429" y="41012"/>
                </a:lnTo>
                <a:lnTo>
                  <a:pt x="4288" y="42199"/>
                </a:lnTo>
                <a:lnTo>
                  <a:pt x="6671" y="43980"/>
                </a:lnTo>
                <a:lnTo>
                  <a:pt x="9530" y="45175"/>
                </a:lnTo>
                <a:lnTo>
                  <a:pt x="11912" y="46956"/>
                </a:lnTo>
                <a:lnTo>
                  <a:pt x="14301" y="48144"/>
                </a:lnTo>
                <a:lnTo>
                  <a:pt x="17160" y="49927"/>
                </a:lnTo>
                <a:lnTo>
                  <a:pt x="19543" y="51116"/>
                </a:lnTo>
                <a:lnTo>
                  <a:pt x="22402" y="52305"/>
                </a:lnTo>
                <a:lnTo>
                  <a:pt x="28120" y="55276"/>
                </a:lnTo>
                <a:lnTo>
                  <a:pt x="34314" y="57060"/>
                </a:lnTo>
                <a:lnTo>
                  <a:pt x="40515" y="58248"/>
                </a:lnTo>
                <a:lnTo>
                  <a:pt x="59099" y="58248"/>
                </a:lnTo>
                <a:lnTo>
                  <a:pt x="65300" y="57060"/>
                </a:lnTo>
                <a:lnTo>
                  <a:pt x="71971" y="55870"/>
                </a:lnTo>
                <a:lnTo>
                  <a:pt x="73877" y="55276"/>
                </a:lnTo>
                <a:lnTo>
                  <a:pt x="75783" y="54088"/>
                </a:lnTo>
                <a:lnTo>
                  <a:pt x="77213" y="53493"/>
                </a:lnTo>
                <a:lnTo>
                  <a:pt x="79119" y="52305"/>
                </a:lnTo>
                <a:lnTo>
                  <a:pt x="81025" y="51116"/>
                </a:lnTo>
                <a:lnTo>
                  <a:pt x="82931" y="49927"/>
                </a:lnTo>
                <a:lnTo>
                  <a:pt x="84360" y="49333"/>
                </a:lnTo>
                <a:lnTo>
                  <a:pt x="86273" y="48144"/>
                </a:lnTo>
                <a:lnTo>
                  <a:pt x="87226" y="43386"/>
                </a:lnTo>
                <a:lnTo>
                  <a:pt x="87226" y="38630"/>
                </a:lnTo>
                <a:lnTo>
                  <a:pt x="86749" y="33883"/>
                </a:lnTo>
                <a:lnTo>
                  <a:pt x="86273" y="29721"/>
                </a:lnTo>
                <a:lnTo>
                  <a:pt x="88179" y="25558"/>
                </a:lnTo>
                <a:lnTo>
                  <a:pt x="91514" y="22583"/>
                </a:lnTo>
                <a:lnTo>
                  <a:pt x="93897" y="19022"/>
                </a:lnTo>
                <a:lnTo>
                  <a:pt x="93420" y="14267"/>
                </a:lnTo>
                <a:lnTo>
                  <a:pt x="91038" y="12486"/>
                </a:lnTo>
                <a:lnTo>
                  <a:pt x="89132" y="10698"/>
                </a:lnTo>
                <a:lnTo>
                  <a:pt x="86749" y="9511"/>
                </a:lnTo>
                <a:lnTo>
                  <a:pt x="83884" y="9511"/>
                </a:lnTo>
                <a:lnTo>
                  <a:pt x="81978" y="8324"/>
                </a:lnTo>
                <a:lnTo>
                  <a:pt x="80072" y="7137"/>
                </a:lnTo>
                <a:lnTo>
                  <a:pt x="78166" y="5942"/>
                </a:lnTo>
                <a:lnTo>
                  <a:pt x="76260" y="5349"/>
                </a:lnTo>
                <a:lnTo>
                  <a:pt x="73877" y="4162"/>
                </a:lnTo>
                <a:lnTo>
                  <a:pt x="71971" y="3568"/>
                </a:lnTo>
                <a:lnTo>
                  <a:pt x="70065" y="2381"/>
                </a:lnTo>
                <a:lnTo>
                  <a:pt x="68159" y="1788"/>
                </a:lnTo>
                <a:lnTo>
                  <a:pt x="64824" y="1186"/>
                </a:lnTo>
                <a:lnTo>
                  <a:pt x="60529" y="593"/>
                </a:lnTo>
                <a:lnTo>
                  <a:pt x="56717" y="0"/>
                </a:lnTo>
                <a:lnTo>
                  <a:pt x="52905" y="0"/>
                </a:lnTo>
                <a:lnTo>
                  <a:pt x="49092" y="593"/>
                </a:lnTo>
                <a:lnTo>
                  <a:pt x="45757" y="1788"/>
                </a:lnTo>
                <a:lnTo>
                  <a:pt x="42421" y="4162"/>
                </a:lnTo>
                <a:lnTo>
                  <a:pt x="40039" y="7731"/>
                </a:lnTo>
                <a:lnTo>
                  <a:pt x="39086" y="16640"/>
                </a:lnTo>
                <a:lnTo>
                  <a:pt x="36220" y="21396"/>
                </a:lnTo>
                <a:lnTo>
                  <a:pt x="30979" y="23185"/>
                </a:lnTo>
                <a:lnTo>
                  <a:pt x="24784" y="23185"/>
                </a:lnTo>
                <a:lnTo>
                  <a:pt x="18113" y="22583"/>
                </a:lnTo>
                <a:lnTo>
                  <a:pt x="11436" y="23185"/>
                </a:lnTo>
                <a:lnTo>
                  <a:pt x="5718" y="25558"/>
                </a:lnTo>
                <a:lnTo>
                  <a:pt x="1429" y="31501"/>
                </a:lnTo>
                <a:lnTo>
                  <a:pt x="476" y="33883"/>
                </a:lnTo>
                <a:lnTo>
                  <a:pt x="0" y="36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646971" y="4060687"/>
            <a:ext cx="49569" cy="32696"/>
          </a:xfrm>
          <a:custGeom>
            <a:avLst/>
            <a:gdLst/>
            <a:ahLst/>
            <a:cxnLst/>
            <a:rect l="l" t="t" r="r" b="b"/>
            <a:pathLst>
              <a:path w="49569" h="32696">
                <a:moveTo>
                  <a:pt x="49569" y="8324"/>
                </a:moveTo>
                <a:lnTo>
                  <a:pt x="47663" y="4162"/>
                </a:lnTo>
                <a:lnTo>
                  <a:pt x="42415" y="2381"/>
                </a:lnTo>
                <a:lnTo>
                  <a:pt x="36697" y="1195"/>
                </a:lnTo>
                <a:lnTo>
                  <a:pt x="30979" y="0"/>
                </a:lnTo>
                <a:lnTo>
                  <a:pt x="20013" y="0"/>
                </a:lnTo>
                <a:lnTo>
                  <a:pt x="14771" y="1195"/>
                </a:lnTo>
                <a:lnTo>
                  <a:pt x="9530" y="2381"/>
                </a:lnTo>
                <a:lnTo>
                  <a:pt x="4288" y="4755"/>
                </a:lnTo>
                <a:lnTo>
                  <a:pt x="1906" y="7137"/>
                </a:lnTo>
                <a:lnTo>
                  <a:pt x="476" y="10104"/>
                </a:lnTo>
                <a:lnTo>
                  <a:pt x="0" y="13673"/>
                </a:lnTo>
                <a:lnTo>
                  <a:pt x="0" y="17242"/>
                </a:lnTo>
                <a:lnTo>
                  <a:pt x="953" y="20209"/>
                </a:lnTo>
                <a:lnTo>
                  <a:pt x="2859" y="21998"/>
                </a:lnTo>
                <a:lnTo>
                  <a:pt x="4765" y="23778"/>
                </a:lnTo>
                <a:lnTo>
                  <a:pt x="7147" y="24965"/>
                </a:lnTo>
                <a:lnTo>
                  <a:pt x="9530" y="26152"/>
                </a:lnTo>
                <a:lnTo>
                  <a:pt x="11912" y="26745"/>
                </a:lnTo>
                <a:lnTo>
                  <a:pt x="14295" y="28534"/>
                </a:lnTo>
                <a:lnTo>
                  <a:pt x="16201" y="30314"/>
                </a:lnTo>
                <a:lnTo>
                  <a:pt x="20013" y="32094"/>
                </a:lnTo>
                <a:lnTo>
                  <a:pt x="23355" y="32696"/>
                </a:lnTo>
                <a:lnTo>
                  <a:pt x="26690" y="32094"/>
                </a:lnTo>
                <a:lnTo>
                  <a:pt x="30026" y="30908"/>
                </a:lnTo>
                <a:lnTo>
                  <a:pt x="33361" y="29127"/>
                </a:lnTo>
                <a:lnTo>
                  <a:pt x="36697" y="27347"/>
                </a:lnTo>
                <a:lnTo>
                  <a:pt x="40032" y="26152"/>
                </a:lnTo>
                <a:lnTo>
                  <a:pt x="43368" y="25558"/>
                </a:lnTo>
                <a:lnTo>
                  <a:pt x="45757" y="21998"/>
                </a:lnTo>
                <a:lnTo>
                  <a:pt x="48140" y="17835"/>
                </a:lnTo>
                <a:lnTo>
                  <a:pt x="49093" y="13080"/>
                </a:lnTo>
                <a:lnTo>
                  <a:pt x="49569" y="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58509" y="4061292"/>
            <a:ext cx="71971" cy="7129"/>
          </a:xfrm>
          <a:custGeom>
            <a:avLst/>
            <a:gdLst/>
            <a:ahLst/>
            <a:cxnLst/>
            <a:rect l="l" t="t" r="r" b="b"/>
            <a:pathLst>
              <a:path w="71971" h="7129">
                <a:moveTo>
                  <a:pt x="17637" y="7129"/>
                </a:moveTo>
                <a:lnTo>
                  <a:pt x="26697" y="6536"/>
                </a:lnTo>
                <a:lnTo>
                  <a:pt x="35750" y="5942"/>
                </a:lnTo>
                <a:lnTo>
                  <a:pt x="44804" y="5349"/>
                </a:lnTo>
                <a:lnTo>
                  <a:pt x="53864" y="4154"/>
                </a:lnTo>
                <a:lnTo>
                  <a:pt x="62918" y="3560"/>
                </a:lnTo>
                <a:lnTo>
                  <a:pt x="71971" y="3560"/>
                </a:lnTo>
                <a:lnTo>
                  <a:pt x="71971" y="1780"/>
                </a:lnTo>
                <a:lnTo>
                  <a:pt x="40515" y="0"/>
                </a:lnTo>
                <a:lnTo>
                  <a:pt x="35274" y="593"/>
                </a:lnTo>
                <a:lnTo>
                  <a:pt x="25267" y="593"/>
                </a:lnTo>
                <a:lnTo>
                  <a:pt x="20496" y="0"/>
                </a:lnTo>
                <a:lnTo>
                  <a:pt x="5248" y="0"/>
                </a:lnTo>
                <a:lnTo>
                  <a:pt x="0" y="1186"/>
                </a:lnTo>
                <a:lnTo>
                  <a:pt x="0" y="5349"/>
                </a:lnTo>
                <a:lnTo>
                  <a:pt x="8583" y="6536"/>
                </a:lnTo>
                <a:lnTo>
                  <a:pt x="17637" y="7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517319" y="4060687"/>
            <a:ext cx="79602" cy="36850"/>
          </a:xfrm>
          <a:custGeom>
            <a:avLst/>
            <a:gdLst/>
            <a:ahLst/>
            <a:cxnLst/>
            <a:rect l="l" t="t" r="r" b="b"/>
            <a:pathLst>
              <a:path w="79602" h="36850">
                <a:moveTo>
                  <a:pt x="79125" y="10698"/>
                </a:moveTo>
                <a:lnTo>
                  <a:pt x="78166" y="10104"/>
                </a:lnTo>
                <a:lnTo>
                  <a:pt x="76260" y="10104"/>
                </a:lnTo>
                <a:lnTo>
                  <a:pt x="75307" y="9511"/>
                </a:lnTo>
                <a:lnTo>
                  <a:pt x="71971" y="8917"/>
                </a:lnTo>
                <a:lnTo>
                  <a:pt x="58153" y="8917"/>
                </a:lnTo>
                <a:lnTo>
                  <a:pt x="54811" y="8324"/>
                </a:lnTo>
                <a:lnTo>
                  <a:pt x="51475" y="7731"/>
                </a:lnTo>
                <a:lnTo>
                  <a:pt x="48616" y="5950"/>
                </a:lnTo>
                <a:lnTo>
                  <a:pt x="51475" y="3568"/>
                </a:lnTo>
                <a:lnTo>
                  <a:pt x="54811" y="2975"/>
                </a:lnTo>
                <a:lnTo>
                  <a:pt x="61012" y="2975"/>
                </a:lnTo>
                <a:lnTo>
                  <a:pt x="62441" y="1788"/>
                </a:lnTo>
                <a:lnTo>
                  <a:pt x="60059" y="1195"/>
                </a:lnTo>
                <a:lnTo>
                  <a:pt x="58153" y="601"/>
                </a:lnTo>
                <a:lnTo>
                  <a:pt x="55294" y="601"/>
                </a:lnTo>
                <a:lnTo>
                  <a:pt x="52905" y="0"/>
                </a:lnTo>
                <a:lnTo>
                  <a:pt x="50522" y="601"/>
                </a:lnTo>
                <a:lnTo>
                  <a:pt x="42898" y="601"/>
                </a:lnTo>
                <a:lnTo>
                  <a:pt x="41468" y="1788"/>
                </a:lnTo>
                <a:lnTo>
                  <a:pt x="39086" y="2381"/>
                </a:lnTo>
                <a:lnTo>
                  <a:pt x="37656" y="3568"/>
                </a:lnTo>
                <a:lnTo>
                  <a:pt x="37656" y="6544"/>
                </a:lnTo>
                <a:lnTo>
                  <a:pt x="40515" y="6544"/>
                </a:lnTo>
                <a:lnTo>
                  <a:pt x="41945" y="7731"/>
                </a:lnTo>
                <a:lnTo>
                  <a:pt x="42421" y="9511"/>
                </a:lnTo>
                <a:lnTo>
                  <a:pt x="41468" y="11299"/>
                </a:lnTo>
                <a:lnTo>
                  <a:pt x="39562" y="12486"/>
                </a:lnTo>
                <a:lnTo>
                  <a:pt x="36227" y="18429"/>
                </a:lnTo>
                <a:lnTo>
                  <a:pt x="31462" y="21998"/>
                </a:lnTo>
                <a:lnTo>
                  <a:pt x="26214" y="23185"/>
                </a:lnTo>
                <a:lnTo>
                  <a:pt x="20496" y="23185"/>
                </a:lnTo>
                <a:lnTo>
                  <a:pt x="14778" y="23778"/>
                </a:lnTo>
                <a:lnTo>
                  <a:pt x="9060" y="24371"/>
                </a:lnTo>
                <a:lnTo>
                  <a:pt x="3812" y="26152"/>
                </a:lnTo>
                <a:lnTo>
                  <a:pt x="0" y="30907"/>
                </a:lnTo>
                <a:lnTo>
                  <a:pt x="5241" y="34476"/>
                </a:lnTo>
                <a:lnTo>
                  <a:pt x="13825" y="35070"/>
                </a:lnTo>
                <a:lnTo>
                  <a:pt x="47187" y="35070"/>
                </a:lnTo>
                <a:lnTo>
                  <a:pt x="55770" y="35663"/>
                </a:lnTo>
                <a:lnTo>
                  <a:pt x="64347" y="36257"/>
                </a:lnTo>
                <a:lnTo>
                  <a:pt x="72924" y="36850"/>
                </a:lnTo>
                <a:lnTo>
                  <a:pt x="74354" y="36257"/>
                </a:lnTo>
                <a:lnTo>
                  <a:pt x="75307" y="35070"/>
                </a:lnTo>
                <a:lnTo>
                  <a:pt x="75783" y="33289"/>
                </a:lnTo>
                <a:lnTo>
                  <a:pt x="75307" y="31501"/>
                </a:lnTo>
                <a:lnTo>
                  <a:pt x="71495" y="30908"/>
                </a:lnTo>
                <a:lnTo>
                  <a:pt x="68159" y="30314"/>
                </a:lnTo>
                <a:lnTo>
                  <a:pt x="64347" y="30314"/>
                </a:lnTo>
                <a:lnTo>
                  <a:pt x="60535" y="29721"/>
                </a:lnTo>
                <a:lnTo>
                  <a:pt x="56723" y="30314"/>
                </a:lnTo>
                <a:lnTo>
                  <a:pt x="45757" y="30314"/>
                </a:lnTo>
                <a:lnTo>
                  <a:pt x="44327" y="28534"/>
                </a:lnTo>
                <a:lnTo>
                  <a:pt x="43851" y="26745"/>
                </a:lnTo>
                <a:lnTo>
                  <a:pt x="45757" y="24965"/>
                </a:lnTo>
                <a:lnTo>
                  <a:pt x="74830" y="23185"/>
                </a:lnTo>
                <a:lnTo>
                  <a:pt x="74830" y="19616"/>
                </a:lnTo>
                <a:lnTo>
                  <a:pt x="54811" y="19616"/>
                </a:lnTo>
                <a:lnTo>
                  <a:pt x="53858" y="17835"/>
                </a:lnTo>
                <a:lnTo>
                  <a:pt x="53858" y="16047"/>
                </a:lnTo>
                <a:lnTo>
                  <a:pt x="56723" y="14860"/>
                </a:lnTo>
                <a:lnTo>
                  <a:pt x="60059" y="14267"/>
                </a:lnTo>
                <a:lnTo>
                  <a:pt x="63394" y="13673"/>
                </a:lnTo>
                <a:lnTo>
                  <a:pt x="72924" y="13673"/>
                </a:lnTo>
                <a:lnTo>
                  <a:pt x="76260" y="13080"/>
                </a:lnTo>
                <a:lnTo>
                  <a:pt x="79602" y="12486"/>
                </a:lnTo>
                <a:lnTo>
                  <a:pt x="79125" y="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662216" y="4067828"/>
            <a:ext cx="22402" cy="2373"/>
          </a:xfrm>
          <a:custGeom>
            <a:avLst/>
            <a:gdLst/>
            <a:ahLst/>
            <a:cxnLst/>
            <a:rect l="l" t="t" r="r" b="b"/>
            <a:pathLst>
              <a:path w="22402" h="2373">
                <a:moveTo>
                  <a:pt x="22402" y="1186"/>
                </a:moveTo>
                <a:lnTo>
                  <a:pt x="19543" y="593"/>
                </a:lnTo>
                <a:lnTo>
                  <a:pt x="16684" y="0"/>
                </a:lnTo>
                <a:lnTo>
                  <a:pt x="10966" y="0"/>
                </a:lnTo>
                <a:lnTo>
                  <a:pt x="8107" y="593"/>
                </a:lnTo>
                <a:lnTo>
                  <a:pt x="5241" y="1186"/>
                </a:lnTo>
                <a:lnTo>
                  <a:pt x="2859" y="1780"/>
                </a:lnTo>
                <a:lnTo>
                  <a:pt x="0" y="2373"/>
                </a:lnTo>
                <a:lnTo>
                  <a:pt x="22402" y="11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657927" y="4076141"/>
            <a:ext cx="16684" cy="4162"/>
          </a:xfrm>
          <a:custGeom>
            <a:avLst/>
            <a:gdLst/>
            <a:ahLst/>
            <a:cxnLst/>
            <a:rect l="l" t="t" r="r" b="b"/>
            <a:pathLst>
              <a:path w="16684" h="4162">
                <a:moveTo>
                  <a:pt x="16207" y="2381"/>
                </a:moveTo>
                <a:lnTo>
                  <a:pt x="16684" y="1195"/>
                </a:lnTo>
                <a:lnTo>
                  <a:pt x="14301" y="593"/>
                </a:lnTo>
                <a:lnTo>
                  <a:pt x="12395" y="0"/>
                </a:lnTo>
                <a:lnTo>
                  <a:pt x="10006" y="593"/>
                </a:lnTo>
                <a:lnTo>
                  <a:pt x="8100" y="1788"/>
                </a:lnTo>
                <a:lnTo>
                  <a:pt x="6194" y="2381"/>
                </a:lnTo>
                <a:lnTo>
                  <a:pt x="4288" y="2975"/>
                </a:lnTo>
                <a:lnTo>
                  <a:pt x="1906" y="2975"/>
                </a:lnTo>
                <a:lnTo>
                  <a:pt x="0" y="2381"/>
                </a:lnTo>
                <a:lnTo>
                  <a:pt x="2859" y="4162"/>
                </a:lnTo>
                <a:lnTo>
                  <a:pt x="5718" y="4162"/>
                </a:lnTo>
                <a:lnTo>
                  <a:pt x="9053" y="3568"/>
                </a:lnTo>
                <a:lnTo>
                  <a:pt x="12395" y="3568"/>
                </a:lnTo>
                <a:lnTo>
                  <a:pt x="13348" y="2975"/>
                </a:lnTo>
                <a:lnTo>
                  <a:pt x="14778" y="2975"/>
                </a:lnTo>
                <a:lnTo>
                  <a:pt x="16207" y="2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66139" y="4077336"/>
            <a:ext cx="58623" cy="5942"/>
          </a:xfrm>
          <a:custGeom>
            <a:avLst/>
            <a:gdLst/>
            <a:ahLst/>
            <a:cxnLst/>
            <a:rect l="l" t="t" r="r" b="b"/>
            <a:pathLst>
              <a:path w="58623" h="5942">
                <a:moveTo>
                  <a:pt x="58623" y="2967"/>
                </a:moveTo>
                <a:lnTo>
                  <a:pt x="52428" y="2373"/>
                </a:lnTo>
                <a:lnTo>
                  <a:pt x="45757" y="2373"/>
                </a:lnTo>
                <a:lnTo>
                  <a:pt x="39556" y="1186"/>
                </a:lnTo>
                <a:lnTo>
                  <a:pt x="33361" y="593"/>
                </a:lnTo>
                <a:lnTo>
                  <a:pt x="27167" y="0"/>
                </a:lnTo>
                <a:lnTo>
                  <a:pt x="7624" y="0"/>
                </a:lnTo>
                <a:lnTo>
                  <a:pt x="5718" y="593"/>
                </a:lnTo>
                <a:lnTo>
                  <a:pt x="3812" y="593"/>
                </a:lnTo>
                <a:lnTo>
                  <a:pt x="1429" y="1186"/>
                </a:lnTo>
                <a:lnTo>
                  <a:pt x="0" y="2967"/>
                </a:lnTo>
                <a:lnTo>
                  <a:pt x="0" y="4747"/>
                </a:lnTo>
                <a:lnTo>
                  <a:pt x="1429" y="5942"/>
                </a:lnTo>
                <a:lnTo>
                  <a:pt x="8577" y="5942"/>
                </a:lnTo>
                <a:lnTo>
                  <a:pt x="15724" y="5349"/>
                </a:lnTo>
                <a:lnTo>
                  <a:pt x="22878" y="4747"/>
                </a:lnTo>
                <a:lnTo>
                  <a:pt x="30026" y="4154"/>
                </a:lnTo>
                <a:lnTo>
                  <a:pt x="36697" y="4154"/>
                </a:lnTo>
                <a:lnTo>
                  <a:pt x="43851" y="3560"/>
                </a:lnTo>
                <a:lnTo>
                  <a:pt x="50999" y="2967"/>
                </a:lnTo>
                <a:lnTo>
                  <a:pt x="58623" y="2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76518" y="4077339"/>
            <a:ext cx="9530" cy="2967"/>
          </a:xfrm>
          <a:custGeom>
            <a:avLst/>
            <a:gdLst/>
            <a:ahLst/>
            <a:cxnLst/>
            <a:rect l="l" t="t" r="r" b="b"/>
            <a:pathLst>
              <a:path w="9530" h="2967">
                <a:moveTo>
                  <a:pt x="9530" y="593"/>
                </a:moveTo>
                <a:lnTo>
                  <a:pt x="7147" y="0"/>
                </a:lnTo>
                <a:lnTo>
                  <a:pt x="0" y="0"/>
                </a:lnTo>
                <a:lnTo>
                  <a:pt x="953" y="2373"/>
                </a:lnTo>
                <a:lnTo>
                  <a:pt x="3335" y="2967"/>
                </a:lnTo>
                <a:lnTo>
                  <a:pt x="5241" y="2967"/>
                </a:lnTo>
                <a:lnTo>
                  <a:pt x="7624" y="1780"/>
                </a:lnTo>
                <a:lnTo>
                  <a:pt x="9530" y="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50885" y="4093977"/>
            <a:ext cx="75783" cy="7130"/>
          </a:xfrm>
          <a:custGeom>
            <a:avLst/>
            <a:gdLst/>
            <a:ahLst/>
            <a:cxnLst/>
            <a:rect l="l" t="t" r="r" b="b"/>
            <a:pathLst>
              <a:path w="75783" h="7130">
                <a:moveTo>
                  <a:pt x="7624" y="593"/>
                </a:moveTo>
                <a:lnTo>
                  <a:pt x="5241" y="593"/>
                </a:lnTo>
                <a:lnTo>
                  <a:pt x="2382" y="1780"/>
                </a:lnTo>
                <a:lnTo>
                  <a:pt x="0" y="2967"/>
                </a:lnTo>
                <a:lnTo>
                  <a:pt x="0" y="5349"/>
                </a:lnTo>
                <a:lnTo>
                  <a:pt x="1429" y="6536"/>
                </a:lnTo>
                <a:lnTo>
                  <a:pt x="10966" y="7130"/>
                </a:lnTo>
                <a:lnTo>
                  <a:pt x="20019" y="7130"/>
                </a:lnTo>
                <a:lnTo>
                  <a:pt x="29549" y="6536"/>
                </a:lnTo>
                <a:lnTo>
                  <a:pt x="38609" y="5349"/>
                </a:lnTo>
                <a:lnTo>
                  <a:pt x="48140" y="4755"/>
                </a:lnTo>
                <a:lnTo>
                  <a:pt x="57200" y="3560"/>
                </a:lnTo>
                <a:lnTo>
                  <a:pt x="75783" y="3560"/>
                </a:lnTo>
                <a:lnTo>
                  <a:pt x="75783" y="1780"/>
                </a:lnTo>
                <a:lnTo>
                  <a:pt x="69112" y="1186"/>
                </a:lnTo>
                <a:lnTo>
                  <a:pt x="62441" y="593"/>
                </a:lnTo>
                <a:lnTo>
                  <a:pt x="28596" y="593"/>
                </a:lnTo>
                <a:lnTo>
                  <a:pt x="21925" y="0"/>
                </a:lnTo>
                <a:lnTo>
                  <a:pt x="19066" y="593"/>
                </a:lnTo>
                <a:lnTo>
                  <a:pt x="7624" y="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39245" y="4101705"/>
            <a:ext cx="28596" cy="4159"/>
          </a:xfrm>
          <a:custGeom>
            <a:avLst/>
            <a:gdLst/>
            <a:ahLst/>
            <a:cxnLst/>
            <a:rect l="l" t="t" r="r" b="b"/>
            <a:pathLst>
              <a:path w="28596" h="4159">
                <a:moveTo>
                  <a:pt x="25261" y="2377"/>
                </a:moveTo>
                <a:lnTo>
                  <a:pt x="21449" y="1782"/>
                </a:lnTo>
                <a:lnTo>
                  <a:pt x="18113" y="1782"/>
                </a:lnTo>
                <a:lnTo>
                  <a:pt x="14301" y="1188"/>
                </a:lnTo>
                <a:lnTo>
                  <a:pt x="10966" y="594"/>
                </a:lnTo>
                <a:lnTo>
                  <a:pt x="7147" y="0"/>
                </a:lnTo>
                <a:lnTo>
                  <a:pt x="3812" y="594"/>
                </a:lnTo>
                <a:lnTo>
                  <a:pt x="0" y="1188"/>
                </a:lnTo>
                <a:lnTo>
                  <a:pt x="3335" y="2377"/>
                </a:lnTo>
                <a:lnTo>
                  <a:pt x="7147" y="3565"/>
                </a:lnTo>
                <a:lnTo>
                  <a:pt x="10966" y="4159"/>
                </a:lnTo>
                <a:lnTo>
                  <a:pt x="18113" y="4159"/>
                </a:lnTo>
                <a:lnTo>
                  <a:pt x="21925" y="3565"/>
                </a:lnTo>
                <a:lnTo>
                  <a:pt x="25261" y="2971"/>
                </a:lnTo>
                <a:lnTo>
                  <a:pt x="28596" y="1782"/>
                </a:lnTo>
                <a:lnTo>
                  <a:pt x="25261" y="23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16570" y="4106457"/>
            <a:ext cx="173493" cy="8320"/>
          </a:xfrm>
          <a:custGeom>
            <a:avLst/>
            <a:gdLst/>
            <a:ahLst/>
            <a:cxnLst/>
            <a:rect l="l" t="t" r="r" b="b"/>
            <a:pathLst>
              <a:path w="173493" h="8320">
                <a:moveTo>
                  <a:pt x="9053" y="2377"/>
                </a:moveTo>
                <a:lnTo>
                  <a:pt x="953" y="2971"/>
                </a:lnTo>
                <a:lnTo>
                  <a:pt x="476" y="3565"/>
                </a:lnTo>
                <a:lnTo>
                  <a:pt x="0" y="5349"/>
                </a:lnTo>
                <a:lnTo>
                  <a:pt x="1906" y="5943"/>
                </a:lnTo>
                <a:lnTo>
                  <a:pt x="3812" y="6537"/>
                </a:lnTo>
                <a:lnTo>
                  <a:pt x="5241" y="7131"/>
                </a:lnTo>
                <a:lnTo>
                  <a:pt x="7147" y="7131"/>
                </a:lnTo>
                <a:lnTo>
                  <a:pt x="9053" y="7726"/>
                </a:lnTo>
                <a:lnTo>
                  <a:pt x="12865" y="7726"/>
                </a:lnTo>
                <a:lnTo>
                  <a:pt x="14771" y="7131"/>
                </a:lnTo>
                <a:lnTo>
                  <a:pt x="16677" y="8320"/>
                </a:lnTo>
                <a:lnTo>
                  <a:pt x="61958" y="8320"/>
                </a:lnTo>
                <a:lnTo>
                  <a:pt x="71495" y="7726"/>
                </a:lnTo>
                <a:lnTo>
                  <a:pt x="80548" y="7131"/>
                </a:lnTo>
                <a:lnTo>
                  <a:pt x="89602" y="5943"/>
                </a:lnTo>
                <a:lnTo>
                  <a:pt x="94374" y="4754"/>
                </a:lnTo>
                <a:lnTo>
                  <a:pt x="96756" y="4754"/>
                </a:lnTo>
                <a:lnTo>
                  <a:pt x="99139" y="4159"/>
                </a:lnTo>
                <a:lnTo>
                  <a:pt x="101521" y="4754"/>
                </a:lnTo>
                <a:lnTo>
                  <a:pt x="103904" y="4754"/>
                </a:lnTo>
                <a:lnTo>
                  <a:pt x="105810" y="5943"/>
                </a:lnTo>
                <a:lnTo>
                  <a:pt x="108192" y="7726"/>
                </a:lnTo>
                <a:lnTo>
                  <a:pt x="116299" y="7131"/>
                </a:lnTo>
                <a:lnTo>
                  <a:pt x="124400" y="6537"/>
                </a:lnTo>
                <a:lnTo>
                  <a:pt x="132500" y="5943"/>
                </a:lnTo>
                <a:lnTo>
                  <a:pt x="140608" y="4754"/>
                </a:lnTo>
                <a:lnTo>
                  <a:pt x="148708" y="4159"/>
                </a:lnTo>
                <a:lnTo>
                  <a:pt x="173016" y="4159"/>
                </a:lnTo>
                <a:lnTo>
                  <a:pt x="173493" y="2971"/>
                </a:lnTo>
                <a:lnTo>
                  <a:pt x="173016" y="594"/>
                </a:lnTo>
                <a:lnTo>
                  <a:pt x="132024" y="0"/>
                </a:lnTo>
                <a:lnTo>
                  <a:pt x="123923" y="594"/>
                </a:lnTo>
                <a:lnTo>
                  <a:pt x="115346" y="594"/>
                </a:lnTo>
                <a:lnTo>
                  <a:pt x="107239" y="1188"/>
                </a:lnTo>
                <a:lnTo>
                  <a:pt x="33361" y="1188"/>
                </a:lnTo>
                <a:lnTo>
                  <a:pt x="25261" y="1782"/>
                </a:lnTo>
                <a:lnTo>
                  <a:pt x="17154" y="1782"/>
                </a:lnTo>
                <a:lnTo>
                  <a:pt x="9053" y="2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78052" y="4137957"/>
            <a:ext cx="90561" cy="11886"/>
          </a:xfrm>
          <a:custGeom>
            <a:avLst/>
            <a:gdLst/>
            <a:ahLst/>
            <a:cxnLst/>
            <a:rect l="l" t="t" r="r" b="b"/>
            <a:pathLst>
              <a:path w="90561" h="11886">
                <a:moveTo>
                  <a:pt x="14778" y="3566"/>
                </a:moveTo>
                <a:lnTo>
                  <a:pt x="11442" y="4160"/>
                </a:lnTo>
                <a:lnTo>
                  <a:pt x="8583" y="4754"/>
                </a:lnTo>
                <a:lnTo>
                  <a:pt x="5241" y="4754"/>
                </a:lnTo>
                <a:lnTo>
                  <a:pt x="1429" y="5349"/>
                </a:lnTo>
                <a:lnTo>
                  <a:pt x="0" y="11292"/>
                </a:lnTo>
                <a:lnTo>
                  <a:pt x="61488" y="11292"/>
                </a:lnTo>
                <a:lnTo>
                  <a:pt x="70065" y="11886"/>
                </a:lnTo>
                <a:lnTo>
                  <a:pt x="71971" y="10104"/>
                </a:lnTo>
                <a:lnTo>
                  <a:pt x="74354" y="8915"/>
                </a:lnTo>
                <a:lnTo>
                  <a:pt x="85320" y="8915"/>
                </a:lnTo>
                <a:lnTo>
                  <a:pt x="88179" y="8321"/>
                </a:lnTo>
                <a:lnTo>
                  <a:pt x="90561" y="7726"/>
                </a:lnTo>
                <a:lnTo>
                  <a:pt x="90085" y="5943"/>
                </a:lnTo>
                <a:lnTo>
                  <a:pt x="89608" y="3566"/>
                </a:lnTo>
                <a:lnTo>
                  <a:pt x="89608" y="0"/>
                </a:lnTo>
                <a:lnTo>
                  <a:pt x="83890" y="1188"/>
                </a:lnTo>
                <a:lnTo>
                  <a:pt x="77689" y="1782"/>
                </a:lnTo>
                <a:lnTo>
                  <a:pt x="71971" y="2377"/>
                </a:lnTo>
                <a:lnTo>
                  <a:pt x="65777" y="2377"/>
                </a:lnTo>
                <a:lnTo>
                  <a:pt x="59582" y="2971"/>
                </a:lnTo>
                <a:lnTo>
                  <a:pt x="53864" y="2971"/>
                </a:lnTo>
                <a:lnTo>
                  <a:pt x="47663" y="3566"/>
                </a:lnTo>
                <a:lnTo>
                  <a:pt x="41945" y="4160"/>
                </a:lnTo>
                <a:lnTo>
                  <a:pt x="38609" y="4754"/>
                </a:lnTo>
                <a:lnTo>
                  <a:pt x="34321" y="5349"/>
                </a:lnTo>
                <a:lnTo>
                  <a:pt x="30985" y="5349"/>
                </a:lnTo>
                <a:lnTo>
                  <a:pt x="28120" y="2971"/>
                </a:lnTo>
                <a:lnTo>
                  <a:pt x="20972" y="2971"/>
                </a:lnTo>
                <a:lnTo>
                  <a:pt x="18113" y="3566"/>
                </a:lnTo>
                <a:lnTo>
                  <a:pt x="14778" y="3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64233" y="4151631"/>
            <a:ext cx="105333" cy="12481"/>
          </a:xfrm>
          <a:custGeom>
            <a:avLst/>
            <a:gdLst/>
            <a:ahLst/>
            <a:cxnLst/>
            <a:rect l="l" t="t" r="r" b="b"/>
            <a:pathLst>
              <a:path w="105333" h="12481">
                <a:moveTo>
                  <a:pt x="953" y="8914"/>
                </a:moveTo>
                <a:lnTo>
                  <a:pt x="0" y="11292"/>
                </a:lnTo>
                <a:lnTo>
                  <a:pt x="5718" y="11886"/>
                </a:lnTo>
                <a:lnTo>
                  <a:pt x="11436" y="11886"/>
                </a:lnTo>
                <a:lnTo>
                  <a:pt x="16677" y="11292"/>
                </a:lnTo>
                <a:lnTo>
                  <a:pt x="22402" y="10698"/>
                </a:lnTo>
                <a:lnTo>
                  <a:pt x="27643" y="10104"/>
                </a:lnTo>
                <a:lnTo>
                  <a:pt x="32885" y="9509"/>
                </a:lnTo>
                <a:lnTo>
                  <a:pt x="38603" y="8914"/>
                </a:lnTo>
                <a:lnTo>
                  <a:pt x="44327" y="8914"/>
                </a:lnTo>
                <a:lnTo>
                  <a:pt x="47663" y="6537"/>
                </a:lnTo>
                <a:lnTo>
                  <a:pt x="51475" y="5943"/>
                </a:lnTo>
                <a:lnTo>
                  <a:pt x="54811" y="6537"/>
                </a:lnTo>
                <a:lnTo>
                  <a:pt x="58623" y="7131"/>
                </a:lnTo>
                <a:lnTo>
                  <a:pt x="62435" y="8320"/>
                </a:lnTo>
                <a:lnTo>
                  <a:pt x="65770" y="8914"/>
                </a:lnTo>
                <a:lnTo>
                  <a:pt x="69589" y="8320"/>
                </a:lnTo>
                <a:lnTo>
                  <a:pt x="72924" y="7131"/>
                </a:lnTo>
                <a:lnTo>
                  <a:pt x="76260" y="5943"/>
                </a:lnTo>
                <a:lnTo>
                  <a:pt x="79595" y="6537"/>
                </a:lnTo>
                <a:lnTo>
                  <a:pt x="82454" y="7726"/>
                </a:lnTo>
                <a:lnTo>
                  <a:pt x="85313" y="8914"/>
                </a:lnTo>
                <a:lnTo>
                  <a:pt x="87696" y="10698"/>
                </a:lnTo>
                <a:lnTo>
                  <a:pt x="90555" y="11886"/>
                </a:lnTo>
                <a:lnTo>
                  <a:pt x="93897" y="12481"/>
                </a:lnTo>
                <a:lnTo>
                  <a:pt x="97233" y="11292"/>
                </a:lnTo>
                <a:lnTo>
                  <a:pt x="99615" y="9509"/>
                </a:lnTo>
                <a:lnTo>
                  <a:pt x="102474" y="7726"/>
                </a:lnTo>
                <a:lnTo>
                  <a:pt x="104380" y="5349"/>
                </a:lnTo>
                <a:lnTo>
                  <a:pt x="105333" y="1782"/>
                </a:lnTo>
                <a:lnTo>
                  <a:pt x="104857" y="0"/>
                </a:lnTo>
                <a:lnTo>
                  <a:pt x="98662" y="0"/>
                </a:lnTo>
                <a:lnTo>
                  <a:pt x="92467" y="594"/>
                </a:lnTo>
                <a:lnTo>
                  <a:pt x="86266" y="594"/>
                </a:lnTo>
                <a:lnTo>
                  <a:pt x="80072" y="1188"/>
                </a:lnTo>
                <a:lnTo>
                  <a:pt x="73877" y="1188"/>
                </a:lnTo>
                <a:lnTo>
                  <a:pt x="67683" y="1782"/>
                </a:lnTo>
                <a:lnTo>
                  <a:pt x="61482" y="2377"/>
                </a:lnTo>
                <a:lnTo>
                  <a:pt x="55287" y="2377"/>
                </a:lnTo>
                <a:lnTo>
                  <a:pt x="49093" y="2971"/>
                </a:lnTo>
                <a:lnTo>
                  <a:pt x="42891" y="3565"/>
                </a:lnTo>
                <a:lnTo>
                  <a:pt x="36697" y="4159"/>
                </a:lnTo>
                <a:lnTo>
                  <a:pt x="30502" y="4159"/>
                </a:lnTo>
                <a:lnTo>
                  <a:pt x="24308" y="4754"/>
                </a:lnTo>
                <a:lnTo>
                  <a:pt x="18583" y="4754"/>
                </a:lnTo>
                <a:lnTo>
                  <a:pt x="12389" y="5349"/>
                </a:lnTo>
                <a:lnTo>
                  <a:pt x="6194" y="5349"/>
                </a:lnTo>
                <a:lnTo>
                  <a:pt x="4288" y="6537"/>
                </a:lnTo>
                <a:lnTo>
                  <a:pt x="2382" y="7726"/>
                </a:lnTo>
                <a:lnTo>
                  <a:pt x="953" y="8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5077" y="601726"/>
            <a:ext cx="205278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Di</a:t>
            </a:r>
            <a:r>
              <a:rPr sz="6600" spc="-44" baseline="3103" dirty="0">
                <a:latin typeface="Calibri"/>
                <a:cs typeface="Calibri"/>
              </a:rPr>
              <a:t>s</a:t>
            </a:r>
            <a:r>
              <a:rPr sz="6600" spc="-50" baseline="3103" dirty="0">
                <a:latin typeface="Calibri"/>
                <a:cs typeface="Calibri"/>
              </a:rPr>
              <a:t>t</a:t>
            </a:r>
            <a:r>
              <a:rPr sz="6600" baseline="3103" dirty="0">
                <a:latin typeface="Calibri"/>
                <a:cs typeface="Calibri"/>
              </a:rPr>
              <a:t>ance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5078" y="601726"/>
            <a:ext cx="211304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Meas</a:t>
            </a:r>
            <a:r>
              <a:rPr sz="6600" spc="9" baseline="3103" dirty="0">
                <a:latin typeface="Calibri"/>
                <a:cs typeface="Calibri"/>
              </a:rPr>
              <a:t>u</a:t>
            </a:r>
            <a:r>
              <a:rPr sz="6600" spc="-59" baseline="3103" dirty="0">
                <a:latin typeface="Calibri"/>
                <a:cs typeface="Calibri"/>
              </a:rPr>
              <a:t>r</a:t>
            </a:r>
            <a:r>
              <a:rPr sz="6600" baseline="3103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7629" y="2315395"/>
            <a:ext cx="1050670" cy="528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latin typeface="Arial"/>
                <a:cs typeface="Arial"/>
              </a:rPr>
              <a:t>Compu</a:t>
            </a:r>
            <a:r>
              <a:rPr b="1" spc="4" dirty="0">
                <a:latin typeface="Arial"/>
                <a:cs typeface="Arial"/>
              </a:rPr>
              <a:t>t</a:t>
            </a:r>
            <a:r>
              <a:rPr b="1"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b="1" dirty="0">
                <a:latin typeface="Arial"/>
                <a:cs typeface="Arial"/>
              </a:rPr>
              <a:t>Di</a:t>
            </a:r>
            <a:r>
              <a:rPr b="1" spc="-9" dirty="0">
                <a:latin typeface="Arial"/>
                <a:cs typeface="Arial"/>
              </a:rPr>
              <a:t>s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spc="-4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nce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3454" y="2772976"/>
            <a:ext cx="828928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971" marR="167639" algn="ctr">
              <a:lnSpc>
                <a:spcPts val="1939"/>
              </a:lnSpc>
              <a:spcBef>
                <a:spcPts val="97"/>
              </a:spcBef>
            </a:pPr>
            <a:r>
              <a:rPr b="1" spc="-129" dirty="0">
                <a:latin typeface="Arial"/>
                <a:cs typeface="Arial"/>
              </a:rPr>
              <a:t>T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9" dirty="0">
                <a:latin typeface="Arial"/>
                <a:cs typeface="Arial"/>
              </a:rPr>
              <a:t>s</a:t>
            </a:r>
            <a:r>
              <a:rPr b="1"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b="1" dirty="0">
                <a:latin typeface="Arial"/>
                <a:cs typeface="Arial"/>
              </a:rPr>
              <a:t>R</a:t>
            </a:r>
            <a:r>
              <a:rPr b="1" spc="-9" dirty="0">
                <a:latin typeface="Arial"/>
                <a:cs typeface="Arial"/>
              </a:rPr>
              <a:t>e</a:t>
            </a:r>
            <a:r>
              <a:rPr b="1" dirty="0">
                <a:latin typeface="Arial"/>
                <a:cs typeface="Arial"/>
              </a:rPr>
              <a:t>cord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8997" y="4220526"/>
            <a:ext cx="973175" cy="528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b="1" spc="-94" dirty="0">
                <a:latin typeface="Arial"/>
                <a:cs typeface="Arial"/>
              </a:rPr>
              <a:t>T</a:t>
            </a:r>
            <a:r>
              <a:rPr b="1" dirty="0">
                <a:latin typeface="Arial"/>
                <a:cs typeface="Arial"/>
              </a:rPr>
              <a:t>r</a:t>
            </a:r>
            <a:r>
              <a:rPr b="1" spc="-9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r>
              <a:rPr b="1" spc="4" dirty="0">
                <a:latin typeface="Arial"/>
                <a:cs typeface="Arial"/>
              </a:rPr>
              <a:t>n</a:t>
            </a:r>
            <a:r>
              <a:rPr b="1" dirty="0">
                <a:latin typeface="Arial"/>
                <a:cs typeface="Arial"/>
              </a:rPr>
              <a:t>i</a:t>
            </a:r>
            <a:r>
              <a:rPr b="1" spc="4" dirty="0">
                <a:latin typeface="Arial"/>
                <a:cs typeface="Arial"/>
              </a:rPr>
              <a:t>n</a:t>
            </a:r>
            <a:r>
              <a:rPr b="1" dirty="0">
                <a:latin typeface="Arial"/>
                <a:cs typeface="Arial"/>
              </a:rPr>
              <a:t>g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b="1" dirty="0">
                <a:latin typeface="Arial"/>
                <a:cs typeface="Arial"/>
              </a:rPr>
              <a:t>R</a:t>
            </a:r>
            <a:r>
              <a:rPr b="1" spc="-9" dirty="0">
                <a:latin typeface="Arial"/>
                <a:cs typeface="Arial"/>
              </a:rPr>
              <a:t>e</a:t>
            </a:r>
            <a:r>
              <a:rPr b="1" dirty="0">
                <a:latin typeface="Arial"/>
                <a:cs typeface="Arial"/>
              </a:rPr>
              <a:t>cords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1429" y="4525827"/>
            <a:ext cx="2006682" cy="529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972">
              <a:lnSpc>
                <a:spcPts val="1939"/>
              </a:lnSpc>
              <a:spcBef>
                <a:spcPts val="97"/>
              </a:spcBef>
            </a:pPr>
            <a:r>
              <a:rPr b="1" dirty="0">
                <a:latin typeface="Arial"/>
                <a:cs typeface="Arial"/>
              </a:rPr>
              <a:t>Cho</a:t>
            </a:r>
            <a:r>
              <a:rPr b="1" spc="4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se</a:t>
            </a:r>
            <a:r>
              <a:rPr b="1" spc="-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k </a:t>
            </a:r>
            <a:r>
              <a:rPr b="1" spc="4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f</a:t>
            </a:r>
            <a:r>
              <a:rPr b="1" spc="-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170"/>
              </a:lnSpc>
              <a:spcBef>
                <a:spcPts val="11"/>
              </a:spcBef>
            </a:pPr>
            <a:r>
              <a:rPr sz="2700" spc="9" baseline="-1432" dirty="0">
                <a:latin typeface="MS PGothic"/>
                <a:cs typeface="MS PGothic"/>
              </a:rPr>
              <a:t>“</a:t>
            </a:r>
            <a:r>
              <a:rPr sz="2700" b="1" baseline="-1610" dirty="0">
                <a:latin typeface="Arial"/>
                <a:cs typeface="Arial"/>
              </a:rPr>
              <a:t>ne</a:t>
            </a:r>
            <a:r>
              <a:rPr sz="2700" b="1" spc="-4" baseline="-1610" dirty="0">
                <a:latin typeface="Arial"/>
                <a:cs typeface="Arial"/>
              </a:rPr>
              <a:t>a</a:t>
            </a:r>
            <a:r>
              <a:rPr sz="2700" b="1" baseline="-1610" dirty="0">
                <a:latin typeface="Arial"/>
                <a:cs typeface="Arial"/>
              </a:rPr>
              <a:t>r</a:t>
            </a:r>
            <a:r>
              <a:rPr sz="2700" b="1" spc="-9" baseline="-1610" dirty="0">
                <a:latin typeface="Arial"/>
                <a:cs typeface="Arial"/>
              </a:rPr>
              <a:t>e</a:t>
            </a:r>
            <a:r>
              <a:rPr sz="2700" b="1" baseline="-1610" dirty="0">
                <a:latin typeface="Arial"/>
                <a:cs typeface="Arial"/>
              </a:rPr>
              <a:t>s</a:t>
            </a:r>
            <a:r>
              <a:rPr sz="2700" b="1" spc="-4" baseline="-1610" dirty="0">
                <a:latin typeface="Arial"/>
                <a:cs typeface="Arial"/>
              </a:rPr>
              <a:t>t</a:t>
            </a:r>
            <a:r>
              <a:rPr sz="2700" baseline="-1432" dirty="0">
                <a:latin typeface="MS PGothic"/>
                <a:cs typeface="MS PGothic"/>
              </a:rPr>
              <a:t>”</a:t>
            </a:r>
            <a:r>
              <a:rPr sz="2700" spc="-19" baseline="-1432" dirty="0">
                <a:latin typeface="MS PGothic"/>
                <a:cs typeface="MS PGothic"/>
              </a:rPr>
              <a:t> </a:t>
            </a:r>
            <a:r>
              <a:rPr sz="2700" b="1" baseline="-1610" dirty="0">
                <a:latin typeface="Arial"/>
                <a:cs typeface="Arial"/>
              </a:rPr>
              <a:t>r</a:t>
            </a:r>
            <a:r>
              <a:rPr sz="2700" b="1" spc="-9" baseline="-1610" dirty="0">
                <a:latin typeface="Arial"/>
                <a:cs typeface="Arial"/>
              </a:rPr>
              <a:t>e</a:t>
            </a:r>
            <a:r>
              <a:rPr sz="2700" b="1" baseline="-1610" dirty="0">
                <a:latin typeface="Arial"/>
                <a:cs typeface="Arial"/>
              </a:rPr>
              <a:t>cords</a:t>
            </a:r>
            <a:endParaRPr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8685" y="6464909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baseline="2275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71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419600" y="2743200"/>
            <a:ext cx="2991612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3000" y="5410200"/>
            <a:ext cx="184861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36998" y="512061"/>
            <a:ext cx="2470496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Closeness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7447" y="1495039"/>
            <a:ext cx="92097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4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9142" y="1495039"/>
            <a:ext cx="152582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Eucl</a:t>
            </a:r>
            <a:r>
              <a:rPr sz="2600" spc="-14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4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7826" y="1495039"/>
            <a:ext cx="1305901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di</a:t>
            </a:r>
            <a:r>
              <a:rPr sz="2600" spc="4" dirty="0">
                <a:latin typeface="Arial"/>
                <a:cs typeface="Arial"/>
              </a:rPr>
              <a:t>s</a:t>
            </a:r>
            <a:r>
              <a:rPr sz="2600" spc="-14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4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06924" y="1495039"/>
            <a:ext cx="1324421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b</a:t>
            </a:r>
            <a:r>
              <a:rPr sz="2600" spc="4" dirty="0">
                <a:latin typeface="Arial"/>
                <a:cs typeface="Arial"/>
              </a:rPr>
              <a:t>e</a:t>
            </a:r>
            <a:r>
              <a:rPr sz="2600" spc="-14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4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en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44053" y="1495039"/>
            <a:ext cx="58793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t</a:t>
            </a:r>
            <a:r>
              <a:rPr sz="2600" spc="-14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o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42426" y="1495039"/>
            <a:ext cx="95799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p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ints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12277" y="1495039"/>
            <a:ext cx="370067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4" dirty="0"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7447" y="1851408"/>
            <a:ext cx="3205037" cy="789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6969" marR="49606">
              <a:lnSpc>
                <a:spcPts val="2765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tuple</a:t>
            </a:r>
            <a:r>
              <a:rPr sz="2600" spc="4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, sa</a:t>
            </a:r>
            <a:r>
              <a:rPr sz="2600" spc="-179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,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81"/>
              </a:spcBef>
            </a:pPr>
            <a:r>
              <a:rPr sz="2600" spc="-19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2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9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(</a:t>
            </a:r>
            <a:r>
              <a:rPr sz="2600" spc="4" dirty="0">
                <a:latin typeface="Arial"/>
                <a:cs typeface="Arial"/>
              </a:rPr>
              <a:t>x</a:t>
            </a:r>
            <a:r>
              <a:rPr sz="2600" spc="-189" dirty="0">
                <a:latin typeface="Arial"/>
                <a:cs typeface="Arial"/>
              </a:rPr>
              <a:t>1</a:t>
            </a:r>
            <a:r>
              <a:rPr sz="2600" spc="4" dirty="0">
                <a:latin typeface="Arial"/>
                <a:cs typeface="Arial"/>
              </a:rPr>
              <a:t>1</a:t>
            </a:r>
            <a:r>
              <a:rPr sz="2600" spc="-4" dirty="0">
                <a:latin typeface="Arial"/>
                <a:cs typeface="Arial"/>
              </a:rPr>
              <a:t>,</a:t>
            </a:r>
            <a:r>
              <a:rPr sz="2600" spc="4" dirty="0">
                <a:latin typeface="Arial"/>
                <a:cs typeface="Arial"/>
              </a:rPr>
              <a:t>x12</a:t>
            </a:r>
            <a:r>
              <a:rPr sz="2600" spc="-4" dirty="0">
                <a:latin typeface="Arial"/>
                <a:cs typeface="Arial"/>
              </a:rPr>
              <a:t>,...,</a:t>
            </a:r>
            <a:r>
              <a:rPr sz="2600" spc="4" dirty="0">
                <a:latin typeface="Arial"/>
                <a:cs typeface="Arial"/>
              </a:rPr>
              <a:t>x1n)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7990" y="2284852"/>
            <a:ext cx="62821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4" dirty="0">
                <a:latin typeface="Arial"/>
                <a:cs typeface="Arial"/>
              </a:rPr>
              <a:t>and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82642" y="2284852"/>
            <a:ext cx="323068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-19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2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=(</a:t>
            </a:r>
            <a:r>
              <a:rPr sz="2600" spc="4" dirty="0">
                <a:latin typeface="Arial"/>
                <a:cs typeface="Arial"/>
              </a:rPr>
              <a:t>x21</a:t>
            </a:r>
            <a:r>
              <a:rPr sz="2600" spc="-4" dirty="0">
                <a:latin typeface="Arial"/>
                <a:cs typeface="Arial"/>
              </a:rPr>
              <a:t>,</a:t>
            </a:r>
            <a:r>
              <a:rPr sz="2600" spc="4" dirty="0">
                <a:latin typeface="Arial"/>
                <a:cs typeface="Arial"/>
              </a:rPr>
              <a:t>x22</a:t>
            </a:r>
            <a:r>
              <a:rPr sz="2600" spc="-4" dirty="0">
                <a:latin typeface="Arial"/>
                <a:cs typeface="Arial"/>
              </a:rPr>
              <a:t>,..</a:t>
            </a:r>
            <a:r>
              <a:rPr sz="2600" dirty="0">
                <a:latin typeface="Arial"/>
                <a:cs typeface="Arial"/>
              </a:rPr>
              <a:t>.</a:t>
            </a:r>
            <a:r>
              <a:rPr sz="2600" spc="-4" dirty="0">
                <a:latin typeface="Arial"/>
                <a:cs typeface="Arial"/>
              </a:rPr>
              <a:t>,</a:t>
            </a:r>
            <a:r>
              <a:rPr sz="2600" spc="4" dirty="0">
                <a:latin typeface="Arial"/>
                <a:cs typeface="Arial"/>
              </a:rPr>
              <a:t>x2</a:t>
            </a:r>
            <a:r>
              <a:rPr sz="2600" dirty="0">
                <a:latin typeface="Arial"/>
                <a:cs typeface="Arial"/>
              </a:rPr>
              <a:t>n),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20833" y="2284852"/>
            <a:ext cx="31324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7447" y="4449186"/>
            <a:ext cx="378771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  </a:t>
            </a:r>
            <a:r>
              <a:rPr sz="2200" spc="4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Mi</a:t>
            </a:r>
            <a:r>
              <a:rPr sz="2600" spc="4" dirty="0">
                <a:latin typeface="Arial"/>
                <a:cs typeface="Arial"/>
              </a:rPr>
              <a:t>n</a:t>
            </a:r>
            <a:r>
              <a:rPr sz="2600" spc="-14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max</a:t>
            </a:r>
            <a:r>
              <a:rPr sz="2600" spc="19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rm</a:t>
            </a:r>
            <a:r>
              <a:rPr sz="2600" spc="-9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liza</a:t>
            </a:r>
            <a:r>
              <a:rPr sz="2600" spc="-9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7590" y="4449186"/>
            <a:ext cx="383594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c</a:t>
            </a:r>
            <a:r>
              <a:rPr sz="2600" spc="9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99" dirty="0">
                <a:latin typeface="Arial"/>
                <a:cs typeface="Arial"/>
              </a:rPr>
              <a:t> </a:t>
            </a:r>
            <a:r>
              <a:rPr sz="2600" spc="4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9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204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20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transform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1717" y="4805802"/>
            <a:ext cx="25887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9186" y="4805802"/>
            <a:ext cx="86639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v</a:t>
            </a:r>
            <a:r>
              <a:rPr sz="2600" spc="9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3210" y="4805802"/>
            <a:ext cx="24036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v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0873" y="4805802"/>
            <a:ext cx="352487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4" dirty="0">
                <a:latin typeface="Arial"/>
                <a:cs typeface="Arial"/>
              </a:rPr>
              <a:t>of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0166" y="4805802"/>
            <a:ext cx="25887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635" y="4805802"/>
            <a:ext cx="260945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n</a:t>
            </a:r>
            <a:r>
              <a:rPr sz="2600" spc="4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mer</a:t>
            </a:r>
            <a:r>
              <a:rPr sz="2600" spc="-9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attribute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5372" y="4805802"/>
            <a:ext cx="71558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425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0425" y="4805802"/>
            <a:ext cx="42499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4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4009" y="4805802"/>
            <a:ext cx="33176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4633" y="4805802"/>
            <a:ext cx="53469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91717" y="5162799"/>
            <a:ext cx="371976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ran</a:t>
            </a:r>
            <a:r>
              <a:rPr sz="2600" spc="9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 </a:t>
            </a:r>
            <a:r>
              <a:rPr sz="2600" spc="-4" dirty="0">
                <a:latin typeface="Arial"/>
                <a:cs typeface="Arial"/>
              </a:rPr>
              <a:t>[</a:t>
            </a:r>
            <a:r>
              <a:rPr sz="2600" spc="4" dirty="0">
                <a:latin typeface="Arial"/>
                <a:cs typeface="Arial"/>
              </a:rPr>
              <a:t>0</a:t>
            </a:r>
            <a:r>
              <a:rPr sz="2600" spc="-4" dirty="0">
                <a:latin typeface="Arial"/>
                <a:cs typeface="Arial"/>
              </a:rPr>
              <a:t>,</a:t>
            </a:r>
            <a:r>
              <a:rPr sz="2600" spc="4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]</a:t>
            </a:r>
            <a:r>
              <a:rPr sz="2600" spc="9" dirty="0">
                <a:latin typeface="Arial"/>
                <a:cs typeface="Arial"/>
              </a:rPr>
              <a:t> </a:t>
            </a:r>
            <a:r>
              <a:rPr sz="2600" spc="4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y c</a:t>
            </a:r>
            <a:r>
              <a:rPr sz="2600" spc="9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mp</a:t>
            </a:r>
            <a:r>
              <a:rPr sz="2600" spc="9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ting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69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-1" y="1600200"/>
            <a:ext cx="11805313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62837" y="319027"/>
            <a:ext cx="1862929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aseline="3413" dirty="0">
                <a:latin typeface="Calibri"/>
                <a:cs typeface="Calibri"/>
              </a:rPr>
              <a:t>Di</a:t>
            </a:r>
            <a:r>
              <a:rPr sz="6000" spc="-54" baseline="3413" dirty="0">
                <a:latin typeface="Calibri"/>
                <a:cs typeface="Calibri"/>
              </a:rPr>
              <a:t>s</a:t>
            </a:r>
            <a:r>
              <a:rPr sz="6000" spc="-44" baseline="3413" dirty="0">
                <a:latin typeface="Calibri"/>
                <a:cs typeface="Calibri"/>
              </a:rPr>
              <a:t>t</a:t>
            </a:r>
            <a:r>
              <a:rPr sz="6000" baseline="3413" dirty="0">
                <a:latin typeface="Calibri"/>
                <a:cs typeface="Calibri"/>
              </a:rPr>
              <a:t>ance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9035" y="319027"/>
            <a:ext cx="2595327" cy="1142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aseline="3413" dirty="0">
                <a:latin typeface="Calibri"/>
                <a:cs typeface="Calibri"/>
              </a:rPr>
              <a:t>measu</a:t>
            </a:r>
            <a:r>
              <a:rPr sz="6000" spc="-44" baseline="3413" dirty="0">
                <a:latin typeface="Calibri"/>
                <a:cs typeface="Calibri"/>
              </a:rPr>
              <a:t>r</a:t>
            </a:r>
            <a:r>
              <a:rPr sz="6000" baseline="3413" dirty="0">
                <a:latin typeface="Calibri"/>
                <a:cs typeface="Calibri"/>
              </a:rPr>
              <a:t>e</a:t>
            </a:r>
            <a:r>
              <a:rPr sz="6000" spc="-121" baseline="3413" dirty="0">
                <a:latin typeface="Calibri"/>
                <a:cs typeface="Calibri"/>
              </a:rPr>
              <a:t> </a:t>
            </a:r>
            <a:r>
              <a:rPr sz="6000" spc="-79" baseline="3413" dirty="0">
                <a:latin typeface="Calibri"/>
                <a:cs typeface="Calibri"/>
              </a:rPr>
              <a:t>f</a:t>
            </a:r>
            <a:r>
              <a:rPr sz="6000" baseline="3413" dirty="0">
                <a:latin typeface="Calibri"/>
                <a:cs typeface="Calibri"/>
              </a:rPr>
              <a:t>or</a:t>
            </a:r>
            <a:endParaRPr sz="4000">
              <a:latin typeface="Calibri"/>
              <a:cs typeface="Calibri"/>
            </a:endParaRPr>
          </a:p>
          <a:p>
            <a:pPr marL="620977" marR="12531">
              <a:lnSpc>
                <a:spcPts val="4800"/>
              </a:lnSpc>
              <a:spcBef>
                <a:spcPts val="31"/>
              </a:spcBef>
            </a:pPr>
            <a:r>
              <a:rPr sz="6000" spc="-225" baseline="1365" dirty="0">
                <a:latin typeface="Calibri"/>
                <a:cs typeface="Calibri"/>
              </a:rPr>
              <a:t>V</a:t>
            </a:r>
            <a:r>
              <a:rPr sz="6000" baseline="1365" dirty="0">
                <a:latin typeface="Calibri"/>
                <a:cs typeface="Calibri"/>
              </a:rPr>
              <a:t>ariables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7544" y="319027"/>
            <a:ext cx="2455313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sz="6000" baseline="3413" dirty="0">
                <a:latin typeface="Calibri"/>
                <a:cs typeface="Calibri"/>
              </a:rPr>
              <a:t>C</a:t>
            </a:r>
            <a:r>
              <a:rPr sz="6000" spc="4" baseline="3413" dirty="0">
                <a:latin typeface="Calibri"/>
                <a:cs typeface="Calibri"/>
              </a:rPr>
              <a:t>o</a:t>
            </a:r>
            <a:r>
              <a:rPr sz="6000" spc="-34" baseline="3413" dirty="0">
                <a:latin typeface="Calibri"/>
                <a:cs typeface="Calibri"/>
              </a:rPr>
              <a:t>n</a:t>
            </a:r>
            <a:r>
              <a:rPr sz="6000" baseline="3413" dirty="0">
                <a:latin typeface="Calibri"/>
                <a:cs typeface="Calibri"/>
              </a:rPr>
              <a:t>tinuous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50961" y="6464909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pc="4" baseline="227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353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2136140" y="0"/>
            <a:ext cx="5777722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0"/>
              </a:lnSpc>
              <a:spcBef>
                <a:spcPts val="209"/>
              </a:spcBef>
            </a:pP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How</a:t>
            </a:r>
            <a:r>
              <a:rPr sz="4000" spc="-79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to determine</a:t>
            </a:r>
            <a:r>
              <a:rPr sz="4000" spc="-147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a</a:t>
            </a:r>
            <a:r>
              <a:rPr sz="4000" spc="-22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good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4983" y="0"/>
            <a:ext cx="2048970" cy="533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0"/>
              </a:lnSpc>
              <a:spcBef>
                <a:spcPts val="209"/>
              </a:spcBef>
            </a:pP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value</a:t>
            </a:r>
            <a:r>
              <a:rPr sz="4000" spc="-9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for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6143" y="512061"/>
            <a:ext cx="638959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spc="4" dirty="0">
                <a:solidFill>
                  <a:srgbClr val="696363"/>
                </a:solidFill>
                <a:latin typeface="Arial"/>
                <a:cs typeface="Arial"/>
              </a:rPr>
              <a:t>k?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7447" y="1534663"/>
            <a:ext cx="5337663" cy="752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Starting</a:t>
            </a:r>
            <a:r>
              <a:rPr sz="2600" spc="219" dirty="0">
                <a:latin typeface="Arial"/>
                <a:cs typeface="Arial"/>
              </a:rPr>
              <a:t> </a:t>
            </a:r>
            <a:r>
              <a:rPr sz="2600" spc="-9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ith</a:t>
            </a:r>
            <a:r>
              <a:rPr sz="2600" spc="2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21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219" dirty="0">
                <a:latin typeface="Arial"/>
                <a:cs typeface="Arial"/>
              </a:rPr>
              <a:t> </a:t>
            </a:r>
            <a:r>
              <a:rPr sz="2600" spc="4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209" dirty="0">
                <a:latin typeface="Arial"/>
                <a:cs typeface="Arial"/>
              </a:rPr>
              <a:t> </a:t>
            </a:r>
            <a:r>
              <a:rPr sz="2600" spc="4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21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</a:t>
            </a:r>
            <a:r>
              <a:rPr sz="2600" spc="21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21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test</a:t>
            </a:r>
            <a:endParaRPr sz="2600">
              <a:latin typeface="Arial"/>
              <a:cs typeface="Arial"/>
            </a:endParaRPr>
          </a:p>
          <a:p>
            <a:pPr marL="286969" marR="49606">
              <a:lnSpc>
                <a:spcPct val="95825"/>
              </a:lnSpc>
            </a:pPr>
            <a:r>
              <a:rPr sz="2600" dirty="0">
                <a:latin typeface="Arial"/>
                <a:cs typeface="Arial"/>
              </a:rPr>
              <a:t>the error rate</a:t>
            </a:r>
            <a:r>
              <a:rPr sz="2600" spc="9" dirty="0">
                <a:latin typeface="Arial"/>
                <a:cs typeface="Arial"/>
              </a:rPr>
              <a:t> 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f the</a:t>
            </a:r>
            <a:r>
              <a:rPr sz="2600" spc="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cla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sifie</a:t>
            </a:r>
            <a:r>
              <a:rPr sz="2600" spc="-144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9273" y="1534663"/>
            <a:ext cx="228167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s</a:t>
            </a:r>
            <a:r>
              <a:rPr sz="2600" spc="9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214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22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timate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7447" y="2403724"/>
            <a:ext cx="125986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4" dirty="0">
                <a:latin typeface="Arial"/>
                <a:cs typeface="Arial"/>
              </a:rPr>
              <a:t>Th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6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6802" y="2403724"/>
            <a:ext cx="86473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v</a:t>
            </a:r>
            <a:r>
              <a:rPr sz="2600" spc="9" dirty="0">
                <a:latin typeface="Arial"/>
                <a:cs typeface="Arial"/>
              </a:rPr>
              <a:t>a</a:t>
            </a:r>
            <a:r>
              <a:rPr sz="2600" spc="-14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ue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1878" y="2403724"/>
            <a:ext cx="626627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that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8826" y="2403724"/>
            <a:ext cx="846547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gi</a:t>
            </a:r>
            <a:r>
              <a:rPr sz="2600" spc="4" dirty="0">
                <a:latin typeface="Arial"/>
                <a:cs typeface="Arial"/>
              </a:rPr>
              <a:t>v</a:t>
            </a:r>
            <a:r>
              <a:rPr sz="2600" spc="-9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5227" y="2403724"/>
            <a:ext cx="53469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989" y="2403724"/>
            <a:ext cx="141470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min</a:t>
            </a:r>
            <a:r>
              <a:rPr sz="2600" spc="-9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mum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4702" y="2403724"/>
            <a:ext cx="77313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error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6430" y="2403724"/>
            <a:ext cx="644816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rate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91714" y="2799964"/>
            <a:ext cx="2578292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may </a:t>
            </a:r>
            <a:r>
              <a:rPr sz="2600" spc="4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 s</a:t>
            </a:r>
            <a:r>
              <a:rPr sz="2600" spc="9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le</a:t>
            </a:r>
            <a:r>
              <a:rPr sz="2600" spc="4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te</a:t>
            </a:r>
            <a:r>
              <a:rPr sz="2600" spc="14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41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60549" y="3031266"/>
            <a:ext cx="4291068" cy="661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5"/>
              </a:lnSpc>
              <a:spcBef>
                <a:spcPts val="260"/>
              </a:spcBef>
            </a:pPr>
            <a:r>
              <a:rPr sz="5000" dirty="0">
                <a:solidFill>
                  <a:srgbClr val="4F4A4A"/>
                </a:solidFill>
                <a:latin typeface="Arial"/>
                <a:cs typeface="Arial"/>
              </a:rPr>
              <a:t>KNN</a:t>
            </a:r>
            <a:r>
              <a:rPr sz="5000" spc="-269" dirty="0">
                <a:solidFill>
                  <a:srgbClr val="4F4A4A"/>
                </a:solidFill>
                <a:latin typeface="Arial"/>
                <a:cs typeface="Arial"/>
              </a:rPr>
              <a:t> </a:t>
            </a:r>
            <a:r>
              <a:rPr sz="5000" dirty="0">
                <a:solidFill>
                  <a:srgbClr val="4F4A4A"/>
                </a:solidFill>
                <a:latin typeface="Arial"/>
                <a:cs typeface="Arial"/>
              </a:rPr>
              <a:t>Algo</a:t>
            </a:r>
            <a:r>
              <a:rPr sz="5000" spc="9" dirty="0">
                <a:solidFill>
                  <a:srgbClr val="4F4A4A"/>
                </a:solidFill>
                <a:latin typeface="Arial"/>
                <a:cs typeface="Arial"/>
              </a:rPr>
              <a:t>r</a:t>
            </a:r>
            <a:r>
              <a:rPr sz="5000" dirty="0">
                <a:solidFill>
                  <a:srgbClr val="4F4A4A"/>
                </a:solidFill>
                <a:latin typeface="Arial"/>
                <a:cs typeface="Arial"/>
              </a:rPr>
              <a:t>ithm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3154" y="3031266"/>
            <a:ext cx="1181307" cy="661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5"/>
              </a:lnSpc>
              <a:spcBef>
                <a:spcPts val="260"/>
              </a:spcBef>
            </a:pPr>
            <a:r>
              <a:rPr sz="5000" dirty="0">
                <a:solidFill>
                  <a:srgbClr val="4F4A4A"/>
                </a:solidFill>
                <a:latin typeface="Arial"/>
                <a:cs typeface="Arial"/>
              </a:rPr>
              <a:t>and</a:t>
            </a:r>
            <a:endParaRPr sz="5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37266" y="3031266"/>
            <a:ext cx="2595355" cy="661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5"/>
              </a:lnSpc>
              <a:spcBef>
                <a:spcPts val="260"/>
              </a:spcBef>
            </a:pPr>
            <a:r>
              <a:rPr sz="5000" dirty="0">
                <a:solidFill>
                  <a:srgbClr val="4F4A4A"/>
                </a:solidFill>
                <a:latin typeface="Arial"/>
                <a:cs typeface="Arial"/>
              </a:rPr>
              <a:t>Examp</a:t>
            </a:r>
            <a:r>
              <a:rPr sz="5000" spc="9" dirty="0">
                <a:solidFill>
                  <a:srgbClr val="4F4A4A"/>
                </a:solidFill>
                <a:latin typeface="Arial"/>
                <a:cs typeface="Arial"/>
              </a:rPr>
              <a:t>l</a:t>
            </a:r>
            <a:r>
              <a:rPr sz="5000" dirty="0">
                <a:solidFill>
                  <a:srgbClr val="4F4A4A"/>
                </a:solidFill>
                <a:latin typeface="Arial"/>
                <a:cs typeface="Arial"/>
              </a:rPr>
              <a:t>e</a:t>
            </a:r>
            <a:endParaRPr sz="5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62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87857" y="1447800"/>
            <a:ext cx="8813087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42513" y="512061"/>
            <a:ext cx="5659576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KNN</a:t>
            </a:r>
            <a:r>
              <a:rPr sz="4000" spc="-84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Class</a:t>
            </a:r>
            <a:r>
              <a:rPr sz="4000" spc="9" dirty="0">
                <a:solidFill>
                  <a:srgbClr val="696363"/>
                </a:solidFill>
                <a:latin typeface="Arial"/>
                <a:cs typeface="Arial"/>
              </a:rPr>
              <a:t>i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fier</a:t>
            </a:r>
            <a:r>
              <a:rPr sz="4000" spc="-364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Algorithm</a:t>
            </a:r>
            <a:endParaRPr sz="4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3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2171700" y="2514603"/>
            <a:ext cx="2692400" cy="640079"/>
          </a:xfrm>
          <a:custGeom>
            <a:avLst/>
            <a:gdLst/>
            <a:ahLst/>
            <a:cxnLst/>
            <a:rect l="l" t="t" r="r" b="b"/>
            <a:pathLst>
              <a:path w="2692400" h="640079">
                <a:moveTo>
                  <a:pt x="0" y="640079"/>
                </a:moveTo>
                <a:lnTo>
                  <a:pt x="2692400" y="640079"/>
                </a:lnTo>
                <a:lnTo>
                  <a:pt x="2692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4100" y="2514603"/>
            <a:ext cx="2692400" cy="640079"/>
          </a:xfrm>
          <a:custGeom>
            <a:avLst/>
            <a:gdLst/>
            <a:ahLst/>
            <a:cxnLst/>
            <a:rect l="l" t="t" r="r" b="b"/>
            <a:pathLst>
              <a:path w="2692400" h="640079">
                <a:moveTo>
                  <a:pt x="0" y="640079"/>
                </a:moveTo>
                <a:lnTo>
                  <a:pt x="2692400" y="640079"/>
                </a:lnTo>
                <a:lnTo>
                  <a:pt x="2692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6500" y="2514603"/>
            <a:ext cx="2692400" cy="640079"/>
          </a:xfrm>
          <a:custGeom>
            <a:avLst/>
            <a:gdLst/>
            <a:ahLst/>
            <a:cxnLst/>
            <a:rect l="l" t="t" r="r" b="b"/>
            <a:pathLst>
              <a:path w="2692400" h="640079">
                <a:moveTo>
                  <a:pt x="0" y="640079"/>
                </a:moveTo>
                <a:lnTo>
                  <a:pt x="2692400" y="640079"/>
                </a:lnTo>
                <a:lnTo>
                  <a:pt x="26924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71700" y="3154679"/>
            <a:ext cx="2692400" cy="502920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20"/>
                </a:moveTo>
                <a:lnTo>
                  <a:pt x="2692400" y="502920"/>
                </a:lnTo>
                <a:lnTo>
                  <a:pt x="26924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64100" y="3154679"/>
            <a:ext cx="2692400" cy="502920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20"/>
                </a:moveTo>
                <a:lnTo>
                  <a:pt x="2692400" y="502920"/>
                </a:lnTo>
                <a:lnTo>
                  <a:pt x="26924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56500" y="3154679"/>
            <a:ext cx="2692400" cy="502920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20"/>
                </a:moveTo>
                <a:lnTo>
                  <a:pt x="2692400" y="502920"/>
                </a:lnTo>
                <a:lnTo>
                  <a:pt x="26924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71700" y="3657603"/>
            <a:ext cx="2692400" cy="502919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19"/>
                </a:moveTo>
                <a:lnTo>
                  <a:pt x="2692400" y="502919"/>
                </a:lnTo>
                <a:lnTo>
                  <a:pt x="2692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64100" y="3657603"/>
            <a:ext cx="2692400" cy="502919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19"/>
                </a:moveTo>
                <a:lnTo>
                  <a:pt x="2692400" y="502919"/>
                </a:lnTo>
                <a:lnTo>
                  <a:pt x="2692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56500" y="3657603"/>
            <a:ext cx="2692400" cy="502919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19"/>
                </a:moveTo>
                <a:lnTo>
                  <a:pt x="2692400" y="502919"/>
                </a:lnTo>
                <a:lnTo>
                  <a:pt x="2692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71700" y="4160523"/>
            <a:ext cx="2692400" cy="502919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19"/>
                </a:moveTo>
                <a:lnTo>
                  <a:pt x="2692400" y="502919"/>
                </a:lnTo>
                <a:lnTo>
                  <a:pt x="2692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64100" y="4160523"/>
            <a:ext cx="2692400" cy="502919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19"/>
                </a:moveTo>
                <a:lnTo>
                  <a:pt x="2692400" y="502919"/>
                </a:lnTo>
                <a:lnTo>
                  <a:pt x="2692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6500" y="4160523"/>
            <a:ext cx="2692400" cy="502919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19"/>
                </a:moveTo>
                <a:lnTo>
                  <a:pt x="2692400" y="502919"/>
                </a:lnTo>
                <a:lnTo>
                  <a:pt x="2692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1700" y="4663443"/>
            <a:ext cx="2692400" cy="502919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19"/>
                </a:moveTo>
                <a:lnTo>
                  <a:pt x="2692400" y="502919"/>
                </a:lnTo>
                <a:lnTo>
                  <a:pt x="2692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64100" y="4663443"/>
            <a:ext cx="2692400" cy="502919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19"/>
                </a:moveTo>
                <a:lnTo>
                  <a:pt x="2692400" y="502919"/>
                </a:lnTo>
                <a:lnTo>
                  <a:pt x="2692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56500" y="4663443"/>
            <a:ext cx="2692400" cy="502919"/>
          </a:xfrm>
          <a:custGeom>
            <a:avLst/>
            <a:gdLst/>
            <a:ahLst/>
            <a:cxnLst/>
            <a:rect l="l" t="t" r="r" b="b"/>
            <a:pathLst>
              <a:path w="2692400" h="502920">
                <a:moveTo>
                  <a:pt x="0" y="502919"/>
                </a:moveTo>
                <a:lnTo>
                  <a:pt x="2692400" y="502919"/>
                </a:lnTo>
                <a:lnTo>
                  <a:pt x="2692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65350" y="3154679"/>
            <a:ext cx="8089900" cy="0"/>
          </a:xfrm>
          <a:custGeom>
            <a:avLst/>
            <a:gdLst/>
            <a:ahLst/>
            <a:cxnLst/>
            <a:rect l="l" t="t" r="r" b="b"/>
            <a:pathLst>
              <a:path w="8089900">
                <a:moveTo>
                  <a:pt x="0" y="0"/>
                </a:moveTo>
                <a:lnTo>
                  <a:pt x="8089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67525" y="435864"/>
            <a:ext cx="5624787" cy="1501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18395" marR="35492">
              <a:lnSpc>
                <a:spcPts val="4185"/>
              </a:lnSpc>
              <a:spcBef>
                <a:spcPts val="209"/>
              </a:spcBef>
            </a:pP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Example</a:t>
            </a:r>
            <a:endParaRPr sz="4000">
              <a:latin typeface="Arial"/>
              <a:cs typeface="Arial"/>
            </a:endParaRPr>
          </a:p>
          <a:p>
            <a:pPr marL="16883" indent="-4183">
              <a:lnSpc>
                <a:spcPct val="100041"/>
              </a:lnSpc>
              <a:spcBef>
                <a:spcPts val="2207"/>
              </a:spcBef>
            </a:pPr>
            <a:r>
              <a:rPr sz="2200" dirty="0">
                <a:latin typeface="Arial"/>
                <a:cs typeface="Arial"/>
              </a:rPr>
              <a:t>da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4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om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ti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nn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ir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14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rvey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t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6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th</a:t>
            </a:r>
            <a:r>
              <a:rPr sz="2200" spc="-39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wo</a:t>
            </a:r>
            <a:r>
              <a:rPr sz="2200" spc="-2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tr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bu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(a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id</a:t>
            </a:r>
            <a:r>
              <a:rPr sz="2200" spc="-47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ra</a:t>
            </a:r>
            <a:r>
              <a:rPr sz="2200" spc="4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ity</a:t>
            </a:r>
            <a:r>
              <a:rPr sz="2200" spc="-7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91714" y="1297758"/>
            <a:ext cx="1176052" cy="974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936">
              <a:lnSpc>
                <a:spcPts val="2345"/>
              </a:lnSpc>
              <a:spcBef>
                <a:spcPts val="117"/>
              </a:spcBef>
            </a:pPr>
            <a:r>
              <a:rPr sz="2200" spc="-34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32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ave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200" dirty="0">
                <a:latin typeface="Arial"/>
                <a:cs typeface="Arial"/>
              </a:rPr>
              <a:t>ob</a:t>
            </a:r>
            <a:r>
              <a:rPr sz="2200" spc="9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tive</a:t>
            </a:r>
            <a:endParaRPr sz="2200">
              <a:latin typeface="Arial"/>
              <a:cs typeface="Arial"/>
            </a:endParaRPr>
          </a:p>
          <a:p>
            <a:pPr marL="12700" marR="6503">
              <a:lnSpc>
                <a:spcPct val="95825"/>
              </a:lnSpc>
              <a:spcBef>
                <a:spcPts val="110"/>
              </a:spcBef>
            </a:pPr>
            <a:r>
              <a:rPr sz="2200" dirty="0">
                <a:latin typeface="Arial"/>
                <a:cs typeface="Arial"/>
              </a:rPr>
              <a:t>str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ngth)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7447" y="1333572"/>
            <a:ext cx="192771" cy="263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35"/>
              </a:spcBef>
            </a:pPr>
            <a:r>
              <a:rPr sz="185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1850">
              <a:latin typeface="Wingdings 2"/>
              <a:cs typeface="Wingdings 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3836" y="1968068"/>
            <a:ext cx="4338711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to 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la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fy</a:t>
            </a:r>
            <a:r>
              <a:rPr sz="2200" spc="-6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whether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al</a:t>
            </a:r>
            <a:r>
              <a:rPr sz="2200" spc="-8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pap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4280" y="1968068"/>
            <a:ext cx="797379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ti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sue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32834" y="1968068"/>
            <a:ext cx="268859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11473" y="1968068"/>
            <a:ext cx="688213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good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1714" y="2303976"/>
            <a:ext cx="31516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9136" y="2303976"/>
            <a:ext cx="53298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no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2414" y="2303976"/>
            <a:ext cx="6715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6536" y="2303976"/>
            <a:ext cx="47023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9020" y="2303976"/>
            <a:ext cx="54832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fo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87640" y="2303976"/>
            <a:ext cx="98339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tr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81332" y="2303976"/>
            <a:ext cx="110750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9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ampl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1366" y="2303976"/>
            <a:ext cx="14476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43" y="5794523"/>
            <a:ext cx="62501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Now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2850" y="5794523"/>
            <a:ext cx="259873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tory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du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2724" y="5794523"/>
            <a:ext cx="241522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ew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</a:t>
            </a:r>
            <a:r>
              <a:rPr sz="2200" spc="4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er</a:t>
            </a:r>
            <a:r>
              <a:rPr sz="2200" spc="-4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7411" y="5794523"/>
            <a:ext cx="53298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th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0690" y="5794523"/>
            <a:ext cx="141874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es</a:t>
            </a:r>
            <a:r>
              <a:rPr sz="2200" spc="-5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140" y="6129803"/>
            <a:ext cx="8143388" cy="639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l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bo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at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ry</a:t>
            </a:r>
            <a:r>
              <a:rPr sz="2200" spc="-77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te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39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1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3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26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X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1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7.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Gu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-5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if</a:t>
            </a:r>
            <a:r>
              <a:rPr sz="2200" spc="9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ti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4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2700" marR="41833">
              <a:lnSpc>
                <a:spcPct val="95825"/>
              </a:lnSpc>
            </a:pPr>
            <a:r>
              <a:rPr sz="2200" dirty="0">
                <a:latin typeface="Arial"/>
                <a:cs typeface="Arial"/>
              </a:rPr>
              <a:t>th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3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new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700" y="2514603"/>
            <a:ext cx="8077200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234">
              <a:lnSpc>
                <a:spcPct val="95825"/>
              </a:lnSpc>
              <a:spcBef>
                <a:spcPts val="425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X1 =</a:t>
            </a:r>
            <a:r>
              <a:rPr b="1" spc="-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cid</a:t>
            </a:r>
            <a:r>
              <a:rPr b="1" spc="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Dur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ty            </a:t>
            </a:r>
            <a:r>
              <a:rPr b="1" spc="4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X2 = Str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th              </a:t>
            </a:r>
            <a:r>
              <a:rPr b="1" spc="4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b="1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= Cla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sific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marL="807085">
              <a:lnSpc>
                <a:spcPct val="95825"/>
              </a:lnSpc>
              <a:spcBef>
                <a:spcPts val="9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(s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s)                 </a:t>
            </a:r>
            <a:r>
              <a:rPr b="1" spc="42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(kg/sq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r)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700" y="3154679"/>
            <a:ext cx="8077200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573">
              <a:lnSpc>
                <a:spcPct val="95825"/>
              </a:lnSpc>
              <a:spcBef>
                <a:spcPts val="425"/>
              </a:spcBef>
            </a:pPr>
            <a:r>
              <a:rPr dirty="0">
                <a:latin typeface="Arial"/>
                <a:cs typeface="Arial"/>
              </a:rPr>
              <a:t>7                                       </a:t>
            </a:r>
            <a:r>
              <a:rPr spc="2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7                                     </a:t>
            </a:r>
            <a:r>
              <a:rPr spc="15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700" y="3657603"/>
            <a:ext cx="80772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573">
              <a:lnSpc>
                <a:spcPct val="9582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7                                       </a:t>
            </a:r>
            <a:r>
              <a:rPr spc="2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                  </a:t>
            </a:r>
            <a:r>
              <a:rPr spc="15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1700" y="4160523"/>
            <a:ext cx="80772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573">
              <a:lnSpc>
                <a:spcPct val="9582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3                                       </a:t>
            </a:r>
            <a:r>
              <a:rPr spc="2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                 </a:t>
            </a:r>
            <a:r>
              <a:rPr spc="5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Go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71700" y="4663440"/>
            <a:ext cx="8077200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573">
              <a:lnSpc>
                <a:spcPct val="9582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1                                       </a:t>
            </a:r>
            <a:r>
              <a:rPr spc="2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                 </a:t>
            </a:r>
            <a:r>
              <a:rPr spc="5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Go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33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752600" y="3962400"/>
            <a:ext cx="2590800" cy="640080"/>
          </a:xfrm>
          <a:custGeom>
            <a:avLst/>
            <a:gdLst/>
            <a:ahLst/>
            <a:cxnLst/>
            <a:rect l="l" t="t" r="r" b="b"/>
            <a:pathLst>
              <a:path w="2590800" h="640079">
                <a:moveTo>
                  <a:pt x="0" y="640080"/>
                </a:moveTo>
                <a:lnTo>
                  <a:pt x="2590800" y="640080"/>
                </a:lnTo>
                <a:lnTo>
                  <a:pt x="25908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3400" y="3962400"/>
            <a:ext cx="2819400" cy="640080"/>
          </a:xfrm>
          <a:custGeom>
            <a:avLst/>
            <a:gdLst/>
            <a:ahLst/>
            <a:cxnLst/>
            <a:rect l="l" t="t" r="r" b="b"/>
            <a:pathLst>
              <a:path w="2819400" h="640079">
                <a:moveTo>
                  <a:pt x="0" y="640080"/>
                </a:moveTo>
                <a:lnTo>
                  <a:pt x="2819400" y="640080"/>
                </a:lnTo>
                <a:lnTo>
                  <a:pt x="28194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2800" y="3962400"/>
            <a:ext cx="3352800" cy="640080"/>
          </a:xfrm>
          <a:custGeom>
            <a:avLst/>
            <a:gdLst/>
            <a:ahLst/>
            <a:cxnLst/>
            <a:rect l="l" t="t" r="r" b="b"/>
            <a:pathLst>
              <a:path w="3352800" h="640079">
                <a:moveTo>
                  <a:pt x="0" y="640080"/>
                </a:moveTo>
                <a:lnTo>
                  <a:pt x="3352800" y="640080"/>
                </a:lnTo>
                <a:lnTo>
                  <a:pt x="33528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2600" y="4602483"/>
            <a:ext cx="2590800" cy="502919"/>
          </a:xfrm>
          <a:custGeom>
            <a:avLst/>
            <a:gdLst/>
            <a:ahLst/>
            <a:cxnLst/>
            <a:rect l="l" t="t" r="r" b="b"/>
            <a:pathLst>
              <a:path w="2590800" h="502920">
                <a:moveTo>
                  <a:pt x="0" y="502920"/>
                </a:moveTo>
                <a:lnTo>
                  <a:pt x="2590800" y="502920"/>
                </a:lnTo>
                <a:lnTo>
                  <a:pt x="25908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3400" y="4602483"/>
            <a:ext cx="2819400" cy="502919"/>
          </a:xfrm>
          <a:custGeom>
            <a:avLst/>
            <a:gdLst/>
            <a:ahLst/>
            <a:cxnLst/>
            <a:rect l="l" t="t" r="r" b="b"/>
            <a:pathLst>
              <a:path w="2819400" h="502920">
                <a:moveTo>
                  <a:pt x="0" y="502920"/>
                </a:moveTo>
                <a:lnTo>
                  <a:pt x="2819400" y="502920"/>
                </a:lnTo>
                <a:lnTo>
                  <a:pt x="28194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2800" y="4602483"/>
            <a:ext cx="3352800" cy="502919"/>
          </a:xfrm>
          <a:custGeom>
            <a:avLst/>
            <a:gdLst/>
            <a:ahLst/>
            <a:cxnLst/>
            <a:rect l="l" t="t" r="r" b="b"/>
            <a:pathLst>
              <a:path w="3352800" h="502920">
                <a:moveTo>
                  <a:pt x="0" y="502920"/>
                </a:moveTo>
                <a:lnTo>
                  <a:pt x="3352800" y="502920"/>
                </a:lnTo>
                <a:lnTo>
                  <a:pt x="33528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2600" y="5105403"/>
            <a:ext cx="2590800" cy="502919"/>
          </a:xfrm>
          <a:custGeom>
            <a:avLst/>
            <a:gdLst/>
            <a:ahLst/>
            <a:cxnLst/>
            <a:rect l="l" t="t" r="r" b="b"/>
            <a:pathLst>
              <a:path w="2590800" h="502920">
                <a:moveTo>
                  <a:pt x="0" y="502919"/>
                </a:moveTo>
                <a:lnTo>
                  <a:pt x="2590800" y="502919"/>
                </a:lnTo>
                <a:lnTo>
                  <a:pt x="25908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5105403"/>
            <a:ext cx="2819400" cy="502919"/>
          </a:xfrm>
          <a:custGeom>
            <a:avLst/>
            <a:gdLst/>
            <a:ahLst/>
            <a:cxnLst/>
            <a:rect l="l" t="t" r="r" b="b"/>
            <a:pathLst>
              <a:path w="2819400" h="502920">
                <a:moveTo>
                  <a:pt x="0" y="502919"/>
                </a:moveTo>
                <a:lnTo>
                  <a:pt x="2819400" y="502919"/>
                </a:lnTo>
                <a:lnTo>
                  <a:pt x="2819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2800" y="5105403"/>
            <a:ext cx="3352800" cy="502919"/>
          </a:xfrm>
          <a:custGeom>
            <a:avLst/>
            <a:gdLst/>
            <a:ahLst/>
            <a:cxnLst/>
            <a:rect l="l" t="t" r="r" b="b"/>
            <a:pathLst>
              <a:path w="3352800" h="502920">
                <a:moveTo>
                  <a:pt x="0" y="502919"/>
                </a:moveTo>
                <a:lnTo>
                  <a:pt x="3352800" y="502919"/>
                </a:lnTo>
                <a:lnTo>
                  <a:pt x="33528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2600" y="5608320"/>
            <a:ext cx="2590800" cy="502920"/>
          </a:xfrm>
          <a:custGeom>
            <a:avLst/>
            <a:gdLst/>
            <a:ahLst/>
            <a:cxnLst/>
            <a:rect l="l" t="t" r="r" b="b"/>
            <a:pathLst>
              <a:path w="2590800" h="502920">
                <a:moveTo>
                  <a:pt x="0" y="502919"/>
                </a:moveTo>
                <a:lnTo>
                  <a:pt x="2590800" y="502919"/>
                </a:lnTo>
                <a:lnTo>
                  <a:pt x="25908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3400" y="5608320"/>
            <a:ext cx="2819400" cy="502920"/>
          </a:xfrm>
          <a:custGeom>
            <a:avLst/>
            <a:gdLst/>
            <a:ahLst/>
            <a:cxnLst/>
            <a:rect l="l" t="t" r="r" b="b"/>
            <a:pathLst>
              <a:path w="2819400" h="502920">
                <a:moveTo>
                  <a:pt x="0" y="502919"/>
                </a:moveTo>
                <a:lnTo>
                  <a:pt x="2819400" y="502919"/>
                </a:lnTo>
                <a:lnTo>
                  <a:pt x="28194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2800" y="5608320"/>
            <a:ext cx="3352800" cy="502920"/>
          </a:xfrm>
          <a:custGeom>
            <a:avLst/>
            <a:gdLst/>
            <a:ahLst/>
            <a:cxnLst/>
            <a:rect l="l" t="t" r="r" b="b"/>
            <a:pathLst>
              <a:path w="3352800" h="502920">
                <a:moveTo>
                  <a:pt x="0" y="502919"/>
                </a:moveTo>
                <a:lnTo>
                  <a:pt x="3352800" y="502919"/>
                </a:lnTo>
                <a:lnTo>
                  <a:pt x="33528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2600" y="6111243"/>
            <a:ext cx="2590800" cy="502919"/>
          </a:xfrm>
          <a:custGeom>
            <a:avLst/>
            <a:gdLst/>
            <a:ahLst/>
            <a:cxnLst/>
            <a:rect l="l" t="t" r="r" b="b"/>
            <a:pathLst>
              <a:path w="2590800" h="502919">
                <a:moveTo>
                  <a:pt x="0" y="502920"/>
                </a:moveTo>
                <a:lnTo>
                  <a:pt x="2590800" y="502920"/>
                </a:lnTo>
                <a:lnTo>
                  <a:pt x="25908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3400" y="6111243"/>
            <a:ext cx="2819400" cy="502919"/>
          </a:xfrm>
          <a:custGeom>
            <a:avLst/>
            <a:gdLst/>
            <a:ahLst/>
            <a:cxnLst/>
            <a:rect l="l" t="t" r="r" b="b"/>
            <a:pathLst>
              <a:path w="2819400" h="502919">
                <a:moveTo>
                  <a:pt x="0" y="502920"/>
                </a:moveTo>
                <a:lnTo>
                  <a:pt x="2819400" y="502920"/>
                </a:lnTo>
                <a:lnTo>
                  <a:pt x="28194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62800" y="6111243"/>
            <a:ext cx="3352800" cy="502919"/>
          </a:xfrm>
          <a:custGeom>
            <a:avLst/>
            <a:gdLst/>
            <a:ahLst/>
            <a:cxnLst/>
            <a:rect l="l" t="t" r="r" b="b"/>
            <a:pathLst>
              <a:path w="3352800" h="502919">
                <a:moveTo>
                  <a:pt x="0" y="502920"/>
                </a:moveTo>
                <a:lnTo>
                  <a:pt x="3352800" y="502920"/>
                </a:lnTo>
                <a:lnTo>
                  <a:pt x="33528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6250" y="4602480"/>
            <a:ext cx="8775700" cy="0"/>
          </a:xfrm>
          <a:custGeom>
            <a:avLst/>
            <a:gdLst/>
            <a:ahLst/>
            <a:cxnLst/>
            <a:rect l="l" t="t" r="r" b="b"/>
            <a:pathLst>
              <a:path w="8775700">
                <a:moveTo>
                  <a:pt x="0" y="0"/>
                </a:moveTo>
                <a:lnTo>
                  <a:pt x="8775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59943" y="459054"/>
            <a:ext cx="7507123" cy="1127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50"/>
              </a:lnSpc>
              <a:spcBef>
                <a:spcPts val="117"/>
              </a:spcBef>
            </a:pPr>
            <a:r>
              <a:rPr sz="185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185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1850" spc="20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Step 1</a:t>
            </a:r>
            <a:r>
              <a:rPr sz="2200" spc="-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b="1" dirty="0">
                <a:latin typeface="Arial"/>
                <a:cs typeface="Arial"/>
              </a:rPr>
              <a:t>Initialize</a:t>
            </a:r>
            <a:r>
              <a:rPr sz="2200" b="1" spc="19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and</a:t>
            </a:r>
            <a:r>
              <a:rPr sz="2200" b="1" spc="24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Define</a:t>
            </a:r>
            <a:r>
              <a:rPr sz="2200" b="1" spc="-57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k.</a:t>
            </a:r>
            <a:endParaRPr sz="2200">
              <a:latin typeface="Arial"/>
              <a:cs typeface="Arial"/>
            </a:endParaRPr>
          </a:p>
          <a:p>
            <a:pPr marL="1841753" marR="41833">
              <a:lnSpc>
                <a:spcPct val="95825"/>
              </a:lnSpc>
              <a:spcBef>
                <a:spcPts val="594"/>
              </a:spcBef>
            </a:pPr>
            <a:r>
              <a:rPr sz="2200" dirty="0">
                <a:latin typeface="Arial"/>
                <a:cs typeface="Arial"/>
              </a:rPr>
              <a:t>Le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4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spc="-17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1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  <a:p>
            <a:pPr marL="927354">
              <a:lnSpc>
                <a:spcPct val="95825"/>
              </a:lnSpc>
              <a:spcBef>
                <a:spcPts val="710"/>
              </a:spcBef>
            </a:pPr>
            <a:r>
              <a:rPr sz="2200" dirty="0">
                <a:latin typeface="Arial"/>
                <a:cs typeface="Arial"/>
              </a:rPr>
              <a:t>(Always</a:t>
            </a:r>
            <a:r>
              <a:rPr sz="2200" spc="-57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oo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2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4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36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umber</a:t>
            </a:r>
            <a:r>
              <a:rPr sz="2200" spc="-4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if 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mber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9943" y="1617795"/>
            <a:ext cx="217872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att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ut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3775" y="1617795"/>
            <a:ext cx="450831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to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void</a:t>
            </a:r>
            <a:r>
              <a:rPr sz="2200" spc="-37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9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2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7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9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9940" y="2029028"/>
            <a:ext cx="788412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185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185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1850" spc="20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Step 2</a:t>
            </a:r>
            <a:r>
              <a:rPr sz="2200" spc="-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b="1" dirty="0">
                <a:latin typeface="Arial"/>
                <a:cs typeface="Arial"/>
              </a:rPr>
              <a:t>Compute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7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distan</a:t>
            </a:r>
            <a:r>
              <a:rPr sz="2200" b="1" spc="4" dirty="0">
                <a:latin typeface="Arial"/>
                <a:cs typeface="Arial"/>
              </a:rPr>
              <a:t>c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2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bet</a:t>
            </a:r>
            <a:r>
              <a:rPr sz="2200" b="1" spc="19" dirty="0">
                <a:latin typeface="Arial"/>
                <a:cs typeface="Arial"/>
              </a:rPr>
              <a:t>w</a:t>
            </a:r>
            <a:r>
              <a:rPr sz="2200" b="1" dirty="0">
                <a:latin typeface="Arial"/>
                <a:cs typeface="Arial"/>
              </a:rPr>
              <a:t>een</a:t>
            </a:r>
            <a:r>
              <a:rPr sz="2200" b="1" spc="-22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input</a:t>
            </a:r>
            <a:r>
              <a:rPr sz="2200" b="1" spc="29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samp</a:t>
            </a:r>
            <a:r>
              <a:rPr sz="2200" b="1" spc="4" dirty="0">
                <a:latin typeface="Arial"/>
                <a:cs typeface="Arial"/>
              </a:rPr>
              <a:t>l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4260" y="2364936"/>
            <a:ext cx="109048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dirty="0">
                <a:latin typeface="Arial"/>
                <a:cs typeface="Arial"/>
              </a:rPr>
              <a:t>train</a:t>
            </a:r>
            <a:r>
              <a:rPr sz="2200" b="1" spc="4" dirty="0">
                <a:latin typeface="Arial"/>
                <a:cs typeface="Arial"/>
              </a:rPr>
              <a:t>i</a:t>
            </a:r>
            <a:r>
              <a:rPr sz="2200" b="1" dirty="0"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2166" y="2364936"/>
            <a:ext cx="102913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dirty="0">
                <a:latin typeface="Arial"/>
                <a:cs typeface="Arial"/>
              </a:rPr>
              <a:t>sa</a:t>
            </a:r>
            <a:r>
              <a:rPr sz="2200" b="1" spc="4" dirty="0">
                <a:latin typeface="Arial"/>
                <a:cs typeface="Arial"/>
              </a:rPr>
              <a:t>m</a:t>
            </a:r>
            <a:r>
              <a:rPr sz="2200" b="1" dirty="0">
                <a:latin typeface="Arial"/>
                <a:cs typeface="Arial"/>
              </a:rPr>
              <a:t>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4594" y="2776416"/>
            <a:ext cx="6263104" cy="71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spc="-7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-or</a:t>
            </a:r>
            <a:r>
              <a:rPr sz="2200" spc="4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ate</a:t>
            </a:r>
            <a:r>
              <a:rPr sz="2200" spc="-8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</a:t>
            </a:r>
            <a:r>
              <a:rPr sz="2200" spc="-2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put</a:t>
            </a:r>
            <a:r>
              <a:rPr sz="2200" spc="-47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ample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(3,</a:t>
            </a:r>
            <a:r>
              <a:rPr sz="2200" spc="4" dirty="0">
                <a:latin typeface="Arial"/>
                <a:cs typeface="Arial"/>
              </a:rPr>
              <a:t>7</a:t>
            </a:r>
            <a:r>
              <a:rPr sz="2200" dirty="0">
                <a:latin typeface="Arial"/>
                <a:cs typeface="Arial"/>
              </a:rPr>
              <a:t>).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2"/>
              </a:spcBef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spc="-7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te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7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4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ti</a:t>
            </a:r>
            <a:r>
              <a:rPr sz="2200" spc="4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10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Eu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4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9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9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e,</a:t>
            </a:r>
            <a:r>
              <a:rPr sz="2200" spc="-8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0" y="3522929"/>
            <a:ext cx="163608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ca</a:t>
            </a:r>
            <a:r>
              <a:rPr sz="2200" spc="9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cu</a:t>
            </a:r>
            <a:r>
              <a:rPr sz="2200" spc="9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ate</a:t>
            </a:r>
            <a:r>
              <a:rPr sz="2200" spc="-8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9223" y="3522929"/>
            <a:ext cx="362564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Squared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Euc</a:t>
            </a:r>
            <a:r>
              <a:rPr sz="2200" spc="4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id</a:t>
            </a:r>
            <a:r>
              <a:rPr sz="2200" spc="4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10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</a:t>
            </a:r>
            <a:r>
              <a:rPr sz="2200" spc="9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tan</a:t>
            </a:r>
            <a:r>
              <a:rPr sz="2200" spc="4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3962400"/>
            <a:ext cx="8763000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113">
              <a:lnSpc>
                <a:spcPct val="95825"/>
              </a:lnSpc>
              <a:spcBef>
                <a:spcPts val="43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X1 =</a:t>
            </a:r>
            <a:r>
              <a:rPr b="1" spc="-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cid</a:t>
            </a:r>
            <a:r>
              <a:rPr b="1" spc="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Dur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ty             </a:t>
            </a:r>
            <a:r>
              <a:rPr b="1" spc="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X2 = Str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th           </a:t>
            </a:r>
            <a:r>
              <a:rPr b="1" spc="4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Sq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Eucl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 dist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nce</a:t>
            </a:r>
            <a:endParaRPr>
              <a:latin typeface="Arial"/>
              <a:cs typeface="Arial"/>
            </a:endParaRPr>
          </a:p>
          <a:p>
            <a:pPr marL="755294">
              <a:lnSpc>
                <a:spcPct val="95825"/>
              </a:lnSpc>
              <a:spcBef>
                <a:spcPts val="90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(s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s)                  </a:t>
            </a:r>
            <a:r>
              <a:rPr b="1" spc="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(kg/sq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r)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4602483"/>
            <a:ext cx="87630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2281">
              <a:lnSpc>
                <a:spcPts val="214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7                                       </a:t>
            </a:r>
            <a:r>
              <a:rPr spc="3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7                               </a:t>
            </a:r>
            <a:r>
              <a:rPr spc="3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7</a:t>
            </a:r>
            <a:r>
              <a:rPr dirty="0">
                <a:latin typeface="Arial"/>
                <a:cs typeface="Arial"/>
              </a:rPr>
              <a:t>-</a:t>
            </a:r>
            <a:r>
              <a:rPr spc="-4" dirty="0">
                <a:latin typeface="Arial"/>
                <a:cs typeface="Arial"/>
              </a:rPr>
              <a:t>3</a:t>
            </a:r>
            <a:r>
              <a:rPr dirty="0">
                <a:latin typeface="Arial"/>
                <a:cs typeface="Arial"/>
              </a:rPr>
              <a:t>)</a:t>
            </a:r>
            <a:r>
              <a:rPr baseline="26572" dirty="0">
                <a:latin typeface="Arial"/>
                <a:cs typeface="Arial"/>
              </a:rPr>
              <a:t>2</a:t>
            </a:r>
            <a:r>
              <a:rPr spc="177" baseline="265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 (</a:t>
            </a:r>
            <a:r>
              <a:rPr spc="-9" dirty="0">
                <a:latin typeface="Arial"/>
                <a:cs typeface="Arial"/>
              </a:rPr>
              <a:t>7</a:t>
            </a:r>
            <a:r>
              <a:rPr dirty="0">
                <a:latin typeface="Arial"/>
                <a:cs typeface="Arial"/>
              </a:rPr>
              <a:t>-</a:t>
            </a:r>
            <a:r>
              <a:rPr spc="-4" dirty="0">
                <a:latin typeface="Arial"/>
                <a:cs typeface="Arial"/>
              </a:rPr>
              <a:t>7</a:t>
            </a:r>
            <a:r>
              <a:rPr dirty="0">
                <a:latin typeface="Arial"/>
                <a:cs typeface="Arial"/>
              </a:rPr>
              <a:t>)</a:t>
            </a:r>
            <a:r>
              <a:rPr baseline="26572" dirty="0">
                <a:latin typeface="Arial"/>
                <a:cs typeface="Arial"/>
              </a:rPr>
              <a:t>2</a:t>
            </a:r>
            <a:r>
              <a:rPr spc="164" baseline="265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b="1" spc="-4" dirty="0">
                <a:latin typeface="Arial"/>
                <a:cs typeface="Arial"/>
              </a:rPr>
              <a:t>16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5105403"/>
            <a:ext cx="87630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2281">
              <a:lnSpc>
                <a:spcPts val="214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7                                       </a:t>
            </a:r>
            <a:r>
              <a:rPr spc="3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            </a:t>
            </a:r>
            <a:r>
              <a:rPr spc="3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7</a:t>
            </a:r>
            <a:r>
              <a:rPr dirty="0">
                <a:latin typeface="Arial"/>
                <a:cs typeface="Arial"/>
              </a:rPr>
              <a:t>-</a:t>
            </a:r>
            <a:r>
              <a:rPr spc="-4" dirty="0">
                <a:latin typeface="Arial"/>
                <a:cs typeface="Arial"/>
              </a:rPr>
              <a:t>3</a:t>
            </a:r>
            <a:r>
              <a:rPr dirty="0">
                <a:latin typeface="Arial"/>
                <a:cs typeface="Arial"/>
              </a:rPr>
              <a:t>)</a:t>
            </a:r>
            <a:r>
              <a:rPr baseline="26572" dirty="0">
                <a:latin typeface="Arial"/>
                <a:cs typeface="Arial"/>
              </a:rPr>
              <a:t>2</a:t>
            </a:r>
            <a:r>
              <a:rPr spc="177" baseline="265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 (</a:t>
            </a:r>
            <a:r>
              <a:rPr spc="-4" dirty="0">
                <a:latin typeface="Arial"/>
                <a:cs typeface="Arial"/>
              </a:rPr>
              <a:t>4</a:t>
            </a:r>
            <a:r>
              <a:rPr dirty="0">
                <a:latin typeface="Arial"/>
                <a:cs typeface="Arial"/>
              </a:rPr>
              <a:t>-</a:t>
            </a:r>
            <a:r>
              <a:rPr spc="-4" dirty="0">
                <a:latin typeface="Arial"/>
                <a:cs typeface="Arial"/>
              </a:rPr>
              <a:t>7</a:t>
            </a:r>
            <a:r>
              <a:rPr dirty="0">
                <a:latin typeface="Arial"/>
                <a:cs typeface="Arial"/>
              </a:rPr>
              <a:t>)</a:t>
            </a:r>
            <a:r>
              <a:rPr baseline="26572" dirty="0">
                <a:latin typeface="Arial"/>
                <a:cs typeface="Arial"/>
              </a:rPr>
              <a:t>2</a:t>
            </a:r>
            <a:r>
              <a:rPr spc="164" baseline="265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b="1" spc="-4" dirty="0">
                <a:latin typeface="Arial"/>
                <a:cs typeface="Arial"/>
              </a:rPr>
              <a:t>25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5608320"/>
            <a:ext cx="8763000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2281">
              <a:lnSpc>
                <a:spcPts val="214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3                                       </a:t>
            </a:r>
            <a:r>
              <a:rPr spc="3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            </a:t>
            </a:r>
            <a:r>
              <a:rPr spc="3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3</a:t>
            </a:r>
            <a:r>
              <a:rPr dirty="0">
                <a:latin typeface="Arial"/>
                <a:cs typeface="Arial"/>
              </a:rPr>
              <a:t>-</a:t>
            </a:r>
            <a:r>
              <a:rPr spc="-4" dirty="0">
                <a:latin typeface="Arial"/>
                <a:cs typeface="Arial"/>
              </a:rPr>
              <a:t>3</a:t>
            </a:r>
            <a:r>
              <a:rPr dirty="0">
                <a:latin typeface="Arial"/>
                <a:cs typeface="Arial"/>
              </a:rPr>
              <a:t>)</a:t>
            </a:r>
            <a:r>
              <a:rPr baseline="26572" dirty="0">
                <a:latin typeface="Arial"/>
                <a:cs typeface="Arial"/>
              </a:rPr>
              <a:t>2</a:t>
            </a:r>
            <a:r>
              <a:rPr spc="177" baseline="265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 (</a:t>
            </a:r>
            <a:r>
              <a:rPr spc="-9" dirty="0">
                <a:latin typeface="Arial"/>
                <a:cs typeface="Arial"/>
              </a:rPr>
              <a:t>4</a:t>
            </a:r>
            <a:r>
              <a:rPr dirty="0">
                <a:latin typeface="Arial"/>
                <a:cs typeface="Arial"/>
              </a:rPr>
              <a:t>-</a:t>
            </a:r>
            <a:r>
              <a:rPr spc="-4" dirty="0">
                <a:latin typeface="Arial"/>
                <a:cs typeface="Arial"/>
              </a:rPr>
              <a:t>7</a:t>
            </a:r>
            <a:r>
              <a:rPr dirty="0">
                <a:latin typeface="Arial"/>
                <a:cs typeface="Arial"/>
              </a:rPr>
              <a:t>)</a:t>
            </a:r>
            <a:r>
              <a:rPr baseline="26572" dirty="0">
                <a:latin typeface="Arial"/>
                <a:cs typeface="Arial"/>
              </a:rPr>
              <a:t>2</a:t>
            </a:r>
            <a:r>
              <a:rPr spc="164" baseline="265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b="1" spc="-4" dirty="0">
                <a:latin typeface="Arial"/>
                <a:cs typeface="Arial"/>
              </a:rPr>
              <a:t>09</a:t>
            </a:r>
            <a:endParaRPr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52600" y="6111243"/>
            <a:ext cx="87630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2281">
              <a:lnSpc>
                <a:spcPts val="214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1                                       </a:t>
            </a:r>
            <a:r>
              <a:rPr spc="3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            </a:t>
            </a:r>
            <a:r>
              <a:rPr spc="3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-</a:t>
            </a:r>
            <a:r>
              <a:rPr spc="-4" dirty="0">
                <a:latin typeface="Arial"/>
                <a:cs typeface="Arial"/>
              </a:rPr>
              <a:t>3</a:t>
            </a:r>
            <a:r>
              <a:rPr dirty="0">
                <a:latin typeface="Arial"/>
                <a:cs typeface="Arial"/>
              </a:rPr>
              <a:t>)</a:t>
            </a:r>
            <a:r>
              <a:rPr baseline="26572" dirty="0">
                <a:latin typeface="Arial"/>
                <a:cs typeface="Arial"/>
              </a:rPr>
              <a:t>2</a:t>
            </a:r>
            <a:r>
              <a:rPr spc="177" baseline="265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 (</a:t>
            </a:r>
            <a:r>
              <a:rPr spc="-9" dirty="0">
                <a:latin typeface="Arial"/>
                <a:cs typeface="Arial"/>
              </a:rPr>
              <a:t>4</a:t>
            </a:r>
            <a:r>
              <a:rPr dirty="0">
                <a:latin typeface="Arial"/>
                <a:cs typeface="Arial"/>
              </a:rPr>
              <a:t>-</a:t>
            </a:r>
            <a:r>
              <a:rPr spc="-4" dirty="0">
                <a:latin typeface="Arial"/>
                <a:cs typeface="Arial"/>
              </a:rPr>
              <a:t>7</a:t>
            </a:r>
            <a:r>
              <a:rPr dirty="0">
                <a:latin typeface="Arial"/>
                <a:cs typeface="Arial"/>
              </a:rPr>
              <a:t>)</a:t>
            </a:r>
            <a:r>
              <a:rPr baseline="26572" dirty="0">
                <a:latin typeface="Arial"/>
                <a:cs typeface="Arial"/>
              </a:rPr>
              <a:t>2</a:t>
            </a:r>
            <a:r>
              <a:rPr spc="164" baseline="265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b="1" spc="-4" dirty="0">
                <a:latin typeface="Arial"/>
                <a:cs typeface="Arial"/>
              </a:rPr>
              <a:t>13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51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588008" y="70103"/>
            <a:ext cx="9012936" cy="6693408"/>
          </a:xfrm>
          <a:custGeom>
            <a:avLst/>
            <a:gdLst/>
            <a:ahLst/>
            <a:cxnLst/>
            <a:rect l="l" t="t" r="r" b="b"/>
            <a:pathLst>
              <a:path w="9012936" h="6693408">
                <a:moveTo>
                  <a:pt x="0" y="329946"/>
                </a:moveTo>
                <a:lnTo>
                  <a:pt x="4318" y="276421"/>
                </a:lnTo>
                <a:lnTo>
                  <a:pt x="16819" y="225649"/>
                </a:lnTo>
                <a:lnTo>
                  <a:pt x="36825" y="178307"/>
                </a:lnTo>
                <a:lnTo>
                  <a:pt x="63656" y="135075"/>
                </a:lnTo>
                <a:lnTo>
                  <a:pt x="96632" y="96631"/>
                </a:lnTo>
                <a:lnTo>
                  <a:pt x="135075" y="63654"/>
                </a:lnTo>
                <a:lnTo>
                  <a:pt x="178304" y="36824"/>
                </a:lnTo>
                <a:lnTo>
                  <a:pt x="225641" y="16818"/>
                </a:lnTo>
                <a:lnTo>
                  <a:pt x="276406" y="4317"/>
                </a:lnTo>
                <a:lnTo>
                  <a:pt x="329920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8618" y="6417001"/>
                </a:lnTo>
                <a:lnTo>
                  <a:pt x="8996117" y="6467766"/>
                </a:lnTo>
                <a:lnTo>
                  <a:pt x="8976111" y="6515103"/>
                </a:lnTo>
                <a:lnTo>
                  <a:pt x="8949281" y="6558332"/>
                </a:lnTo>
                <a:lnTo>
                  <a:pt x="8916304" y="6596775"/>
                </a:lnTo>
                <a:lnTo>
                  <a:pt x="8877860" y="6629751"/>
                </a:lnTo>
                <a:lnTo>
                  <a:pt x="8834628" y="6656582"/>
                </a:lnTo>
                <a:lnTo>
                  <a:pt x="8787286" y="6676588"/>
                </a:lnTo>
                <a:lnTo>
                  <a:pt x="8736514" y="6689089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76406" y="6689089"/>
                </a:lnTo>
                <a:lnTo>
                  <a:pt x="225641" y="6676588"/>
                </a:lnTo>
                <a:lnTo>
                  <a:pt x="178304" y="6656582"/>
                </a:lnTo>
                <a:lnTo>
                  <a:pt x="135075" y="6629751"/>
                </a:lnTo>
                <a:lnTo>
                  <a:pt x="96632" y="6596775"/>
                </a:lnTo>
                <a:lnTo>
                  <a:pt x="63656" y="6558332"/>
                </a:lnTo>
                <a:lnTo>
                  <a:pt x="36825" y="6515103"/>
                </a:lnTo>
                <a:lnTo>
                  <a:pt x="16819" y="6467766"/>
                </a:lnTo>
                <a:lnTo>
                  <a:pt x="4318" y="6417001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6403" y="2286000"/>
            <a:ext cx="1697101" cy="914400"/>
          </a:xfrm>
          <a:custGeom>
            <a:avLst/>
            <a:gdLst/>
            <a:ahLst/>
            <a:cxnLst/>
            <a:rect l="l" t="t" r="r" b="b"/>
            <a:pathLst>
              <a:path w="1697101" h="914400">
                <a:moveTo>
                  <a:pt x="0" y="914400"/>
                </a:moveTo>
                <a:lnTo>
                  <a:pt x="1697101" y="914400"/>
                </a:lnTo>
                <a:lnTo>
                  <a:pt x="169710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3501" y="2286000"/>
            <a:ext cx="1838578" cy="914400"/>
          </a:xfrm>
          <a:custGeom>
            <a:avLst/>
            <a:gdLst/>
            <a:ahLst/>
            <a:cxnLst/>
            <a:rect l="l" t="t" r="r" b="b"/>
            <a:pathLst>
              <a:path w="1838578" h="914400">
                <a:moveTo>
                  <a:pt x="0" y="914400"/>
                </a:moveTo>
                <a:lnTo>
                  <a:pt x="1838578" y="914400"/>
                </a:lnTo>
                <a:lnTo>
                  <a:pt x="183857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2082" y="2286000"/>
            <a:ext cx="1767839" cy="914400"/>
          </a:xfrm>
          <a:custGeom>
            <a:avLst/>
            <a:gdLst/>
            <a:ahLst/>
            <a:cxnLst/>
            <a:rect l="l" t="t" r="r" b="b"/>
            <a:pathLst>
              <a:path w="1767839" h="914400">
                <a:moveTo>
                  <a:pt x="0" y="914400"/>
                </a:moveTo>
                <a:lnTo>
                  <a:pt x="1767839" y="914400"/>
                </a:lnTo>
                <a:lnTo>
                  <a:pt x="176783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79923" y="2286000"/>
            <a:ext cx="1767839" cy="914400"/>
          </a:xfrm>
          <a:custGeom>
            <a:avLst/>
            <a:gdLst/>
            <a:ahLst/>
            <a:cxnLst/>
            <a:rect l="l" t="t" r="r" b="b"/>
            <a:pathLst>
              <a:path w="1767839" h="914400">
                <a:moveTo>
                  <a:pt x="0" y="914400"/>
                </a:moveTo>
                <a:lnTo>
                  <a:pt x="1767839" y="914400"/>
                </a:lnTo>
                <a:lnTo>
                  <a:pt x="176783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47759" y="2286000"/>
            <a:ext cx="1767840" cy="914400"/>
          </a:xfrm>
          <a:custGeom>
            <a:avLst/>
            <a:gdLst/>
            <a:ahLst/>
            <a:cxnLst/>
            <a:rect l="l" t="t" r="r" b="b"/>
            <a:pathLst>
              <a:path w="1767840" h="914400">
                <a:moveTo>
                  <a:pt x="0" y="914400"/>
                </a:moveTo>
                <a:lnTo>
                  <a:pt x="1767840" y="914400"/>
                </a:lnTo>
                <a:lnTo>
                  <a:pt x="176784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6403" y="3200403"/>
            <a:ext cx="1697101" cy="502919"/>
          </a:xfrm>
          <a:custGeom>
            <a:avLst/>
            <a:gdLst/>
            <a:ahLst/>
            <a:cxnLst/>
            <a:rect l="l" t="t" r="r" b="b"/>
            <a:pathLst>
              <a:path w="1697101" h="502920">
                <a:moveTo>
                  <a:pt x="0" y="502919"/>
                </a:moveTo>
                <a:lnTo>
                  <a:pt x="1697101" y="502919"/>
                </a:lnTo>
                <a:lnTo>
                  <a:pt x="1697101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3501" y="3200403"/>
            <a:ext cx="1838578" cy="502919"/>
          </a:xfrm>
          <a:custGeom>
            <a:avLst/>
            <a:gdLst/>
            <a:ahLst/>
            <a:cxnLst/>
            <a:rect l="l" t="t" r="r" b="b"/>
            <a:pathLst>
              <a:path w="1838578" h="502920">
                <a:moveTo>
                  <a:pt x="0" y="502919"/>
                </a:moveTo>
                <a:lnTo>
                  <a:pt x="1838578" y="502919"/>
                </a:lnTo>
                <a:lnTo>
                  <a:pt x="1838578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2082" y="3200403"/>
            <a:ext cx="1767839" cy="502919"/>
          </a:xfrm>
          <a:custGeom>
            <a:avLst/>
            <a:gdLst/>
            <a:ahLst/>
            <a:cxnLst/>
            <a:rect l="l" t="t" r="r" b="b"/>
            <a:pathLst>
              <a:path w="1767839" h="502920">
                <a:moveTo>
                  <a:pt x="0" y="502919"/>
                </a:moveTo>
                <a:lnTo>
                  <a:pt x="1767839" y="502919"/>
                </a:lnTo>
                <a:lnTo>
                  <a:pt x="176783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79923" y="3200403"/>
            <a:ext cx="1767839" cy="502919"/>
          </a:xfrm>
          <a:custGeom>
            <a:avLst/>
            <a:gdLst/>
            <a:ahLst/>
            <a:cxnLst/>
            <a:rect l="l" t="t" r="r" b="b"/>
            <a:pathLst>
              <a:path w="1767839" h="502920">
                <a:moveTo>
                  <a:pt x="0" y="502919"/>
                </a:moveTo>
                <a:lnTo>
                  <a:pt x="1767839" y="502919"/>
                </a:lnTo>
                <a:lnTo>
                  <a:pt x="176783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47759" y="3200403"/>
            <a:ext cx="1767840" cy="502919"/>
          </a:xfrm>
          <a:custGeom>
            <a:avLst/>
            <a:gdLst/>
            <a:ahLst/>
            <a:cxnLst/>
            <a:rect l="l" t="t" r="r" b="b"/>
            <a:pathLst>
              <a:path w="1767840" h="502920">
                <a:moveTo>
                  <a:pt x="0" y="502919"/>
                </a:moveTo>
                <a:lnTo>
                  <a:pt x="1767840" y="502919"/>
                </a:lnTo>
                <a:lnTo>
                  <a:pt x="176784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403" y="3703323"/>
            <a:ext cx="1697101" cy="502919"/>
          </a:xfrm>
          <a:custGeom>
            <a:avLst/>
            <a:gdLst/>
            <a:ahLst/>
            <a:cxnLst/>
            <a:rect l="l" t="t" r="r" b="b"/>
            <a:pathLst>
              <a:path w="1697101" h="502920">
                <a:moveTo>
                  <a:pt x="0" y="502919"/>
                </a:moveTo>
                <a:lnTo>
                  <a:pt x="1697101" y="502919"/>
                </a:lnTo>
                <a:lnTo>
                  <a:pt x="1697101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73501" y="3703323"/>
            <a:ext cx="1838578" cy="502919"/>
          </a:xfrm>
          <a:custGeom>
            <a:avLst/>
            <a:gdLst/>
            <a:ahLst/>
            <a:cxnLst/>
            <a:rect l="l" t="t" r="r" b="b"/>
            <a:pathLst>
              <a:path w="1838578" h="502920">
                <a:moveTo>
                  <a:pt x="0" y="502919"/>
                </a:moveTo>
                <a:lnTo>
                  <a:pt x="1838578" y="502919"/>
                </a:lnTo>
                <a:lnTo>
                  <a:pt x="1838578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2082" y="3703323"/>
            <a:ext cx="1767839" cy="502919"/>
          </a:xfrm>
          <a:custGeom>
            <a:avLst/>
            <a:gdLst/>
            <a:ahLst/>
            <a:cxnLst/>
            <a:rect l="l" t="t" r="r" b="b"/>
            <a:pathLst>
              <a:path w="1767839" h="502920">
                <a:moveTo>
                  <a:pt x="0" y="502919"/>
                </a:moveTo>
                <a:lnTo>
                  <a:pt x="1767839" y="502919"/>
                </a:lnTo>
                <a:lnTo>
                  <a:pt x="176783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9923" y="3703323"/>
            <a:ext cx="1767839" cy="502919"/>
          </a:xfrm>
          <a:custGeom>
            <a:avLst/>
            <a:gdLst/>
            <a:ahLst/>
            <a:cxnLst/>
            <a:rect l="l" t="t" r="r" b="b"/>
            <a:pathLst>
              <a:path w="1767839" h="502920">
                <a:moveTo>
                  <a:pt x="0" y="502919"/>
                </a:moveTo>
                <a:lnTo>
                  <a:pt x="1767839" y="502919"/>
                </a:lnTo>
                <a:lnTo>
                  <a:pt x="176783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47759" y="3703323"/>
            <a:ext cx="1767840" cy="502919"/>
          </a:xfrm>
          <a:custGeom>
            <a:avLst/>
            <a:gdLst/>
            <a:ahLst/>
            <a:cxnLst/>
            <a:rect l="l" t="t" r="r" b="b"/>
            <a:pathLst>
              <a:path w="1767840" h="502920">
                <a:moveTo>
                  <a:pt x="0" y="502919"/>
                </a:moveTo>
                <a:lnTo>
                  <a:pt x="1767840" y="502919"/>
                </a:lnTo>
                <a:lnTo>
                  <a:pt x="176784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6403" y="4206243"/>
            <a:ext cx="1697101" cy="502919"/>
          </a:xfrm>
          <a:custGeom>
            <a:avLst/>
            <a:gdLst/>
            <a:ahLst/>
            <a:cxnLst/>
            <a:rect l="l" t="t" r="r" b="b"/>
            <a:pathLst>
              <a:path w="1697101" h="502920">
                <a:moveTo>
                  <a:pt x="0" y="502919"/>
                </a:moveTo>
                <a:lnTo>
                  <a:pt x="1697101" y="502919"/>
                </a:lnTo>
                <a:lnTo>
                  <a:pt x="1697101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73501" y="4206243"/>
            <a:ext cx="1838578" cy="502919"/>
          </a:xfrm>
          <a:custGeom>
            <a:avLst/>
            <a:gdLst/>
            <a:ahLst/>
            <a:cxnLst/>
            <a:rect l="l" t="t" r="r" b="b"/>
            <a:pathLst>
              <a:path w="1838578" h="502920">
                <a:moveTo>
                  <a:pt x="0" y="502919"/>
                </a:moveTo>
                <a:lnTo>
                  <a:pt x="1838578" y="502919"/>
                </a:lnTo>
                <a:lnTo>
                  <a:pt x="1838578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2082" y="4206243"/>
            <a:ext cx="1767839" cy="502919"/>
          </a:xfrm>
          <a:custGeom>
            <a:avLst/>
            <a:gdLst/>
            <a:ahLst/>
            <a:cxnLst/>
            <a:rect l="l" t="t" r="r" b="b"/>
            <a:pathLst>
              <a:path w="1767839" h="502920">
                <a:moveTo>
                  <a:pt x="0" y="502919"/>
                </a:moveTo>
                <a:lnTo>
                  <a:pt x="1767839" y="502919"/>
                </a:lnTo>
                <a:lnTo>
                  <a:pt x="176783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79923" y="4206243"/>
            <a:ext cx="1767839" cy="502919"/>
          </a:xfrm>
          <a:custGeom>
            <a:avLst/>
            <a:gdLst/>
            <a:ahLst/>
            <a:cxnLst/>
            <a:rect l="l" t="t" r="r" b="b"/>
            <a:pathLst>
              <a:path w="1767839" h="502920">
                <a:moveTo>
                  <a:pt x="0" y="502919"/>
                </a:moveTo>
                <a:lnTo>
                  <a:pt x="1767839" y="502919"/>
                </a:lnTo>
                <a:lnTo>
                  <a:pt x="176783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47759" y="4206243"/>
            <a:ext cx="1767840" cy="502919"/>
          </a:xfrm>
          <a:custGeom>
            <a:avLst/>
            <a:gdLst/>
            <a:ahLst/>
            <a:cxnLst/>
            <a:rect l="l" t="t" r="r" b="b"/>
            <a:pathLst>
              <a:path w="1767840" h="502920">
                <a:moveTo>
                  <a:pt x="0" y="502919"/>
                </a:moveTo>
                <a:lnTo>
                  <a:pt x="1767840" y="502919"/>
                </a:lnTo>
                <a:lnTo>
                  <a:pt x="176784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6403" y="4709163"/>
            <a:ext cx="1697101" cy="502919"/>
          </a:xfrm>
          <a:custGeom>
            <a:avLst/>
            <a:gdLst/>
            <a:ahLst/>
            <a:cxnLst/>
            <a:rect l="l" t="t" r="r" b="b"/>
            <a:pathLst>
              <a:path w="1697101" h="502919">
                <a:moveTo>
                  <a:pt x="0" y="502919"/>
                </a:moveTo>
                <a:lnTo>
                  <a:pt x="1697101" y="502919"/>
                </a:lnTo>
                <a:lnTo>
                  <a:pt x="1697101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73501" y="4709163"/>
            <a:ext cx="1838578" cy="502919"/>
          </a:xfrm>
          <a:custGeom>
            <a:avLst/>
            <a:gdLst/>
            <a:ahLst/>
            <a:cxnLst/>
            <a:rect l="l" t="t" r="r" b="b"/>
            <a:pathLst>
              <a:path w="1838578" h="502919">
                <a:moveTo>
                  <a:pt x="0" y="502919"/>
                </a:moveTo>
                <a:lnTo>
                  <a:pt x="1838578" y="502919"/>
                </a:lnTo>
                <a:lnTo>
                  <a:pt x="1838578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12082" y="4709163"/>
            <a:ext cx="1767839" cy="502919"/>
          </a:xfrm>
          <a:custGeom>
            <a:avLst/>
            <a:gdLst/>
            <a:ahLst/>
            <a:cxnLst/>
            <a:rect l="l" t="t" r="r" b="b"/>
            <a:pathLst>
              <a:path w="1767839" h="502919">
                <a:moveTo>
                  <a:pt x="0" y="502919"/>
                </a:moveTo>
                <a:lnTo>
                  <a:pt x="1767839" y="502919"/>
                </a:lnTo>
                <a:lnTo>
                  <a:pt x="176783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79923" y="4709163"/>
            <a:ext cx="1767839" cy="502919"/>
          </a:xfrm>
          <a:custGeom>
            <a:avLst/>
            <a:gdLst/>
            <a:ahLst/>
            <a:cxnLst/>
            <a:rect l="l" t="t" r="r" b="b"/>
            <a:pathLst>
              <a:path w="1767839" h="502919">
                <a:moveTo>
                  <a:pt x="0" y="502919"/>
                </a:moveTo>
                <a:lnTo>
                  <a:pt x="1767839" y="502919"/>
                </a:lnTo>
                <a:lnTo>
                  <a:pt x="1767839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47759" y="4709163"/>
            <a:ext cx="1767840" cy="502919"/>
          </a:xfrm>
          <a:custGeom>
            <a:avLst/>
            <a:gdLst/>
            <a:ahLst/>
            <a:cxnLst/>
            <a:rect l="l" t="t" r="r" b="b"/>
            <a:pathLst>
              <a:path w="1767840" h="502919">
                <a:moveTo>
                  <a:pt x="0" y="502919"/>
                </a:moveTo>
                <a:lnTo>
                  <a:pt x="1767840" y="502919"/>
                </a:lnTo>
                <a:lnTo>
                  <a:pt x="176784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0050" y="320040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59940" y="997870"/>
            <a:ext cx="78264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0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000" spc="41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Step 3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b="1" dirty="0">
                <a:latin typeface="Arial"/>
                <a:cs typeface="Arial"/>
              </a:rPr>
              <a:t>Sort the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distance and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determ</a:t>
            </a:r>
            <a:r>
              <a:rPr sz="2400" b="1" spc="4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ne the ne</a:t>
            </a:r>
            <a:r>
              <a:rPr sz="2400" b="1" spc="-4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rest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4395" y="1354929"/>
            <a:ext cx="482340" cy="33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b="1" spc="-4" baseline="-1207" dirty="0">
                <a:latin typeface="Arial"/>
                <a:cs typeface="Arial"/>
              </a:rPr>
              <a:t>K</a:t>
            </a:r>
            <a:r>
              <a:rPr sz="2400" b="1" spc="-4" baseline="25364" dirty="0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4263" y="1363630"/>
            <a:ext cx="36074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latin typeface="Arial"/>
                <a:cs typeface="Arial"/>
              </a:rPr>
              <a:t>neigh</a:t>
            </a:r>
            <a:r>
              <a:rPr sz="2400" b="1" spc="-4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ours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ba</a:t>
            </a:r>
            <a:r>
              <a:rPr sz="2400" b="1" spc="-4" dirty="0">
                <a:latin typeface="Arial"/>
                <a:cs typeface="Arial"/>
              </a:rPr>
              <a:t>s</a:t>
            </a:r>
            <a:r>
              <a:rPr sz="2400" b="1" dirty="0">
                <a:latin typeface="Arial"/>
                <a:cs typeface="Arial"/>
              </a:rPr>
              <a:t>ed of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1222" y="1363630"/>
            <a:ext cx="29313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4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nimum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distance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6400" y="2286000"/>
            <a:ext cx="883920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8762" marR="144135" indent="28956" algn="just">
              <a:lnSpc>
                <a:spcPct val="100041"/>
              </a:lnSpc>
              <a:spcBef>
                <a:spcPts val="425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X1 =</a:t>
            </a:r>
            <a:r>
              <a:rPr b="1" spc="-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cid       </a:t>
            </a:r>
            <a:r>
              <a:rPr b="1" spc="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X2 = Str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th        </a:t>
            </a:r>
            <a:r>
              <a:rPr b="1" spc="29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Sq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ed               </a:t>
            </a:r>
            <a:r>
              <a:rPr b="1" spc="1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nk           </a:t>
            </a:r>
            <a:r>
              <a:rPr b="1" spc="2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clu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ed Dur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ty         </a:t>
            </a:r>
            <a:r>
              <a:rPr b="1" spc="2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(kg/sq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         </a:t>
            </a:r>
            <a:r>
              <a:rPr b="1" spc="4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Eucl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          </a:t>
            </a:r>
            <a:r>
              <a:rPr b="1" spc="1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mum        </a:t>
            </a:r>
            <a:r>
              <a:rPr b="1" spc="2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in 3-N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 (s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s)            </a:t>
            </a:r>
            <a:r>
              <a:rPr b="1" spc="4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)              </a:t>
            </a:r>
            <a:r>
              <a:rPr b="1" spc="3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nce            </a:t>
            </a:r>
            <a:r>
              <a:rPr b="1" spc="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nce         </a:t>
            </a:r>
            <a:r>
              <a:rPr b="1" spc="2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r?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400" y="3200403"/>
            <a:ext cx="88392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5774">
              <a:lnSpc>
                <a:spcPct val="95825"/>
              </a:lnSpc>
              <a:spcBef>
                <a:spcPts val="425"/>
              </a:spcBef>
            </a:pPr>
            <a:r>
              <a:rPr dirty="0">
                <a:latin typeface="Arial"/>
                <a:cs typeface="Arial"/>
              </a:rPr>
              <a:t>7                        </a:t>
            </a:r>
            <a:r>
              <a:rPr spc="45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7                        </a:t>
            </a:r>
            <a:r>
              <a:rPr spc="23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6                       </a:t>
            </a:r>
            <a:r>
              <a:rPr spc="45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3                      </a:t>
            </a:r>
            <a:r>
              <a:rPr b="1" spc="408" dirty="0">
                <a:latin typeface="Arial"/>
                <a:cs typeface="Arial"/>
              </a:rPr>
              <a:t> </a:t>
            </a:r>
            <a:r>
              <a:rPr b="1" spc="-94" dirty="0">
                <a:latin typeface="Arial"/>
                <a:cs typeface="Arial"/>
              </a:rPr>
              <a:t>Y</a:t>
            </a:r>
            <a:r>
              <a:rPr b="1" dirty="0"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3703323"/>
            <a:ext cx="88392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5774">
              <a:lnSpc>
                <a:spcPct val="9582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7                        </a:t>
            </a:r>
            <a:r>
              <a:rPr spc="45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     </a:t>
            </a:r>
            <a:r>
              <a:rPr spc="23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5                       </a:t>
            </a:r>
            <a:r>
              <a:rPr spc="45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4                       </a:t>
            </a:r>
            <a:r>
              <a:rPr b="1" spc="258" dirty="0"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4206240"/>
            <a:ext cx="8839200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5774">
              <a:lnSpc>
                <a:spcPct val="9582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3                        </a:t>
            </a:r>
            <a:r>
              <a:rPr spc="45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     </a:t>
            </a:r>
            <a:r>
              <a:rPr spc="23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9                       </a:t>
            </a:r>
            <a:r>
              <a:rPr spc="45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1                      </a:t>
            </a:r>
            <a:r>
              <a:rPr b="1" spc="408" dirty="0">
                <a:latin typeface="Arial"/>
                <a:cs typeface="Arial"/>
              </a:rPr>
              <a:t> </a:t>
            </a:r>
            <a:r>
              <a:rPr b="1" spc="-94" dirty="0">
                <a:latin typeface="Arial"/>
                <a:cs typeface="Arial"/>
              </a:rPr>
              <a:t>Y</a:t>
            </a:r>
            <a:r>
              <a:rPr b="1" dirty="0"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76400" y="4709160"/>
            <a:ext cx="8839200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5774">
              <a:lnSpc>
                <a:spcPct val="9582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1                        </a:t>
            </a:r>
            <a:r>
              <a:rPr spc="45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     </a:t>
            </a:r>
            <a:r>
              <a:rPr spc="23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3                       </a:t>
            </a:r>
            <a:r>
              <a:rPr spc="45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2                      </a:t>
            </a:r>
            <a:r>
              <a:rPr b="1" spc="408" dirty="0">
                <a:latin typeface="Arial"/>
                <a:cs typeface="Arial"/>
              </a:rPr>
              <a:t> </a:t>
            </a:r>
            <a:r>
              <a:rPr b="1" spc="-94" dirty="0">
                <a:latin typeface="Arial"/>
                <a:cs typeface="Arial"/>
              </a:rPr>
              <a:t>Y</a:t>
            </a:r>
            <a:r>
              <a:rPr b="1" dirty="0"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6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1" y="1295400"/>
          <a:ext cx="11734801" cy="5390836"/>
        </p:xfrm>
        <a:graphic>
          <a:graphicData uri="http://schemas.openxmlformats.org/drawingml/2006/table">
            <a:tbl>
              <a:tblPr/>
              <a:tblGrid>
                <a:gridCol w="126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9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Title of the book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9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Machine Learning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Anuradha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Srinivasaraghavan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24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Vincy</a:t>
                      </a: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Joseph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99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Mining Concepts and Techniques</a:t>
                      </a:r>
                      <a:endParaRPr lang="en-US" sz="2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Jiawei Han University of Illinois at Urbana–Champaign Micheline </a:t>
                      </a:r>
                      <a:r>
                        <a:rPr lang="en-IN" sz="24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Kamber</a:t>
                      </a:r>
                      <a:r>
                        <a:rPr lang="en-IN" sz="2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Jian Pei Simon Fraser University</a:t>
                      </a:r>
                      <a:endParaRPr lang="en-US" sz="2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82">
                <a:tc gridSpan="3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676400" y="2133600"/>
            <a:ext cx="1414272" cy="1188720"/>
          </a:xfrm>
          <a:custGeom>
            <a:avLst/>
            <a:gdLst/>
            <a:ahLst/>
            <a:cxnLst/>
            <a:rect l="l" t="t" r="r" b="b"/>
            <a:pathLst>
              <a:path w="1414272" h="1188720">
                <a:moveTo>
                  <a:pt x="0" y="1188720"/>
                </a:moveTo>
                <a:lnTo>
                  <a:pt x="1414272" y="1188720"/>
                </a:lnTo>
                <a:lnTo>
                  <a:pt x="1414272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0672" y="2133600"/>
            <a:ext cx="1532128" cy="1188720"/>
          </a:xfrm>
          <a:custGeom>
            <a:avLst/>
            <a:gdLst/>
            <a:ahLst/>
            <a:cxnLst/>
            <a:rect l="l" t="t" r="r" b="b"/>
            <a:pathLst>
              <a:path w="1532128" h="1188720">
                <a:moveTo>
                  <a:pt x="0" y="1188720"/>
                </a:moveTo>
                <a:lnTo>
                  <a:pt x="1532128" y="1188720"/>
                </a:lnTo>
                <a:lnTo>
                  <a:pt x="1532128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2800" y="2133600"/>
            <a:ext cx="1473200" cy="1188720"/>
          </a:xfrm>
          <a:custGeom>
            <a:avLst/>
            <a:gdLst/>
            <a:ahLst/>
            <a:cxnLst/>
            <a:rect l="l" t="t" r="r" b="b"/>
            <a:pathLst>
              <a:path w="1473200" h="1188720">
                <a:moveTo>
                  <a:pt x="0" y="1188720"/>
                </a:moveTo>
                <a:lnTo>
                  <a:pt x="1473200" y="1188720"/>
                </a:lnTo>
                <a:lnTo>
                  <a:pt x="1473200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0" y="2133600"/>
            <a:ext cx="1473200" cy="1188720"/>
          </a:xfrm>
          <a:custGeom>
            <a:avLst/>
            <a:gdLst/>
            <a:ahLst/>
            <a:cxnLst/>
            <a:rect l="l" t="t" r="r" b="b"/>
            <a:pathLst>
              <a:path w="1473200" h="1188720">
                <a:moveTo>
                  <a:pt x="0" y="1188720"/>
                </a:moveTo>
                <a:lnTo>
                  <a:pt x="1473200" y="1188720"/>
                </a:lnTo>
                <a:lnTo>
                  <a:pt x="1473200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9200" y="2133600"/>
            <a:ext cx="1473200" cy="1188720"/>
          </a:xfrm>
          <a:custGeom>
            <a:avLst/>
            <a:gdLst/>
            <a:ahLst/>
            <a:cxnLst/>
            <a:rect l="l" t="t" r="r" b="b"/>
            <a:pathLst>
              <a:path w="1473200" h="1188720">
                <a:moveTo>
                  <a:pt x="0" y="1188720"/>
                </a:moveTo>
                <a:lnTo>
                  <a:pt x="1473200" y="1188720"/>
                </a:lnTo>
                <a:lnTo>
                  <a:pt x="1473200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42400" y="2133600"/>
            <a:ext cx="1473200" cy="1188720"/>
          </a:xfrm>
          <a:custGeom>
            <a:avLst/>
            <a:gdLst/>
            <a:ahLst/>
            <a:cxnLst/>
            <a:rect l="l" t="t" r="r" b="b"/>
            <a:pathLst>
              <a:path w="1473200" h="1188720">
                <a:moveTo>
                  <a:pt x="0" y="1188720"/>
                </a:moveTo>
                <a:lnTo>
                  <a:pt x="1473200" y="1188720"/>
                </a:lnTo>
                <a:lnTo>
                  <a:pt x="1473200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400" y="3322319"/>
            <a:ext cx="1414272" cy="502920"/>
          </a:xfrm>
          <a:custGeom>
            <a:avLst/>
            <a:gdLst/>
            <a:ahLst/>
            <a:cxnLst/>
            <a:rect l="l" t="t" r="r" b="b"/>
            <a:pathLst>
              <a:path w="1414272" h="502920">
                <a:moveTo>
                  <a:pt x="0" y="502920"/>
                </a:moveTo>
                <a:lnTo>
                  <a:pt x="1414272" y="502920"/>
                </a:lnTo>
                <a:lnTo>
                  <a:pt x="1414272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0672" y="3322319"/>
            <a:ext cx="1532128" cy="502920"/>
          </a:xfrm>
          <a:custGeom>
            <a:avLst/>
            <a:gdLst/>
            <a:ahLst/>
            <a:cxnLst/>
            <a:rect l="l" t="t" r="r" b="b"/>
            <a:pathLst>
              <a:path w="1532128" h="502920">
                <a:moveTo>
                  <a:pt x="0" y="502920"/>
                </a:moveTo>
                <a:lnTo>
                  <a:pt x="1532128" y="502920"/>
                </a:lnTo>
                <a:lnTo>
                  <a:pt x="1532128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2800" y="3322319"/>
            <a:ext cx="1473200" cy="502920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20"/>
                </a:moveTo>
                <a:lnTo>
                  <a:pt x="1473200" y="502920"/>
                </a:lnTo>
                <a:lnTo>
                  <a:pt x="14732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00" y="3322319"/>
            <a:ext cx="1473200" cy="502920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20"/>
                </a:moveTo>
                <a:lnTo>
                  <a:pt x="1473200" y="502920"/>
                </a:lnTo>
                <a:lnTo>
                  <a:pt x="14732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9200" y="3322319"/>
            <a:ext cx="1473200" cy="502920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20"/>
                </a:moveTo>
                <a:lnTo>
                  <a:pt x="1473200" y="502920"/>
                </a:lnTo>
                <a:lnTo>
                  <a:pt x="14732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42400" y="3322319"/>
            <a:ext cx="1473200" cy="502920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20"/>
                </a:moveTo>
                <a:lnTo>
                  <a:pt x="1473200" y="502920"/>
                </a:lnTo>
                <a:lnTo>
                  <a:pt x="14732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6400" y="3825243"/>
            <a:ext cx="1414272" cy="502919"/>
          </a:xfrm>
          <a:custGeom>
            <a:avLst/>
            <a:gdLst/>
            <a:ahLst/>
            <a:cxnLst/>
            <a:rect l="l" t="t" r="r" b="b"/>
            <a:pathLst>
              <a:path w="1414272" h="502920">
                <a:moveTo>
                  <a:pt x="0" y="502919"/>
                </a:moveTo>
                <a:lnTo>
                  <a:pt x="1414272" y="502919"/>
                </a:lnTo>
                <a:lnTo>
                  <a:pt x="141427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0672" y="3825243"/>
            <a:ext cx="1532128" cy="502919"/>
          </a:xfrm>
          <a:custGeom>
            <a:avLst/>
            <a:gdLst/>
            <a:ahLst/>
            <a:cxnLst/>
            <a:rect l="l" t="t" r="r" b="b"/>
            <a:pathLst>
              <a:path w="1532128" h="502920">
                <a:moveTo>
                  <a:pt x="0" y="502919"/>
                </a:moveTo>
                <a:lnTo>
                  <a:pt x="1532128" y="502919"/>
                </a:lnTo>
                <a:lnTo>
                  <a:pt x="1532128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2800" y="382524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19"/>
                </a:moveTo>
                <a:lnTo>
                  <a:pt x="1473200" y="502919"/>
                </a:lnTo>
                <a:lnTo>
                  <a:pt x="14732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0" y="382524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19"/>
                </a:moveTo>
                <a:lnTo>
                  <a:pt x="1473200" y="502919"/>
                </a:lnTo>
                <a:lnTo>
                  <a:pt x="14732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69200" y="382524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19"/>
                </a:moveTo>
                <a:lnTo>
                  <a:pt x="1473200" y="502919"/>
                </a:lnTo>
                <a:lnTo>
                  <a:pt x="14732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42400" y="382524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19"/>
                </a:moveTo>
                <a:lnTo>
                  <a:pt x="1473200" y="502919"/>
                </a:lnTo>
                <a:lnTo>
                  <a:pt x="14732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6400" y="4328163"/>
            <a:ext cx="1414272" cy="502919"/>
          </a:xfrm>
          <a:custGeom>
            <a:avLst/>
            <a:gdLst/>
            <a:ahLst/>
            <a:cxnLst/>
            <a:rect l="l" t="t" r="r" b="b"/>
            <a:pathLst>
              <a:path w="1414272" h="502919">
                <a:moveTo>
                  <a:pt x="0" y="502919"/>
                </a:moveTo>
                <a:lnTo>
                  <a:pt x="1414272" y="502919"/>
                </a:lnTo>
                <a:lnTo>
                  <a:pt x="1414272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0672" y="4328163"/>
            <a:ext cx="1532128" cy="502919"/>
          </a:xfrm>
          <a:custGeom>
            <a:avLst/>
            <a:gdLst/>
            <a:ahLst/>
            <a:cxnLst/>
            <a:rect l="l" t="t" r="r" b="b"/>
            <a:pathLst>
              <a:path w="1532128" h="502919">
                <a:moveTo>
                  <a:pt x="0" y="502919"/>
                </a:moveTo>
                <a:lnTo>
                  <a:pt x="1532128" y="502919"/>
                </a:lnTo>
                <a:lnTo>
                  <a:pt x="1532128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2800" y="432816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19">
                <a:moveTo>
                  <a:pt x="0" y="502919"/>
                </a:moveTo>
                <a:lnTo>
                  <a:pt x="1473200" y="502919"/>
                </a:lnTo>
                <a:lnTo>
                  <a:pt x="14732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6000" y="432816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19">
                <a:moveTo>
                  <a:pt x="0" y="502919"/>
                </a:moveTo>
                <a:lnTo>
                  <a:pt x="1473200" y="502919"/>
                </a:lnTo>
                <a:lnTo>
                  <a:pt x="14732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69200" y="432816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19">
                <a:moveTo>
                  <a:pt x="0" y="502919"/>
                </a:moveTo>
                <a:lnTo>
                  <a:pt x="1473200" y="502919"/>
                </a:lnTo>
                <a:lnTo>
                  <a:pt x="14732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42400" y="432816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19">
                <a:moveTo>
                  <a:pt x="0" y="502919"/>
                </a:moveTo>
                <a:lnTo>
                  <a:pt x="1473200" y="502919"/>
                </a:lnTo>
                <a:lnTo>
                  <a:pt x="14732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EEC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6400" y="4831083"/>
            <a:ext cx="1414272" cy="502919"/>
          </a:xfrm>
          <a:custGeom>
            <a:avLst/>
            <a:gdLst/>
            <a:ahLst/>
            <a:cxnLst/>
            <a:rect l="l" t="t" r="r" b="b"/>
            <a:pathLst>
              <a:path w="1414272" h="502920">
                <a:moveTo>
                  <a:pt x="0" y="502920"/>
                </a:moveTo>
                <a:lnTo>
                  <a:pt x="1414272" y="502920"/>
                </a:lnTo>
                <a:lnTo>
                  <a:pt x="1414272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0672" y="4831083"/>
            <a:ext cx="1532128" cy="502919"/>
          </a:xfrm>
          <a:custGeom>
            <a:avLst/>
            <a:gdLst/>
            <a:ahLst/>
            <a:cxnLst/>
            <a:rect l="l" t="t" r="r" b="b"/>
            <a:pathLst>
              <a:path w="1532128" h="502920">
                <a:moveTo>
                  <a:pt x="0" y="502920"/>
                </a:moveTo>
                <a:lnTo>
                  <a:pt x="1532128" y="502920"/>
                </a:lnTo>
                <a:lnTo>
                  <a:pt x="1532128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2800" y="483108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20"/>
                </a:moveTo>
                <a:lnTo>
                  <a:pt x="1473200" y="502920"/>
                </a:lnTo>
                <a:lnTo>
                  <a:pt x="14732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6000" y="483108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20"/>
                </a:moveTo>
                <a:lnTo>
                  <a:pt x="1473200" y="502920"/>
                </a:lnTo>
                <a:lnTo>
                  <a:pt x="14732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69200" y="483108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20"/>
                </a:moveTo>
                <a:lnTo>
                  <a:pt x="1473200" y="502920"/>
                </a:lnTo>
                <a:lnTo>
                  <a:pt x="14732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42400" y="4831083"/>
            <a:ext cx="1473200" cy="502919"/>
          </a:xfrm>
          <a:custGeom>
            <a:avLst/>
            <a:gdLst/>
            <a:ahLst/>
            <a:cxnLst/>
            <a:rect l="l" t="t" r="r" b="b"/>
            <a:pathLst>
              <a:path w="1473200" h="502920">
                <a:moveTo>
                  <a:pt x="0" y="502920"/>
                </a:moveTo>
                <a:lnTo>
                  <a:pt x="1473200" y="502920"/>
                </a:lnTo>
                <a:lnTo>
                  <a:pt x="14732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7E9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0050" y="3322320"/>
            <a:ext cx="8851900" cy="0"/>
          </a:xfrm>
          <a:custGeom>
            <a:avLst/>
            <a:gdLst/>
            <a:ahLst/>
            <a:cxnLst/>
            <a:rect l="l" t="t" r="r" b="b"/>
            <a:pathLst>
              <a:path w="8851900">
                <a:moveTo>
                  <a:pt x="0" y="0"/>
                </a:moveTo>
                <a:lnTo>
                  <a:pt x="8851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9943" y="540673"/>
            <a:ext cx="6960449" cy="830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555"/>
              </a:lnSpc>
              <a:spcBef>
                <a:spcPts val="127"/>
              </a:spcBef>
            </a:pPr>
            <a:r>
              <a:rPr sz="20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000" spc="41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Step 4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b="1" spc="-179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ake 3</a:t>
            </a:r>
            <a:r>
              <a:rPr sz="2400" b="1" spc="4" dirty="0">
                <a:latin typeface="Arial"/>
                <a:cs typeface="Arial"/>
              </a:rPr>
              <a:t>-</a:t>
            </a:r>
            <a:r>
              <a:rPr sz="2400" b="1" dirty="0">
                <a:latin typeface="Arial"/>
                <a:cs typeface="Arial"/>
              </a:rPr>
              <a:t>Nearest</a:t>
            </a:r>
            <a:r>
              <a:rPr sz="2400" b="1" spc="3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Neighbours: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1"/>
              </a:spcBef>
            </a:pPr>
            <a:r>
              <a:rPr sz="20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000" spc="41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Ga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her 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category</a:t>
            </a:r>
            <a:r>
              <a:rPr sz="2400" spc="-3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4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9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earest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gh</a:t>
            </a:r>
            <a:r>
              <a:rPr sz="2400" spc="-4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our</a:t>
            </a:r>
            <a:r>
              <a:rPr sz="2400" spc="14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6400" y="2133600"/>
            <a:ext cx="8839200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725" marR="60061" indent="28956">
              <a:lnSpc>
                <a:spcPct val="100041"/>
              </a:lnSpc>
              <a:spcBef>
                <a:spcPts val="425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X1 =</a:t>
            </a:r>
            <a:r>
              <a:rPr b="1" spc="-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cid          </a:t>
            </a:r>
            <a:r>
              <a:rPr b="1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X2 =           </a:t>
            </a:r>
            <a:r>
              <a:rPr b="1" spc="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Sq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ed          </a:t>
            </a:r>
            <a:r>
              <a:rPr b="1" spc="3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nk              </a:t>
            </a:r>
            <a:r>
              <a:rPr b="1" spc="3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                </a:t>
            </a:r>
            <a:r>
              <a:rPr b="1" spc="2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b="1" spc="-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= Dur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ty      </a:t>
            </a:r>
            <a:r>
              <a:rPr b="1" spc="2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th      </a:t>
            </a:r>
            <a:r>
              <a:rPr b="1" spc="3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Eucl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     </a:t>
            </a:r>
            <a:r>
              <a:rPr b="1" spc="3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    </a:t>
            </a:r>
            <a:r>
              <a:rPr b="1" spc="3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spc="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b="1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b="1" spc="3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teg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f (s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s)    </a:t>
            </a:r>
            <a:r>
              <a:rPr b="1" spc="3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(kg/sq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      </a:t>
            </a:r>
            <a:r>
              <a:rPr b="1" spc="1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nce       </a:t>
            </a:r>
            <a:r>
              <a:rPr b="1" spc="3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ce      </a:t>
            </a:r>
            <a:r>
              <a:rPr b="1" spc="3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3-N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    </a:t>
            </a:r>
            <a:r>
              <a:rPr b="1" spc="2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>
              <a:latin typeface="Arial"/>
              <a:cs typeface="Arial"/>
            </a:endParaRPr>
          </a:p>
          <a:p>
            <a:pPr marL="1831213">
              <a:lnSpc>
                <a:spcPct val="95825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)                                                     </a:t>
            </a:r>
            <a:r>
              <a:rPr b="1" spc="3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r?   </a:t>
            </a:r>
            <a:r>
              <a:rPr b="1" spc="1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nei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400" y="3322323"/>
            <a:ext cx="88392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3737">
              <a:lnSpc>
                <a:spcPct val="95825"/>
              </a:lnSpc>
              <a:spcBef>
                <a:spcPts val="425"/>
              </a:spcBef>
            </a:pPr>
            <a:r>
              <a:rPr dirty="0">
                <a:latin typeface="Arial"/>
                <a:cs typeface="Arial"/>
              </a:rPr>
              <a:t>7                    </a:t>
            </a:r>
            <a:r>
              <a:rPr spc="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7                   </a:t>
            </a:r>
            <a:r>
              <a:rPr spc="37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6                   </a:t>
            </a:r>
            <a:r>
              <a:rPr spc="12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3                  </a:t>
            </a:r>
            <a:r>
              <a:rPr spc="84" dirty="0">
                <a:latin typeface="Arial"/>
                <a:cs typeface="Arial"/>
              </a:rPr>
              <a:t> </a:t>
            </a:r>
            <a:r>
              <a:rPr b="1" spc="-94" dirty="0">
                <a:latin typeface="Arial"/>
                <a:cs typeface="Arial"/>
              </a:rPr>
              <a:t>Y</a:t>
            </a:r>
            <a:r>
              <a:rPr b="1" dirty="0">
                <a:latin typeface="Arial"/>
                <a:cs typeface="Arial"/>
              </a:rPr>
              <a:t>es               </a:t>
            </a:r>
            <a:r>
              <a:rPr b="1" spc="363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b="1" spc="-9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3825240"/>
            <a:ext cx="8839200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3737">
              <a:lnSpc>
                <a:spcPct val="9582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7                    </a:t>
            </a:r>
            <a:r>
              <a:rPr spc="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</a:t>
            </a:r>
            <a:r>
              <a:rPr spc="37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5                   </a:t>
            </a:r>
            <a:r>
              <a:rPr spc="12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</a:t>
            </a:r>
            <a:r>
              <a:rPr spc="433" dirty="0"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o                   </a:t>
            </a:r>
            <a:r>
              <a:rPr b="1" spc="1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400" y="4328163"/>
            <a:ext cx="88392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3737">
              <a:lnSpc>
                <a:spcPct val="9582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3                    </a:t>
            </a:r>
            <a:r>
              <a:rPr spc="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</a:t>
            </a:r>
            <a:r>
              <a:rPr spc="37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9                   </a:t>
            </a:r>
            <a:r>
              <a:rPr spc="12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                  </a:t>
            </a:r>
            <a:r>
              <a:rPr spc="84" dirty="0">
                <a:latin typeface="Arial"/>
                <a:cs typeface="Arial"/>
              </a:rPr>
              <a:t> </a:t>
            </a:r>
            <a:r>
              <a:rPr b="1" spc="-94" dirty="0">
                <a:latin typeface="Arial"/>
                <a:cs typeface="Arial"/>
              </a:rPr>
              <a:t>Y</a:t>
            </a:r>
            <a:r>
              <a:rPr b="1" dirty="0">
                <a:latin typeface="Arial"/>
                <a:cs typeface="Arial"/>
              </a:rPr>
              <a:t>es              </a:t>
            </a:r>
            <a:r>
              <a:rPr b="1" spc="199" dirty="0">
                <a:latin typeface="Arial"/>
                <a:cs typeface="Arial"/>
              </a:rPr>
              <a:t> </a:t>
            </a:r>
            <a:r>
              <a:rPr b="1" spc="4" dirty="0">
                <a:solidFill>
                  <a:srgbClr val="FF0000"/>
                </a:solidFill>
                <a:latin typeface="Arial"/>
                <a:cs typeface="Arial"/>
              </a:rPr>
              <a:t>Good</a:t>
            </a:r>
            <a:endParaRPr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76400" y="4831083"/>
            <a:ext cx="88392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3737">
              <a:lnSpc>
                <a:spcPct val="95825"/>
              </a:lnSpc>
              <a:spcBef>
                <a:spcPts val="430"/>
              </a:spcBef>
            </a:pPr>
            <a:r>
              <a:rPr dirty="0">
                <a:latin typeface="Arial"/>
                <a:cs typeface="Arial"/>
              </a:rPr>
              <a:t>1                    </a:t>
            </a:r>
            <a:r>
              <a:rPr spc="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                   </a:t>
            </a:r>
            <a:r>
              <a:rPr spc="37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3                   </a:t>
            </a:r>
            <a:r>
              <a:rPr spc="12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                  </a:t>
            </a:r>
            <a:r>
              <a:rPr spc="84" dirty="0">
                <a:latin typeface="Arial"/>
                <a:cs typeface="Arial"/>
              </a:rPr>
              <a:t> </a:t>
            </a:r>
            <a:r>
              <a:rPr b="1" spc="-94" dirty="0">
                <a:latin typeface="Arial"/>
                <a:cs typeface="Arial"/>
              </a:rPr>
              <a:t>Y</a:t>
            </a:r>
            <a:r>
              <a:rPr b="1" dirty="0">
                <a:latin typeface="Arial"/>
                <a:cs typeface="Arial"/>
              </a:rPr>
              <a:t>es              </a:t>
            </a:r>
            <a:r>
              <a:rPr b="1" spc="199" dirty="0">
                <a:latin typeface="Arial"/>
                <a:cs typeface="Arial"/>
              </a:rPr>
              <a:t> </a:t>
            </a:r>
            <a:r>
              <a:rPr b="1" spc="4" dirty="0">
                <a:solidFill>
                  <a:srgbClr val="FF0000"/>
                </a:solidFill>
                <a:latin typeface="Arial"/>
                <a:cs typeface="Arial"/>
              </a:rPr>
              <a:t>Good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48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59940" y="921670"/>
            <a:ext cx="46452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0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000" spc="41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Step 5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4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ply</a:t>
            </a:r>
            <a:r>
              <a:rPr sz="2400" b="1" spc="-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simp</a:t>
            </a:r>
            <a:r>
              <a:rPr sz="2400" b="1" spc="4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major</a:t>
            </a:r>
            <a:r>
              <a:rPr sz="2400" b="1" spc="4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3" y="1805346"/>
            <a:ext cx="7989519" cy="69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0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000" spc="41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4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 simp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majority 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 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cate</a:t>
            </a:r>
            <a:r>
              <a:rPr sz="2400" spc="-4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ory of 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arest</a:t>
            </a:r>
            <a:endParaRPr sz="2400">
              <a:latin typeface="Arial"/>
              <a:cs typeface="Arial"/>
            </a:endParaRPr>
          </a:p>
          <a:p>
            <a:pPr marL="287019">
              <a:lnSpc>
                <a:spcPct val="95825"/>
              </a:lnSpc>
            </a:pPr>
            <a:r>
              <a:rPr sz="2400" dirty="0">
                <a:latin typeface="Arial"/>
                <a:cs typeface="Arial"/>
              </a:rPr>
              <a:t>ne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gh</a:t>
            </a:r>
            <a:r>
              <a:rPr sz="2400" spc="-4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ours</a:t>
            </a:r>
            <a:r>
              <a:rPr sz="2400" spc="3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pred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</a:t>
            </a:r>
            <a:r>
              <a:rPr sz="2400" spc="-9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ry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stance.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59943" y="3055654"/>
            <a:ext cx="7957335" cy="106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56411" algn="ctr">
              <a:lnSpc>
                <a:spcPts val="2555"/>
              </a:lnSpc>
              <a:spcBef>
                <a:spcPts val="127"/>
              </a:spcBef>
            </a:pPr>
            <a:r>
              <a:rPr sz="20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0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000" spc="41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 have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spc="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go</a:t>
            </a:r>
            <a:r>
              <a:rPr sz="2400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d”</a:t>
            </a:r>
            <a:r>
              <a:rPr sz="2400" spc="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“bad”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-4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 we conc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ude</a:t>
            </a:r>
            <a:r>
              <a:rPr sz="2400" spc="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287019">
              <a:lnSpc>
                <a:spcPct val="9582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tiss</a:t>
            </a:r>
            <a:r>
              <a:rPr sz="2400" spc="-4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that </a:t>
            </a:r>
            <a:r>
              <a:rPr sz="2400" spc="-9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ass</a:t>
            </a:r>
            <a:r>
              <a:rPr sz="2400" spc="-9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the la</a:t>
            </a:r>
            <a:r>
              <a:rPr sz="2400" spc="-9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oratory 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est</a:t>
            </a:r>
            <a:r>
              <a:rPr sz="2400" spc="-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</a:t>
            </a:r>
            <a:endParaRPr sz="2400">
              <a:latin typeface="Arial"/>
              <a:cs typeface="Arial"/>
            </a:endParaRPr>
          </a:p>
          <a:p>
            <a:pPr marL="287019" marR="52573">
              <a:lnSpc>
                <a:spcPct val="95825"/>
              </a:lnSpc>
              <a:spcBef>
                <a:spcPts val="120"/>
              </a:spcBef>
            </a:pPr>
            <a:r>
              <a:rPr sz="2400" dirty="0">
                <a:latin typeface="Arial"/>
                <a:cs typeface="Arial"/>
              </a:rPr>
              <a:t>X1 =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X2 = 7 is i</a:t>
            </a:r>
            <a:r>
              <a:rPr sz="2400" spc="-9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4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ded</a:t>
            </a:r>
            <a:r>
              <a:rPr sz="2400" spc="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“good”</a:t>
            </a:r>
            <a:r>
              <a:rPr sz="24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categor</a:t>
            </a:r>
            <a:r>
              <a:rPr sz="2400" spc="-179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69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334263" y="656836"/>
            <a:ext cx="7048851" cy="1826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760"/>
              </a:lnSpc>
              <a:spcBef>
                <a:spcPts val="138"/>
              </a:spcBef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b="1" spc="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600" b="1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ntages</a:t>
            </a:r>
            <a:r>
              <a:rPr sz="2600" b="1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6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6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sz="2600" b="1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sifier</a:t>
            </a:r>
            <a:r>
              <a:rPr sz="2600" b="1" spc="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590"/>
              </a:lnSpc>
              <a:spcBef>
                <a:spcPts val="608"/>
              </a:spcBef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app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3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 </a:t>
            </a:r>
            <a:r>
              <a:rPr sz="2400" spc="4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rom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any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ution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e</a:t>
            </a:r>
            <a:r>
              <a:rPr sz="2400" spc="-14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ample,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 does not </a:t>
            </a:r>
            <a:r>
              <a:rPr sz="2400" spc="-9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ave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4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 separab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l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ry</a:t>
            </a:r>
          </a:p>
          <a:p>
            <a:pPr marL="12700" marR="39873">
              <a:lnSpc>
                <a:spcPct val="95825"/>
              </a:lnSpc>
              <a:spcBef>
                <a:spcPts val="295"/>
              </a:spcBef>
            </a:pPr>
            <a:r>
              <a:rPr sz="2400" spc="-134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ery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tuitive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59940" y="700507"/>
            <a:ext cx="222812" cy="713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1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200">
              <a:latin typeface="Wingdings 2"/>
              <a:cs typeface="Wingdings 2"/>
            </a:endParaRPr>
          </a:p>
          <a:p>
            <a:pPr marL="12700" marR="15020">
              <a:lnSpc>
                <a:spcPct val="87849"/>
              </a:lnSpc>
              <a:spcBef>
                <a:spcPts val="1089"/>
              </a:spcBef>
            </a:pPr>
            <a:r>
              <a:rPr sz="20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000">
              <a:latin typeface="Wingdings 2"/>
              <a:cs typeface="Wingdings 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9940" y="2193186"/>
            <a:ext cx="207792" cy="689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45"/>
              </a:spcBef>
            </a:pPr>
            <a:r>
              <a:rPr sz="20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000">
              <a:latin typeface="Wingdings 2"/>
              <a:cs typeface="Wingdings 2"/>
            </a:endParaRPr>
          </a:p>
          <a:p>
            <a:pPr marL="12700">
              <a:lnSpc>
                <a:spcPct val="87849"/>
              </a:lnSpc>
              <a:spcBef>
                <a:spcPts val="1083"/>
              </a:spcBef>
            </a:pPr>
            <a:r>
              <a:rPr sz="20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000">
              <a:latin typeface="Wingdings 2"/>
              <a:cs typeface="Wingdings 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4260" y="2558827"/>
            <a:ext cx="6051550" cy="65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Good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ssific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tion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 of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amples</a:t>
            </a: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dirty="0">
                <a:latin typeface="Arial"/>
                <a:cs typeface="Arial"/>
              </a:rPr>
              <a:t>enough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00341" y="2558827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05138" y="2558827"/>
            <a:ext cx="7486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large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34260" y="3995034"/>
            <a:ext cx="6081060" cy="1902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760"/>
              </a:lnSpc>
              <a:spcBef>
                <a:spcPts val="138"/>
              </a:spcBef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Dis</a:t>
            </a:r>
            <a:r>
              <a:rPr sz="2600" b="1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600" b="1" spc="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b="1" spc="9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tages</a:t>
            </a:r>
            <a:r>
              <a:rPr sz="26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6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60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sz="2600" b="1"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sifier</a:t>
            </a:r>
            <a:r>
              <a:rPr sz="2600" b="1" spc="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297"/>
              </a:spcBef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4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oos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 may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icky</a:t>
            </a:r>
          </a:p>
          <a:p>
            <a:pPr marL="12700" marR="39873">
              <a:lnSpc>
                <a:spcPct val="95825"/>
              </a:lnSpc>
              <a:spcBef>
                <a:spcPts val="430"/>
              </a:spcBef>
            </a:pPr>
            <a:r>
              <a:rPr sz="2400" spc="-26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est stage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computationa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ly</a:t>
            </a:r>
            <a:r>
              <a:rPr sz="2400" spc="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4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pe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sive</a:t>
            </a:r>
          </a:p>
          <a:p>
            <a:pPr marL="12700">
              <a:lnSpc>
                <a:spcPts val="2590"/>
              </a:lnSpc>
              <a:spcBef>
                <a:spcPts val="743"/>
              </a:spcBef>
            </a:pPr>
            <a:r>
              <a:rPr sz="2400" dirty="0">
                <a:latin typeface="Arial"/>
                <a:cs typeface="Arial"/>
              </a:rPr>
              <a:t>No 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stage, a</a:t>
            </a:r>
            <a:r>
              <a:rPr sz="2400" spc="-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work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done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duri</a:t>
            </a:r>
            <a:r>
              <a:rPr sz="2400" spc="-4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 stage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9940" y="4038705"/>
            <a:ext cx="222812" cy="1524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1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200">
              <a:latin typeface="Wingdings 2"/>
              <a:cs typeface="Wingdings 2"/>
            </a:endParaRPr>
          </a:p>
          <a:p>
            <a:pPr marL="12700" marR="15020">
              <a:lnSpc>
                <a:spcPct val="87849"/>
              </a:lnSpc>
              <a:spcBef>
                <a:spcPts val="1047"/>
              </a:spcBef>
            </a:pPr>
            <a:r>
              <a:rPr sz="205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050">
              <a:latin typeface="Wingdings 2"/>
              <a:cs typeface="Wingdings 2"/>
            </a:endParaRPr>
          </a:p>
          <a:p>
            <a:pPr marL="12700" marR="15020">
              <a:lnSpc>
                <a:spcPct val="87849"/>
              </a:lnSpc>
              <a:spcBef>
                <a:spcPts val="1030"/>
              </a:spcBef>
            </a:pPr>
            <a:r>
              <a:rPr sz="205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050">
              <a:latin typeface="Wingdings 2"/>
              <a:cs typeface="Wingdings 2"/>
            </a:endParaRPr>
          </a:p>
          <a:p>
            <a:pPr marL="12700" marR="15020">
              <a:lnSpc>
                <a:spcPct val="87849"/>
              </a:lnSpc>
              <a:spcBef>
                <a:spcPts val="1033"/>
              </a:spcBef>
            </a:pPr>
            <a:r>
              <a:rPr sz="205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050">
              <a:latin typeface="Wingdings 2"/>
              <a:cs typeface="Wingdings 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6305" y="5238654"/>
            <a:ext cx="10717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263" y="5973171"/>
            <a:ext cx="72521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Th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actua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ly</a:t>
            </a:r>
            <a:r>
              <a:rPr sz="2400" spc="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9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pp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site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4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 want. Us</a:t>
            </a:r>
            <a:r>
              <a:rPr sz="2400" spc="-9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04298" y="5973171"/>
            <a:ext cx="4606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we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6012915"/>
            <a:ext cx="207792" cy="284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</a:pPr>
            <a:r>
              <a:rPr sz="205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endParaRPr sz="2050">
              <a:latin typeface="Wingdings 2"/>
              <a:cs typeface="Wingdings 2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34263" y="6302358"/>
            <a:ext cx="7536611" cy="659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>
                <a:latin typeface="Arial"/>
                <a:cs typeface="Arial"/>
              </a:rPr>
              <a:t>can a</a:t>
            </a:r>
            <a:r>
              <a:rPr sz="2400" spc="-44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fo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4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step to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take a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long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time,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400" spc="-9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ut </a:t>
            </a:r>
            <a:r>
              <a:rPr sz="2400" spc="-9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dirty="0">
                <a:latin typeface="Arial"/>
                <a:cs typeface="Arial"/>
              </a:rPr>
              <a:t>fast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step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64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8181" y="435861"/>
            <a:ext cx="4617187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Applications</a:t>
            </a:r>
            <a:r>
              <a:rPr sz="4000" spc="-19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of KNN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4417" y="435861"/>
            <a:ext cx="2188838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Classi</a:t>
            </a:r>
            <a:r>
              <a:rPr sz="4000" spc="9" dirty="0">
                <a:solidFill>
                  <a:srgbClr val="696363"/>
                </a:solidFill>
                <a:latin typeface="Arial"/>
                <a:cs typeface="Arial"/>
              </a:rPr>
              <a:t>f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ier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444" y="1534663"/>
            <a:ext cx="1122898" cy="3191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58">
              <a:lnSpc>
                <a:spcPts val="2760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  <a:p>
            <a:pPr marL="12700" marR="758">
              <a:lnSpc>
                <a:spcPct val="95825"/>
              </a:lnSpc>
              <a:spcBef>
                <a:spcPts val="595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  <a:p>
            <a:pPr marL="12700" marR="758">
              <a:lnSpc>
                <a:spcPct val="95825"/>
              </a:lnSpc>
              <a:spcBef>
                <a:spcPts val="73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  <a:p>
            <a:pPr marL="12700" marR="758">
              <a:lnSpc>
                <a:spcPct val="95825"/>
              </a:lnSpc>
              <a:spcBef>
                <a:spcPts val="73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3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Us</a:t>
            </a:r>
            <a:r>
              <a:rPr sz="2600" spc="9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  <a:p>
            <a:pPr marL="12700" marR="758">
              <a:lnSpc>
                <a:spcPct val="95825"/>
              </a:lnSpc>
              <a:spcBef>
                <a:spcPts val="732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  <a:p>
            <a:pPr marL="12700" marR="758">
              <a:lnSpc>
                <a:spcPct val="95825"/>
              </a:lnSpc>
              <a:spcBef>
                <a:spcPts val="730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5195" y="1534663"/>
            <a:ext cx="345465" cy="3191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868" algn="just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  <a:p>
            <a:pPr marL="12700" algn="just">
              <a:lnSpc>
                <a:spcPts val="2989"/>
              </a:lnSpc>
              <a:spcBef>
                <a:spcPts val="595"/>
              </a:spcBef>
            </a:pPr>
            <a:r>
              <a:rPr sz="2600" dirty="0">
                <a:latin typeface="Arial"/>
                <a:cs typeface="Arial"/>
              </a:rPr>
              <a:t>to </a:t>
            </a:r>
            <a:endParaRPr sz="2600">
              <a:latin typeface="Arial"/>
              <a:cs typeface="Arial"/>
            </a:endParaRPr>
          </a:p>
          <a:p>
            <a:pPr marL="12700" algn="just">
              <a:lnSpc>
                <a:spcPts val="2989"/>
              </a:lnSpc>
              <a:spcBef>
                <a:spcPts val="729"/>
              </a:spcBef>
            </a:pPr>
            <a:r>
              <a:rPr sz="2600" dirty="0">
                <a:latin typeface="Arial"/>
                <a:cs typeface="Arial"/>
              </a:rPr>
              <a:t>in </a:t>
            </a:r>
            <a:endParaRPr sz="2600">
              <a:latin typeface="Arial"/>
              <a:cs typeface="Arial"/>
            </a:endParaRPr>
          </a:p>
          <a:p>
            <a:pPr marL="12700" algn="just">
              <a:lnSpc>
                <a:spcPts val="2989"/>
              </a:lnSpc>
              <a:spcBef>
                <a:spcPts val="729"/>
              </a:spcBef>
            </a:pPr>
            <a:r>
              <a:rPr sz="2600" dirty="0">
                <a:latin typeface="Arial"/>
                <a:cs typeface="Arial"/>
              </a:rPr>
              <a:t>in </a:t>
            </a:r>
            <a:endParaRPr sz="2600">
              <a:latin typeface="Arial"/>
              <a:cs typeface="Arial"/>
            </a:endParaRPr>
          </a:p>
          <a:p>
            <a:pPr marL="12700" algn="just">
              <a:lnSpc>
                <a:spcPts val="2989"/>
              </a:lnSpc>
              <a:spcBef>
                <a:spcPts val="729"/>
              </a:spcBef>
            </a:pPr>
            <a:r>
              <a:rPr sz="2600" dirty="0">
                <a:latin typeface="Arial"/>
                <a:cs typeface="Arial"/>
              </a:rPr>
              <a:t>in </a:t>
            </a:r>
            <a:endParaRPr sz="2600">
              <a:latin typeface="Arial"/>
              <a:cs typeface="Arial"/>
            </a:endParaRPr>
          </a:p>
          <a:p>
            <a:pPr marL="12700" algn="just">
              <a:lnSpc>
                <a:spcPts val="2989"/>
              </a:lnSpc>
              <a:spcBef>
                <a:spcPts val="729"/>
              </a:spcBef>
            </a:pPr>
            <a:r>
              <a:rPr sz="2600" dirty="0"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  <a:p>
            <a:pPr marL="12700" marR="7348" algn="just">
              <a:lnSpc>
                <a:spcPct val="95825"/>
              </a:lnSpc>
              <a:spcBef>
                <a:spcPts val="749"/>
              </a:spcBef>
            </a:pPr>
            <a:r>
              <a:rPr sz="2600" dirty="0"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04420" y="1534663"/>
            <a:ext cx="4296486" cy="3191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57743" algn="just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cla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sific</a:t>
            </a:r>
            <a:r>
              <a:rPr sz="2600" spc="4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tion</a:t>
            </a:r>
            <a:endParaRPr sz="2600">
              <a:latin typeface="Arial"/>
              <a:cs typeface="Arial"/>
            </a:endParaRPr>
          </a:p>
          <a:p>
            <a:pPr marL="12700" marR="1487247" indent="18519" algn="just">
              <a:lnSpc>
                <a:spcPts val="2989"/>
              </a:lnSpc>
              <a:spcBef>
                <a:spcPts val="595"/>
              </a:spcBef>
            </a:pPr>
            <a:r>
              <a:rPr sz="2600" dirty="0">
                <a:latin typeface="Arial"/>
                <a:cs typeface="Arial"/>
              </a:rPr>
              <a:t>get</a:t>
            </a:r>
            <a:r>
              <a:rPr sz="2600" spc="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mis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ing</a:t>
            </a:r>
            <a:r>
              <a:rPr sz="2600" spc="-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</a:t>
            </a:r>
            <a:r>
              <a:rPr sz="2600" spc="9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lues </a:t>
            </a:r>
            <a:endParaRPr sz="2600">
              <a:latin typeface="Arial"/>
              <a:cs typeface="Arial"/>
            </a:endParaRPr>
          </a:p>
          <a:p>
            <a:pPr marL="12700" marR="1487247" algn="just">
              <a:lnSpc>
                <a:spcPts val="2989"/>
              </a:lnSpc>
              <a:spcBef>
                <a:spcPts val="729"/>
              </a:spcBef>
            </a:pPr>
            <a:r>
              <a:rPr sz="2600" dirty="0">
                <a:latin typeface="Arial"/>
                <a:cs typeface="Arial"/>
              </a:rPr>
              <a:t>pattern rec</a:t>
            </a:r>
            <a:r>
              <a:rPr sz="2600" spc="9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4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it</a:t>
            </a:r>
            <a:r>
              <a:rPr sz="2600" spc="-9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on </a:t>
            </a:r>
            <a:endParaRPr sz="2600">
              <a:latin typeface="Arial"/>
              <a:cs typeface="Arial"/>
            </a:endParaRPr>
          </a:p>
          <a:p>
            <a:pPr marL="12700" marR="1487247" algn="just">
              <a:lnSpc>
                <a:spcPts val="2989"/>
              </a:lnSpc>
              <a:spcBef>
                <a:spcPts val="729"/>
              </a:spcBef>
            </a:pPr>
            <a:r>
              <a:rPr sz="2600" dirty="0">
                <a:latin typeface="Arial"/>
                <a:cs typeface="Arial"/>
              </a:rPr>
              <a:t>ge</a:t>
            </a:r>
            <a:r>
              <a:rPr sz="2600" spc="9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 e</a:t>
            </a:r>
            <a:r>
              <a:rPr sz="2600" spc="9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pre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  <a:p>
            <a:pPr marL="13486" marR="567507" algn="just">
              <a:lnSpc>
                <a:spcPct val="95825"/>
              </a:lnSpc>
              <a:spcBef>
                <a:spcPts val="749"/>
              </a:spcBef>
            </a:pPr>
            <a:r>
              <a:rPr sz="2600" dirty="0">
                <a:latin typeface="Arial"/>
                <a:cs typeface="Arial"/>
              </a:rPr>
              <a:t>protein</a:t>
            </a:r>
            <a:r>
              <a:rPr sz="2600" spc="-4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protein</a:t>
            </a:r>
            <a:r>
              <a:rPr sz="2600" spc="-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prediction</a:t>
            </a:r>
            <a:endParaRPr sz="2600">
              <a:latin typeface="Arial"/>
              <a:cs typeface="Arial"/>
            </a:endParaRPr>
          </a:p>
          <a:p>
            <a:pPr marL="31219">
              <a:lnSpc>
                <a:spcPct val="118589"/>
              </a:lnSpc>
              <a:spcBef>
                <a:spcPts val="730"/>
              </a:spcBef>
            </a:pPr>
            <a:r>
              <a:rPr sz="2600" dirty="0">
                <a:latin typeface="Arial"/>
                <a:cs typeface="Arial"/>
              </a:rPr>
              <a:t>get</a:t>
            </a:r>
            <a:r>
              <a:rPr sz="2600" spc="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3D stru</a:t>
            </a:r>
            <a:r>
              <a:rPr sz="2600" spc="9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ture of protein mea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ure d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9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me</a:t>
            </a:r>
            <a:r>
              <a:rPr sz="2600" spc="9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-2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similarity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56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5484" y="858011"/>
            <a:ext cx="106680" cy="5143500"/>
          </a:xfrm>
          <a:custGeom>
            <a:avLst/>
            <a:gdLst/>
            <a:ahLst/>
            <a:cxnLst/>
            <a:rect l="l" t="t" r="r" b="b"/>
            <a:pathLst>
              <a:path w="106679" h="5143500">
                <a:moveTo>
                  <a:pt x="106300" y="0"/>
                </a:moveTo>
                <a:lnTo>
                  <a:pt x="0" y="0"/>
                </a:lnTo>
                <a:lnTo>
                  <a:pt x="0" y="5143500"/>
                </a:lnTo>
                <a:lnTo>
                  <a:pt x="106300" y="5143500"/>
                </a:lnTo>
                <a:lnTo>
                  <a:pt x="106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1" y="1717549"/>
            <a:ext cx="3491865" cy="350230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50">
              <a:latin typeface="Times New Roman"/>
              <a:cs typeface="Times New Roman"/>
            </a:endParaRPr>
          </a:p>
          <a:p>
            <a:pPr marL="697865" marR="450850" algn="just">
              <a:lnSpc>
                <a:spcPct val="90900"/>
              </a:lnSpc>
            </a:pPr>
            <a:r>
              <a:rPr sz="3300" spc="-15" dirty="0">
                <a:solidFill>
                  <a:srgbClr val="FFFFFF"/>
                </a:solidFill>
                <a:latin typeface="Calibri Light"/>
                <a:cs typeface="Calibri Light"/>
              </a:rPr>
              <a:t>Public </a:t>
            </a:r>
            <a:r>
              <a:rPr sz="3300" spc="-10" dirty="0">
                <a:solidFill>
                  <a:srgbClr val="FFFFFF"/>
                </a:solidFill>
                <a:latin typeface="Calibri Light"/>
                <a:cs typeface="Calibri Light"/>
              </a:rPr>
              <a:t>Notice  </a:t>
            </a:r>
            <a:r>
              <a:rPr sz="3300" spc="-40" dirty="0">
                <a:solidFill>
                  <a:srgbClr val="FFFFFF"/>
                </a:solidFill>
                <a:latin typeface="Calibri Light"/>
                <a:cs typeface="Calibri Light"/>
              </a:rPr>
              <a:t>regarding </a:t>
            </a:r>
            <a:r>
              <a:rPr sz="3300" dirty="0">
                <a:solidFill>
                  <a:srgbClr val="FFFFFF"/>
                </a:solidFill>
                <a:latin typeface="Calibri Light"/>
                <a:cs typeface="Calibri Light"/>
              </a:rPr>
              <a:t>Use  </a:t>
            </a:r>
            <a:r>
              <a:rPr sz="3300" spc="-5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33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alibri Light"/>
                <a:cs typeface="Calibri Light"/>
              </a:rPr>
              <a:t>Images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8989" y="1339596"/>
            <a:ext cx="4567555" cy="0"/>
          </a:xfrm>
          <a:custGeom>
            <a:avLst/>
            <a:gdLst/>
            <a:ahLst/>
            <a:cxnLst/>
            <a:rect l="l" t="t" r="r" b="b"/>
            <a:pathLst>
              <a:path w="4567555">
                <a:moveTo>
                  <a:pt x="0" y="0"/>
                </a:moveTo>
                <a:lnTo>
                  <a:pt x="456717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72454" y="1342771"/>
            <a:ext cx="4471670" cy="17399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265"/>
              </a:spcBef>
            </a:pPr>
            <a:r>
              <a:rPr sz="1700" spc="5" dirty="0">
                <a:latin typeface="Calibri"/>
                <a:cs typeface="Calibri"/>
              </a:rPr>
              <a:t>This</a:t>
            </a:r>
            <a:r>
              <a:rPr sz="1700" spc="3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document </a:t>
            </a:r>
            <a:r>
              <a:rPr sz="1700" spc="-10" dirty="0">
                <a:latin typeface="Calibri"/>
                <a:cs typeface="Calibri"/>
              </a:rPr>
              <a:t>contains </a:t>
            </a:r>
            <a:r>
              <a:rPr sz="1700" spc="5" dirty="0">
                <a:latin typeface="Calibri"/>
                <a:cs typeface="Calibri"/>
              </a:rPr>
              <a:t>images  obtained  </a:t>
            </a:r>
            <a:r>
              <a:rPr sz="1700" spc="-10" dirty="0">
                <a:latin typeface="Calibri"/>
                <a:cs typeface="Calibri"/>
              </a:rPr>
              <a:t>by  </a:t>
            </a:r>
            <a:r>
              <a:rPr sz="1700" spc="-5" dirty="0">
                <a:latin typeface="Calibri"/>
                <a:cs typeface="Calibri"/>
              </a:rPr>
              <a:t>routine </a:t>
            </a:r>
            <a:r>
              <a:rPr sz="1700" spc="10" dirty="0">
                <a:latin typeface="Calibri"/>
                <a:cs typeface="Calibri"/>
              </a:rPr>
              <a:t>Google </a:t>
            </a:r>
            <a:r>
              <a:rPr sz="1700" dirty="0">
                <a:latin typeface="Calibri"/>
                <a:cs typeface="Calibri"/>
              </a:rPr>
              <a:t>Images </a:t>
            </a:r>
            <a:r>
              <a:rPr sz="1700" spc="-5" dirty="0">
                <a:latin typeface="Calibri"/>
                <a:cs typeface="Calibri"/>
              </a:rPr>
              <a:t>searches. </a:t>
            </a:r>
            <a:r>
              <a:rPr sz="1700" spc="5" dirty="0">
                <a:latin typeface="Calibri"/>
                <a:cs typeface="Calibri"/>
              </a:rPr>
              <a:t>Some </a:t>
            </a:r>
            <a:r>
              <a:rPr sz="1700" spc="10" dirty="0">
                <a:latin typeface="Calibri"/>
                <a:cs typeface="Calibri"/>
              </a:rPr>
              <a:t>of </a:t>
            </a:r>
            <a:r>
              <a:rPr sz="1700" spc="5" dirty="0">
                <a:latin typeface="Calibri"/>
                <a:cs typeface="Calibri"/>
              </a:rPr>
              <a:t>these  images </a:t>
            </a:r>
            <a:r>
              <a:rPr sz="1700" spc="-10" dirty="0">
                <a:latin typeface="Calibri"/>
                <a:cs typeface="Calibri"/>
              </a:rPr>
              <a:t>may </a:t>
            </a:r>
            <a:r>
              <a:rPr sz="1700" spc="5" dirty="0">
                <a:latin typeface="Calibri"/>
                <a:cs typeface="Calibri"/>
              </a:rPr>
              <a:t>perhaps be </a:t>
            </a:r>
            <a:r>
              <a:rPr sz="1700" spc="10" dirty="0">
                <a:latin typeface="Calibri"/>
                <a:cs typeface="Calibri"/>
              </a:rPr>
              <a:t>under </a:t>
            </a:r>
            <a:r>
              <a:rPr sz="1700" spc="-5" dirty="0">
                <a:latin typeface="Calibri"/>
                <a:cs typeface="Calibri"/>
              </a:rPr>
              <a:t>copyright. </a:t>
            </a:r>
            <a:r>
              <a:rPr sz="1700" spc="5" dirty="0">
                <a:latin typeface="Calibri"/>
                <a:cs typeface="Calibri"/>
              </a:rPr>
              <a:t>They </a:t>
            </a:r>
            <a:r>
              <a:rPr sz="1700" spc="-5" dirty="0">
                <a:latin typeface="Calibri"/>
                <a:cs typeface="Calibri"/>
              </a:rPr>
              <a:t>are  </a:t>
            </a:r>
            <a:r>
              <a:rPr sz="1700" spc="5" dirty="0">
                <a:latin typeface="Calibri"/>
                <a:cs typeface="Calibri"/>
              </a:rPr>
              <a:t>included </a:t>
            </a:r>
            <a:r>
              <a:rPr sz="1700" spc="-5" dirty="0">
                <a:latin typeface="Calibri"/>
                <a:cs typeface="Calibri"/>
              </a:rPr>
              <a:t>here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-5" dirty="0">
                <a:latin typeface="Calibri"/>
                <a:cs typeface="Calibri"/>
              </a:rPr>
              <a:t>educational </a:t>
            </a:r>
            <a:r>
              <a:rPr sz="1700" spc="10" dirty="0">
                <a:latin typeface="Calibri"/>
                <a:cs typeface="Calibri"/>
              </a:rPr>
              <a:t>and </a:t>
            </a:r>
            <a:r>
              <a:rPr sz="1700" dirty="0">
                <a:latin typeface="Calibri"/>
                <a:cs typeface="Calibri"/>
              </a:rPr>
              <a:t>noncommercial  </a:t>
            </a:r>
            <a:r>
              <a:rPr sz="1700" spc="5" dirty="0">
                <a:latin typeface="Calibri"/>
                <a:cs typeface="Calibri"/>
              </a:rPr>
              <a:t>purposes </a:t>
            </a:r>
            <a:r>
              <a:rPr sz="1700" spc="10" dirty="0">
                <a:latin typeface="Calibri"/>
                <a:cs typeface="Calibri"/>
              </a:rPr>
              <a:t>and </a:t>
            </a:r>
            <a:r>
              <a:rPr sz="1700" spc="-15" dirty="0">
                <a:latin typeface="Calibri"/>
                <a:cs typeface="Calibri"/>
              </a:rPr>
              <a:t>are </a:t>
            </a:r>
            <a:r>
              <a:rPr sz="1700" spc="-5" dirty="0">
                <a:latin typeface="Calibri"/>
                <a:cs typeface="Calibri"/>
              </a:rPr>
              <a:t>considered to </a:t>
            </a:r>
            <a:r>
              <a:rPr sz="1700" spc="10" dirty="0">
                <a:latin typeface="Calibri"/>
                <a:cs typeface="Calibri"/>
              </a:rPr>
              <a:t>be </a:t>
            </a:r>
            <a:r>
              <a:rPr sz="1700" spc="-10" dirty="0">
                <a:latin typeface="Calibri"/>
                <a:cs typeface="Calibri"/>
              </a:rPr>
              <a:t>covered by  </a:t>
            </a:r>
            <a:r>
              <a:rPr sz="1700" spc="10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doctrine </a:t>
            </a:r>
            <a:r>
              <a:rPr sz="1700" spc="10" dirty="0">
                <a:latin typeface="Calibri"/>
                <a:cs typeface="Calibri"/>
              </a:rPr>
              <a:t>of </a:t>
            </a:r>
            <a:r>
              <a:rPr sz="1700" spc="-15" dirty="0">
                <a:latin typeface="Calibri"/>
                <a:cs typeface="Calibri"/>
              </a:rPr>
              <a:t>Fair </a:t>
            </a:r>
            <a:r>
              <a:rPr sz="1700" spc="5" dirty="0">
                <a:latin typeface="Calibri"/>
                <a:cs typeface="Calibri"/>
              </a:rPr>
              <a:t>Use. In </a:t>
            </a:r>
            <a:r>
              <a:rPr sz="1700" spc="-10" dirty="0">
                <a:latin typeface="Calibri"/>
                <a:cs typeface="Calibri"/>
              </a:rPr>
              <a:t>any </a:t>
            </a:r>
            <a:r>
              <a:rPr sz="1700" spc="-5" dirty="0">
                <a:latin typeface="Calibri"/>
                <a:cs typeface="Calibri"/>
              </a:rPr>
              <a:t>event </a:t>
            </a:r>
            <a:r>
              <a:rPr sz="1700" spc="5" dirty="0">
                <a:latin typeface="Calibri"/>
                <a:cs typeface="Calibri"/>
              </a:rPr>
              <a:t>they </a:t>
            </a:r>
            <a:r>
              <a:rPr sz="1700" spc="-10" dirty="0">
                <a:latin typeface="Calibri"/>
                <a:cs typeface="Calibri"/>
              </a:rPr>
              <a:t>are  </a:t>
            </a:r>
            <a:r>
              <a:rPr sz="1700" spc="10" dirty="0">
                <a:latin typeface="Calibri"/>
                <a:cs typeface="Calibri"/>
              </a:rPr>
              <a:t>easily </a:t>
            </a:r>
            <a:r>
              <a:rPr sz="1700" spc="-10" dirty="0">
                <a:latin typeface="Calibri"/>
                <a:cs typeface="Calibri"/>
              </a:rPr>
              <a:t>available </a:t>
            </a:r>
            <a:r>
              <a:rPr sz="1700" spc="-5" dirty="0">
                <a:latin typeface="Calibri"/>
                <a:cs typeface="Calibri"/>
              </a:rPr>
              <a:t>from </a:t>
            </a:r>
            <a:r>
              <a:rPr sz="1700" spc="10" dirty="0">
                <a:latin typeface="Calibri"/>
                <a:cs typeface="Calibri"/>
              </a:rPr>
              <a:t>Google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Images.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8989" y="3429000"/>
            <a:ext cx="4567555" cy="0"/>
          </a:xfrm>
          <a:custGeom>
            <a:avLst/>
            <a:gdLst/>
            <a:ahLst/>
            <a:cxnLst/>
            <a:rect l="l" t="t" r="r" b="b"/>
            <a:pathLst>
              <a:path w="4567555">
                <a:moveTo>
                  <a:pt x="0" y="0"/>
                </a:moveTo>
                <a:lnTo>
                  <a:pt x="456717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72454" y="3432809"/>
            <a:ext cx="4470400" cy="10147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265"/>
              </a:spcBef>
            </a:pPr>
            <a:r>
              <a:rPr sz="1700" spc="-5" dirty="0">
                <a:latin typeface="Calibri"/>
                <a:cs typeface="Calibri"/>
              </a:rPr>
              <a:t>It's </a:t>
            </a:r>
            <a:r>
              <a:rPr sz="1700" spc="10" dirty="0">
                <a:latin typeface="Calibri"/>
                <a:cs typeface="Calibri"/>
              </a:rPr>
              <a:t>not </a:t>
            </a:r>
            <a:r>
              <a:rPr sz="1700" dirty="0">
                <a:latin typeface="Calibri"/>
                <a:cs typeface="Calibri"/>
              </a:rPr>
              <a:t>feasible </a:t>
            </a:r>
            <a:r>
              <a:rPr sz="1700" spc="-10" dirty="0">
                <a:latin typeface="Calibri"/>
                <a:cs typeface="Calibri"/>
              </a:rPr>
              <a:t>to </a:t>
            </a:r>
            <a:r>
              <a:rPr sz="1700" spc="-5" dirty="0">
                <a:latin typeface="Calibri"/>
                <a:cs typeface="Calibri"/>
              </a:rPr>
              <a:t>give </a:t>
            </a:r>
            <a:r>
              <a:rPr sz="1700" dirty="0">
                <a:latin typeface="Calibri"/>
                <a:cs typeface="Calibri"/>
              </a:rPr>
              <a:t>full </a:t>
            </a:r>
            <a:r>
              <a:rPr sz="1700" spc="5" dirty="0">
                <a:latin typeface="Calibri"/>
                <a:cs typeface="Calibri"/>
              </a:rPr>
              <a:t>scholarly </a:t>
            </a:r>
            <a:r>
              <a:rPr sz="1700" dirty="0">
                <a:latin typeface="Calibri"/>
                <a:cs typeface="Calibri"/>
              </a:rPr>
              <a:t>credit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spc="5" dirty="0">
                <a:latin typeface="Calibri"/>
                <a:cs typeface="Calibri"/>
              </a:rPr>
              <a:t>the  </a:t>
            </a:r>
            <a:r>
              <a:rPr sz="1700" spc="-15" dirty="0">
                <a:latin typeface="Calibri"/>
                <a:cs typeface="Calibri"/>
              </a:rPr>
              <a:t>creators </a:t>
            </a:r>
            <a:r>
              <a:rPr sz="1700" dirty="0">
                <a:latin typeface="Calibri"/>
                <a:cs typeface="Calibri"/>
              </a:rPr>
              <a:t>of these images. </a:t>
            </a:r>
            <a:r>
              <a:rPr sz="1700" spc="-35" dirty="0">
                <a:latin typeface="Calibri"/>
                <a:cs typeface="Calibri"/>
              </a:rPr>
              <a:t>We </a:t>
            </a:r>
            <a:r>
              <a:rPr sz="1700" spc="5" dirty="0">
                <a:latin typeface="Calibri"/>
                <a:cs typeface="Calibri"/>
              </a:rPr>
              <a:t>hope </a:t>
            </a:r>
            <a:r>
              <a:rPr sz="1700" dirty="0">
                <a:latin typeface="Calibri"/>
                <a:cs typeface="Calibri"/>
              </a:rPr>
              <a:t>they can be  </a:t>
            </a:r>
            <a:r>
              <a:rPr sz="1700" spc="-5" dirty="0">
                <a:latin typeface="Calibri"/>
                <a:cs typeface="Calibri"/>
              </a:rPr>
              <a:t>satisfied </a:t>
            </a:r>
            <a:r>
              <a:rPr sz="1700" spc="10" dirty="0">
                <a:latin typeface="Calibri"/>
                <a:cs typeface="Calibri"/>
              </a:rPr>
              <a:t>with the </a:t>
            </a:r>
            <a:r>
              <a:rPr sz="1700" spc="-5" dirty="0">
                <a:latin typeface="Calibri"/>
                <a:cs typeface="Calibri"/>
              </a:rPr>
              <a:t>positive </a:t>
            </a:r>
            <a:r>
              <a:rPr sz="1700" spc="-10" dirty="0">
                <a:latin typeface="Calibri"/>
                <a:cs typeface="Calibri"/>
              </a:rPr>
              <a:t>role </a:t>
            </a:r>
            <a:r>
              <a:rPr sz="1700" dirty="0">
                <a:latin typeface="Calibri"/>
                <a:cs typeface="Calibri"/>
              </a:rPr>
              <a:t>they </a:t>
            </a:r>
            <a:r>
              <a:rPr sz="1700" spc="-10" dirty="0">
                <a:latin typeface="Calibri"/>
                <a:cs typeface="Calibri"/>
              </a:rPr>
              <a:t>are </a:t>
            </a:r>
            <a:r>
              <a:rPr sz="1700" spc="-5" dirty="0">
                <a:latin typeface="Calibri"/>
                <a:cs typeface="Calibri"/>
              </a:rPr>
              <a:t>playing </a:t>
            </a:r>
            <a:r>
              <a:rPr sz="1700" spc="5" dirty="0">
                <a:latin typeface="Calibri"/>
                <a:cs typeface="Calibri"/>
              </a:rPr>
              <a:t>in </a:t>
            </a:r>
            <a:r>
              <a:rPr sz="1700" spc="39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the </a:t>
            </a:r>
            <a:r>
              <a:rPr sz="1700" spc="5" dirty="0">
                <a:latin typeface="Calibri"/>
                <a:cs typeface="Calibri"/>
              </a:rPr>
              <a:t>educational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process.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1808" y="5665724"/>
            <a:ext cx="83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878787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724" y="138684"/>
            <a:ext cx="10515600" cy="1009015"/>
          </a:xfrm>
          <a:custGeom>
            <a:avLst/>
            <a:gdLst/>
            <a:ahLst/>
            <a:cxnLst/>
            <a:rect l="l" t="t" r="r" b="b"/>
            <a:pathLst>
              <a:path w="10515600" h="1009015">
                <a:moveTo>
                  <a:pt x="0" y="1008887"/>
                </a:moveTo>
                <a:lnTo>
                  <a:pt x="10515600" y="1008887"/>
                </a:lnTo>
                <a:lnTo>
                  <a:pt x="10515600" y="0"/>
                </a:lnTo>
                <a:lnTo>
                  <a:pt x="0" y="0"/>
                </a:lnTo>
                <a:lnTo>
                  <a:pt x="0" y="10088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0782" y="226517"/>
            <a:ext cx="17157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Agenda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39724" y="1147572"/>
            <a:ext cx="10515600" cy="4730750"/>
          </a:xfrm>
          <a:custGeom>
            <a:avLst/>
            <a:gdLst/>
            <a:ahLst/>
            <a:cxnLst/>
            <a:rect l="l" t="t" r="r" b="b"/>
            <a:pathLst>
              <a:path w="10515600" h="4730750">
                <a:moveTo>
                  <a:pt x="0" y="4730496"/>
                </a:moveTo>
                <a:lnTo>
                  <a:pt x="10515600" y="4730496"/>
                </a:lnTo>
                <a:lnTo>
                  <a:pt x="10515600" y="0"/>
                </a:lnTo>
                <a:lnTo>
                  <a:pt x="0" y="0"/>
                </a:lnTo>
                <a:lnTo>
                  <a:pt x="0" y="47304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1028455"/>
            <a:ext cx="5020945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lang="en-IN" sz="2800" spc="-10" dirty="0">
                <a:latin typeface="Calibri"/>
                <a:cs typeface="Calibri"/>
              </a:rPr>
              <a:t>KNN</a:t>
            </a:r>
            <a:r>
              <a:rPr sz="2800" spc="-1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517444" y="512061"/>
            <a:ext cx="7613224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Eager</a:t>
            </a:r>
            <a:r>
              <a:rPr sz="4000" spc="-106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Learners</a:t>
            </a:r>
            <a:r>
              <a:rPr sz="4000" spc="-97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4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4000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9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sz="4000" spc="-84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Learners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513" y="1458117"/>
            <a:ext cx="10385947" cy="413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marR="1219" indent="-457200" algn="just">
              <a:lnSpc>
                <a:spcPts val="2759"/>
              </a:lnSpc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800" spc="4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ners,</a:t>
            </a:r>
            <a:r>
              <a:rPr sz="28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r>
              <a:rPr sz="2800" spc="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800" spc="4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4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800" spc="4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aliz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ving new</a:t>
            </a:r>
            <a:r>
              <a:rPr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tuples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ssif</a:t>
            </a:r>
            <a:r>
              <a:rPr sz="2800" spc="-1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219" indent="-457200" algn="just">
              <a:lnSpc>
                <a:spcPts val="2759"/>
              </a:lnSpc>
              <a:spcBef>
                <a:spcPts val="165"/>
              </a:spcBef>
              <a:buFont typeface="Arial" panose="020B0604020202020204" pitchFamily="34" charset="0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ts val="2300"/>
              </a:lnSpc>
              <a:spcBef>
                <a:spcPts val="298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r>
              <a:rPr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</a:t>
            </a:r>
            <a:r>
              <a:rPr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ittle minor</a:t>
            </a:r>
            <a:r>
              <a:rPr sz="2800" spc="6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essing)</a:t>
            </a:r>
            <a:r>
              <a:rPr sz="2800" spc="6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6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waits</a:t>
            </a:r>
            <a:r>
              <a:rPr sz="2800" spc="6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800" spc="5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6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6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r>
              <a:rPr sz="2800" spc="6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6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tupl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ts val="2300"/>
              </a:lnSpc>
              <a:spcBef>
                <a:spcPts val="298"/>
              </a:spcBef>
              <a:buFont typeface="Arial" panose="020B0604020202020204" pitchFamily="34" charset="0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4" indent="-457200" algn="just">
              <a:lnSpc>
                <a:spcPts val="2759"/>
              </a:lnSpc>
              <a:spcBef>
                <a:spcPts val="449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zy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tore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es,” they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as</a:t>
            </a:r>
            <a:r>
              <a:rPr sz="28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stance</a:t>
            </a:r>
            <a:r>
              <a:rPr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arners, 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517444" y="2452267"/>
            <a:ext cx="207792" cy="284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  <a:spcBef>
                <a:spcPts val="45"/>
              </a:spcBef>
            </a:pPr>
            <a:endParaRPr sz="2000" dirty="0">
              <a:latin typeface="Wingdings 2"/>
              <a:cs typeface="Wingdings 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7444" y="3406294"/>
            <a:ext cx="207792" cy="284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87849"/>
              </a:lnSpc>
            </a:pPr>
            <a:endParaRPr sz="2050" dirty="0">
              <a:latin typeface="Wingdings 2"/>
              <a:cs typeface="Wingdings 2"/>
            </a:endParaRPr>
          </a:p>
        </p:txBody>
      </p:sp>
    </p:spTree>
    <p:extLst>
      <p:ext uri="{BB962C8B-B14F-4D97-AF65-F5344CB8AC3E}">
        <p14:creationId xmlns:p14="http://schemas.microsoft.com/office/powerpoint/2010/main" val="62755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5258562" y="3582162"/>
            <a:ext cx="2286000" cy="2133600"/>
          </a:xfrm>
          <a:custGeom>
            <a:avLst/>
            <a:gdLst/>
            <a:ahLst/>
            <a:cxnLst/>
            <a:rect l="l" t="t" r="r" b="b"/>
            <a:pathLst>
              <a:path w="2286000" h="2133600">
                <a:moveTo>
                  <a:pt x="0" y="1066800"/>
                </a:moveTo>
                <a:lnTo>
                  <a:pt x="3788" y="979309"/>
                </a:lnTo>
                <a:lnTo>
                  <a:pt x="14958" y="893765"/>
                </a:lnTo>
                <a:lnTo>
                  <a:pt x="33215" y="810443"/>
                </a:lnTo>
                <a:lnTo>
                  <a:pt x="58265" y="729618"/>
                </a:lnTo>
                <a:lnTo>
                  <a:pt x="89814" y="651563"/>
                </a:lnTo>
                <a:lnTo>
                  <a:pt x="127569" y="576554"/>
                </a:lnTo>
                <a:lnTo>
                  <a:pt x="171234" y="504866"/>
                </a:lnTo>
                <a:lnTo>
                  <a:pt x="220516" y="436772"/>
                </a:lnTo>
                <a:lnTo>
                  <a:pt x="275121" y="372547"/>
                </a:lnTo>
                <a:lnTo>
                  <a:pt x="334756" y="312467"/>
                </a:lnTo>
                <a:lnTo>
                  <a:pt x="399125" y="256805"/>
                </a:lnTo>
                <a:lnTo>
                  <a:pt x="467935" y="205837"/>
                </a:lnTo>
                <a:lnTo>
                  <a:pt x="540891" y="159836"/>
                </a:lnTo>
                <a:lnTo>
                  <a:pt x="617701" y="119078"/>
                </a:lnTo>
                <a:lnTo>
                  <a:pt x="698069" y="83837"/>
                </a:lnTo>
                <a:lnTo>
                  <a:pt x="781702" y="54388"/>
                </a:lnTo>
                <a:lnTo>
                  <a:pt x="868305" y="31005"/>
                </a:lnTo>
                <a:lnTo>
                  <a:pt x="957585" y="13963"/>
                </a:lnTo>
                <a:lnTo>
                  <a:pt x="1049248" y="3536"/>
                </a:lnTo>
                <a:lnTo>
                  <a:pt x="1143000" y="0"/>
                </a:lnTo>
                <a:lnTo>
                  <a:pt x="1236751" y="3536"/>
                </a:lnTo>
                <a:lnTo>
                  <a:pt x="1328414" y="13963"/>
                </a:lnTo>
                <a:lnTo>
                  <a:pt x="1417694" y="31005"/>
                </a:lnTo>
                <a:lnTo>
                  <a:pt x="1504297" y="54388"/>
                </a:lnTo>
                <a:lnTo>
                  <a:pt x="1587930" y="83837"/>
                </a:lnTo>
                <a:lnTo>
                  <a:pt x="1668298" y="119078"/>
                </a:lnTo>
                <a:lnTo>
                  <a:pt x="1745108" y="159836"/>
                </a:lnTo>
                <a:lnTo>
                  <a:pt x="1818064" y="205837"/>
                </a:lnTo>
                <a:lnTo>
                  <a:pt x="1886874" y="256805"/>
                </a:lnTo>
                <a:lnTo>
                  <a:pt x="1951243" y="312467"/>
                </a:lnTo>
                <a:lnTo>
                  <a:pt x="2010878" y="372547"/>
                </a:lnTo>
                <a:lnTo>
                  <a:pt x="2065483" y="436772"/>
                </a:lnTo>
                <a:lnTo>
                  <a:pt x="2114765" y="504866"/>
                </a:lnTo>
                <a:lnTo>
                  <a:pt x="2158430" y="576554"/>
                </a:lnTo>
                <a:lnTo>
                  <a:pt x="2196185" y="651563"/>
                </a:lnTo>
                <a:lnTo>
                  <a:pt x="2227734" y="729618"/>
                </a:lnTo>
                <a:lnTo>
                  <a:pt x="2252784" y="810443"/>
                </a:lnTo>
                <a:lnTo>
                  <a:pt x="2271041" y="893765"/>
                </a:lnTo>
                <a:lnTo>
                  <a:pt x="2282211" y="979309"/>
                </a:lnTo>
                <a:lnTo>
                  <a:pt x="2286000" y="1066800"/>
                </a:lnTo>
                <a:lnTo>
                  <a:pt x="2282211" y="1154290"/>
                </a:lnTo>
                <a:lnTo>
                  <a:pt x="2271041" y="1239834"/>
                </a:lnTo>
                <a:lnTo>
                  <a:pt x="2252784" y="1323156"/>
                </a:lnTo>
                <a:lnTo>
                  <a:pt x="2227734" y="1403981"/>
                </a:lnTo>
                <a:lnTo>
                  <a:pt x="2196185" y="1482036"/>
                </a:lnTo>
                <a:lnTo>
                  <a:pt x="2158430" y="1557045"/>
                </a:lnTo>
                <a:lnTo>
                  <a:pt x="2114765" y="1628733"/>
                </a:lnTo>
                <a:lnTo>
                  <a:pt x="2065483" y="1696827"/>
                </a:lnTo>
                <a:lnTo>
                  <a:pt x="2010878" y="1761052"/>
                </a:lnTo>
                <a:lnTo>
                  <a:pt x="1951243" y="1821132"/>
                </a:lnTo>
                <a:lnTo>
                  <a:pt x="1886874" y="1876794"/>
                </a:lnTo>
                <a:lnTo>
                  <a:pt x="1818064" y="1927762"/>
                </a:lnTo>
                <a:lnTo>
                  <a:pt x="1745108" y="1973763"/>
                </a:lnTo>
                <a:lnTo>
                  <a:pt x="1668298" y="2014521"/>
                </a:lnTo>
                <a:lnTo>
                  <a:pt x="1587930" y="2049762"/>
                </a:lnTo>
                <a:lnTo>
                  <a:pt x="1504297" y="2079211"/>
                </a:lnTo>
                <a:lnTo>
                  <a:pt x="1417694" y="2102594"/>
                </a:lnTo>
                <a:lnTo>
                  <a:pt x="1328414" y="2119636"/>
                </a:lnTo>
                <a:lnTo>
                  <a:pt x="1236751" y="2130063"/>
                </a:lnTo>
                <a:lnTo>
                  <a:pt x="1143000" y="2133600"/>
                </a:lnTo>
                <a:lnTo>
                  <a:pt x="1049248" y="2130063"/>
                </a:lnTo>
                <a:lnTo>
                  <a:pt x="957585" y="2119636"/>
                </a:lnTo>
                <a:lnTo>
                  <a:pt x="868305" y="2102594"/>
                </a:lnTo>
                <a:lnTo>
                  <a:pt x="781702" y="2079211"/>
                </a:lnTo>
                <a:lnTo>
                  <a:pt x="698069" y="2049762"/>
                </a:lnTo>
                <a:lnTo>
                  <a:pt x="617701" y="2014521"/>
                </a:lnTo>
                <a:lnTo>
                  <a:pt x="540891" y="1973763"/>
                </a:lnTo>
                <a:lnTo>
                  <a:pt x="467935" y="1927762"/>
                </a:lnTo>
                <a:lnTo>
                  <a:pt x="399125" y="1876794"/>
                </a:lnTo>
                <a:lnTo>
                  <a:pt x="334756" y="1821132"/>
                </a:lnTo>
                <a:lnTo>
                  <a:pt x="275121" y="1761052"/>
                </a:lnTo>
                <a:lnTo>
                  <a:pt x="220516" y="1696827"/>
                </a:lnTo>
                <a:lnTo>
                  <a:pt x="171234" y="1628733"/>
                </a:lnTo>
                <a:lnTo>
                  <a:pt x="127569" y="1557045"/>
                </a:lnTo>
                <a:lnTo>
                  <a:pt x="89814" y="1482036"/>
                </a:lnTo>
                <a:lnTo>
                  <a:pt x="58265" y="1403981"/>
                </a:lnTo>
                <a:lnTo>
                  <a:pt x="33215" y="1323156"/>
                </a:lnTo>
                <a:lnTo>
                  <a:pt x="14958" y="1239834"/>
                </a:lnTo>
                <a:lnTo>
                  <a:pt x="3788" y="1154290"/>
                </a:lnTo>
                <a:lnTo>
                  <a:pt x="0" y="1066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5003" y="3962400"/>
            <a:ext cx="1327403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63512" y="1981203"/>
            <a:ext cx="1770888" cy="1534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9000" y="2590803"/>
            <a:ext cx="1524000" cy="1530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8000" y="4953003"/>
            <a:ext cx="2133600" cy="1263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24800" y="5276087"/>
            <a:ext cx="1615440" cy="1581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05800" y="3581400"/>
            <a:ext cx="1690116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17670" y="14757"/>
            <a:ext cx="384077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Simple Ana</a:t>
            </a:r>
            <a:r>
              <a:rPr sz="6600" spc="-9" baseline="3103" dirty="0">
                <a:latin typeface="Calibri"/>
                <a:cs typeface="Calibri"/>
              </a:rPr>
              <a:t>l</a:t>
            </a:r>
            <a:r>
              <a:rPr sz="6600" baseline="3103" dirty="0">
                <a:latin typeface="Calibri"/>
                <a:cs typeface="Calibri"/>
              </a:rPr>
              <a:t>og</a:t>
            </a:r>
            <a:r>
              <a:rPr sz="6600" spc="-284" baseline="3103" dirty="0">
                <a:latin typeface="Calibri"/>
                <a:cs typeface="Calibri"/>
              </a:rPr>
              <a:t>y</a:t>
            </a:r>
            <a:r>
              <a:rPr sz="6600" baseline="3103" dirty="0">
                <a:latin typeface="Calibri"/>
                <a:cs typeface="Calibri"/>
              </a:rPr>
              <a:t>..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9943" y="976728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2843" y="1001271"/>
            <a:ext cx="316809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284" baseline="3413" dirty="0">
                <a:latin typeface="Calibri"/>
                <a:cs typeface="Calibri"/>
              </a:rPr>
              <a:t>T</a:t>
            </a:r>
            <a:r>
              <a:rPr sz="4800" baseline="3413" dirty="0">
                <a:latin typeface="Calibri"/>
                <a:cs typeface="Calibri"/>
              </a:rPr>
              <a:t>ell me about</a:t>
            </a:r>
            <a:r>
              <a:rPr sz="4800" spc="19" baseline="3413" dirty="0">
                <a:latin typeface="Calibri"/>
                <a:cs typeface="Calibri"/>
              </a:rPr>
              <a:t> </a:t>
            </a:r>
            <a:r>
              <a:rPr sz="4800" spc="-29" baseline="3413" dirty="0">
                <a:latin typeface="Calibri"/>
                <a:cs typeface="Calibri"/>
              </a:rPr>
              <a:t>y</a:t>
            </a:r>
            <a:r>
              <a:rPr sz="4800" baseline="3413" dirty="0">
                <a:latin typeface="Calibri"/>
                <a:cs typeface="Calibri"/>
              </a:rPr>
              <a:t>our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6315" y="1001271"/>
            <a:ext cx="289559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friends</a:t>
            </a:r>
            <a:r>
              <a:rPr sz="4800" spc="-39" baseline="3413" dirty="0">
                <a:latin typeface="Calibri"/>
                <a:cs typeface="Calibri"/>
              </a:rPr>
              <a:t>(</a:t>
            </a:r>
            <a:r>
              <a:rPr sz="4800" i="1" baseline="3413" dirty="0">
                <a:latin typeface="Calibri"/>
                <a:cs typeface="Calibri"/>
              </a:rPr>
              <a:t>who</a:t>
            </a:r>
            <a:r>
              <a:rPr sz="4800" i="1" spc="14" baseline="3413" dirty="0">
                <a:latin typeface="Calibri"/>
                <a:cs typeface="Calibri"/>
              </a:rPr>
              <a:t> </a:t>
            </a:r>
            <a:r>
              <a:rPr sz="4800" i="1" baseline="3413" dirty="0">
                <a:latin typeface="Calibri"/>
                <a:cs typeface="Calibri"/>
              </a:rPr>
              <a:t>your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2843" y="1488951"/>
            <a:ext cx="171860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i="1" baseline="3413" dirty="0">
                <a:latin typeface="Calibri"/>
                <a:cs typeface="Calibri"/>
              </a:rPr>
              <a:t>neighbo</a:t>
            </a:r>
            <a:r>
              <a:rPr sz="4800" i="1" spc="9" baseline="3413" dirty="0">
                <a:latin typeface="Calibri"/>
                <a:cs typeface="Calibri"/>
              </a:rPr>
              <a:t>r</a:t>
            </a:r>
            <a:r>
              <a:rPr sz="4800" i="1" baseline="3413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8132" y="1488951"/>
            <a:ext cx="7528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i="1" baseline="3413" dirty="0">
                <a:latin typeface="Calibri"/>
                <a:cs typeface="Calibri"/>
              </a:rPr>
              <a:t>are</a:t>
            </a:r>
            <a:r>
              <a:rPr sz="4800" baseline="3413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6441" y="1488951"/>
            <a:ext cx="70891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aseline="3413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2354" y="1488951"/>
            <a:ext cx="18895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i="1" baseline="3413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6853" y="1488951"/>
            <a:ext cx="65745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i="1" baseline="3413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1336" y="1488951"/>
            <a:ext cx="5985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i="1" spc="-39" baseline="341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800" i="1" baseline="3413" dirty="0">
                <a:solidFill>
                  <a:srgbClr val="FF0000"/>
                </a:solidFill>
                <a:latin typeface="Calibri"/>
                <a:cs typeface="Calibri"/>
              </a:rPr>
              <a:t>ell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999" y="1488951"/>
            <a:ext cx="68646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i="1" baseline="3413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7742" y="1488951"/>
            <a:ext cx="79534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i="1" baseline="3413" dirty="0">
                <a:solidFill>
                  <a:srgbClr val="FF0000"/>
                </a:solidFill>
                <a:latin typeface="Calibri"/>
                <a:cs typeface="Calibri"/>
              </a:rPr>
              <a:t>who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8537" y="1488951"/>
            <a:ext cx="68646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i="1" baseline="3413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50284" y="1488951"/>
            <a:ext cx="73438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i="1" baseline="3413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z="4800" i="1" spc="14" baseline="341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800" baseline="3413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8685" y="6464909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baseline="2275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60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object 417"/>
          <p:cNvSpPr/>
          <p:nvPr/>
        </p:nvSpPr>
        <p:spPr>
          <a:xfrm>
            <a:off x="3286791" y="4918392"/>
            <a:ext cx="299908" cy="503215"/>
          </a:xfrm>
          <a:custGeom>
            <a:avLst/>
            <a:gdLst/>
            <a:ahLst/>
            <a:cxnLst/>
            <a:rect l="l" t="t" r="r" b="b"/>
            <a:pathLst>
              <a:path w="299908" h="503215">
                <a:moveTo>
                  <a:pt x="5659" y="467770"/>
                </a:moveTo>
                <a:lnTo>
                  <a:pt x="61305" y="500905"/>
                </a:lnTo>
                <a:lnTo>
                  <a:pt x="132062" y="503215"/>
                </a:lnTo>
                <a:lnTo>
                  <a:pt x="182055" y="480872"/>
                </a:lnTo>
                <a:lnTo>
                  <a:pt x="226344" y="449275"/>
                </a:lnTo>
                <a:lnTo>
                  <a:pt x="270708" y="393790"/>
                </a:lnTo>
                <a:lnTo>
                  <a:pt x="299908" y="295133"/>
                </a:lnTo>
                <a:lnTo>
                  <a:pt x="299908" y="181087"/>
                </a:lnTo>
                <a:lnTo>
                  <a:pt x="291426" y="118641"/>
                </a:lnTo>
                <a:lnTo>
                  <a:pt x="270708" y="60117"/>
                </a:lnTo>
                <a:lnTo>
                  <a:pt x="247137" y="26964"/>
                </a:lnTo>
                <a:lnTo>
                  <a:pt x="217862" y="10785"/>
                </a:lnTo>
                <a:lnTo>
                  <a:pt x="165091" y="0"/>
                </a:lnTo>
                <a:lnTo>
                  <a:pt x="102809" y="10785"/>
                </a:lnTo>
                <a:lnTo>
                  <a:pt x="70741" y="40078"/>
                </a:lnTo>
                <a:lnTo>
                  <a:pt x="44333" y="84752"/>
                </a:lnTo>
                <a:lnTo>
                  <a:pt x="44333" y="138680"/>
                </a:lnTo>
                <a:lnTo>
                  <a:pt x="58475" y="212709"/>
                </a:lnTo>
                <a:lnTo>
                  <a:pt x="49993" y="299790"/>
                </a:lnTo>
                <a:lnTo>
                  <a:pt x="26415" y="366814"/>
                </a:lnTo>
                <a:lnTo>
                  <a:pt x="0" y="426925"/>
                </a:lnTo>
                <a:lnTo>
                  <a:pt x="5659" y="467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399978" y="5366123"/>
            <a:ext cx="344287" cy="497829"/>
          </a:xfrm>
          <a:custGeom>
            <a:avLst/>
            <a:gdLst/>
            <a:ahLst/>
            <a:cxnLst/>
            <a:rect l="l" t="t" r="r" b="b"/>
            <a:pathLst>
              <a:path w="344287" h="497829">
                <a:moveTo>
                  <a:pt x="312159" y="449279"/>
                </a:moveTo>
                <a:lnTo>
                  <a:pt x="162253" y="435407"/>
                </a:lnTo>
                <a:lnTo>
                  <a:pt x="105654" y="424621"/>
                </a:lnTo>
                <a:lnTo>
                  <a:pt x="99949" y="404582"/>
                </a:lnTo>
                <a:lnTo>
                  <a:pt x="197083" y="348325"/>
                </a:lnTo>
                <a:lnTo>
                  <a:pt x="302775" y="295151"/>
                </a:lnTo>
                <a:lnTo>
                  <a:pt x="326346" y="275118"/>
                </a:lnTo>
                <a:lnTo>
                  <a:pt x="335729" y="248142"/>
                </a:lnTo>
                <a:lnTo>
                  <a:pt x="326346" y="210386"/>
                </a:lnTo>
                <a:lnTo>
                  <a:pt x="294293" y="181100"/>
                </a:lnTo>
                <a:lnTo>
                  <a:pt x="188601" y="83226"/>
                </a:lnTo>
                <a:lnTo>
                  <a:pt x="115037" y="20805"/>
                </a:lnTo>
                <a:lnTo>
                  <a:pt x="73601" y="0"/>
                </a:lnTo>
                <a:lnTo>
                  <a:pt x="20755" y="0"/>
                </a:lnTo>
                <a:lnTo>
                  <a:pt x="0" y="26976"/>
                </a:lnTo>
                <a:lnTo>
                  <a:pt x="8489" y="67048"/>
                </a:lnTo>
                <a:lnTo>
                  <a:pt x="55660" y="107120"/>
                </a:lnTo>
                <a:lnTo>
                  <a:pt x="152795" y="143338"/>
                </a:lnTo>
                <a:lnTo>
                  <a:pt x="265018" y="221172"/>
                </a:lnTo>
                <a:lnTo>
                  <a:pt x="282958" y="255079"/>
                </a:lnTo>
                <a:lnTo>
                  <a:pt x="273500" y="270491"/>
                </a:lnTo>
                <a:lnTo>
                  <a:pt x="188601" y="322127"/>
                </a:lnTo>
                <a:lnTo>
                  <a:pt x="88689" y="382233"/>
                </a:lnTo>
                <a:lnTo>
                  <a:pt x="65044" y="409209"/>
                </a:lnTo>
                <a:lnTo>
                  <a:pt x="65044" y="435407"/>
                </a:lnTo>
                <a:lnTo>
                  <a:pt x="141460" y="464692"/>
                </a:lnTo>
                <a:lnTo>
                  <a:pt x="259388" y="497829"/>
                </a:lnTo>
                <a:lnTo>
                  <a:pt x="299923" y="497829"/>
                </a:lnTo>
                <a:lnTo>
                  <a:pt x="344287" y="475481"/>
                </a:lnTo>
                <a:lnTo>
                  <a:pt x="344287" y="457756"/>
                </a:lnTo>
                <a:lnTo>
                  <a:pt x="312159" y="449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949150" y="5341464"/>
            <a:ext cx="428187" cy="529425"/>
          </a:xfrm>
          <a:custGeom>
            <a:avLst/>
            <a:gdLst/>
            <a:ahLst/>
            <a:cxnLst/>
            <a:rect l="l" t="t" r="r" b="b"/>
            <a:pathLst>
              <a:path w="428187" h="529425">
                <a:moveTo>
                  <a:pt x="159393" y="288214"/>
                </a:moveTo>
                <a:lnTo>
                  <a:pt x="203719" y="335223"/>
                </a:lnTo>
                <a:lnTo>
                  <a:pt x="265025" y="399961"/>
                </a:lnTo>
                <a:lnTo>
                  <a:pt x="295201" y="449281"/>
                </a:lnTo>
                <a:lnTo>
                  <a:pt x="285773" y="460067"/>
                </a:lnTo>
                <a:lnTo>
                  <a:pt x="250875" y="460067"/>
                </a:lnTo>
                <a:lnTo>
                  <a:pt x="176365" y="453129"/>
                </a:lnTo>
                <a:lnTo>
                  <a:pt x="34897" y="473169"/>
                </a:lnTo>
                <a:lnTo>
                  <a:pt x="0" y="489352"/>
                </a:lnTo>
                <a:lnTo>
                  <a:pt x="0" y="509388"/>
                </a:lnTo>
                <a:lnTo>
                  <a:pt x="79223" y="529425"/>
                </a:lnTo>
                <a:lnTo>
                  <a:pt x="97142" y="527113"/>
                </a:lnTo>
                <a:lnTo>
                  <a:pt x="117890" y="509388"/>
                </a:lnTo>
                <a:lnTo>
                  <a:pt x="230127" y="489352"/>
                </a:lnTo>
                <a:lnTo>
                  <a:pt x="303691" y="487040"/>
                </a:lnTo>
                <a:lnTo>
                  <a:pt x="327269" y="473169"/>
                </a:lnTo>
                <a:lnTo>
                  <a:pt x="327269" y="453129"/>
                </a:lnTo>
                <a:lnTo>
                  <a:pt x="318787" y="419994"/>
                </a:lnTo>
                <a:lnTo>
                  <a:pt x="282943" y="366048"/>
                </a:lnTo>
                <a:lnTo>
                  <a:pt x="232957" y="308253"/>
                </a:lnTo>
                <a:lnTo>
                  <a:pt x="185801" y="268181"/>
                </a:lnTo>
                <a:lnTo>
                  <a:pt x="194284" y="234274"/>
                </a:lnTo>
                <a:lnTo>
                  <a:pt x="230127" y="178789"/>
                </a:lnTo>
                <a:lnTo>
                  <a:pt x="282943" y="131780"/>
                </a:lnTo>
                <a:lnTo>
                  <a:pt x="371603" y="94018"/>
                </a:lnTo>
                <a:lnTo>
                  <a:pt x="415929" y="77834"/>
                </a:lnTo>
                <a:lnTo>
                  <a:pt x="428187" y="51636"/>
                </a:lnTo>
                <a:lnTo>
                  <a:pt x="428187" y="26970"/>
                </a:lnTo>
                <a:lnTo>
                  <a:pt x="407439" y="4626"/>
                </a:lnTo>
                <a:lnTo>
                  <a:pt x="365943" y="0"/>
                </a:lnTo>
                <a:lnTo>
                  <a:pt x="300861" y="26970"/>
                </a:lnTo>
                <a:lnTo>
                  <a:pt x="232957" y="71669"/>
                </a:lnTo>
                <a:lnTo>
                  <a:pt x="197113" y="111741"/>
                </a:lnTo>
                <a:lnTo>
                  <a:pt x="170706" y="154129"/>
                </a:lnTo>
                <a:lnTo>
                  <a:pt x="141468" y="221172"/>
                </a:lnTo>
                <a:lnTo>
                  <a:pt x="141468" y="261244"/>
                </a:lnTo>
                <a:lnTo>
                  <a:pt x="159393" y="288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53893" y="4708012"/>
            <a:ext cx="449881" cy="492399"/>
          </a:xfrm>
          <a:custGeom>
            <a:avLst/>
            <a:gdLst/>
            <a:ahLst/>
            <a:cxnLst/>
            <a:rect l="l" t="t" r="r" b="b"/>
            <a:pathLst>
              <a:path w="449881" h="492399">
                <a:moveTo>
                  <a:pt x="55645" y="477814"/>
                </a:moveTo>
                <a:lnTo>
                  <a:pt x="87713" y="492399"/>
                </a:lnTo>
                <a:lnTo>
                  <a:pt x="111291" y="477814"/>
                </a:lnTo>
                <a:lnTo>
                  <a:pt x="171651" y="416103"/>
                </a:lnTo>
                <a:lnTo>
                  <a:pt x="277283" y="362175"/>
                </a:lnTo>
                <a:lnTo>
                  <a:pt x="350847" y="351389"/>
                </a:lnTo>
                <a:lnTo>
                  <a:pt x="434793" y="344465"/>
                </a:lnTo>
                <a:lnTo>
                  <a:pt x="449881" y="315172"/>
                </a:lnTo>
                <a:lnTo>
                  <a:pt x="428187" y="283612"/>
                </a:lnTo>
                <a:lnTo>
                  <a:pt x="376317" y="275094"/>
                </a:lnTo>
                <a:lnTo>
                  <a:pt x="301807" y="288208"/>
                </a:lnTo>
                <a:lnTo>
                  <a:pt x="196175" y="348325"/>
                </a:lnTo>
                <a:lnTo>
                  <a:pt x="130155" y="402253"/>
                </a:lnTo>
                <a:lnTo>
                  <a:pt x="90536" y="429217"/>
                </a:lnTo>
                <a:lnTo>
                  <a:pt x="66019" y="398393"/>
                </a:lnTo>
                <a:lnTo>
                  <a:pt x="69788" y="322097"/>
                </a:lnTo>
                <a:lnTo>
                  <a:pt x="98087" y="228090"/>
                </a:lnTo>
                <a:lnTo>
                  <a:pt x="130155" y="197266"/>
                </a:lnTo>
                <a:lnTo>
                  <a:pt x="175420" y="169505"/>
                </a:lnTo>
                <a:lnTo>
                  <a:pt x="203719" y="147198"/>
                </a:lnTo>
                <a:lnTo>
                  <a:pt x="125434" y="103259"/>
                </a:lnTo>
                <a:lnTo>
                  <a:pt x="55645" y="49331"/>
                </a:lnTo>
                <a:lnTo>
                  <a:pt x="41496" y="0"/>
                </a:lnTo>
                <a:lnTo>
                  <a:pt x="10374" y="2328"/>
                </a:lnTo>
                <a:lnTo>
                  <a:pt x="0" y="67042"/>
                </a:lnTo>
                <a:lnTo>
                  <a:pt x="58475" y="107120"/>
                </a:lnTo>
                <a:lnTo>
                  <a:pt x="122604" y="150263"/>
                </a:lnTo>
                <a:lnTo>
                  <a:pt x="90536" y="194202"/>
                </a:lnTo>
                <a:lnTo>
                  <a:pt x="58475" y="248130"/>
                </a:lnTo>
                <a:lnTo>
                  <a:pt x="37720" y="317501"/>
                </a:lnTo>
                <a:lnTo>
                  <a:pt x="23578" y="388404"/>
                </a:lnTo>
                <a:lnTo>
                  <a:pt x="37720" y="449256"/>
                </a:lnTo>
                <a:lnTo>
                  <a:pt x="55645" y="477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584826" y="4442904"/>
            <a:ext cx="424419" cy="534070"/>
          </a:xfrm>
          <a:custGeom>
            <a:avLst/>
            <a:gdLst/>
            <a:ahLst/>
            <a:cxnLst/>
            <a:rect l="l" t="t" r="r" b="b"/>
            <a:pathLst>
              <a:path w="424419" h="534070">
                <a:moveTo>
                  <a:pt x="117927" y="205784"/>
                </a:moveTo>
                <a:lnTo>
                  <a:pt x="180156" y="232748"/>
                </a:lnTo>
                <a:lnTo>
                  <a:pt x="259350" y="281283"/>
                </a:lnTo>
                <a:lnTo>
                  <a:pt x="335767" y="339868"/>
                </a:lnTo>
                <a:lnTo>
                  <a:pt x="374425" y="379947"/>
                </a:lnTo>
                <a:lnTo>
                  <a:pt x="365943" y="393000"/>
                </a:lnTo>
                <a:lnTo>
                  <a:pt x="282921" y="409178"/>
                </a:lnTo>
                <a:lnTo>
                  <a:pt x="141498" y="435407"/>
                </a:lnTo>
                <a:lnTo>
                  <a:pt x="26422" y="467028"/>
                </a:lnTo>
                <a:lnTo>
                  <a:pt x="0" y="493992"/>
                </a:lnTo>
                <a:lnTo>
                  <a:pt x="0" y="529413"/>
                </a:lnTo>
                <a:lnTo>
                  <a:pt x="17940" y="534070"/>
                </a:lnTo>
                <a:lnTo>
                  <a:pt x="52845" y="527084"/>
                </a:lnTo>
                <a:lnTo>
                  <a:pt x="109445" y="502449"/>
                </a:lnTo>
                <a:lnTo>
                  <a:pt x="194269" y="473953"/>
                </a:lnTo>
                <a:lnTo>
                  <a:pt x="330137" y="440003"/>
                </a:lnTo>
                <a:lnTo>
                  <a:pt x="397996" y="419964"/>
                </a:lnTo>
                <a:lnTo>
                  <a:pt x="415936" y="409178"/>
                </a:lnTo>
                <a:lnTo>
                  <a:pt x="424419" y="393000"/>
                </a:lnTo>
                <a:lnTo>
                  <a:pt x="397996" y="345997"/>
                </a:lnTo>
                <a:lnTo>
                  <a:pt x="345225" y="285879"/>
                </a:lnTo>
                <a:lnTo>
                  <a:pt x="265055" y="234280"/>
                </a:lnTo>
                <a:lnTo>
                  <a:pt x="206579" y="214241"/>
                </a:lnTo>
                <a:lnTo>
                  <a:pt x="149980" y="178759"/>
                </a:lnTo>
                <a:lnTo>
                  <a:pt x="141498" y="165706"/>
                </a:lnTo>
                <a:lnTo>
                  <a:pt x="153733" y="151795"/>
                </a:lnTo>
                <a:lnTo>
                  <a:pt x="215062" y="127159"/>
                </a:lnTo>
                <a:lnTo>
                  <a:pt x="248090" y="118702"/>
                </a:lnTo>
                <a:lnTo>
                  <a:pt x="282921" y="87081"/>
                </a:lnTo>
                <a:lnTo>
                  <a:pt x="271661" y="44674"/>
                </a:lnTo>
                <a:lnTo>
                  <a:pt x="238632" y="4596"/>
                </a:lnTo>
                <a:lnTo>
                  <a:pt x="215062" y="0"/>
                </a:lnTo>
                <a:lnTo>
                  <a:pt x="220691" y="17710"/>
                </a:lnTo>
                <a:lnTo>
                  <a:pt x="220691" y="64713"/>
                </a:lnTo>
                <a:lnTo>
                  <a:pt x="212209" y="98663"/>
                </a:lnTo>
                <a:lnTo>
                  <a:pt x="149980" y="131755"/>
                </a:lnTo>
                <a:lnTo>
                  <a:pt x="99986" y="141009"/>
                </a:lnTo>
                <a:lnTo>
                  <a:pt x="79268" y="158719"/>
                </a:lnTo>
                <a:lnTo>
                  <a:pt x="83022" y="178759"/>
                </a:lnTo>
                <a:lnTo>
                  <a:pt x="117927" y="205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165125" y="4522264"/>
            <a:ext cx="333898" cy="380682"/>
          </a:xfrm>
          <a:custGeom>
            <a:avLst/>
            <a:gdLst/>
            <a:ahLst/>
            <a:cxnLst/>
            <a:rect l="l" t="t" r="r" b="b"/>
            <a:pathLst>
              <a:path w="333898" h="380682">
                <a:moveTo>
                  <a:pt x="41503" y="286676"/>
                </a:moveTo>
                <a:lnTo>
                  <a:pt x="67911" y="309044"/>
                </a:lnTo>
                <a:lnTo>
                  <a:pt x="106577" y="342933"/>
                </a:lnTo>
                <a:lnTo>
                  <a:pt x="168829" y="373757"/>
                </a:lnTo>
                <a:lnTo>
                  <a:pt x="221645" y="380682"/>
                </a:lnTo>
                <a:lnTo>
                  <a:pt x="262210" y="373757"/>
                </a:lnTo>
                <a:lnTo>
                  <a:pt x="310327" y="347590"/>
                </a:lnTo>
                <a:lnTo>
                  <a:pt x="327292" y="293601"/>
                </a:lnTo>
                <a:lnTo>
                  <a:pt x="333898" y="253522"/>
                </a:lnTo>
                <a:lnTo>
                  <a:pt x="318809" y="215037"/>
                </a:lnTo>
                <a:lnTo>
                  <a:pt x="291411" y="168034"/>
                </a:lnTo>
                <a:lnTo>
                  <a:pt x="265963" y="127159"/>
                </a:lnTo>
                <a:lnTo>
                  <a:pt x="262210" y="118702"/>
                </a:lnTo>
                <a:lnTo>
                  <a:pt x="274446" y="71699"/>
                </a:lnTo>
                <a:lnTo>
                  <a:pt x="310327" y="24696"/>
                </a:lnTo>
                <a:lnTo>
                  <a:pt x="315957" y="10785"/>
                </a:lnTo>
                <a:lnTo>
                  <a:pt x="297115" y="0"/>
                </a:lnTo>
                <a:lnTo>
                  <a:pt x="274446" y="0"/>
                </a:lnTo>
                <a:lnTo>
                  <a:pt x="248053" y="60914"/>
                </a:lnTo>
                <a:lnTo>
                  <a:pt x="236733" y="100992"/>
                </a:lnTo>
                <a:lnTo>
                  <a:pt x="203727" y="73967"/>
                </a:lnTo>
                <a:lnTo>
                  <a:pt x="177311" y="53989"/>
                </a:lnTo>
                <a:lnTo>
                  <a:pt x="120727" y="37749"/>
                </a:lnTo>
                <a:lnTo>
                  <a:pt x="80169" y="37749"/>
                </a:lnTo>
                <a:lnTo>
                  <a:pt x="17925" y="60914"/>
                </a:lnTo>
                <a:lnTo>
                  <a:pt x="0" y="125627"/>
                </a:lnTo>
                <a:lnTo>
                  <a:pt x="15095" y="208113"/>
                </a:lnTo>
                <a:lnTo>
                  <a:pt x="41503" y="286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594281" y="4238713"/>
            <a:ext cx="163116" cy="122502"/>
          </a:xfrm>
          <a:custGeom>
            <a:avLst/>
            <a:gdLst/>
            <a:ahLst/>
            <a:cxnLst/>
            <a:rect l="l" t="t" r="r" b="b"/>
            <a:pathLst>
              <a:path w="163116" h="122502">
                <a:moveTo>
                  <a:pt x="163116" y="61220"/>
                </a:moveTo>
                <a:lnTo>
                  <a:pt x="161382" y="48591"/>
                </a:lnTo>
                <a:lnTo>
                  <a:pt x="156585" y="37158"/>
                </a:lnTo>
                <a:lnTo>
                  <a:pt x="149047" y="26817"/>
                </a:lnTo>
                <a:lnTo>
                  <a:pt x="139094" y="17811"/>
                </a:lnTo>
                <a:lnTo>
                  <a:pt x="127048" y="10383"/>
                </a:lnTo>
                <a:lnTo>
                  <a:pt x="113234" y="4776"/>
                </a:lnTo>
                <a:lnTo>
                  <a:pt x="97975" y="1234"/>
                </a:lnTo>
                <a:lnTo>
                  <a:pt x="81595" y="0"/>
                </a:lnTo>
                <a:lnTo>
                  <a:pt x="81053" y="1"/>
                </a:lnTo>
                <a:lnTo>
                  <a:pt x="64689" y="1312"/>
                </a:lnTo>
                <a:lnTo>
                  <a:pt x="49462" y="4921"/>
                </a:lnTo>
                <a:lnTo>
                  <a:pt x="35692" y="10583"/>
                </a:lnTo>
                <a:lnTo>
                  <a:pt x="23702" y="18058"/>
                </a:lnTo>
                <a:lnTo>
                  <a:pt x="13816" y="27101"/>
                </a:lnTo>
                <a:lnTo>
                  <a:pt x="6355" y="37471"/>
                </a:lnTo>
                <a:lnTo>
                  <a:pt x="1642" y="48925"/>
                </a:lnTo>
                <a:lnTo>
                  <a:pt x="0" y="61220"/>
                </a:lnTo>
                <a:lnTo>
                  <a:pt x="2" y="61663"/>
                </a:lnTo>
                <a:lnTo>
                  <a:pt x="1756" y="73931"/>
                </a:lnTo>
                <a:lnTo>
                  <a:pt x="6568" y="85354"/>
                </a:lnTo>
                <a:lnTo>
                  <a:pt x="14114" y="95689"/>
                </a:lnTo>
                <a:lnTo>
                  <a:pt x="24073" y="104691"/>
                </a:lnTo>
                <a:lnTo>
                  <a:pt x="36123" y="112118"/>
                </a:lnTo>
                <a:lnTo>
                  <a:pt x="49942" y="117724"/>
                </a:lnTo>
                <a:lnTo>
                  <a:pt x="65206" y="121267"/>
                </a:lnTo>
                <a:lnTo>
                  <a:pt x="81595" y="122502"/>
                </a:lnTo>
                <a:lnTo>
                  <a:pt x="82106" y="122501"/>
                </a:lnTo>
                <a:lnTo>
                  <a:pt x="98451" y="121190"/>
                </a:lnTo>
                <a:lnTo>
                  <a:pt x="113666" y="117577"/>
                </a:lnTo>
                <a:lnTo>
                  <a:pt x="127428" y="111906"/>
                </a:lnTo>
                <a:lnTo>
                  <a:pt x="139413" y="104420"/>
                </a:lnTo>
                <a:lnTo>
                  <a:pt x="149298" y="95364"/>
                </a:lnTo>
                <a:lnTo>
                  <a:pt x="156759" y="84983"/>
                </a:lnTo>
                <a:lnTo>
                  <a:pt x="161473" y="73520"/>
                </a:lnTo>
                <a:lnTo>
                  <a:pt x="163116" y="6122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343400" y="3733800"/>
            <a:ext cx="3048000" cy="990600"/>
          </a:xfrm>
          <a:custGeom>
            <a:avLst/>
            <a:gdLst/>
            <a:ahLst/>
            <a:cxnLst/>
            <a:rect l="l" t="t" r="r" b="b"/>
            <a:pathLst>
              <a:path w="3048000" h="990600">
                <a:moveTo>
                  <a:pt x="0" y="495300"/>
                </a:moveTo>
                <a:lnTo>
                  <a:pt x="5052" y="535923"/>
                </a:lnTo>
                <a:lnTo>
                  <a:pt x="19948" y="575642"/>
                </a:lnTo>
                <a:lnTo>
                  <a:pt x="44294" y="614330"/>
                </a:lnTo>
                <a:lnTo>
                  <a:pt x="77699" y="651857"/>
                </a:lnTo>
                <a:lnTo>
                  <a:pt x="119770" y="688097"/>
                </a:lnTo>
                <a:lnTo>
                  <a:pt x="170116" y="722923"/>
                </a:lnTo>
                <a:lnTo>
                  <a:pt x="228342" y="756207"/>
                </a:lnTo>
                <a:lnTo>
                  <a:pt x="294058" y="787822"/>
                </a:lnTo>
                <a:lnTo>
                  <a:pt x="366871" y="817640"/>
                </a:lnTo>
                <a:lnTo>
                  <a:pt x="446389" y="845534"/>
                </a:lnTo>
                <a:lnTo>
                  <a:pt x="532218" y="871376"/>
                </a:lnTo>
                <a:lnTo>
                  <a:pt x="623968" y="895039"/>
                </a:lnTo>
                <a:lnTo>
                  <a:pt x="721245" y="916395"/>
                </a:lnTo>
                <a:lnTo>
                  <a:pt x="823657" y="935317"/>
                </a:lnTo>
                <a:lnTo>
                  <a:pt x="930812" y="951678"/>
                </a:lnTo>
                <a:lnTo>
                  <a:pt x="1042318" y="965350"/>
                </a:lnTo>
                <a:lnTo>
                  <a:pt x="1157782" y="976205"/>
                </a:lnTo>
                <a:lnTo>
                  <a:pt x="1276812" y="984117"/>
                </a:lnTo>
                <a:lnTo>
                  <a:pt x="1399015" y="988958"/>
                </a:lnTo>
                <a:lnTo>
                  <a:pt x="1524000" y="990600"/>
                </a:lnTo>
                <a:lnTo>
                  <a:pt x="1648984" y="988958"/>
                </a:lnTo>
                <a:lnTo>
                  <a:pt x="1771187" y="984117"/>
                </a:lnTo>
                <a:lnTo>
                  <a:pt x="1890217" y="976205"/>
                </a:lnTo>
                <a:lnTo>
                  <a:pt x="2005681" y="965350"/>
                </a:lnTo>
                <a:lnTo>
                  <a:pt x="2117187" y="951678"/>
                </a:lnTo>
                <a:lnTo>
                  <a:pt x="2224342" y="935317"/>
                </a:lnTo>
                <a:lnTo>
                  <a:pt x="2326754" y="916395"/>
                </a:lnTo>
                <a:lnTo>
                  <a:pt x="2424031" y="895039"/>
                </a:lnTo>
                <a:lnTo>
                  <a:pt x="2515781" y="871376"/>
                </a:lnTo>
                <a:lnTo>
                  <a:pt x="2601610" y="845534"/>
                </a:lnTo>
                <a:lnTo>
                  <a:pt x="2681128" y="817640"/>
                </a:lnTo>
                <a:lnTo>
                  <a:pt x="2753941" y="787822"/>
                </a:lnTo>
                <a:lnTo>
                  <a:pt x="2819657" y="756207"/>
                </a:lnTo>
                <a:lnTo>
                  <a:pt x="2877883" y="722923"/>
                </a:lnTo>
                <a:lnTo>
                  <a:pt x="2928229" y="688097"/>
                </a:lnTo>
                <a:lnTo>
                  <a:pt x="2970300" y="651857"/>
                </a:lnTo>
                <a:lnTo>
                  <a:pt x="3003705" y="614330"/>
                </a:lnTo>
                <a:lnTo>
                  <a:pt x="3028051" y="575642"/>
                </a:lnTo>
                <a:lnTo>
                  <a:pt x="3042947" y="535923"/>
                </a:lnTo>
                <a:lnTo>
                  <a:pt x="3048000" y="495300"/>
                </a:lnTo>
                <a:lnTo>
                  <a:pt x="3042947" y="454676"/>
                </a:lnTo>
                <a:lnTo>
                  <a:pt x="3028051" y="414957"/>
                </a:lnTo>
                <a:lnTo>
                  <a:pt x="3003705" y="376269"/>
                </a:lnTo>
                <a:lnTo>
                  <a:pt x="2970300" y="338742"/>
                </a:lnTo>
                <a:lnTo>
                  <a:pt x="2928229" y="302502"/>
                </a:lnTo>
                <a:lnTo>
                  <a:pt x="2877883" y="267676"/>
                </a:lnTo>
                <a:lnTo>
                  <a:pt x="2819657" y="234392"/>
                </a:lnTo>
                <a:lnTo>
                  <a:pt x="2753941" y="202777"/>
                </a:lnTo>
                <a:lnTo>
                  <a:pt x="2681128" y="172959"/>
                </a:lnTo>
                <a:lnTo>
                  <a:pt x="2601610" y="145065"/>
                </a:lnTo>
                <a:lnTo>
                  <a:pt x="2515781" y="119223"/>
                </a:lnTo>
                <a:lnTo>
                  <a:pt x="2424031" y="95560"/>
                </a:lnTo>
                <a:lnTo>
                  <a:pt x="2326754" y="74204"/>
                </a:lnTo>
                <a:lnTo>
                  <a:pt x="2224342" y="55282"/>
                </a:lnTo>
                <a:lnTo>
                  <a:pt x="2117187" y="38921"/>
                </a:lnTo>
                <a:lnTo>
                  <a:pt x="2005681" y="25249"/>
                </a:lnTo>
                <a:lnTo>
                  <a:pt x="1890217" y="14394"/>
                </a:lnTo>
                <a:lnTo>
                  <a:pt x="1771187" y="6482"/>
                </a:lnTo>
                <a:lnTo>
                  <a:pt x="1648984" y="1641"/>
                </a:lnTo>
                <a:lnTo>
                  <a:pt x="1524000" y="0"/>
                </a:lnTo>
                <a:lnTo>
                  <a:pt x="1399015" y="1641"/>
                </a:lnTo>
                <a:lnTo>
                  <a:pt x="1276812" y="6482"/>
                </a:lnTo>
                <a:lnTo>
                  <a:pt x="1157782" y="14394"/>
                </a:lnTo>
                <a:lnTo>
                  <a:pt x="1042318" y="25249"/>
                </a:lnTo>
                <a:lnTo>
                  <a:pt x="930812" y="38921"/>
                </a:lnTo>
                <a:lnTo>
                  <a:pt x="823657" y="55282"/>
                </a:lnTo>
                <a:lnTo>
                  <a:pt x="721245" y="74204"/>
                </a:lnTo>
                <a:lnTo>
                  <a:pt x="623968" y="95560"/>
                </a:lnTo>
                <a:lnTo>
                  <a:pt x="532218" y="119223"/>
                </a:lnTo>
                <a:lnTo>
                  <a:pt x="446389" y="145065"/>
                </a:lnTo>
                <a:lnTo>
                  <a:pt x="366871" y="172959"/>
                </a:lnTo>
                <a:lnTo>
                  <a:pt x="294058" y="202777"/>
                </a:lnTo>
                <a:lnTo>
                  <a:pt x="228342" y="234392"/>
                </a:lnTo>
                <a:lnTo>
                  <a:pt x="170116" y="267676"/>
                </a:lnTo>
                <a:lnTo>
                  <a:pt x="119770" y="302502"/>
                </a:lnTo>
                <a:lnTo>
                  <a:pt x="77699" y="338742"/>
                </a:lnTo>
                <a:lnTo>
                  <a:pt x="44294" y="376269"/>
                </a:lnTo>
                <a:lnTo>
                  <a:pt x="19948" y="414957"/>
                </a:lnTo>
                <a:lnTo>
                  <a:pt x="5052" y="454676"/>
                </a:lnTo>
                <a:lnTo>
                  <a:pt x="0" y="4953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343400" y="3733800"/>
            <a:ext cx="3048000" cy="990600"/>
          </a:xfrm>
          <a:custGeom>
            <a:avLst/>
            <a:gdLst/>
            <a:ahLst/>
            <a:cxnLst/>
            <a:rect l="l" t="t" r="r" b="b"/>
            <a:pathLst>
              <a:path w="3048000" h="990600">
                <a:moveTo>
                  <a:pt x="0" y="495300"/>
                </a:moveTo>
                <a:lnTo>
                  <a:pt x="5052" y="454676"/>
                </a:lnTo>
                <a:lnTo>
                  <a:pt x="19948" y="414957"/>
                </a:lnTo>
                <a:lnTo>
                  <a:pt x="44294" y="376269"/>
                </a:lnTo>
                <a:lnTo>
                  <a:pt x="77699" y="338742"/>
                </a:lnTo>
                <a:lnTo>
                  <a:pt x="119770" y="302502"/>
                </a:lnTo>
                <a:lnTo>
                  <a:pt x="170116" y="267676"/>
                </a:lnTo>
                <a:lnTo>
                  <a:pt x="228342" y="234392"/>
                </a:lnTo>
                <a:lnTo>
                  <a:pt x="294058" y="202777"/>
                </a:lnTo>
                <a:lnTo>
                  <a:pt x="366871" y="172959"/>
                </a:lnTo>
                <a:lnTo>
                  <a:pt x="446389" y="145065"/>
                </a:lnTo>
                <a:lnTo>
                  <a:pt x="532218" y="119223"/>
                </a:lnTo>
                <a:lnTo>
                  <a:pt x="623968" y="95560"/>
                </a:lnTo>
                <a:lnTo>
                  <a:pt x="721245" y="74204"/>
                </a:lnTo>
                <a:lnTo>
                  <a:pt x="823657" y="55282"/>
                </a:lnTo>
                <a:lnTo>
                  <a:pt x="930812" y="38921"/>
                </a:lnTo>
                <a:lnTo>
                  <a:pt x="1042318" y="25249"/>
                </a:lnTo>
                <a:lnTo>
                  <a:pt x="1157782" y="14394"/>
                </a:lnTo>
                <a:lnTo>
                  <a:pt x="1276812" y="6482"/>
                </a:lnTo>
                <a:lnTo>
                  <a:pt x="1399015" y="1641"/>
                </a:lnTo>
                <a:lnTo>
                  <a:pt x="1524000" y="0"/>
                </a:lnTo>
                <a:lnTo>
                  <a:pt x="1648984" y="1641"/>
                </a:lnTo>
                <a:lnTo>
                  <a:pt x="1771187" y="6482"/>
                </a:lnTo>
                <a:lnTo>
                  <a:pt x="1890217" y="14394"/>
                </a:lnTo>
                <a:lnTo>
                  <a:pt x="2005681" y="25249"/>
                </a:lnTo>
                <a:lnTo>
                  <a:pt x="2117187" y="38921"/>
                </a:lnTo>
                <a:lnTo>
                  <a:pt x="2224342" y="55282"/>
                </a:lnTo>
                <a:lnTo>
                  <a:pt x="2326754" y="74204"/>
                </a:lnTo>
                <a:lnTo>
                  <a:pt x="2424031" y="95560"/>
                </a:lnTo>
                <a:lnTo>
                  <a:pt x="2515781" y="119223"/>
                </a:lnTo>
                <a:lnTo>
                  <a:pt x="2601610" y="145065"/>
                </a:lnTo>
                <a:lnTo>
                  <a:pt x="2681128" y="172959"/>
                </a:lnTo>
                <a:lnTo>
                  <a:pt x="2753941" y="202777"/>
                </a:lnTo>
                <a:lnTo>
                  <a:pt x="2819657" y="234392"/>
                </a:lnTo>
                <a:lnTo>
                  <a:pt x="2877883" y="267676"/>
                </a:lnTo>
                <a:lnTo>
                  <a:pt x="2928229" y="302502"/>
                </a:lnTo>
                <a:lnTo>
                  <a:pt x="2970300" y="338742"/>
                </a:lnTo>
                <a:lnTo>
                  <a:pt x="3003705" y="376269"/>
                </a:lnTo>
                <a:lnTo>
                  <a:pt x="3028051" y="414957"/>
                </a:lnTo>
                <a:lnTo>
                  <a:pt x="3042947" y="454676"/>
                </a:lnTo>
                <a:lnTo>
                  <a:pt x="3048000" y="495300"/>
                </a:lnTo>
                <a:lnTo>
                  <a:pt x="3042947" y="535923"/>
                </a:lnTo>
                <a:lnTo>
                  <a:pt x="3028051" y="575642"/>
                </a:lnTo>
                <a:lnTo>
                  <a:pt x="3003705" y="614330"/>
                </a:lnTo>
                <a:lnTo>
                  <a:pt x="2970300" y="651857"/>
                </a:lnTo>
                <a:lnTo>
                  <a:pt x="2928229" y="688097"/>
                </a:lnTo>
                <a:lnTo>
                  <a:pt x="2877883" y="722923"/>
                </a:lnTo>
                <a:lnTo>
                  <a:pt x="2819657" y="756207"/>
                </a:lnTo>
                <a:lnTo>
                  <a:pt x="2753941" y="787822"/>
                </a:lnTo>
                <a:lnTo>
                  <a:pt x="2681128" y="817640"/>
                </a:lnTo>
                <a:lnTo>
                  <a:pt x="2601610" y="845534"/>
                </a:lnTo>
                <a:lnTo>
                  <a:pt x="2515781" y="871376"/>
                </a:lnTo>
                <a:lnTo>
                  <a:pt x="2424031" y="895039"/>
                </a:lnTo>
                <a:lnTo>
                  <a:pt x="2326754" y="916395"/>
                </a:lnTo>
                <a:lnTo>
                  <a:pt x="2224342" y="935317"/>
                </a:lnTo>
                <a:lnTo>
                  <a:pt x="2117187" y="951678"/>
                </a:lnTo>
                <a:lnTo>
                  <a:pt x="2005681" y="965350"/>
                </a:lnTo>
                <a:lnTo>
                  <a:pt x="1890217" y="976205"/>
                </a:lnTo>
                <a:lnTo>
                  <a:pt x="1771187" y="984117"/>
                </a:lnTo>
                <a:lnTo>
                  <a:pt x="1648984" y="988958"/>
                </a:lnTo>
                <a:lnTo>
                  <a:pt x="1524000" y="990600"/>
                </a:lnTo>
                <a:lnTo>
                  <a:pt x="1399015" y="988958"/>
                </a:lnTo>
                <a:lnTo>
                  <a:pt x="1276812" y="984117"/>
                </a:lnTo>
                <a:lnTo>
                  <a:pt x="1157782" y="976205"/>
                </a:lnTo>
                <a:lnTo>
                  <a:pt x="1042318" y="965350"/>
                </a:lnTo>
                <a:lnTo>
                  <a:pt x="930812" y="951678"/>
                </a:lnTo>
                <a:lnTo>
                  <a:pt x="823657" y="935317"/>
                </a:lnTo>
                <a:lnTo>
                  <a:pt x="721245" y="916395"/>
                </a:lnTo>
                <a:lnTo>
                  <a:pt x="623968" y="895039"/>
                </a:lnTo>
                <a:lnTo>
                  <a:pt x="532218" y="871376"/>
                </a:lnTo>
                <a:lnTo>
                  <a:pt x="446389" y="845534"/>
                </a:lnTo>
                <a:lnTo>
                  <a:pt x="366871" y="817640"/>
                </a:lnTo>
                <a:lnTo>
                  <a:pt x="294058" y="787822"/>
                </a:lnTo>
                <a:lnTo>
                  <a:pt x="228342" y="756207"/>
                </a:lnTo>
                <a:lnTo>
                  <a:pt x="170116" y="722923"/>
                </a:lnTo>
                <a:lnTo>
                  <a:pt x="119770" y="688097"/>
                </a:lnTo>
                <a:lnTo>
                  <a:pt x="77699" y="651857"/>
                </a:lnTo>
                <a:lnTo>
                  <a:pt x="44294" y="614330"/>
                </a:lnTo>
                <a:lnTo>
                  <a:pt x="19948" y="575642"/>
                </a:lnTo>
                <a:lnTo>
                  <a:pt x="5052" y="535923"/>
                </a:lnTo>
                <a:lnTo>
                  <a:pt x="0" y="495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503552" y="4250439"/>
            <a:ext cx="839851" cy="251459"/>
          </a:xfrm>
          <a:custGeom>
            <a:avLst/>
            <a:gdLst/>
            <a:ahLst/>
            <a:cxnLst/>
            <a:rect l="l" t="t" r="r" b="b"/>
            <a:pathLst>
              <a:path w="839851" h="251460">
                <a:moveTo>
                  <a:pt x="0" y="239268"/>
                </a:moveTo>
                <a:lnTo>
                  <a:pt x="3301" y="251459"/>
                </a:lnTo>
                <a:lnTo>
                  <a:pt x="768011" y="42971"/>
                </a:lnTo>
                <a:lnTo>
                  <a:pt x="780288" y="39624"/>
                </a:lnTo>
                <a:lnTo>
                  <a:pt x="776351" y="73532"/>
                </a:lnTo>
                <a:lnTo>
                  <a:pt x="839851" y="16763"/>
                </a:lnTo>
                <a:lnTo>
                  <a:pt x="776858" y="27305"/>
                </a:lnTo>
                <a:lnTo>
                  <a:pt x="764645" y="30637"/>
                </a:lnTo>
                <a:lnTo>
                  <a:pt x="0" y="239268"/>
                </a:lnTo>
                <a:close/>
              </a:path>
              <a:path w="839851" h="251460">
                <a:moveTo>
                  <a:pt x="776858" y="27305"/>
                </a:moveTo>
                <a:lnTo>
                  <a:pt x="839851" y="16763"/>
                </a:lnTo>
                <a:lnTo>
                  <a:pt x="756284" y="0"/>
                </a:lnTo>
                <a:lnTo>
                  <a:pt x="764645" y="30637"/>
                </a:lnTo>
                <a:lnTo>
                  <a:pt x="776858" y="27305"/>
                </a:lnTo>
                <a:close/>
              </a:path>
              <a:path w="839851" h="251460">
                <a:moveTo>
                  <a:pt x="776351" y="73532"/>
                </a:moveTo>
                <a:lnTo>
                  <a:pt x="780288" y="39624"/>
                </a:lnTo>
                <a:lnTo>
                  <a:pt x="768011" y="42971"/>
                </a:lnTo>
                <a:lnTo>
                  <a:pt x="776351" y="73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356587" y="4010564"/>
            <a:ext cx="163154" cy="123299"/>
          </a:xfrm>
          <a:custGeom>
            <a:avLst/>
            <a:gdLst/>
            <a:ahLst/>
            <a:cxnLst/>
            <a:rect l="l" t="t" r="r" b="b"/>
            <a:pathLst>
              <a:path w="163154" h="123299">
                <a:moveTo>
                  <a:pt x="163154" y="61649"/>
                </a:moveTo>
                <a:lnTo>
                  <a:pt x="161346" y="48686"/>
                </a:lnTo>
                <a:lnTo>
                  <a:pt x="156504" y="37236"/>
                </a:lnTo>
                <a:lnTo>
                  <a:pt x="148944" y="26876"/>
                </a:lnTo>
                <a:lnTo>
                  <a:pt x="138984" y="17852"/>
                </a:lnTo>
                <a:lnTo>
                  <a:pt x="126946" y="10408"/>
                </a:lnTo>
                <a:lnTo>
                  <a:pt x="113149" y="4788"/>
                </a:lnTo>
                <a:lnTo>
                  <a:pt x="97913" y="1237"/>
                </a:lnTo>
                <a:lnTo>
                  <a:pt x="81558" y="0"/>
                </a:lnTo>
                <a:lnTo>
                  <a:pt x="80717" y="3"/>
                </a:lnTo>
                <a:lnTo>
                  <a:pt x="64431" y="1363"/>
                </a:lnTo>
                <a:lnTo>
                  <a:pt x="49270" y="5026"/>
                </a:lnTo>
                <a:lnTo>
                  <a:pt x="35558" y="10746"/>
                </a:lnTo>
                <a:lnTo>
                  <a:pt x="23617" y="18279"/>
                </a:lnTo>
                <a:lnTo>
                  <a:pt x="13767" y="27381"/>
                </a:lnTo>
                <a:lnTo>
                  <a:pt x="6333" y="37806"/>
                </a:lnTo>
                <a:lnTo>
                  <a:pt x="1637" y="49310"/>
                </a:lnTo>
                <a:lnTo>
                  <a:pt x="0" y="61649"/>
                </a:lnTo>
                <a:lnTo>
                  <a:pt x="4" y="62285"/>
                </a:lnTo>
                <a:lnTo>
                  <a:pt x="1802" y="74605"/>
                </a:lnTo>
                <a:lnTo>
                  <a:pt x="6644" y="86069"/>
                </a:lnTo>
                <a:lnTo>
                  <a:pt x="14207" y="96435"/>
                </a:lnTo>
                <a:lnTo>
                  <a:pt x="24168" y="105459"/>
                </a:lnTo>
                <a:lnTo>
                  <a:pt x="36207" y="112900"/>
                </a:lnTo>
                <a:lnTo>
                  <a:pt x="49999" y="118515"/>
                </a:lnTo>
                <a:lnTo>
                  <a:pt x="65224" y="122062"/>
                </a:lnTo>
                <a:lnTo>
                  <a:pt x="81558" y="123299"/>
                </a:lnTo>
                <a:lnTo>
                  <a:pt x="82440" y="123295"/>
                </a:lnTo>
                <a:lnTo>
                  <a:pt x="98744" y="121932"/>
                </a:lnTo>
                <a:lnTo>
                  <a:pt x="113912" y="118273"/>
                </a:lnTo>
                <a:lnTo>
                  <a:pt x="127625" y="112559"/>
                </a:lnTo>
                <a:lnTo>
                  <a:pt x="139562" y="105032"/>
                </a:lnTo>
                <a:lnTo>
                  <a:pt x="149403" y="95936"/>
                </a:lnTo>
                <a:lnTo>
                  <a:pt x="156829" y="85512"/>
                </a:lnTo>
                <a:lnTo>
                  <a:pt x="161519" y="74002"/>
                </a:lnTo>
                <a:lnTo>
                  <a:pt x="163154" y="61649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047238" y="3964357"/>
            <a:ext cx="163161" cy="123299"/>
          </a:xfrm>
          <a:custGeom>
            <a:avLst/>
            <a:gdLst/>
            <a:ahLst/>
            <a:cxnLst/>
            <a:rect l="l" t="t" r="r" b="b"/>
            <a:pathLst>
              <a:path w="163161" h="123299">
                <a:moveTo>
                  <a:pt x="163161" y="61649"/>
                </a:moveTo>
                <a:lnTo>
                  <a:pt x="161355" y="48678"/>
                </a:lnTo>
                <a:lnTo>
                  <a:pt x="156510" y="37217"/>
                </a:lnTo>
                <a:lnTo>
                  <a:pt x="148945" y="26855"/>
                </a:lnTo>
                <a:lnTo>
                  <a:pt x="138982" y="17833"/>
                </a:lnTo>
                <a:lnTo>
                  <a:pt x="126942" y="10394"/>
                </a:lnTo>
                <a:lnTo>
                  <a:pt x="113147" y="4781"/>
                </a:lnTo>
                <a:lnTo>
                  <a:pt x="97919" y="1235"/>
                </a:lnTo>
                <a:lnTo>
                  <a:pt x="81580" y="0"/>
                </a:lnTo>
                <a:lnTo>
                  <a:pt x="80716" y="3"/>
                </a:lnTo>
                <a:lnTo>
                  <a:pt x="64426" y="1364"/>
                </a:lnTo>
                <a:lnTo>
                  <a:pt x="49264" y="5022"/>
                </a:lnTo>
                <a:lnTo>
                  <a:pt x="35552" y="10736"/>
                </a:lnTo>
                <a:lnTo>
                  <a:pt x="23612" y="18262"/>
                </a:lnTo>
                <a:lnTo>
                  <a:pt x="13764" y="27359"/>
                </a:lnTo>
                <a:lnTo>
                  <a:pt x="6332" y="37784"/>
                </a:lnTo>
                <a:lnTo>
                  <a:pt x="1636" y="49295"/>
                </a:lnTo>
                <a:lnTo>
                  <a:pt x="0" y="61649"/>
                </a:lnTo>
                <a:lnTo>
                  <a:pt x="4" y="62302"/>
                </a:lnTo>
                <a:lnTo>
                  <a:pt x="1806" y="74602"/>
                </a:lnTo>
                <a:lnTo>
                  <a:pt x="6651" y="86055"/>
                </a:lnTo>
                <a:lnTo>
                  <a:pt x="14216" y="96416"/>
                </a:lnTo>
                <a:lnTo>
                  <a:pt x="24179" y="105442"/>
                </a:lnTo>
                <a:lnTo>
                  <a:pt x="36219" y="112888"/>
                </a:lnTo>
                <a:lnTo>
                  <a:pt x="50014" y="118508"/>
                </a:lnTo>
                <a:lnTo>
                  <a:pt x="65242" y="122060"/>
                </a:lnTo>
                <a:lnTo>
                  <a:pt x="81580" y="123299"/>
                </a:lnTo>
                <a:lnTo>
                  <a:pt x="82445" y="123295"/>
                </a:lnTo>
                <a:lnTo>
                  <a:pt x="98735" y="121932"/>
                </a:lnTo>
                <a:lnTo>
                  <a:pt x="113896" y="118267"/>
                </a:lnTo>
                <a:lnTo>
                  <a:pt x="127609" y="112546"/>
                </a:lnTo>
                <a:lnTo>
                  <a:pt x="139549" y="105013"/>
                </a:lnTo>
                <a:lnTo>
                  <a:pt x="149397" y="95912"/>
                </a:lnTo>
                <a:lnTo>
                  <a:pt x="156829" y="85488"/>
                </a:lnTo>
                <a:lnTo>
                  <a:pt x="161525" y="73986"/>
                </a:lnTo>
                <a:lnTo>
                  <a:pt x="163161" y="61649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756743" y="4030603"/>
            <a:ext cx="163169" cy="123299"/>
          </a:xfrm>
          <a:custGeom>
            <a:avLst/>
            <a:gdLst/>
            <a:ahLst/>
            <a:cxnLst/>
            <a:rect l="l" t="t" r="r" b="b"/>
            <a:pathLst>
              <a:path w="163169" h="123299">
                <a:moveTo>
                  <a:pt x="163169" y="61649"/>
                </a:moveTo>
                <a:lnTo>
                  <a:pt x="161361" y="48691"/>
                </a:lnTo>
                <a:lnTo>
                  <a:pt x="156515" y="37239"/>
                </a:lnTo>
                <a:lnTo>
                  <a:pt x="148950" y="26879"/>
                </a:lnTo>
                <a:lnTo>
                  <a:pt x="138986" y="17854"/>
                </a:lnTo>
                <a:lnTo>
                  <a:pt x="126945" y="10409"/>
                </a:lnTo>
                <a:lnTo>
                  <a:pt x="113150" y="4789"/>
                </a:lnTo>
                <a:lnTo>
                  <a:pt x="97921" y="1238"/>
                </a:lnTo>
                <a:lnTo>
                  <a:pt x="81580" y="0"/>
                </a:lnTo>
                <a:lnTo>
                  <a:pt x="80716" y="3"/>
                </a:lnTo>
                <a:lnTo>
                  <a:pt x="64426" y="1366"/>
                </a:lnTo>
                <a:lnTo>
                  <a:pt x="49264" y="5031"/>
                </a:lnTo>
                <a:lnTo>
                  <a:pt x="35552" y="10752"/>
                </a:lnTo>
                <a:lnTo>
                  <a:pt x="23612" y="18285"/>
                </a:lnTo>
                <a:lnTo>
                  <a:pt x="13764" y="27386"/>
                </a:lnTo>
                <a:lnTo>
                  <a:pt x="6332" y="37810"/>
                </a:lnTo>
                <a:lnTo>
                  <a:pt x="1636" y="49312"/>
                </a:lnTo>
                <a:lnTo>
                  <a:pt x="0" y="61649"/>
                </a:lnTo>
                <a:lnTo>
                  <a:pt x="4" y="62303"/>
                </a:lnTo>
                <a:lnTo>
                  <a:pt x="1806" y="74620"/>
                </a:lnTo>
                <a:lnTo>
                  <a:pt x="6651" y="86081"/>
                </a:lnTo>
                <a:lnTo>
                  <a:pt x="14216" y="96443"/>
                </a:lnTo>
                <a:lnTo>
                  <a:pt x="24179" y="105465"/>
                </a:lnTo>
                <a:lnTo>
                  <a:pt x="36219" y="112904"/>
                </a:lnTo>
                <a:lnTo>
                  <a:pt x="50014" y="118517"/>
                </a:lnTo>
                <a:lnTo>
                  <a:pt x="65242" y="122063"/>
                </a:lnTo>
                <a:lnTo>
                  <a:pt x="81580" y="123299"/>
                </a:lnTo>
                <a:lnTo>
                  <a:pt x="82453" y="123295"/>
                </a:lnTo>
                <a:lnTo>
                  <a:pt x="98744" y="121933"/>
                </a:lnTo>
                <a:lnTo>
                  <a:pt x="113906" y="118274"/>
                </a:lnTo>
                <a:lnTo>
                  <a:pt x="127618" y="112560"/>
                </a:lnTo>
                <a:lnTo>
                  <a:pt x="139559" y="105034"/>
                </a:lnTo>
                <a:lnTo>
                  <a:pt x="149406" y="95938"/>
                </a:lnTo>
                <a:lnTo>
                  <a:pt x="156837" y="85513"/>
                </a:lnTo>
                <a:lnTo>
                  <a:pt x="161532" y="74003"/>
                </a:lnTo>
                <a:lnTo>
                  <a:pt x="163169" y="61649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669031" y="4301897"/>
            <a:ext cx="163167" cy="123299"/>
          </a:xfrm>
          <a:custGeom>
            <a:avLst/>
            <a:gdLst/>
            <a:ahLst/>
            <a:cxnLst/>
            <a:rect l="l" t="t" r="r" b="b"/>
            <a:pathLst>
              <a:path w="163167" h="123299">
                <a:moveTo>
                  <a:pt x="163167" y="61649"/>
                </a:moveTo>
                <a:lnTo>
                  <a:pt x="161359" y="48673"/>
                </a:lnTo>
                <a:lnTo>
                  <a:pt x="156514" y="37213"/>
                </a:lnTo>
                <a:lnTo>
                  <a:pt x="148948" y="26852"/>
                </a:lnTo>
                <a:lnTo>
                  <a:pt x="138984" y="17831"/>
                </a:lnTo>
                <a:lnTo>
                  <a:pt x="126944" y="10393"/>
                </a:lnTo>
                <a:lnTo>
                  <a:pt x="113148" y="4780"/>
                </a:lnTo>
                <a:lnTo>
                  <a:pt x="97919" y="1235"/>
                </a:lnTo>
                <a:lnTo>
                  <a:pt x="81579" y="0"/>
                </a:lnTo>
                <a:lnTo>
                  <a:pt x="80716" y="3"/>
                </a:lnTo>
                <a:lnTo>
                  <a:pt x="64426" y="1364"/>
                </a:lnTo>
                <a:lnTo>
                  <a:pt x="49265" y="5022"/>
                </a:lnTo>
                <a:lnTo>
                  <a:pt x="35552" y="10735"/>
                </a:lnTo>
                <a:lnTo>
                  <a:pt x="23612" y="18261"/>
                </a:lnTo>
                <a:lnTo>
                  <a:pt x="13764" y="27358"/>
                </a:lnTo>
                <a:lnTo>
                  <a:pt x="6332" y="37783"/>
                </a:lnTo>
                <a:lnTo>
                  <a:pt x="1636" y="49294"/>
                </a:lnTo>
                <a:lnTo>
                  <a:pt x="0" y="61649"/>
                </a:lnTo>
                <a:lnTo>
                  <a:pt x="4" y="62301"/>
                </a:lnTo>
                <a:lnTo>
                  <a:pt x="1806" y="74601"/>
                </a:lnTo>
                <a:lnTo>
                  <a:pt x="6650" y="86054"/>
                </a:lnTo>
                <a:lnTo>
                  <a:pt x="14215" y="96416"/>
                </a:lnTo>
                <a:lnTo>
                  <a:pt x="24178" y="105442"/>
                </a:lnTo>
                <a:lnTo>
                  <a:pt x="36218" y="112887"/>
                </a:lnTo>
                <a:lnTo>
                  <a:pt x="50012" y="118508"/>
                </a:lnTo>
                <a:lnTo>
                  <a:pt x="65240" y="122060"/>
                </a:lnTo>
                <a:lnTo>
                  <a:pt x="81579" y="123299"/>
                </a:lnTo>
                <a:lnTo>
                  <a:pt x="82452" y="123295"/>
                </a:lnTo>
                <a:lnTo>
                  <a:pt x="98742" y="121930"/>
                </a:lnTo>
                <a:lnTo>
                  <a:pt x="113904" y="118265"/>
                </a:lnTo>
                <a:lnTo>
                  <a:pt x="127616" y="112544"/>
                </a:lnTo>
                <a:lnTo>
                  <a:pt x="139557" y="105011"/>
                </a:lnTo>
                <a:lnTo>
                  <a:pt x="149404" y="95911"/>
                </a:lnTo>
                <a:lnTo>
                  <a:pt x="156836" y="85487"/>
                </a:lnTo>
                <a:lnTo>
                  <a:pt x="161531" y="73985"/>
                </a:lnTo>
                <a:lnTo>
                  <a:pt x="163167" y="61649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703925" y="4542306"/>
            <a:ext cx="163168" cy="123299"/>
          </a:xfrm>
          <a:custGeom>
            <a:avLst/>
            <a:gdLst/>
            <a:ahLst/>
            <a:cxnLst/>
            <a:rect l="l" t="t" r="r" b="b"/>
            <a:pathLst>
              <a:path w="163168" h="123299">
                <a:moveTo>
                  <a:pt x="163168" y="61649"/>
                </a:moveTo>
                <a:lnTo>
                  <a:pt x="161360" y="48691"/>
                </a:lnTo>
                <a:lnTo>
                  <a:pt x="156515" y="37239"/>
                </a:lnTo>
                <a:lnTo>
                  <a:pt x="148949" y="26879"/>
                </a:lnTo>
                <a:lnTo>
                  <a:pt x="138985" y="17854"/>
                </a:lnTo>
                <a:lnTo>
                  <a:pt x="126944" y="10409"/>
                </a:lnTo>
                <a:lnTo>
                  <a:pt x="113149" y="4789"/>
                </a:lnTo>
                <a:lnTo>
                  <a:pt x="97920" y="1238"/>
                </a:lnTo>
                <a:lnTo>
                  <a:pt x="81580" y="0"/>
                </a:lnTo>
                <a:lnTo>
                  <a:pt x="80716" y="3"/>
                </a:lnTo>
                <a:lnTo>
                  <a:pt x="64426" y="1366"/>
                </a:lnTo>
                <a:lnTo>
                  <a:pt x="49264" y="5031"/>
                </a:lnTo>
                <a:lnTo>
                  <a:pt x="35552" y="10752"/>
                </a:lnTo>
                <a:lnTo>
                  <a:pt x="23611" y="18285"/>
                </a:lnTo>
                <a:lnTo>
                  <a:pt x="13764" y="27386"/>
                </a:lnTo>
                <a:lnTo>
                  <a:pt x="6332" y="37809"/>
                </a:lnTo>
                <a:lnTo>
                  <a:pt x="1636" y="49312"/>
                </a:lnTo>
                <a:lnTo>
                  <a:pt x="0" y="61649"/>
                </a:lnTo>
                <a:lnTo>
                  <a:pt x="4" y="62303"/>
                </a:lnTo>
                <a:lnTo>
                  <a:pt x="1806" y="74619"/>
                </a:lnTo>
                <a:lnTo>
                  <a:pt x="6651" y="86080"/>
                </a:lnTo>
                <a:lnTo>
                  <a:pt x="14215" y="96443"/>
                </a:lnTo>
                <a:lnTo>
                  <a:pt x="24178" y="105465"/>
                </a:lnTo>
                <a:lnTo>
                  <a:pt x="36218" y="112903"/>
                </a:lnTo>
                <a:lnTo>
                  <a:pt x="50013" y="118517"/>
                </a:lnTo>
                <a:lnTo>
                  <a:pt x="65241" y="122063"/>
                </a:lnTo>
                <a:lnTo>
                  <a:pt x="81580" y="123299"/>
                </a:lnTo>
                <a:lnTo>
                  <a:pt x="82453" y="123295"/>
                </a:lnTo>
                <a:lnTo>
                  <a:pt x="98743" y="121933"/>
                </a:lnTo>
                <a:lnTo>
                  <a:pt x="113905" y="118274"/>
                </a:lnTo>
                <a:lnTo>
                  <a:pt x="127617" y="112560"/>
                </a:lnTo>
                <a:lnTo>
                  <a:pt x="139558" y="105034"/>
                </a:lnTo>
                <a:lnTo>
                  <a:pt x="149405" y="95938"/>
                </a:lnTo>
                <a:lnTo>
                  <a:pt x="156837" y="85513"/>
                </a:lnTo>
                <a:lnTo>
                  <a:pt x="161532" y="74003"/>
                </a:lnTo>
                <a:lnTo>
                  <a:pt x="163168" y="61649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2362200"/>
            <a:ext cx="6858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257800" y="2514600"/>
            <a:ext cx="1143000" cy="86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222080" y="2972898"/>
            <a:ext cx="387742" cy="421099"/>
          </a:xfrm>
          <a:custGeom>
            <a:avLst/>
            <a:gdLst/>
            <a:ahLst/>
            <a:cxnLst/>
            <a:rect l="l" t="t" r="r" b="b"/>
            <a:pathLst>
              <a:path w="387742" h="421099">
                <a:moveTo>
                  <a:pt x="19386" y="120548"/>
                </a:moveTo>
                <a:lnTo>
                  <a:pt x="50157" y="201000"/>
                </a:lnTo>
                <a:lnTo>
                  <a:pt x="86468" y="277139"/>
                </a:lnTo>
                <a:lnTo>
                  <a:pt x="124627" y="334786"/>
                </a:lnTo>
                <a:lnTo>
                  <a:pt x="184634" y="384416"/>
                </a:lnTo>
                <a:lnTo>
                  <a:pt x="264038" y="421099"/>
                </a:lnTo>
                <a:lnTo>
                  <a:pt x="330174" y="408768"/>
                </a:lnTo>
                <a:lnTo>
                  <a:pt x="377266" y="373934"/>
                </a:lnTo>
                <a:lnTo>
                  <a:pt x="387742" y="335711"/>
                </a:lnTo>
                <a:lnTo>
                  <a:pt x="314794" y="372394"/>
                </a:lnTo>
                <a:lnTo>
                  <a:pt x="271108" y="364994"/>
                </a:lnTo>
                <a:lnTo>
                  <a:pt x="228945" y="340642"/>
                </a:lnTo>
                <a:lnTo>
                  <a:pt x="201559" y="307350"/>
                </a:lnTo>
                <a:lnTo>
                  <a:pt x="100317" y="141496"/>
                </a:lnTo>
                <a:lnTo>
                  <a:pt x="60621" y="0"/>
                </a:lnTo>
                <a:lnTo>
                  <a:pt x="0" y="26217"/>
                </a:lnTo>
                <a:lnTo>
                  <a:pt x="19386" y="120548"/>
                </a:lnTo>
                <a:close/>
              </a:path>
            </a:pathLst>
          </a:custGeom>
          <a:solidFill>
            <a:srgbClr val="5C5C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239619" y="2752799"/>
            <a:ext cx="64006" cy="120238"/>
          </a:xfrm>
          <a:custGeom>
            <a:avLst/>
            <a:gdLst/>
            <a:ahLst/>
            <a:cxnLst/>
            <a:rect l="l" t="t" r="r" b="b"/>
            <a:pathLst>
              <a:path w="64006" h="120238">
                <a:moveTo>
                  <a:pt x="35697" y="120238"/>
                </a:moveTo>
                <a:lnTo>
                  <a:pt x="64006" y="108201"/>
                </a:lnTo>
                <a:lnTo>
                  <a:pt x="30773" y="11416"/>
                </a:lnTo>
                <a:lnTo>
                  <a:pt x="12308" y="0"/>
                </a:lnTo>
                <a:lnTo>
                  <a:pt x="0" y="5863"/>
                </a:lnTo>
                <a:lnTo>
                  <a:pt x="35697" y="120238"/>
                </a:lnTo>
                <a:close/>
              </a:path>
            </a:pathLst>
          </a:custGeom>
          <a:solidFill>
            <a:srgbClr val="888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277781" y="2863483"/>
            <a:ext cx="328045" cy="492289"/>
          </a:xfrm>
          <a:custGeom>
            <a:avLst/>
            <a:gdLst/>
            <a:ahLst/>
            <a:cxnLst/>
            <a:rect l="l" t="t" r="r" b="b"/>
            <a:pathLst>
              <a:path w="328045" h="492289">
                <a:moveTo>
                  <a:pt x="86778" y="334768"/>
                </a:moveTo>
                <a:lnTo>
                  <a:pt x="130474" y="408443"/>
                </a:lnTo>
                <a:lnTo>
                  <a:pt x="184007" y="470403"/>
                </a:lnTo>
                <a:lnTo>
                  <a:pt x="230790" y="492289"/>
                </a:lnTo>
                <a:lnTo>
                  <a:pt x="259097" y="483349"/>
                </a:lnTo>
                <a:lnTo>
                  <a:pt x="323116" y="436187"/>
                </a:lnTo>
                <a:lnTo>
                  <a:pt x="328045" y="416765"/>
                </a:lnTo>
                <a:lnTo>
                  <a:pt x="302189" y="371142"/>
                </a:lnTo>
                <a:lnTo>
                  <a:pt x="253575" y="350181"/>
                </a:lnTo>
                <a:lnTo>
                  <a:pt x="236647" y="334768"/>
                </a:lnTo>
                <a:lnTo>
                  <a:pt x="182175" y="247837"/>
                </a:lnTo>
                <a:lnTo>
                  <a:pt x="140321" y="128219"/>
                </a:lnTo>
                <a:lnTo>
                  <a:pt x="128013" y="22807"/>
                </a:lnTo>
                <a:lnTo>
                  <a:pt x="62468" y="10486"/>
                </a:lnTo>
                <a:lnTo>
                  <a:pt x="16924" y="0"/>
                </a:lnTo>
                <a:lnTo>
                  <a:pt x="3385" y="43755"/>
                </a:lnTo>
                <a:lnTo>
                  <a:pt x="0" y="115278"/>
                </a:lnTo>
                <a:lnTo>
                  <a:pt x="27695" y="203746"/>
                </a:lnTo>
                <a:lnTo>
                  <a:pt x="86778" y="334768"/>
                </a:lnTo>
                <a:close/>
              </a:path>
            </a:pathLst>
          </a:custGeom>
          <a:solidFill>
            <a:srgbClr val="888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250700" y="3196399"/>
            <a:ext cx="284655" cy="227188"/>
          </a:xfrm>
          <a:custGeom>
            <a:avLst/>
            <a:gdLst/>
            <a:ahLst/>
            <a:cxnLst/>
            <a:rect l="l" t="t" r="r" b="b"/>
            <a:pathLst>
              <a:path w="284655" h="227188">
                <a:moveTo>
                  <a:pt x="3692" y="189581"/>
                </a:moveTo>
                <a:lnTo>
                  <a:pt x="5233" y="192047"/>
                </a:lnTo>
                <a:lnTo>
                  <a:pt x="6770" y="193897"/>
                </a:lnTo>
                <a:lnTo>
                  <a:pt x="8618" y="195436"/>
                </a:lnTo>
                <a:lnTo>
                  <a:pt x="10156" y="196978"/>
                </a:lnTo>
                <a:lnTo>
                  <a:pt x="21234" y="204376"/>
                </a:lnTo>
                <a:lnTo>
                  <a:pt x="33235" y="209617"/>
                </a:lnTo>
                <a:lnTo>
                  <a:pt x="46774" y="214241"/>
                </a:lnTo>
                <a:lnTo>
                  <a:pt x="62161" y="218249"/>
                </a:lnTo>
                <a:lnTo>
                  <a:pt x="79086" y="221332"/>
                </a:lnTo>
                <a:lnTo>
                  <a:pt x="96625" y="223798"/>
                </a:lnTo>
                <a:lnTo>
                  <a:pt x="114780" y="225339"/>
                </a:lnTo>
                <a:lnTo>
                  <a:pt x="133860" y="226880"/>
                </a:lnTo>
                <a:lnTo>
                  <a:pt x="152632" y="227188"/>
                </a:lnTo>
                <a:lnTo>
                  <a:pt x="171402" y="226880"/>
                </a:lnTo>
                <a:lnTo>
                  <a:pt x="189558" y="225955"/>
                </a:lnTo>
                <a:lnTo>
                  <a:pt x="206779" y="225031"/>
                </a:lnTo>
                <a:lnTo>
                  <a:pt x="223113" y="222873"/>
                </a:lnTo>
                <a:lnTo>
                  <a:pt x="238183" y="220715"/>
                </a:lnTo>
                <a:lnTo>
                  <a:pt x="251420" y="217941"/>
                </a:lnTo>
                <a:lnTo>
                  <a:pt x="262799" y="214550"/>
                </a:lnTo>
                <a:lnTo>
                  <a:pt x="284655" y="202219"/>
                </a:lnTo>
                <a:lnTo>
                  <a:pt x="284036" y="200677"/>
                </a:lnTo>
                <a:lnTo>
                  <a:pt x="283107" y="199138"/>
                </a:lnTo>
                <a:lnTo>
                  <a:pt x="282488" y="197596"/>
                </a:lnTo>
                <a:lnTo>
                  <a:pt x="281869" y="196054"/>
                </a:lnTo>
                <a:lnTo>
                  <a:pt x="280940" y="194822"/>
                </a:lnTo>
                <a:lnTo>
                  <a:pt x="280036" y="193280"/>
                </a:lnTo>
                <a:lnTo>
                  <a:pt x="279108" y="191738"/>
                </a:lnTo>
                <a:lnTo>
                  <a:pt x="278179" y="190198"/>
                </a:lnTo>
                <a:lnTo>
                  <a:pt x="276940" y="188963"/>
                </a:lnTo>
                <a:lnTo>
                  <a:pt x="276037" y="187421"/>
                </a:lnTo>
                <a:lnTo>
                  <a:pt x="275108" y="185882"/>
                </a:lnTo>
                <a:lnTo>
                  <a:pt x="274179" y="184647"/>
                </a:lnTo>
                <a:lnTo>
                  <a:pt x="272940" y="183108"/>
                </a:lnTo>
                <a:lnTo>
                  <a:pt x="272037" y="182183"/>
                </a:lnTo>
                <a:lnTo>
                  <a:pt x="271108" y="180641"/>
                </a:lnTo>
                <a:lnTo>
                  <a:pt x="270179" y="179716"/>
                </a:lnTo>
                <a:lnTo>
                  <a:pt x="234493" y="164918"/>
                </a:lnTo>
                <a:lnTo>
                  <a:pt x="240015" y="177867"/>
                </a:lnTo>
                <a:lnTo>
                  <a:pt x="235705" y="174783"/>
                </a:lnTo>
                <a:lnTo>
                  <a:pt x="231396" y="172009"/>
                </a:lnTo>
                <a:lnTo>
                  <a:pt x="227396" y="168620"/>
                </a:lnTo>
                <a:lnTo>
                  <a:pt x="223397" y="165536"/>
                </a:lnTo>
                <a:lnTo>
                  <a:pt x="219707" y="162454"/>
                </a:lnTo>
                <a:lnTo>
                  <a:pt x="215707" y="159063"/>
                </a:lnTo>
                <a:lnTo>
                  <a:pt x="212017" y="155671"/>
                </a:lnTo>
                <a:lnTo>
                  <a:pt x="208637" y="152590"/>
                </a:lnTo>
                <a:lnTo>
                  <a:pt x="204947" y="148891"/>
                </a:lnTo>
                <a:lnTo>
                  <a:pt x="201257" y="145499"/>
                </a:lnTo>
                <a:lnTo>
                  <a:pt x="197559" y="141801"/>
                </a:lnTo>
                <a:lnTo>
                  <a:pt x="194174" y="138409"/>
                </a:lnTo>
                <a:lnTo>
                  <a:pt x="190788" y="134710"/>
                </a:lnTo>
                <a:lnTo>
                  <a:pt x="187403" y="131011"/>
                </a:lnTo>
                <a:lnTo>
                  <a:pt x="183710" y="127003"/>
                </a:lnTo>
                <a:lnTo>
                  <a:pt x="180328" y="123611"/>
                </a:lnTo>
                <a:lnTo>
                  <a:pt x="176942" y="124228"/>
                </a:lnTo>
                <a:lnTo>
                  <a:pt x="177556" y="126078"/>
                </a:lnTo>
                <a:lnTo>
                  <a:pt x="178480" y="127927"/>
                </a:lnTo>
                <a:lnTo>
                  <a:pt x="179097" y="129777"/>
                </a:lnTo>
                <a:lnTo>
                  <a:pt x="180328" y="131626"/>
                </a:lnTo>
                <a:lnTo>
                  <a:pt x="181249" y="133168"/>
                </a:lnTo>
                <a:lnTo>
                  <a:pt x="182173" y="135018"/>
                </a:lnTo>
                <a:lnTo>
                  <a:pt x="183403" y="136867"/>
                </a:lnTo>
                <a:lnTo>
                  <a:pt x="184327" y="138716"/>
                </a:lnTo>
                <a:lnTo>
                  <a:pt x="185251" y="140566"/>
                </a:lnTo>
                <a:lnTo>
                  <a:pt x="186482" y="142415"/>
                </a:lnTo>
                <a:lnTo>
                  <a:pt x="187403" y="143957"/>
                </a:lnTo>
                <a:lnTo>
                  <a:pt x="188636" y="145807"/>
                </a:lnTo>
                <a:lnTo>
                  <a:pt x="189558" y="147349"/>
                </a:lnTo>
                <a:lnTo>
                  <a:pt x="190788" y="149198"/>
                </a:lnTo>
                <a:lnTo>
                  <a:pt x="192019" y="151048"/>
                </a:lnTo>
                <a:lnTo>
                  <a:pt x="193250" y="152897"/>
                </a:lnTo>
                <a:lnTo>
                  <a:pt x="192943" y="154129"/>
                </a:lnTo>
                <a:lnTo>
                  <a:pt x="191405" y="154747"/>
                </a:lnTo>
                <a:lnTo>
                  <a:pt x="189867" y="154747"/>
                </a:lnTo>
                <a:lnTo>
                  <a:pt x="188943" y="154439"/>
                </a:lnTo>
                <a:lnTo>
                  <a:pt x="188327" y="154439"/>
                </a:lnTo>
                <a:lnTo>
                  <a:pt x="183096" y="148891"/>
                </a:lnTo>
                <a:lnTo>
                  <a:pt x="178173" y="143033"/>
                </a:lnTo>
                <a:lnTo>
                  <a:pt x="173557" y="136867"/>
                </a:lnTo>
                <a:lnTo>
                  <a:pt x="169247" y="130701"/>
                </a:lnTo>
                <a:lnTo>
                  <a:pt x="165248" y="123921"/>
                </a:lnTo>
                <a:lnTo>
                  <a:pt x="161555" y="117448"/>
                </a:lnTo>
                <a:lnTo>
                  <a:pt x="157863" y="110665"/>
                </a:lnTo>
                <a:lnTo>
                  <a:pt x="154477" y="103882"/>
                </a:lnTo>
                <a:lnTo>
                  <a:pt x="150785" y="97102"/>
                </a:lnTo>
                <a:lnTo>
                  <a:pt x="147399" y="90319"/>
                </a:lnTo>
                <a:lnTo>
                  <a:pt x="143707" y="83539"/>
                </a:lnTo>
                <a:lnTo>
                  <a:pt x="140014" y="77373"/>
                </a:lnTo>
                <a:lnTo>
                  <a:pt x="136014" y="71207"/>
                </a:lnTo>
                <a:lnTo>
                  <a:pt x="131705" y="65659"/>
                </a:lnTo>
                <a:lnTo>
                  <a:pt x="127399" y="60111"/>
                </a:lnTo>
                <a:lnTo>
                  <a:pt x="122782" y="55177"/>
                </a:lnTo>
                <a:lnTo>
                  <a:pt x="122782" y="57952"/>
                </a:lnTo>
                <a:lnTo>
                  <a:pt x="123399" y="61650"/>
                </a:lnTo>
                <a:lnTo>
                  <a:pt x="124630" y="65967"/>
                </a:lnTo>
                <a:lnTo>
                  <a:pt x="126475" y="70900"/>
                </a:lnTo>
                <a:lnTo>
                  <a:pt x="128322" y="75831"/>
                </a:lnTo>
                <a:lnTo>
                  <a:pt x="131091" y="81689"/>
                </a:lnTo>
                <a:lnTo>
                  <a:pt x="133553" y="87545"/>
                </a:lnTo>
                <a:lnTo>
                  <a:pt x="136322" y="93403"/>
                </a:lnTo>
                <a:lnTo>
                  <a:pt x="139093" y="99259"/>
                </a:lnTo>
                <a:lnTo>
                  <a:pt x="142169" y="105117"/>
                </a:lnTo>
                <a:lnTo>
                  <a:pt x="144937" y="110973"/>
                </a:lnTo>
                <a:lnTo>
                  <a:pt x="147709" y="116213"/>
                </a:lnTo>
                <a:lnTo>
                  <a:pt x="150171" y="121147"/>
                </a:lnTo>
                <a:lnTo>
                  <a:pt x="152632" y="125461"/>
                </a:lnTo>
                <a:lnTo>
                  <a:pt x="154170" y="129162"/>
                </a:lnTo>
                <a:lnTo>
                  <a:pt x="156018" y="132551"/>
                </a:lnTo>
                <a:lnTo>
                  <a:pt x="153863" y="131936"/>
                </a:lnTo>
                <a:lnTo>
                  <a:pt x="150785" y="129469"/>
                </a:lnTo>
                <a:lnTo>
                  <a:pt x="146785" y="125153"/>
                </a:lnTo>
                <a:lnTo>
                  <a:pt x="142169" y="119298"/>
                </a:lnTo>
                <a:lnTo>
                  <a:pt x="136938" y="111590"/>
                </a:lnTo>
                <a:lnTo>
                  <a:pt x="131398" y="103575"/>
                </a:lnTo>
                <a:lnTo>
                  <a:pt x="125551" y="94635"/>
                </a:lnTo>
                <a:lnTo>
                  <a:pt x="119397" y="85078"/>
                </a:lnTo>
                <a:lnTo>
                  <a:pt x="113243" y="75214"/>
                </a:lnTo>
                <a:lnTo>
                  <a:pt x="107395" y="65967"/>
                </a:lnTo>
                <a:lnTo>
                  <a:pt x="101858" y="56719"/>
                </a:lnTo>
                <a:lnTo>
                  <a:pt x="97242" y="48704"/>
                </a:lnTo>
                <a:lnTo>
                  <a:pt x="92625" y="41614"/>
                </a:lnTo>
                <a:lnTo>
                  <a:pt x="89240" y="35758"/>
                </a:lnTo>
                <a:lnTo>
                  <a:pt x="86778" y="31442"/>
                </a:lnTo>
                <a:lnTo>
                  <a:pt x="85547" y="29283"/>
                </a:lnTo>
                <a:lnTo>
                  <a:pt x="86471" y="32057"/>
                </a:lnTo>
                <a:lnTo>
                  <a:pt x="88316" y="35758"/>
                </a:lnTo>
                <a:lnTo>
                  <a:pt x="90471" y="40997"/>
                </a:lnTo>
                <a:lnTo>
                  <a:pt x="93242" y="47162"/>
                </a:lnTo>
                <a:lnTo>
                  <a:pt x="96318" y="53635"/>
                </a:lnTo>
                <a:lnTo>
                  <a:pt x="99703" y="60726"/>
                </a:lnTo>
                <a:lnTo>
                  <a:pt x="103089" y="68433"/>
                </a:lnTo>
                <a:lnTo>
                  <a:pt x="106781" y="76138"/>
                </a:lnTo>
                <a:lnTo>
                  <a:pt x="109857" y="83846"/>
                </a:lnTo>
                <a:lnTo>
                  <a:pt x="112935" y="90936"/>
                </a:lnTo>
                <a:lnTo>
                  <a:pt x="116011" y="97719"/>
                </a:lnTo>
                <a:lnTo>
                  <a:pt x="118166" y="104192"/>
                </a:lnTo>
                <a:lnTo>
                  <a:pt x="120013" y="109123"/>
                </a:lnTo>
                <a:lnTo>
                  <a:pt x="121551" y="113439"/>
                </a:lnTo>
                <a:lnTo>
                  <a:pt x="122168" y="116521"/>
                </a:lnTo>
                <a:lnTo>
                  <a:pt x="121858" y="117755"/>
                </a:lnTo>
                <a:lnTo>
                  <a:pt x="117859" y="112822"/>
                </a:lnTo>
                <a:lnTo>
                  <a:pt x="114166" y="107584"/>
                </a:lnTo>
                <a:lnTo>
                  <a:pt x="110474" y="102343"/>
                </a:lnTo>
                <a:lnTo>
                  <a:pt x="107088" y="97102"/>
                </a:lnTo>
                <a:lnTo>
                  <a:pt x="103396" y="91861"/>
                </a:lnTo>
                <a:lnTo>
                  <a:pt x="100010" y="86620"/>
                </a:lnTo>
                <a:lnTo>
                  <a:pt x="96318" y="81379"/>
                </a:lnTo>
                <a:lnTo>
                  <a:pt x="93242" y="76138"/>
                </a:lnTo>
                <a:lnTo>
                  <a:pt x="89856" y="70590"/>
                </a:lnTo>
                <a:lnTo>
                  <a:pt x="86471" y="65349"/>
                </a:lnTo>
                <a:lnTo>
                  <a:pt x="83393" y="59801"/>
                </a:lnTo>
                <a:lnTo>
                  <a:pt x="80317" y="54253"/>
                </a:lnTo>
                <a:lnTo>
                  <a:pt x="77238" y="48704"/>
                </a:lnTo>
                <a:lnTo>
                  <a:pt x="74162" y="43463"/>
                </a:lnTo>
                <a:lnTo>
                  <a:pt x="71084" y="37915"/>
                </a:lnTo>
                <a:lnTo>
                  <a:pt x="68315" y="32674"/>
                </a:lnTo>
                <a:lnTo>
                  <a:pt x="68929" y="36991"/>
                </a:lnTo>
                <a:lnTo>
                  <a:pt x="69853" y="41307"/>
                </a:lnTo>
                <a:lnTo>
                  <a:pt x="71084" y="45623"/>
                </a:lnTo>
                <a:lnTo>
                  <a:pt x="72932" y="50246"/>
                </a:lnTo>
                <a:lnTo>
                  <a:pt x="74470" y="54253"/>
                </a:lnTo>
                <a:lnTo>
                  <a:pt x="76624" y="58569"/>
                </a:lnTo>
                <a:lnTo>
                  <a:pt x="78469" y="62575"/>
                </a:lnTo>
                <a:lnTo>
                  <a:pt x="80624" y="66584"/>
                </a:lnTo>
                <a:lnTo>
                  <a:pt x="82778" y="70590"/>
                </a:lnTo>
                <a:lnTo>
                  <a:pt x="84933" y="74599"/>
                </a:lnTo>
                <a:lnTo>
                  <a:pt x="86471" y="78605"/>
                </a:lnTo>
                <a:lnTo>
                  <a:pt x="88626" y="82921"/>
                </a:lnTo>
                <a:lnTo>
                  <a:pt x="89856" y="86620"/>
                </a:lnTo>
                <a:lnTo>
                  <a:pt x="91087" y="90936"/>
                </a:lnTo>
                <a:lnTo>
                  <a:pt x="92011" y="94942"/>
                </a:lnTo>
                <a:lnTo>
                  <a:pt x="92625" y="99259"/>
                </a:lnTo>
                <a:lnTo>
                  <a:pt x="89856" y="96177"/>
                </a:lnTo>
                <a:lnTo>
                  <a:pt x="87085" y="92168"/>
                </a:lnTo>
                <a:lnTo>
                  <a:pt x="83702" y="87237"/>
                </a:lnTo>
                <a:lnTo>
                  <a:pt x="80010" y="81379"/>
                </a:lnTo>
                <a:lnTo>
                  <a:pt x="76007" y="74599"/>
                </a:lnTo>
                <a:lnTo>
                  <a:pt x="72008" y="67201"/>
                </a:lnTo>
                <a:lnTo>
                  <a:pt x="67699" y="59801"/>
                </a:lnTo>
                <a:lnTo>
                  <a:pt x="63699" y="52096"/>
                </a:lnTo>
                <a:lnTo>
                  <a:pt x="59083" y="44081"/>
                </a:lnTo>
                <a:lnTo>
                  <a:pt x="55083" y="36066"/>
                </a:lnTo>
                <a:lnTo>
                  <a:pt x="51391" y="28668"/>
                </a:lnTo>
                <a:lnTo>
                  <a:pt x="48005" y="21268"/>
                </a:lnTo>
                <a:lnTo>
                  <a:pt x="44620" y="14795"/>
                </a:lnTo>
                <a:lnTo>
                  <a:pt x="41851" y="8939"/>
                </a:lnTo>
                <a:lnTo>
                  <a:pt x="39389" y="3698"/>
                </a:lnTo>
                <a:lnTo>
                  <a:pt x="37542" y="0"/>
                </a:lnTo>
                <a:lnTo>
                  <a:pt x="28004" y="2464"/>
                </a:lnTo>
                <a:lnTo>
                  <a:pt x="37542" y="22810"/>
                </a:lnTo>
                <a:lnTo>
                  <a:pt x="46774" y="42231"/>
                </a:lnTo>
                <a:lnTo>
                  <a:pt x="55697" y="60726"/>
                </a:lnTo>
                <a:lnTo>
                  <a:pt x="64930" y="77990"/>
                </a:lnTo>
                <a:lnTo>
                  <a:pt x="73855" y="94018"/>
                </a:lnTo>
                <a:lnTo>
                  <a:pt x="83393" y="109433"/>
                </a:lnTo>
                <a:lnTo>
                  <a:pt x="93549" y="123611"/>
                </a:lnTo>
                <a:lnTo>
                  <a:pt x="104627" y="136867"/>
                </a:lnTo>
                <a:lnTo>
                  <a:pt x="116321" y="148891"/>
                </a:lnTo>
                <a:lnTo>
                  <a:pt x="128936" y="159987"/>
                </a:lnTo>
                <a:lnTo>
                  <a:pt x="143400" y="170159"/>
                </a:lnTo>
                <a:lnTo>
                  <a:pt x="159094" y="179409"/>
                </a:lnTo>
                <a:lnTo>
                  <a:pt x="176325" y="187114"/>
                </a:lnTo>
                <a:lnTo>
                  <a:pt x="195712" y="194512"/>
                </a:lnTo>
                <a:lnTo>
                  <a:pt x="217256" y="200370"/>
                </a:lnTo>
                <a:lnTo>
                  <a:pt x="240944" y="205611"/>
                </a:lnTo>
                <a:lnTo>
                  <a:pt x="239421" y="208076"/>
                </a:lnTo>
                <a:lnTo>
                  <a:pt x="226493" y="208384"/>
                </a:lnTo>
                <a:lnTo>
                  <a:pt x="214495" y="208076"/>
                </a:lnTo>
                <a:lnTo>
                  <a:pt x="202780" y="206843"/>
                </a:lnTo>
                <a:lnTo>
                  <a:pt x="191712" y="204376"/>
                </a:lnTo>
                <a:lnTo>
                  <a:pt x="180942" y="200987"/>
                </a:lnTo>
                <a:lnTo>
                  <a:pt x="170478" y="197286"/>
                </a:lnTo>
                <a:lnTo>
                  <a:pt x="160324" y="192355"/>
                </a:lnTo>
                <a:lnTo>
                  <a:pt x="150785" y="187114"/>
                </a:lnTo>
                <a:lnTo>
                  <a:pt x="141245" y="181258"/>
                </a:lnTo>
                <a:lnTo>
                  <a:pt x="132015" y="174783"/>
                </a:lnTo>
                <a:lnTo>
                  <a:pt x="122782" y="168002"/>
                </a:lnTo>
                <a:lnTo>
                  <a:pt x="114166" y="160912"/>
                </a:lnTo>
                <a:lnTo>
                  <a:pt x="105241" y="153204"/>
                </a:lnTo>
                <a:lnTo>
                  <a:pt x="96318" y="145807"/>
                </a:lnTo>
                <a:lnTo>
                  <a:pt x="87702" y="137792"/>
                </a:lnTo>
                <a:lnTo>
                  <a:pt x="79086" y="130087"/>
                </a:lnTo>
                <a:lnTo>
                  <a:pt x="75393" y="130087"/>
                </a:lnTo>
                <a:lnTo>
                  <a:pt x="73239" y="130394"/>
                </a:lnTo>
                <a:lnTo>
                  <a:pt x="71084" y="131011"/>
                </a:lnTo>
                <a:lnTo>
                  <a:pt x="68622" y="131626"/>
                </a:lnTo>
                <a:lnTo>
                  <a:pt x="66468" y="132243"/>
                </a:lnTo>
                <a:lnTo>
                  <a:pt x="64006" y="132861"/>
                </a:lnTo>
                <a:lnTo>
                  <a:pt x="61544" y="133785"/>
                </a:lnTo>
                <a:lnTo>
                  <a:pt x="58776" y="134400"/>
                </a:lnTo>
                <a:lnTo>
                  <a:pt x="56314" y="135325"/>
                </a:lnTo>
                <a:lnTo>
                  <a:pt x="54159" y="136250"/>
                </a:lnTo>
                <a:lnTo>
                  <a:pt x="51698" y="137177"/>
                </a:lnTo>
                <a:lnTo>
                  <a:pt x="49543" y="138102"/>
                </a:lnTo>
                <a:lnTo>
                  <a:pt x="47698" y="138716"/>
                </a:lnTo>
                <a:lnTo>
                  <a:pt x="45543" y="139641"/>
                </a:lnTo>
                <a:lnTo>
                  <a:pt x="36004" y="145499"/>
                </a:lnTo>
                <a:lnTo>
                  <a:pt x="30157" y="150740"/>
                </a:lnTo>
                <a:lnTo>
                  <a:pt x="26464" y="155978"/>
                </a:lnTo>
                <a:lnTo>
                  <a:pt x="24619" y="161219"/>
                </a:lnTo>
                <a:lnTo>
                  <a:pt x="24619" y="166153"/>
                </a:lnTo>
                <a:lnTo>
                  <a:pt x="25850" y="171084"/>
                </a:lnTo>
                <a:lnTo>
                  <a:pt x="28619" y="176017"/>
                </a:lnTo>
                <a:lnTo>
                  <a:pt x="32618" y="180948"/>
                </a:lnTo>
                <a:lnTo>
                  <a:pt x="37235" y="185264"/>
                </a:lnTo>
                <a:lnTo>
                  <a:pt x="42775" y="189581"/>
                </a:lnTo>
                <a:lnTo>
                  <a:pt x="48622" y="193587"/>
                </a:lnTo>
                <a:lnTo>
                  <a:pt x="54776" y="197286"/>
                </a:lnTo>
                <a:lnTo>
                  <a:pt x="60930" y="200677"/>
                </a:lnTo>
                <a:lnTo>
                  <a:pt x="67392" y="203451"/>
                </a:lnTo>
                <a:lnTo>
                  <a:pt x="73239" y="205918"/>
                </a:lnTo>
                <a:lnTo>
                  <a:pt x="79086" y="208076"/>
                </a:lnTo>
                <a:lnTo>
                  <a:pt x="72625" y="208384"/>
                </a:lnTo>
                <a:lnTo>
                  <a:pt x="65854" y="209001"/>
                </a:lnTo>
                <a:lnTo>
                  <a:pt x="59083" y="208384"/>
                </a:lnTo>
                <a:lnTo>
                  <a:pt x="52928" y="207768"/>
                </a:lnTo>
                <a:lnTo>
                  <a:pt x="46467" y="206225"/>
                </a:lnTo>
                <a:lnTo>
                  <a:pt x="40313" y="204376"/>
                </a:lnTo>
                <a:lnTo>
                  <a:pt x="34466" y="202219"/>
                </a:lnTo>
                <a:lnTo>
                  <a:pt x="29235" y="199445"/>
                </a:lnTo>
                <a:lnTo>
                  <a:pt x="24312" y="195746"/>
                </a:lnTo>
                <a:lnTo>
                  <a:pt x="20003" y="192047"/>
                </a:lnTo>
                <a:lnTo>
                  <a:pt x="16310" y="187421"/>
                </a:lnTo>
                <a:lnTo>
                  <a:pt x="13848" y="182490"/>
                </a:lnTo>
                <a:lnTo>
                  <a:pt x="12311" y="176942"/>
                </a:lnTo>
                <a:lnTo>
                  <a:pt x="11694" y="170776"/>
                </a:lnTo>
                <a:lnTo>
                  <a:pt x="12311" y="163993"/>
                </a:lnTo>
                <a:lnTo>
                  <a:pt x="14156" y="156903"/>
                </a:lnTo>
                <a:lnTo>
                  <a:pt x="9539" y="159987"/>
                </a:lnTo>
                <a:lnTo>
                  <a:pt x="6154" y="163686"/>
                </a:lnTo>
                <a:lnTo>
                  <a:pt x="3385" y="167078"/>
                </a:lnTo>
                <a:lnTo>
                  <a:pt x="1540" y="170469"/>
                </a:lnTo>
                <a:lnTo>
                  <a:pt x="309" y="173551"/>
                </a:lnTo>
                <a:lnTo>
                  <a:pt x="0" y="176632"/>
                </a:lnTo>
                <a:lnTo>
                  <a:pt x="0" y="179409"/>
                </a:lnTo>
                <a:lnTo>
                  <a:pt x="309" y="182490"/>
                </a:lnTo>
                <a:lnTo>
                  <a:pt x="923" y="184957"/>
                </a:lnTo>
                <a:lnTo>
                  <a:pt x="2461" y="187421"/>
                </a:lnTo>
                <a:lnTo>
                  <a:pt x="3692" y="189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562114" y="3342824"/>
            <a:ext cx="74779" cy="61652"/>
          </a:xfrm>
          <a:custGeom>
            <a:avLst/>
            <a:gdLst/>
            <a:ahLst/>
            <a:cxnLst/>
            <a:rect l="l" t="t" r="r" b="b"/>
            <a:pathLst>
              <a:path w="74779" h="61652">
                <a:moveTo>
                  <a:pt x="309" y="61035"/>
                </a:moveTo>
                <a:lnTo>
                  <a:pt x="0" y="61652"/>
                </a:lnTo>
                <a:lnTo>
                  <a:pt x="4618" y="59493"/>
                </a:lnTo>
                <a:lnTo>
                  <a:pt x="10166" y="57644"/>
                </a:lnTo>
                <a:lnTo>
                  <a:pt x="15998" y="55487"/>
                </a:lnTo>
                <a:lnTo>
                  <a:pt x="22475" y="53638"/>
                </a:lnTo>
                <a:lnTo>
                  <a:pt x="29235" y="51171"/>
                </a:lnTo>
                <a:lnTo>
                  <a:pt x="35996" y="49012"/>
                </a:lnTo>
                <a:lnTo>
                  <a:pt x="42473" y="46238"/>
                </a:lnTo>
                <a:lnTo>
                  <a:pt x="49233" y="43463"/>
                </a:lnTo>
                <a:lnTo>
                  <a:pt x="55400" y="40072"/>
                </a:lnTo>
                <a:lnTo>
                  <a:pt x="60613" y="36373"/>
                </a:lnTo>
                <a:lnTo>
                  <a:pt x="65541" y="32060"/>
                </a:lnTo>
                <a:lnTo>
                  <a:pt x="69541" y="27433"/>
                </a:lnTo>
                <a:lnTo>
                  <a:pt x="72328" y="21885"/>
                </a:lnTo>
                <a:lnTo>
                  <a:pt x="74470" y="16030"/>
                </a:lnTo>
                <a:lnTo>
                  <a:pt x="74779" y="9554"/>
                </a:lnTo>
                <a:lnTo>
                  <a:pt x="73850" y="2466"/>
                </a:lnTo>
                <a:lnTo>
                  <a:pt x="65541" y="0"/>
                </a:lnTo>
                <a:lnTo>
                  <a:pt x="62161" y="3698"/>
                </a:lnTo>
                <a:lnTo>
                  <a:pt x="58162" y="8015"/>
                </a:lnTo>
                <a:lnTo>
                  <a:pt x="53233" y="12945"/>
                </a:lnTo>
                <a:lnTo>
                  <a:pt x="48304" y="17879"/>
                </a:lnTo>
                <a:lnTo>
                  <a:pt x="42782" y="23120"/>
                </a:lnTo>
                <a:lnTo>
                  <a:pt x="37235" y="28051"/>
                </a:lnTo>
                <a:lnTo>
                  <a:pt x="31687" y="33292"/>
                </a:lnTo>
                <a:lnTo>
                  <a:pt x="26474" y="38223"/>
                </a:lnTo>
                <a:lnTo>
                  <a:pt x="20926" y="42849"/>
                </a:lnTo>
                <a:lnTo>
                  <a:pt x="15998" y="47472"/>
                </a:lnTo>
                <a:lnTo>
                  <a:pt x="11379" y="51171"/>
                </a:lnTo>
                <a:lnTo>
                  <a:pt x="7379" y="54870"/>
                </a:lnTo>
                <a:lnTo>
                  <a:pt x="3999" y="57644"/>
                </a:lnTo>
                <a:lnTo>
                  <a:pt x="1857" y="59801"/>
                </a:lnTo>
                <a:lnTo>
                  <a:pt x="309" y="61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442102" y="3213354"/>
            <a:ext cx="178790" cy="190196"/>
          </a:xfrm>
          <a:custGeom>
            <a:avLst/>
            <a:gdLst/>
            <a:ahLst/>
            <a:cxnLst/>
            <a:rect l="l" t="t" r="r" b="b"/>
            <a:pathLst>
              <a:path w="178790" h="190196">
                <a:moveTo>
                  <a:pt x="178790" y="97409"/>
                </a:moveTo>
                <a:lnTo>
                  <a:pt x="178480" y="86927"/>
                </a:lnTo>
                <a:lnTo>
                  <a:pt x="176029" y="75524"/>
                </a:lnTo>
                <a:lnTo>
                  <a:pt x="171100" y="63810"/>
                </a:lnTo>
                <a:lnTo>
                  <a:pt x="163720" y="51479"/>
                </a:lnTo>
                <a:lnTo>
                  <a:pt x="163411" y="51171"/>
                </a:lnTo>
                <a:lnTo>
                  <a:pt x="163101" y="50246"/>
                </a:lnTo>
                <a:lnTo>
                  <a:pt x="162172" y="49012"/>
                </a:lnTo>
                <a:lnTo>
                  <a:pt x="161553" y="47780"/>
                </a:lnTo>
                <a:lnTo>
                  <a:pt x="160933" y="46545"/>
                </a:lnTo>
                <a:lnTo>
                  <a:pt x="160624" y="45930"/>
                </a:lnTo>
                <a:lnTo>
                  <a:pt x="160004" y="45006"/>
                </a:lnTo>
                <a:lnTo>
                  <a:pt x="159411" y="44081"/>
                </a:lnTo>
                <a:lnTo>
                  <a:pt x="158482" y="42539"/>
                </a:lnTo>
                <a:lnTo>
                  <a:pt x="158172" y="41614"/>
                </a:lnTo>
                <a:lnTo>
                  <a:pt x="148935" y="26816"/>
                </a:lnTo>
                <a:lnTo>
                  <a:pt x="138794" y="15412"/>
                </a:lnTo>
                <a:lnTo>
                  <a:pt x="127388" y="7397"/>
                </a:lnTo>
                <a:lnTo>
                  <a:pt x="115389" y="2464"/>
                </a:lnTo>
                <a:lnTo>
                  <a:pt x="102462" y="0"/>
                </a:lnTo>
                <a:lnTo>
                  <a:pt x="89534" y="0"/>
                </a:lnTo>
                <a:lnTo>
                  <a:pt x="76322" y="1539"/>
                </a:lnTo>
                <a:lnTo>
                  <a:pt x="63395" y="4930"/>
                </a:lnTo>
                <a:lnTo>
                  <a:pt x="50776" y="9554"/>
                </a:lnTo>
                <a:lnTo>
                  <a:pt x="39397" y="14795"/>
                </a:lnTo>
                <a:lnTo>
                  <a:pt x="28611" y="20653"/>
                </a:lnTo>
                <a:lnTo>
                  <a:pt x="19373" y="26509"/>
                </a:lnTo>
                <a:lnTo>
                  <a:pt x="11374" y="32057"/>
                </a:lnTo>
                <a:lnTo>
                  <a:pt x="5537" y="37298"/>
                </a:lnTo>
                <a:lnTo>
                  <a:pt x="1537" y="41614"/>
                </a:lnTo>
                <a:lnTo>
                  <a:pt x="0" y="45005"/>
                </a:lnTo>
                <a:lnTo>
                  <a:pt x="5230" y="45313"/>
                </a:lnTo>
                <a:lnTo>
                  <a:pt x="10471" y="45313"/>
                </a:lnTo>
                <a:lnTo>
                  <a:pt x="15993" y="44695"/>
                </a:lnTo>
                <a:lnTo>
                  <a:pt x="21231" y="43463"/>
                </a:lnTo>
                <a:lnTo>
                  <a:pt x="26469" y="41921"/>
                </a:lnTo>
                <a:lnTo>
                  <a:pt x="31707" y="40072"/>
                </a:lnTo>
                <a:lnTo>
                  <a:pt x="36920" y="38223"/>
                </a:lnTo>
                <a:lnTo>
                  <a:pt x="42468" y="36066"/>
                </a:lnTo>
                <a:lnTo>
                  <a:pt x="47706" y="33292"/>
                </a:lnTo>
                <a:lnTo>
                  <a:pt x="52918" y="30825"/>
                </a:lnTo>
                <a:lnTo>
                  <a:pt x="57847" y="28051"/>
                </a:lnTo>
                <a:lnTo>
                  <a:pt x="63085" y="25584"/>
                </a:lnTo>
                <a:lnTo>
                  <a:pt x="68013" y="22810"/>
                </a:lnTo>
                <a:lnTo>
                  <a:pt x="72632" y="20036"/>
                </a:lnTo>
                <a:lnTo>
                  <a:pt x="77225" y="17876"/>
                </a:lnTo>
                <a:lnTo>
                  <a:pt x="81844" y="15720"/>
                </a:lnTo>
                <a:lnTo>
                  <a:pt x="86773" y="13563"/>
                </a:lnTo>
                <a:lnTo>
                  <a:pt x="92321" y="13253"/>
                </a:lnTo>
                <a:lnTo>
                  <a:pt x="97843" y="13563"/>
                </a:lnTo>
                <a:lnTo>
                  <a:pt x="104010" y="15102"/>
                </a:lnTo>
                <a:lnTo>
                  <a:pt x="109867" y="17569"/>
                </a:lnTo>
                <a:lnTo>
                  <a:pt x="115699" y="20960"/>
                </a:lnTo>
                <a:lnTo>
                  <a:pt x="121247" y="24659"/>
                </a:lnTo>
                <a:lnTo>
                  <a:pt x="127079" y="29283"/>
                </a:lnTo>
                <a:lnTo>
                  <a:pt x="132007" y="34216"/>
                </a:lnTo>
                <a:lnTo>
                  <a:pt x="136626" y="39457"/>
                </a:lnTo>
                <a:lnTo>
                  <a:pt x="140935" y="45313"/>
                </a:lnTo>
                <a:lnTo>
                  <a:pt x="144625" y="51171"/>
                </a:lnTo>
                <a:lnTo>
                  <a:pt x="147386" y="57027"/>
                </a:lnTo>
                <a:lnTo>
                  <a:pt x="149244" y="62885"/>
                </a:lnTo>
                <a:lnTo>
                  <a:pt x="150483" y="68433"/>
                </a:lnTo>
                <a:lnTo>
                  <a:pt x="150792" y="73982"/>
                </a:lnTo>
                <a:lnTo>
                  <a:pt x="148315" y="79222"/>
                </a:lnTo>
                <a:lnTo>
                  <a:pt x="145554" y="84153"/>
                </a:lnTo>
                <a:lnTo>
                  <a:pt x="142174" y="88470"/>
                </a:lnTo>
                <a:lnTo>
                  <a:pt x="138484" y="92786"/>
                </a:lnTo>
                <a:lnTo>
                  <a:pt x="133865" y="96485"/>
                </a:lnTo>
                <a:lnTo>
                  <a:pt x="129556" y="99876"/>
                </a:lnTo>
                <a:lnTo>
                  <a:pt x="124627" y="103267"/>
                </a:lnTo>
                <a:lnTo>
                  <a:pt x="119389" y="106349"/>
                </a:lnTo>
                <a:lnTo>
                  <a:pt x="114177" y="109123"/>
                </a:lnTo>
                <a:lnTo>
                  <a:pt x="108319" y="111897"/>
                </a:lnTo>
                <a:lnTo>
                  <a:pt x="102462" y="114364"/>
                </a:lnTo>
                <a:lnTo>
                  <a:pt x="96630" y="117138"/>
                </a:lnTo>
                <a:lnTo>
                  <a:pt x="90153" y="119295"/>
                </a:lnTo>
                <a:lnTo>
                  <a:pt x="84012" y="122072"/>
                </a:lnTo>
                <a:lnTo>
                  <a:pt x="77845" y="124846"/>
                </a:lnTo>
                <a:lnTo>
                  <a:pt x="71394" y="127620"/>
                </a:lnTo>
                <a:lnTo>
                  <a:pt x="71394" y="128235"/>
                </a:lnTo>
                <a:lnTo>
                  <a:pt x="71703" y="129469"/>
                </a:lnTo>
                <a:lnTo>
                  <a:pt x="71703" y="130084"/>
                </a:lnTo>
                <a:lnTo>
                  <a:pt x="72013" y="131011"/>
                </a:lnTo>
                <a:lnTo>
                  <a:pt x="72632" y="131936"/>
                </a:lnTo>
                <a:lnTo>
                  <a:pt x="72942" y="133168"/>
                </a:lnTo>
                <a:lnTo>
                  <a:pt x="73226" y="134093"/>
                </a:lnTo>
                <a:lnTo>
                  <a:pt x="73845" y="135018"/>
                </a:lnTo>
                <a:lnTo>
                  <a:pt x="74155" y="136250"/>
                </a:lnTo>
                <a:lnTo>
                  <a:pt x="74774" y="137174"/>
                </a:lnTo>
                <a:lnTo>
                  <a:pt x="74774" y="138409"/>
                </a:lnTo>
                <a:lnTo>
                  <a:pt x="75084" y="139334"/>
                </a:lnTo>
                <a:lnTo>
                  <a:pt x="75393" y="140258"/>
                </a:lnTo>
                <a:lnTo>
                  <a:pt x="75393" y="141490"/>
                </a:lnTo>
                <a:lnTo>
                  <a:pt x="83393" y="142108"/>
                </a:lnTo>
                <a:lnTo>
                  <a:pt x="91392" y="141800"/>
                </a:lnTo>
                <a:lnTo>
                  <a:pt x="99081" y="140566"/>
                </a:lnTo>
                <a:lnTo>
                  <a:pt x="106771" y="139024"/>
                </a:lnTo>
                <a:lnTo>
                  <a:pt x="113867" y="136867"/>
                </a:lnTo>
                <a:lnTo>
                  <a:pt x="120937" y="134093"/>
                </a:lnTo>
                <a:lnTo>
                  <a:pt x="127388" y="131319"/>
                </a:lnTo>
                <a:lnTo>
                  <a:pt x="133555" y="128545"/>
                </a:lnTo>
                <a:lnTo>
                  <a:pt x="138794" y="125153"/>
                </a:lnTo>
                <a:lnTo>
                  <a:pt x="143696" y="122072"/>
                </a:lnTo>
                <a:lnTo>
                  <a:pt x="148315" y="118988"/>
                </a:lnTo>
                <a:lnTo>
                  <a:pt x="152315" y="116831"/>
                </a:lnTo>
                <a:lnTo>
                  <a:pt x="155411" y="114671"/>
                </a:lnTo>
                <a:lnTo>
                  <a:pt x="157863" y="113132"/>
                </a:lnTo>
                <a:lnTo>
                  <a:pt x="159411" y="112207"/>
                </a:lnTo>
                <a:lnTo>
                  <a:pt x="160624" y="112207"/>
                </a:lnTo>
                <a:lnTo>
                  <a:pt x="156005" y="118063"/>
                </a:lnTo>
                <a:lnTo>
                  <a:pt x="151412" y="123611"/>
                </a:lnTo>
                <a:lnTo>
                  <a:pt x="146174" y="128545"/>
                </a:lnTo>
                <a:lnTo>
                  <a:pt x="140626" y="132861"/>
                </a:lnTo>
                <a:lnTo>
                  <a:pt x="134794" y="136867"/>
                </a:lnTo>
                <a:lnTo>
                  <a:pt x="128937" y="140566"/>
                </a:lnTo>
                <a:lnTo>
                  <a:pt x="122769" y="143957"/>
                </a:lnTo>
                <a:lnTo>
                  <a:pt x="116938" y="147349"/>
                </a:lnTo>
                <a:lnTo>
                  <a:pt x="110461" y="149813"/>
                </a:lnTo>
                <a:lnTo>
                  <a:pt x="104629" y="151972"/>
                </a:lnTo>
                <a:lnTo>
                  <a:pt x="98462" y="154129"/>
                </a:lnTo>
                <a:lnTo>
                  <a:pt x="92940" y="155978"/>
                </a:lnTo>
                <a:lnTo>
                  <a:pt x="87392" y="157213"/>
                </a:lnTo>
                <a:lnTo>
                  <a:pt x="82154" y="158445"/>
                </a:lnTo>
                <a:lnTo>
                  <a:pt x="77845" y="159370"/>
                </a:lnTo>
                <a:lnTo>
                  <a:pt x="73845" y="160295"/>
                </a:lnTo>
                <a:lnTo>
                  <a:pt x="74774" y="161837"/>
                </a:lnTo>
                <a:lnTo>
                  <a:pt x="75703" y="163379"/>
                </a:lnTo>
                <a:lnTo>
                  <a:pt x="76322" y="165228"/>
                </a:lnTo>
                <a:lnTo>
                  <a:pt x="77535" y="167078"/>
                </a:lnTo>
                <a:lnTo>
                  <a:pt x="78154" y="168927"/>
                </a:lnTo>
                <a:lnTo>
                  <a:pt x="78774" y="171084"/>
                </a:lnTo>
                <a:lnTo>
                  <a:pt x="79703" y="172933"/>
                </a:lnTo>
                <a:lnTo>
                  <a:pt x="80632" y="175093"/>
                </a:lnTo>
                <a:lnTo>
                  <a:pt x="80941" y="177249"/>
                </a:lnTo>
                <a:lnTo>
                  <a:pt x="81535" y="179099"/>
                </a:lnTo>
                <a:lnTo>
                  <a:pt x="82154" y="181256"/>
                </a:lnTo>
                <a:lnTo>
                  <a:pt x="83083" y="183108"/>
                </a:lnTo>
                <a:lnTo>
                  <a:pt x="83702" y="184957"/>
                </a:lnTo>
                <a:lnTo>
                  <a:pt x="84322" y="186806"/>
                </a:lnTo>
                <a:lnTo>
                  <a:pt x="84941" y="188346"/>
                </a:lnTo>
                <a:lnTo>
                  <a:pt x="86154" y="190196"/>
                </a:lnTo>
                <a:lnTo>
                  <a:pt x="95701" y="184340"/>
                </a:lnTo>
                <a:lnTo>
                  <a:pt x="105558" y="178174"/>
                </a:lnTo>
                <a:lnTo>
                  <a:pt x="115699" y="172009"/>
                </a:lnTo>
                <a:lnTo>
                  <a:pt x="125866" y="165228"/>
                </a:lnTo>
                <a:lnTo>
                  <a:pt x="135697" y="158138"/>
                </a:lnTo>
                <a:lnTo>
                  <a:pt x="145245" y="150738"/>
                </a:lnTo>
                <a:lnTo>
                  <a:pt x="153553" y="143033"/>
                </a:lnTo>
                <a:lnTo>
                  <a:pt x="161553" y="135018"/>
                </a:lnTo>
                <a:lnTo>
                  <a:pt x="168004" y="126385"/>
                </a:lnTo>
                <a:lnTo>
                  <a:pt x="173242" y="117138"/>
                </a:lnTo>
                <a:lnTo>
                  <a:pt x="176622" y="107581"/>
                </a:lnTo>
                <a:lnTo>
                  <a:pt x="178790" y="97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516567" y="3285794"/>
            <a:ext cx="22784" cy="21578"/>
          </a:xfrm>
          <a:custGeom>
            <a:avLst/>
            <a:gdLst/>
            <a:ahLst/>
            <a:cxnLst/>
            <a:rect l="l" t="t" r="r" b="b"/>
            <a:pathLst>
              <a:path w="22784" h="21578">
                <a:moveTo>
                  <a:pt x="309" y="16337"/>
                </a:moveTo>
                <a:lnTo>
                  <a:pt x="928" y="17264"/>
                </a:lnTo>
                <a:lnTo>
                  <a:pt x="1857" y="18496"/>
                </a:lnTo>
                <a:lnTo>
                  <a:pt x="3070" y="19114"/>
                </a:lnTo>
                <a:lnTo>
                  <a:pt x="3999" y="20038"/>
                </a:lnTo>
                <a:lnTo>
                  <a:pt x="4928" y="20653"/>
                </a:lnTo>
                <a:lnTo>
                  <a:pt x="5857" y="20963"/>
                </a:lnTo>
                <a:lnTo>
                  <a:pt x="6786" y="21270"/>
                </a:lnTo>
                <a:lnTo>
                  <a:pt x="7999" y="21578"/>
                </a:lnTo>
                <a:lnTo>
                  <a:pt x="10166" y="21578"/>
                </a:lnTo>
                <a:lnTo>
                  <a:pt x="11069" y="21270"/>
                </a:lnTo>
                <a:lnTo>
                  <a:pt x="12308" y="21270"/>
                </a:lnTo>
                <a:lnTo>
                  <a:pt x="13547" y="20653"/>
                </a:lnTo>
                <a:lnTo>
                  <a:pt x="14785" y="20346"/>
                </a:lnTo>
                <a:lnTo>
                  <a:pt x="15998" y="19421"/>
                </a:lnTo>
                <a:lnTo>
                  <a:pt x="17237" y="18804"/>
                </a:lnTo>
                <a:lnTo>
                  <a:pt x="22784" y="7400"/>
                </a:lnTo>
                <a:lnTo>
                  <a:pt x="21236" y="6165"/>
                </a:lnTo>
                <a:lnTo>
                  <a:pt x="19378" y="4933"/>
                </a:lnTo>
                <a:lnTo>
                  <a:pt x="18475" y="4316"/>
                </a:lnTo>
                <a:lnTo>
                  <a:pt x="17546" y="3698"/>
                </a:lnTo>
                <a:lnTo>
                  <a:pt x="16617" y="3084"/>
                </a:lnTo>
                <a:lnTo>
                  <a:pt x="15688" y="2774"/>
                </a:lnTo>
                <a:lnTo>
                  <a:pt x="14785" y="2159"/>
                </a:lnTo>
                <a:lnTo>
                  <a:pt x="13856" y="1542"/>
                </a:lnTo>
                <a:lnTo>
                  <a:pt x="12927" y="1234"/>
                </a:lnTo>
                <a:lnTo>
                  <a:pt x="11998" y="924"/>
                </a:lnTo>
                <a:lnTo>
                  <a:pt x="11069" y="617"/>
                </a:lnTo>
                <a:lnTo>
                  <a:pt x="10166" y="309"/>
                </a:lnTo>
                <a:lnTo>
                  <a:pt x="9237" y="0"/>
                </a:lnTo>
                <a:lnTo>
                  <a:pt x="8308" y="0"/>
                </a:lnTo>
                <a:lnTo>
                  <a:pt x="7379" y="617"/>
                </a:lnTo>
                <a:lnTo>
                  <a:pt x="6476" y="1234"/>
                </a:lnTo>
                <a:lnTo>
                  <a:pt x="5857" y="2159"/>
                </a:lnTo>
                <a:lnTo>
                  <a:pt x="4928" y="3084"/>
                </a:lnTo>
                <a:lnTo>
                  <a:pt x="4309" y="4008"/>
                </a:lnTo>
                <a:lnTo>
                  <a:pt x="3689" y="4933"/>
                </a:lnTo>
                <a:lnTo>
                  <a:pt x="2761" y="6165"/>
                </a:lnTo>
                <a:lnTo>
                  <a:pt x="2477" y="7090"/>
                </a:lnTo>
                <a:lnTo>
                  <a:pt x="1548" y="8324"/>
                </a:lnTo>
                <a:lnTo>
                  <a:pt x="1238" y="9249"/>
                </a:lnTo>
                <a:lnTo>
                  <a:pt x="619" y="10481"/>
                </a:lnTo>
                <a:lnTo>
                  <a:pt x="309" y="11713"/>
                </a:lnTo>
                <a:lnTo>
                  <a:pt x="0" y="12638"/>
                </a:lnTo>
                <a:lnTo>
                  <a:pt x="0" y="15105"/>
                </a:lnTo>
                <a:lnTo>
                  <a:pt x="309" y="16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513190" y="3285489"/>
            <a:ext cx="3689" cy="9247"/>
          </a:xfrm>
          <a:custGeom>
            <a:avLst/>
            <a:gdLst/>
            <a:ahLst/>
            <a:cxnLst/>
            <a:rect l="l" t="t" r="r" b="b"/>
            <a:pathLst>
              <a:path w="3689" h="9247">
                <a:moveTo>
                  <a:pt x="309" y="4930"/>
                </a:moveTo>
                <a:lnTo>
                  <a:pt x="0" y="6472"/>
                </a:lnTo>
                <a:lnTo>
                  <a:pt x="309" y="7707"/>
                </a:lnTo>
                <a:lnTo>
                  <a:pt x="619" y="8632"/>
                </a:lnTo>
                <a:lnTo>
                  <a:pt x="1238" y="9247"/>
                </a:lnTo>
                <a:lnTo>
                  <a:pt x="1857" y="7707"/>
                </a:lnTo>
                <a:lnTo>
                  <a:pt x="2451" y="6472"/>
                </a:lnTo>
                <a:lnTo>
                  <a:pt x="2761" y="5548"/>
                </a:lnTo>
                <a:lnTo>
                  <a:pt x="3380" y="4316"/>
                </a:lnTo>
                <a:lnTo>
                  <a:pt x="3380" y="3391"/>
                </a:lnTo>
                <a:lnTo>
                  <a:pt x="3689" y="2774"/>
                </a:lnTo>
                <a:lnTo>
                  <a:pt x="3689" y="1232"/>
                </a:lnTo>
                <a:lnTo>
                  <a:pt x="3070" y="307"/>
                </a:lnTo>
                <a:lnTo>
                  <a:pt x="2451" y="0"/>
                </a:lnTo>
                <a:lnTo>
                  <a:pt x="1548" y="0"/>
                </a:lnTo>
                <a:lnTo>
                  <a:pt x="1238" y="307"/>
                </a:lnTo>
                <a:lnTo>
                  <a:pt x="619" y="924"/>
                </a:lnTo>
                <a:lnTo>
                  <a:pt x="619" y="2156"/>
                </a:lnTo>
                <a:lnTo>
                  <a:pt x="309" y="3698"/>
                </a:lnTo>
                <a:lnTo>
                  <a:pt x="309" y="4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272548" y="3255893"/>
            <a:ext cx="47391" cy="57644"/>
          </a:xfrm>
          <a:custGeom>
            <a:avLst/>
            <a:gdLst/>
            <a:ahLst/>
            <a:cxnLst/>
            <a:rect l="l" t="t" r="r" b="b"/>
            <a:pathLst>
              <a:path w="47391" h="57644">
                <a:moveTo>
                  <a:pt x="44929" y="57644"/>
                </a:moveTo>
                <a:lnTo>
                  <a:pt x="47391" y="56719"/>
                </a:lnTo>
                <a:lnTo>
                  <a:pt x="45543" y="54253"/>
                </a:lnTo>
                <a:lnTo>
                  <a:pt x="43698" y="51479"/>
                </a:lnTo>
                <a:lnTo>
                  <a:pt x="41237" y="47780"/>
                </a:lnTo>
                <a:lnTo>
                  <a:pt x="38775" y="44081"/>
                </a:lnTo>
                <a:lnTo>
                  <a:pt x="35697" y="39765"/>
                </a:lnTo>
                <a:lnTo>
                  <a:pt x="32618" y="35448"/>
                </a:lnTo>
                <a:lnTo>
                  <a:pt x="29542" y="30825"/>
                </a:lnTo>
                <a:lnTo>
                  <a:pt x="26157" y="26509"/>
                </a:lnTo>
                <a:lnTo>
                  <a:pt x="22771" y="21578"/>
                </a:lnTo>
                <a:lnTo>
                  <a:pt x="19079" y="17572"/>
                </a:lnTo>
                <a:lnTo>
                  <a:pt x="15693" y="13255"/>
                </a:lnTo>
                <a:lnTo>
                  <a:pt x="12618" y="9557"/>
                </a:lnTo>
                <a:lnTo>
                  <a:pt x="9539" y="6165"/>
                </a:lnTo>
                <a:lnTo>
                  <a:pt x="6770" y="3391"/>
                </a:lnTo>
                <a:lnTo>
                  <a:pt x="4002" y="1232"/>
                </a:lnTo>
                <a:lnTo>
                  <a:pt x="2154" y="0"/>
                </a:lnTo>
                <a:lnTo>
                  <a:pt x="923" y="617"/>
                </a:lnTo>
                <a:lnTo>
                  <a:pt x="309" y="1542"/>
                </a:lnTo>
                <a:lnTo>
                  <a:pt x="0" y="2774"/>
                </a:lnTo>
                <a:lnTo>
                  <a:pt x="309" y="4006"/>
                </a:lnTo>
                <a:lnTo>
                  <a:pt x="616" y="8322"/>
                </a:lnTo>
                <a:lnTo>
                  <a:pt x="1540" y="12331"/>
                </a:lnTo>
                <a:lnTo>
                  <a:pt x="2771" y="16644"/>
                </a:lnTo>
                <a:lnTo>
                  <a:pt x="4616" y="20960"/>
                </a:lnTo>
                <a:lnTo>
                  <a:pt x="6463" y="24969"/>
                </a:lnTo>
                <a:lnTo>
                  <a:pt x="9232" y="28975"/>
                </a:lnTo>
                <a:lnTo>
                  <a:pt x="12001" y="32984"/>
                </a:lnTo>
                <a:lnTo>
                  <a:pt x="15079" y="36683"/>
                </a:lnTo>
                <a:lnTo>
                  <a:pt x="18158" y="40075"/>
                </a:lnTo>
                <a:lnTo>
                  <a:pt x="21541" y="43463"/>
                </a:lnTo>
                <a:lnTo>
                  <a:pt x="25233" y="46548"/>
                </a:lnTo>
                <a:lnTo>
                  <a:pt x="29235" y="49629"/>
                </a:lnTo>
                <a:lnTo>
                  <a:pt x="32928" y="52096"/>
                </a:lnTo>
                <a:lnTo>
                  <a:pt x="36927" y="54253"/>
                </a:lnTo>
                <a:lnTo>
                  <a:pt x="40927" y="56102"/>
                </a:lnTo>
                <a:lnTo>
                  <a:pt x="44929" y="57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523947" y="3278399"/>
            <a:ext cx="17856" cy="8939"/>
          </a:xfrm>
          <a:custGeom>
            <a:avLst/>
            <a:gdLst/>
            <a:ahLst/>
            <a:cxnLst/>
            <a:rect l="l" t="t" r="r" b="b"/>
            <a:pathLst>
              <a:path w="17856" h="8939">
                <a:moveTo>
                  <a:pt x="1857" y="4623"/>
                </a:moveTo>
                <a:lnTo>
                  <a:pt x="2786" y="4933"/>
                </a:lnTo>
                <a:lnTo>
                  <a:pt x="3999" y="5240"/>
                </a:lnTo>
                <a:lnTo>
                  <a:pt x="4928" y="5240"/>
                </a:lnTo>
                <a:lnTo>
                  <a:pt x="5857" y="5548"/>
                </a:lnTo>
                <a:lnTo>
                  <a:pt x="7096" y="5858"/>
                </a:lnTo>
                <a:lnTo>
                  <a:pt x="8308" y="6472"/>
                </a:lnTo>
                <a:lnTo>
                  <a:pt x="9237" y="6472"/>
                </a:lnTo>
                <a:lnTo>
                  <a:pt x="10786" y="6782"/>
                </a:lnTo>
                <a:lnTo>
                  <a:pt x="11714" y="7090"/>
                </a:lnTo>
                <a:lnTo>
                  <a:pt x="12927" y="7397"/>
                </a:lnTo>
                <a:lnTo>
                  <a:pt x="14166" y="7707"/>
                </a:lnTo>
                <a:lnTo>
                  <a:pt x="15404" y="8015"/>
                </a:lnTo>
                <a:lnTo>
                  <a:pt x="16617" y="8632"/>
                </a:lnTo>
                <a:lnTo>
                  <a:pt x="17856" y="8939"/>
                </a:lnTo>
                <a:lnTo>
                  <a:pt x="17237" y="7397"/>
                </a:lnTo>
                <a:lnTo>
                  <a:pt x="16617" y="5858"/>
                </a:lnTo>
                <a:lnTo>
                  <a:pt x="15714" y="4316"/>
                </a:lnTo>
                <a:lnTo>
                  <a:pt x="15095" y="3391"/>
                </a:lnTo>
                <a:lnTo>
                  <a:pt x="14166" y="2156"/>
                </a:lnTo>
                <a:lnTo>
                  <a:pt x="12927" y="1542"/>
                </a:lnTo>
                <a:lnTo>
                  <a:pt x="11998" y="924"/>
                </a:lnTo>
                <a:lnTo>
                  <a:pt x="10786" y="617"/>
                </a:lnTo>
                <a:lnTo>
                  <a:pt x="9547" y="0"/>
                </a:lnTo>
                <a:lnTo>
                  <a:pt x="6786" y="0"/>
                </a:lnTo>
                <a:lnTo>
                  <a:pt x="5547" y="617"/>
                </a:lnTo>
                <a:lnTo>
                  <a:pt x="3999" y="924"/>
                </a:lnTo>
                <a:lnTo>
                  <a:pt x="2786" y="1849"/>
                </a:lnTo>
                <a:lnTo>
                  <a:pt x="1548" y="2774"/>
                </a:lnTo>
                <a:lnTo>
                  <a:pt x="0" y="4316"/>
                </a:lnTo>
                <a:lnTo>
                  <a:pt x="928" y="4316"/>
                </a:lnTo>
                <a:lnTo>
                  <a:pt x="1857" y="4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490118" y="3300899"/>
            <a:ext cx="21830" cy="21578"/>
          </a:xfrm>
          <a:custGeom>
            <a:avLst/>
            <a:gdLst/>
            <a:ahLst/>
            <a:cxnLst/>
            <a:rect l="l" t="t" r="r" b="b"/>
            <a:pathLst>
              <a:path w="21830" h="21578">
                <a:moveTo>
                  <a:pt x="8902" y="21578"/>
                </a:moveTo>
                <a:lnTo>
                  <a:pt x="9831" y="20653"/>
                </a:lnTo>
                <a:lnTo>
                  <a:pt x="10760" y="20036"/>
                </a:lnTo>
                <a:lnTo>
                  <a:pt x="11689" y="19111"/>
                </a:lnTo>
                <a:lnTo>
                  <a:pt x="12901" y="18496"/>
                </a:lnTo>
                <a:lnTo>
                  <a:pt x="13830" y="17572"/>
                </a:lnTo>
                <a:lnTo>
                  <a:pt x="14759" y="16647"/>
                </a:lnTo>
                <a:lnTo>
                  <a:pt x="15688" y="15722"/>
                </a:lnTo>
                <a:lnTo>
                  <a:pt x="16901" y="14797"/>
                </a:lnTo>
                <a:lnTo>
                  <a:pt x="17520" y="13563"/>
                </a:lnTo>
                <a:lnTo>
                  <a:pt x="18140" y="12638"/>
                </a:lnTo>
                <a:lnTo>
                  <a:pt x="18759" y="11406"/>
                </a:lnTo>
                <a:lnTo>
                  <a:pt x="19688" y="10171"/>
                </a:lnTo>
                <a:lnTo>
                  <a:pt x="20307" y="8939"/>
                </a:lnTo>
                <a:lnTo>
                  <a:pt x="20901" y="7707"/>
                </a:lnTo>
                <a:lnTo>
                  <a:pt x="21210" y="6472"/>
                </a:lnTo>
                <a:lnTo>
                  <a:pt x="21830" y="5240"/>
                </a:lnTo>
                <a:lnTo>
                  <a:pt x="16901" y="307"/>
                </a:lnTo>
                <a:lnTo>
                  <a:pt x="15379" y="0"/>
                </a:lnTo>
                <a:lnTo>
                  <a:pt x="12901" y="0"/>
                </a:lnTo>
                <a:lnTo>
                  <a:pt x="11689" y="307"/>
                </a:lnTo>
                <a:lnTo>
                  <a:pt x="10140" y="617"/>
                </a:lnTo>
                <a:lnTo>
                  <a:pt x="8902" y="1232"/>
                </a:lnTo>
                <a:lnTo>
                  <a:pt x="7379" y="1542"/>
                </a:lnTo>
                <a:lnTo>
                  <a:pt x="6141" y="2466"/>
                </a:lnTo>
                <a:lnTo>
                  <a:pt x="4902" y="3084"/>
                </a:lnTo>
                <a:lnTo>
                  <a:pt x="3689" y="4008"/>
                </a:lnTo>
                <a:lnTo>
                  <a:pt x="2761" y="5240"/>
                </a:lnTo>
                <a:lnTo>
                  <a:pt x="1832" y="6165"/>
                </a:lnTo>
                <a:lnTo>
                  <a:pt x="903" y="7090"/>
                </a:lnTo>
                <a:lnTo>
                  <a:pt x="283" y="8632"/>
                </a:lnTo>
                <a:lnTo>
                  <a:pt x="0" y="9557"/>
                </a:lnTo>
                <a:lnTo>
                  <a:pt x="0" y="11096"/>
                </a:lnTo>
                <a:lnTo>
                  <a:pt x="8902" y="21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472262" y="3289805"/>
            <a:ext cx="13856" cy="10789"/>
          </a:xfrm>
          <a:custGeom>
            <a:avLst/>
            <a:gdLst/>
            <a:ahLst/>
            <a:cxnLst/>
            <a:rect l="l" t="t" r="r" b="b"/>
            <a:pathLst>
              <a:path w="13856" h="10789">
                <a:moveTo>
                  <a:pt x="0" y="1232"/>
                </a:moveTo>
                <a:lnTo>
                  <a:pt x="0" y="2464"/>
                </a:lnTo>
                <a:lnTo>
                  <a:pt x="309" y="3698"/>
                </a:lnTo>
                <a:lnTo>
                  <a:pt x="619" y="4930"/>
                </a:lnTo>
                <a:lnTo>
                  <a:pt x="1238" y="6165"/>
                </a:lnTo>
                <a:lnTo>
                  <a:pt x="1548" y="7397"/>
                </a:lnTo>
                <a:lnTo>
                  <a:pt x="1832" y="8629"/>
                </a:lnTo>
                <a:lnTo>
                  <a:pt x="2451" y="9864"/>
                </a:lnTo>
                <a:lnTo>
                  <a:pt x="3999" y="10789"/>
                </a:lnTo>
                <a:lnTo>
                  <a:pt x="5547" y="10479"/>
                </a:lnTo>
                <a:lnTo>
                  <a:pt x="7379" y="10171"/>
                </a:lnTo>
                <a:lnTo>
                  <a:pt x="7999" y="9864"/>
                </a:lnTo>
                <a:lnTo>
                  <a:pt x="10450" y="9864"/>
                </a:lnTo>
                <a:lnTo>
                  <a:pt x="11379" y="8939"/>
                </a:lnTo>
                <a:lnTo>
                  <a:pt x="12308" y="8322"/>
                </a:lnTo>
                <a:lnTo>
                  <a:pt x="12927" y="7397"/>
                </a:lnTo>
                <a:lnTo>
                  <a:pt x="13856" y="6472"/>
                </a:lnTo>
                <a:lnTo>
                  <a:pt x="12618" y="6165"/>
                </a:lnTo>
                <a:lnTo>
                  <a:pt x="11689" y="5855"/>
                </a:lnTo>
                <a:lnTo>
                  <a:pt x="10760" y="5548"/>
                </a:lnTo>
                <a:lnTo>
                  <a:pt x="9831" y="5240"/>
                </a:lnTo>
                <a:lnTo>
                  <a:pt x="8928" y="4930"/>
                </a:lnTo>
                <a:lnTo>
                  <a:pt x="8308" y="4623"/>
                </a:lnTo>
                <a:lnTo>
                  <a:pt x="7379" y="4316"/>
                </a:lnTo>
                <a:lnTo>
                  <a:pt x="6450" y="3698"/>
                </a:lnTo>
                <a:lnTo>
                  <a:pt x="4618" y="3081"/>
                </a:lnTo>
                <a:lnTo>
                  <a:pt x="3070" y="2156"/>
                </a:lnTo>
                <a:lnTo>
                  <a:pt x="1548" y="1232"/>
                </a:lnTo>
                <a:lnTo>
                  <a:pt x="0" y="0"/>
                </a:lnTo>
                <a:lnTo>
                  <a:pt x="0" y="1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211925" y="2814765"/>
            <a:ext cx="220638" cy="484902"/>
          </a:xfrm>
          <a:custGeom>
            <a:avLst/>
            <a:gdLst/>
            <a:ahLst/>
            <a:cxnLst/>
            <a:rect l="l" t="t" r="r" b="b"/>
            <a:pathLst>
              <a:path w="220638" h="484902">
                <a:moveTo>
                  <a:pt x="58775" y="213329"/>
                </a:moveTo>
                <a:lnTo>
                  <a:pt x="60620" y="219166"/>
                </a:lnTo>
                <a:lnTo>
                  <a:pt x="62775" y="225030"/>
                </a:lnTo>
                <a:lnTo>
                  <a:pt x="64315" y="230893"/>
                </a:lnTo>
                <a:lnTo>
                  <a:pt x="66160" y="237066"/>
                </a:lnTo>
                <a:lnTo>
                  <a:pt x="68008" y="243214"/>
                </a:lnTo>
                <a:lnTo>
                  <a:pt x="69853" y="249387"/>
                </a:lnTo>
                <a:lnTo>
                  <a:pt x="71390" y="255251"/>
                </a:lnTo>
                <a:lnTo>
                  <a:pt x="73238" y="261398"/>
                </a:lnTo>
                <a:lnTo>
                  <a:pt x="74776" y="267261"/>
                </a:lnTo>
                <a:lnTo>
                  <a:pt x="76623" y="273125"/>
                </a:lnTo>
                <a:lnTo>
                  <a:pt x="78468" y="278678"/>
                </a:lnTo>
                <a:lnTo>
                  <a:pt x="80316" y="284232"/>
                </a:lnTo>
                <a:lnTo>
                  <a:pt x="82161" y="289475"/>
                </a:lnTo>
                <a:lnTo>
                  <a:pt x="84623" y="294693"/>
                </a:lnTo>
                <a:lnTo>
                  <a:pt x="84623" y="290689"/>
                </a:lnTo>
                <a:lnTo>
                  <a:pt x="84316" y="285756"/>
                </a:lnTo>
                <a:lnTo>
                  <a:pt x="83392" y="279608"/>
                </a:lnTo>
                <a:lnTo>
                  <a:pt x="82161" y="272815"/>
                </a:lnTo>
                <a:lnTo>
                  <a:pt x="80623" y="265118"/>
                </a:lnTo>
                <a:lnTo>
                  <a:pt x="78778" y="256775"/>
                </a:lnTo>
                <a:lnTo>
                  <a:pt x="76931" y="248147"/>
                </a:lnTo>
                <a:lnTo>
                  <a:pt x="75083" y="238900"/>
                </a:lnTo>
                <a:lnTo>
                  <a:pt x="73238" y="229343"/>
                </a:lnTo>
                <a:lnTo>
                  <a:pt x="71700" y="219786"/>
                </a:lnTo>
                <a:lnTo>
                  <a:pt x="70160" y="210229"/>
                </a:lnTo>
                <a:lnTo>
                  <a:pt x="69238" y="200672"/>
                </a:lnTo>
                <a:lnTo>
                  <a:pt x="68622" y="191425"/>
                </a:lnTo>
                <a:lnTo>
                  <a:pt x="68622" y="182798"/>
                </a:lnTo>
                <a:lnTo>
                  <a:pt x="69238" y="174480"/>
                </a:lnTo>
                <a:lnTo>
                  <a:pt x="70776" y="167403"/>
                </a:lnTo>
                <a:lnTo>
                  <a:pt x="71700" y="182798"/>
                </a:lnTo>
                <a:lnTo>
                  <a:pt x="73852" y="199458"/>
                </a:lnTo>
                <a:lnTo>
                  <a:pt x="77854" y="217332"/>
                </a:lnTo>
                <a:lnTo>
                  <a:pt x="82778" y="235826"/>
                </a:lnTo>
                <a:lnTo>
                  <a:pt x="88932" y="254941"/>
                </a:lnTo>
                <a:lnTo>
                  <a:pt x="96010" y="274675"/>
                </a:lnTo>
                <a:lnTo>
                  <a:pt x="103702" y="294383"/>
                </a:lnTo>
                <a:lnTo>
                  <a:pt x="112318" y="314427"/>
                </a:lnTo>
                <a:lnTo>
                  <a:pt x="121244" y="333541"/>
                </a:lnTo>
                <a:lnTo>
                  <a:pt x="130474" y="352965"/>
                </a:lnTo>
                <a:lnTo>
                  <a:pt x="140013" y="371769"/>
                </a:lnTo>
                <a:lnTo>
                  <a:pt x="149553" y="389956"/>
                </a:lnTo>
                <a:lnTo>
                  <a:pt x="159093" y="406911"/>
                </a:lnTo>
                <a:lnTo>
                  <a:pt x="168325" y="423248"/>
                </a:lnTo>
                <a:lnTo>
                  <a:pt x="177248" y="438046"/>
                </a:lnTo>
                <a:lnTo>
                  <a:pt x="185864" y="451609"/>
                </a:lnTo>
                <a:lnTo>
                  <a:pt x="186788" y="453149"/>
                </a:lnTo>
                <a:lnTo>
                  <a:pt x="188326" y="454998"/>
                </a:lnTo>
                <a:lnTo>
                  <a:pt x="189557" y="457158"/>
                </a:lnTo>
                <a:lnTo>
                  <a:pt x="191095" y="459315"/>
                </a:lnTo>
                <a:lnTo>
                  <a:pt x="192326" y="461474"/>
                </a:lnTo>
                <a:lnTo>
                  <a:pt x="193866" y="463631"/>
                </a:lnTo>
                <a:lnTo>
                  <a:pt x="195097" y="466097"/>
                </a:lnTo>
                <a:lnTo>
                  <a:pt x="196635" y="468564"/>
                </a:lnTo>
                <a:lnTo>
                  <a:pt x="198173" y="470721"/>
                </a:lnTo>
                <a:lnTo>
                  <a:pt x="199404" y="473188"/>
                </a:lnTo>
                <a:lnTo>
                  <a:pt x="200944" y="475037"/>
                </a:lnTo>
                <a:lnTo>
                  <a:pt x="202789" y="477501"/>
                </a:lnTo>
                <a:lnTo>
                  <a:pt x="204327" y="479353"/>
                </a:lnTo>
                <a:lnTo>
                  <a:pt x="206175" y="481203"/>
                </a:lnTo>
                <a:lnTo>
                  <a:pt x="208020" y="483052"/>
                </a:lnTo>
                <a:lnTo>
                  <a:pt x="210174" y="484902"/>
                </a:lnTo>
                <a:lnTo>
                  <a:pt x="220638" y="478429"/>
                </a:lnTo>
                <a:lnTo>
                  <a:pt x="219714" y="476269"/>
                </a:lnTo>
                <a:lnTo>
                  <a:pt x="217869" y="473188"/>
                </a:lnTo>
                <a:lnTo>
                  <a:pt x="215714" y="469179"/>
                </a:lnTo>
                <a:lnTo>
                  <a:pt x="212636" y="464555"/>
                </a:lnTo>
                <a:lnTo>
                  <a:pt x="209250" y="458700"/>
                </a:lnTo>
                <a:lnTo>
                  <a:pt x="205251" y="452842"/>
                </a:lnTo>
                <a:lnTo>
                  <a:pt x="200944" y="446369"/>
                </a:lnTo>
                <a:lnTo>
                  <a:pt x="196635" y="440203"/>
                </a:lnTo>
                <a:lnTo>
                  <a:pt x="192019" y="433113"/>
                </a:lnTo>
                <a:lnTo>
                  <a:pt x="187712" y="426640"/>
                </a:lnTo>
                <a:lnTo>
                  <a:pt x="183096" y="420167"/>
                </a:lnTo>
                <a:lnTo>
                  <a:pt x="179403" y="414309"/>
                </a:lnTo>
                <a:lnTo>
                  <a:pt x="175711" y="408453"/>
                </a:lnTo>
                <a:lnTo>
                  <a:pt x="172325" y="403519"/>
                </a:lnTo>
                <a:lnTo>
                  <a:pt x="169863" y="399513"/>
                </a:lnTo>
                <a:lnTo>
                  <a:pt x="168016" y="396429"/>
                </a:lnTo>
                <a:lnTo>
                  <a:pt x="159400" y="379784"/>
                </a:lnTo>
                <a:lnTo>
                  <a:pt x="150784" y="363444"/>
                </a:lnTo>
                <a:lnTo>
                  <a:pt x="142782" y="346792"/>
                </a:lnTo>
                <a:lnTo>
                  <a:pt x="134476" y="330157"/>
                </a:lnTo>
                <a:lnTo>
                  <a:pt x="126781" y="313187"/>
                </a:lnTo>
                <a:lnTo>
                  <a:pt x="119396" y="296553"/>
                </a:lnTo>
                <a:lnTo>
                  <a:pt x="112318" y="279298"/>
                </a:lnTo>
                <a:lnTo>
                  <a:pt x="105857" y="262328"/>
                </a:lnTo>
                <a:lnTo>
                  <a:pt x="99395" y="244764"/>
                </a:lnTo>
                <a:lnTo>
                  <a:pt x="93855" y="227199"/>
                </a:lnTo>
                <a:lnTo>
                  <a:pt x="88932" y="209635"/>
                </a:lnTo>
                <a:lnTo>
                  <a:pt x="84932" y="191735"/>
                </a:lnTo>
                <a:lnTo>
                  <a:pt x="81547" y="173551"/>
                </a:lnTo>
                <a:lnTo>
                  <a:pt x="78778" y="155366"/>
                </a:lnTo>
                <a:lnTo>
                  <a:pt x="76931" y="136872"/>
                </a:lnTo>
                <a:lnTo>
                  <a:pt x="76314" y="118378"/>
                </a:lnTo>
                <a:lnTo>
                  <a:pt x="76314" y="102028"/>
                </a:lnTo>
                <a:lnTo>
                  <a:pt x="76930" y="97094"/>
                </a:lnTo>
                <a:lnTo>
                  <a:pt x="78468" y="87847"/>
                </a:lnTo>
                <a:lnTo>
                  <a:pt x="81240" y="79840"/>
                </a:lnTo>
                <a:lnTo>
                  <a:pt x="88932" y="70903"/>
                </a:lnTo>
                <a:lnTo>
                  <a:pt x="97548" y="66899"/>
                </a:lnTo>
                <a:lnTo>
                  <a:pt x="108933" y="65039"/>
                </a:lnTo>
                <a:lnTo>
                  <a:pt x="116011" y="64729"/>
                </a:lnTo>
                <a:lnTo>
                  <a:pt x="120934" y="50239"/>
                </a:lnTo>
                <a:lnTo>
                  <a:pt x="120320" y="49955"/>
                </a:lnTo>
                <a:lnTo>
                  <a:pt x="118165" y="49955"/>
                </a:lnTo>
                <a:lnTo>
                  <a:pt x="117241" y="49645"/>
                </a:lnTo>
                <a:lnTo>
                  <a:pt x="114166" y="49645"/>
                </a:lnTo>
                <a:lnTo>
                  <a:pt x="112935" y="49335"/>
                </a:lnTo>
                <a:lnTo>
                  <a:pt x="112011" y="49025"/>
                </a:lnTo>
                <a:lnTo>
                  <a:pt x="111087" y="49025"/>
                </a:lnTo>
                <a:lnTo>
                  <a:pt x="110473" y="48715"/>
                </a:lnTo>
                <a:lnTo>
                  <a:pt x="109242" y="48405"/>
                </a:lnTo>
                <a:lnTo>
                  <a:pt x="108932" y="47785"/>
                </a:lnTo>
                <a:lnTo>
                  <a:pt x="106780" y="46855"/>
                </a:lnTo>
                <a:lnTo>
                  <a:pt x="105240" y="45331"/>
                </a:lnTo>
                <a:lnTo>
                  <a:pt x="103088" y="43161"/>
                </a:lnTo>
                <a:lnTo>
                  <a:pt x="101240" y="40682"/>
                </a:lnTo>
                <a:lnTo>
                  <a:pt x="99086" y="37608"/>
                </a:lnTo>
                <a:lnTo>
                  <a:pt x="96934" y="34224"/>
                </a:lnTo>
                <a:lnTo>
                  <a:pt x="94779" y="30530"/>
                </a:lnTo>
                <a:lnTo>
                  <a:pt x="92931" y="27121"/>
                </a:lnTo>
                <a:lnTo>
                  <a:pt x="90777" y="23117"/>
                </a:lnTo>
                <a:lnTo>
                  <a:pt x="88625" y="19114"/>
                </a:lnTo>
                <a:lnTo>
                  <a:pt x="86777" y="15420"/>
                </a:lnTo>
                <a:lnTo>
                  <a:pt x="85239" y="12036"/>
                </a:lnTo>
                <a:lnTo>
                  <a:pt x="83392" y="8627"/>
                </a:lnTo>
                <a:lnTo>
                  <a:pt x="81854" y="5863"/>
                </a:lnTo>
                <a:lnTo>
                  <a:pt x="80623" y="3383"/>
                </a:lnTo>
                <a:lnTo>
                  <a:pt x="79699" y="1549"/>
                </a:lnTo>
                <a:lnTo>
                  <a:pt x="65853" y="0"/>
                </a:lnTo>
                <a:lnTo>
                  <a:pt x="66160" y="1239"/>
                </a:lnTo>
                <a:lnTo>
                  <a:pt x="66777" y="3073"/>
                </a:lnTo>
                <a:lnTo>
                  <a:pt x="67084" y="4623"/>
                </a:lnTo>
                <a:lnTo>
                  <a:pt x="67698" y="6483"/>
                </a:lnTo>
                <a:lnTo>
                  <a:pt x="68315" y="8317"/>
                </a:lnTo>
                <a:lnTo>
                  <a:pt x="69238" y="9867"/>
                </a:lnTo>
                <a:lnTo>
                  <a:pt x="69852" y="11726"/>
                </a:lnTo>
                <a:lnTo>
                  <a:pt x="70469" y="13560"/>
                </a:lnTo>
                <a:lnTo>
                  <a:pt x="71390" y="15110"/>
                </a:lnTo>
                <a:lnTo>
                  <a:pt x="72007" y="16660"/>
                </a:lnTo>
                <a:lnTo>
                  <a:pt x="72621" y="18494"/>
                </a:lnTo>
                <a:lnTo>
                  <a:pt x="73545" y="20044"/>
                </a:lnTo>
                <a:lnTo>
                  <a:pt x="74469" y="21877"/>
                </a:lnTo>
                <a:lnTo>
                  <a:pt x="75393" y="23427"/>
                </a:lnTo>
                <a:lnTo>
                  <a:pt x="76314" y="24977"/>
                </a:lnTo>
                <a:lnTo>
                  <a:pt x="77238" y="26811"/>
                </a:lnTo>
                <a:lnTo>
                  <a:pt x="66777" y="35774"/>
                </a:lnTo>
                <a:lnTo>
                  <a:pt x="66160" y="33604"/>
                </a:lnTo>
                <a:lnTo>
                  <a:pt x="65853" y="31434"/>
                </a:lnTo>
                <a:lnTo>
                  <a:pt x="65236" y="29291"/>
                </a:lnTo>
                <a:lnTo>
                  <a:pt x="64315" y="27121"/>
                </a:lnTo>
                <a:lnTo>
                  <a:pt x="63391" y="24667"/>
                </a:lnTo>
                <a:lnTo>
                  <a:pt x="62774" y="22187"/>
                </a:lnTo>
                <a:lnTo>
                  <a:pt x="61853" y="19734"/>
                </a:lnTo>
                <a:lnTo>
                  <a:pt x="60929" y="17564"/>
                </a:lnTo>
                <a:lnTo>
                  <a:pt x="60006" y="14800"/>
                </a:lnTo>
                <a:lnTo>
                  <a:pt x="59082" y="12346"/>
                </a:lnTo>
                <a:lnTo>
                  <a:pt x="58158" y="9867"/>
                </a:lnTo>
                <a:lnTo>
                  <a:pt x="57544" y="7723"/>
                </a:lnTo>
                <a:lnTo>
                  <a:pt x="56620" y="5553"/>
                </a:lnTo>
                <a:lnTo>
                  <a:pt x="56313" y="3383"/>
                </a:lnTo>
                <a:lnTo>
                  <a:pt x="55389" y="1549"/>
                </a:lnTo>
                <a:lnTo>
                  <a:pt x="55389" y="0"/>
                </a:lnTo>
                <a:lnTo>
                  <a:pt x="40002" y="619"/>
                </a:lnTo>
                <a:lnTo>
                  <a:pt x="41233" y="3693"/>
                </a:lnTo>
                <a:lnTo>
                  <a:pt x="42464" y="6793"/>
                </a:lnTo>
                <a:lnTo>
                  <a:pt x="43695" y="10176"/>
                </a:lnTo>
                <a:lnTo>
                  <a:pt x="44926" y="13560"/>
                </a:lnTo>
                <a:lnTo>
                  <a:pt x="46159" y="16970"/>
                </a:lnTo>
                <a:lnTo>
                  <a:pt x="47390" y="20663"/>
                </a:lnTo>
                <a:lnTo>
                  <a:pt x="48311" y="24357"/>
                </a:lnTo>
                <a:lnTo>
                  <a:pt x="49542" y="28051"/>
                </a:lnTo>
                <a:lnTo>
                  <a:pt x="50466" y="31434"/>
                </a:lnTo>
                <a:lnTo>
                  <a:pt x="51083" y="35464"/>
                </a:lnTo>
                <a:lnTo>
                  <a:pt x="51697" y="38848"/>
                </a:lnTo>
                <a:lnTo>
                  <a:pt x="52621" y="42541"/>
                </a:lnTo>
                <a:lnTo>
                  <a:pt x="52928" y="46235"/>
                </a:lnTo>
                <a:lnTo>
                  <a:pt x="53544" y="49645"/>
                </a:lnTo>
                <a:lnTo>
                  <a:pt x="53544" y="53338"/>
                </a:lnTo>
                <a:lnTo>
                  <a:pt x="53851" y="56722"/>
                </a:lnTo>
                <a:lnTo>
                  <a:pt x="53235" y="58272"/>
                </a:lnTo>
                <a:lnTo>
                  <a:pt x="52004" y="60726"/>
                </a:lnTo>
                <a:lnTo>
                  <a:pt x="49852" y="63515"/>
                </a:lnTo>
                <a:lnTo>
                  <a:pt x="47390" y="66899"/>
                </a:lnTo>
                <a:lnTo>
                  <a:pt x="44005" y="70283"/>
                </a:lnTo>
                <a:lnTo>
                  <a:pt x="40619" y="74286"/>
                </a:lnTo>
                <a:lnTo>
                  <a:pt x="36620" y="78290"/>
                </a:lnTo>
                <a:lnTo>
                  <a:pt x="32927" y="82629"/>
                </a:lnTo>
                <a:lnTo>
                  <a:pt x="28925" y="86943"/>
                </a:lnTo>
                <a:lnTo>
                  <a:pt x="24925" y="90947"/>
                </a:lnTo>
                <a:lnTo>
                  <a:pt x="20926" y="94950"/>
                </a:lnTo>
                <a:lnTo>
                  <a:pt x="17540" y="98954"/>
                </a:lnTo>
                <a:lnTo>
                  <a:pt x="14155" y="102338"/>
                </a:lnTo>
                <a:lnTo>
                  <a:pt x="11386" y="105747"/>
                </a:lnTo>
                <a:lnTo>
                  <a:pt x="8924" y="108511"/>
                </a:lnTo>
                <a:lnTo>
                  <a:pt x="7693" y="111275"/>
                </a:lnTo>
                <a:lnTo>
                  <a:pt x="3077" y="121142"/>
                </a:lnTo>
                <a:lnTo>
                  <a:pt x="615" y="133798"/>
                </a:lnTo>
                <a:lnTo>
                  <a:pt x="0" y="149193"/>
                </a:lnTo>
                <a:lnTo>
                  <a:pt x="923" y="167093"/>
                </a:lnTo>
                <a:lnTo>
                  <a:pt x="3077" y="186181"/>
                </a:lnTo>
                <a:lnTo>
                  <a:pt x="7077" y="206845"/>
                </a:lnTo>
                <a:lnTo>
                  <a:pt x="11693" y="228129"/>
                </a:lnTo>
                <a:lnTo>
                  <a:pt x="17233" y="250007"/>
                </a:lnTo>
                <a:lnTo>
                  <a:pt x="23387" y="271885"/>
                </a:lnTo>
                <a:lnTo>
                  <a:pt x="30156" y="293479"/>
                </a:lnTo>
                <a:lnTo>
                  <a:pt x="36927" y="313807"/>
                </a:lnTo>
                <a:lnTo>
                  <a:pt x="44312" y="333541"/>
                </a:lnTo>
                <a:lnTo>
                  <a:pt x="51390" y="351415"/>
                </a:lnTo>
                <a:lnTo>
                  <a:pt x="58158" y="367453"/>
                </a:lnTo>
                <a:lnTo>
                  <a:pt x="64622" y="380709"/>
                </a:lnTo>
                <a:lnTo>
                  <a:pt x="70776" y="391498"/>
                </a:lnTo>
                <a:lnTo>
                  <a:pt x="79699" y="388107"/>
                </a:lnTo>
                <a:lnTo>
                  <a:pt x="76314" y="380709"/>
                </a:lnTo>
                <a:lnTo>
                  <a:pt x="72931" y="373001"/>
                </a:lnTo>
                <a:lnTo>
                  <a:pt x="69545" y="365604"/>
                </a:lnTo>
                <a:lnTo>
                  <a:pt x="66777" y="357896"/>
                </a:lnTo>
                <a:lnTo>
                  <a:pt x="63391" y="350511"/>
                </a:lnTo>
                <a:lnTo>
                  <a:pt x="60620" y="342788"/>
                </a:lnTo>
                <a:lnTo>
                  <a:pt x="57544" y="335401"/>
                </a:lnTo>
                <a:lnTo>
                  <a:pt x="54775" y="327678"/>
                </a:lnTo>
                <a:lnTo>
                  <a:pt x="52004" y="319980"/>
                </a:lnTo>
                <a:lnTo>
                  <a:pt x="49235" y="312283"/>
                </a:lnTo>
                <a:lnTo>
                  <a:pt x="46466" y="304560"/>
                </a:lnTo>
                <a:lnTo>
                  <a:pt x="44312" y="296862"/>
                </a:lnTo>
                <a:lnTo>
                  <a:pt x="41850" y="288855"/>
                </a:lnTo>
                <a:lnTo>
                  <a:pt x="39388" y="281132"/>
                </a:lnTo>
                <a:lnTo>
                  <a:pt x="36927" y="273435"/>
                </a:lnTo>
                <a:lnTo>
                  <a:pt x="35079" y="265427"/>
                </a:lnTo>
                <a:lnTo>
                  <a:pt x="35696" y="264808"/>
                </a:lnTo>
                <a:lnTo>
                  <a:pt x="36620" y="265737"/>
                </a:lnTo>
                <a:lnTo>
                  <a:pt x="38158" y="267881"/>
                </a:lnTo>
                <a:lnTo>
                  <a:pt x="39388" y="270671"/>
                </a:lnTo>
                <a:lnTo>
                  <a:pt x="40926" y="274055"/>
                </a:lnTo>
                <a:lnTo>
                  <a:pt x="42774" y="278368"/>
                </a:lnTo>
                <a:lnTo>
                  <a:pt x="44619" y="282992"/>
                </a:lnTo>
                <a:lnTo>
                  <a:pt x="46466" y="288235"/>
                </a:lnTo>
                <a:lnTo>
                  <a:pt x="48004" y="292859"/>
                </a:lnTo>
                <a:lnTo>
                  <a:pt x="49852" y="298102"/>
                </a:lnTo>
                <a:lnTo>
                  <a:pt x="51390" y="302726"/>
                </a:lnTo>
                <a:lnTo>
                  <a:pt x="52928" y="307039"/>
                </a:lnTo>
                <a:lnTo>
                  <a:pt x="54159" y="310733"/>
                </a:lnTo>
                <a:lnTo>
                  <a:pt x="55082" y="313807"/>
                </a:lnTo>
                <a:lnTo>
                  <a:pt x="55697" y="316287"/>
                </a:lnTo>
                <a:lnTo>
                  <a:pt x="56313" y="317526"/>
                </a:lnTo>
                <a:lnTo>
                  <a:pt x="60930" y="306110"/>
                </a:lnTo>
                <a:lnTo>
                  <a:pt x="60006" y="303036"/>
                </a:lnTo>
                <a:lnTo>
                  <a:pt x="59082" y="299626"/>
                </a:lnTo>
                <a:lnTo>
                  <a:pt x="57851" y="295313"/>
                </a:lnTo>
                <a:lnTo>
                  <a:pt x="56620" y="290689"/>
                </a:lnTo>
                <a:lnTo>
                  <a:pt x="55389" y="285756"/>
                </a:lnTo>
                <a:lnTo>
                  <a:pt x="54159" y="280512"/>
                </a:lnTo>
                <a:lnTo>
                  <a:pt x="52621" y="274985"/>
                </a:lnTo>
                <a:lnTo>
                  <a:pt x="51697" y="269741"/>
                </a:lnTo>
                <a:lnTo>
                  <a:pt x="50466" y="264188"/>
                </a:lnTo>
                <a:lnTo>
                  <a:pt x="49542" y="258634"/>
                </a:lnTo>
                <a:lnTo>
                  <a:pt x="48621" y="253391"/>
                </a:lnTo>
                <a:lnTo>
                  <a:pt x="48004" y="248767"/>
                </a:lnTo>
                <a:lnTo>
                  <a:pt x="47390" y="243834"/>
                </a:lnTo>
                <a:lnTo>
                  <a:pt x="47390" y="236756"/>
                </a:lnTo>
                <a:lnTo>
                  <a:pt x="48004" y="233967"/>
                </a:lnTo>
                <a:lnTo>
                  <a:pt x="49235" y="238280"/>
                </a:lnTo>
                <a:lnTo>
                  <a:pt x="50773" y="242904"/>
                </a:lnTo>
                <a:lnTo>
                  <a:pt x="52004" y="247527"/>
                </a:lnTo>
                <a:lnTo>
                  <a:pt x="53235" y="252461"/>
                </a:lnTo>
                <a:lnTo>
                  <a:pt x="54466" y="257084"/>
                </a:lnTo>
                <a:lnTo>
                  <a:pt x="55697" y="261708"/>
                </a:lnTo>
                <a:lnTo>
                  <a:pt x="56927" y="266642"/>
                </a:lnTo>
                <a:lnTo>
                  <a:pt x="58158" y="271265"/>
                </a:lnTo>
                <a:lnTo>
                  <a:pt x="59389" y="276199"/>
                </a:lnTo>
                <a:lnTo>
                  <a:pt x="60620" y="280822"/>
                </a:lnTo>
                <a:lnTo>
                  <a:pt x="61853" y="285446"/>
                </a:lnTo>
                <a:lnTo>
                  <a:pt x="63391" y="290379"/>
                </a:lnTo>
                <a:lnTo>
                  <a:pt x="64929" y="294693"/>
                </a:lnTo>
                <a:lnTo>
                  <a:pt x="66777" y="299626"/>
                </a:lnTo>
                <a:lnTo>
                  <a:pt x="68622" y="303940"/>
                </a:lnTo>
                <a:lnTo>
                  <a:pt x="70776" y="308563"/>
                </a:lnTo>
                <a:lnTo>
                  <a:pt x="70469" y="304250"/>
                </a:lnTo>
                <a:lnTo>
                  <a:pt x="69853" y="299006"/>
                </a:lnTo>
                <a:lnTo>
                  <a:pt x="68929" y="292239"/>
                </a:lnTo>
                <a:lnTo>
                  <a:pt x="67698" y="284826"/>
                </a:lnTo>
                <a:lnTo>
                  <a:pt x="66160" y="276199"/>
                </a:lnTo>
                <a:lnTo>
                  <a:pt x="64622" y="267571"/>
                </a:lnTo>
                <a:lnTo>
                  <a:pt x="63084" y="258324"/>
                </a:lnTo>
                <a:lnTo>
                  <a:pt x="61237" y="249387"/>
                </a:lnTo>
                <a:lnTo>
                  <a:pt x="59389" y="240140"/>
                </a:lnTo>
                <a:lnTo>
                  <a:pt x="57851" y="231513"/>
                </a:lnTo>
                <a:lnTo>
                  <a:pt x="56313" y="223506"/>
                </a:lnTo>
                <a:lnTo>
                  <a:pt x="55389" y="216712"/>
                </a:lnTo>
                <a:lnTo>
                  <a:pt x="54466" y="210539"/>
                </a:lnTo>
                <a:lnTo>
                  <a:pt x="53852" y="206225"/>
                </a:lnTo>
                <a:lnTo>
                  <a:pt x="53852" y="203152"/>
                </a:lnTo>
                <a:lnTo>
                  <a:pt x="54466" y="202222"/>
                </a:lnTo>
                <a:lnTo>
                  <a:pt x="56620" y="207465"/>
                </a:lnTo>
                <a:lnTo>
                  <a:pt x="58775" y="21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547661" y="3269456"/>
            <a:ext cx="21210" cy="20346"/>
          </a:xfrm>
          <a:custGeom>
            <a:avLst/>
            <a:gdLst/>
            <a:ahLst/>
            <a:cxnLst/>
            <a:rect l="l" t="t" r="r" b="b"/>
            <a:pathLst>
              <a:path w="21210" h="20346">
                <a:moveTo>
                  <a:pt x="7070" y="20346"/>
                </a:moveTo>
                <a:lnTo>
                  <a:pt x="19998" y="17879"/>
                </a:lnTo>
                <a:lnTo>
                  <a:pt x="20617" y="16647"/>
                </a:lnTo>
                <a:lnTo>
                  <a:pt x="20926" y="15722"/>
                </a:lnTo>
                <a:lnTo>
                  <a:pt x="20926" y="14180"/>
                </a:lnTo>
                <a:lnTo>
                  <a:pt x="21210" y="13255"/>
                </a:lnTo>
                <a:lnTo>
                  <a:pt x="20926" y="11713"/>
                </a:lnTo>
                <a:lnTo>
                  <a:pt x="20926" y="10481"/>
                </a:lnTo>
                <a:lnTo>
                  <a:pt x="20617" y="9247"/>
                </a:lnTo>
                <a:lnTo>
                  <a:pt x="20307" y="8015"/>
                </a:lnTo>
                <a:lnTo>
                  <a:pt x="19688" y="6782"/>
                </a:lnTo>
                <a:lnTo>
                  <a:pt x="19069" y="5548"/>
                </a:lnTo>
                <a:lnTo>
                  <a:pt x="18449" y="4316"/>
                </a:lnTo>
                <a:lnTo>
                  <a:pt x="17830" y="3391"/>
                </a:lnTo>
                <a:lnTo>
                  <a:pt x="16927" y="2466"/>
                </a:lnTo>
                <a:lnTo>
                  <a:pt x="15998" y="1542"/>
                </a:lnTo>
                <a:lnTo>
                  <a:pt x="15379" y="617"/>
                </a:lnTo>
                <a:lnTo>
                  <a:pt x="14450" y="0"/>
                </a:lnTo>
                <a:lnTo>
                  <a:pt x="0" y="4933"/>
                </a:lnTo>
                <a:lnTo>
                  <a:pt x="593" y="17262"/>
                </a:lnTo>
                <a:lnTo>
                  <a:pt x="7070" y="20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475336" y="3270074"/>
            <a:ext cx="17237" cy="21268"/>
          </a:xfrm>
          <a:custGeom>
            <a:avLst/>
            <a:gdLst/>
            <a:ahLst/>
            <a:cxnLst/>
            <a:rect l="l" t="t" r="r" b="b"/>
            <a:pathLst>
              <a:path w="17237" h="21268">
                <a:moveTo>
                  <a:pt x="1857" y="3698"/>
                </a:moveTo>
                <a:lnTo>
                  <a:pt x="0" y="14180"/>
                </a:lnTo>
                <a:lnTo>
                  <a:pt x="309" y="14180"/>
                </a:lnTo>
                <a:lnTo>
                  <a:pt x="928" y="15105"/>
                </a:lnTo>
                <a:lnTo>
                  <a:pt x="1548" y="15720"/>
                </a:lnTo>
                <a:lnTo>
                  <a:pt x="2761" y="16954"/>
                </a:lnTo>
                <a:lnTo>
                  <a:pt x="3689" y="17879"/>
                </a:lnTo>
                <a:lnTo>
                  <a:pt x="4928" y="19111"/>
                </a:lnTo>
                <a:lnTo>
                  <a:pt x="6476" y="19728"/>
                </a:lnTo>
                <a:lnTo>
                  <a:pt x="7999" y="20960"/>
                </a:lnTo>
                <a:lnTo>
                  <a:pt x="9237" y="21268"/>
                </a:lnTo>
                <a:lnTo>
                  <a:pt x="10786" y="21268"/>
                </a:lnTo>
                <a:lnTo>
                  <a:pt x="11998" y="20960"/>
                </a:lnTo>
                <a:lnTo>
                  <a:pt x="13547" y="20343"/>
                </a:lnTo>
                <a:lnTo>
                  <a:pt x="14475" y="18804"/>
                </a:lnTo>
                <a:lnTo>
                  <a:pt x="15379" y="16644"/>
                </a:lnTo>
                <a:lnTo>
                  <a:pt x="16308" y="13870"/>
                </a:lnTo>
                <a:lnTo>
                  <a:pt x="17237" y="10171"/>
                </a:lnTo>
                <a:lnTo>
                  <a:pt x="16927" y="8322"/>
                </a:lnTo>
                <a:lnTo>
                  <a:pt x="16927" y="7090"/>
                </a:lnTo>
                <a:lnTo>
                  <a:pt x="16617" y="5548"/>
                </a:lnTo>
                <a:lnTo>
                  <a:pt x="15998" y="4623"/>
                </a:lnTo>
                <a:lnTo>
                  <a:pt x="15379" y="3391"/>
                </a:lnTo>
                <a:lnTo>
                  <a:pt x="14785" y="2156"/>
                </a:lnTo>
                <a:lnTo>
                  <a:pt x="13856" y="1539"/>
                </a:lnTo>
                <a:lnTo>
                  <a:pt x="12618" y="924"/>
                </a:lnTo>
                <a:lnTo>
                  <a:pt x="11379" y="307"/>
                </a:lnTo>
                <a:lnTo>
                  <a:pt x="10476" y="307"/>
                </a:lnTo>
                <a:lnTo>
                  <a:pt x="8928" y="0"/>
                </a:lnTo>
                <a:lnTo>
                  <a:pt x="7689" y="307"/>
                </a:lnTo>
                <a:lnTo>
                  <a:pt x="6167" y="614"/>
                </a:lnTo>
                <a:lnTo>
                  <a:pt x="4618" y="1232"/>
                </a:lnTo>
                <a:lnTo>
                  <a:pt x="3070" y="2156"/>
                </a:lnTo>
                <a:lnTo>
                  <a:pt x="1857" y="3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464573" y="3271309"/>
            <a:ext cx="8308" cy="19421"/>
          </a:xfrm>
          <a:custGeom>
            <a:avLst/>
            <a:gdLst/>
            <a:ahLst/>
            <a:cxnLst/>
            <a:rect l="l" t="t" r="r" b="b"/>
            <a:pathLst>
              <a:path w="8308" h="19421">
                <a:moveTo>
                  <a:pt x="619" y="14797"/>
                </a:moveTo>
                <a:lnTo>
                  <a:pt x="928" y="15722"/>
                </a:lnTo>
                <a:lnTo>
                  <a:pt x="1212" y="16954"/>
                </a:lnTo>
                <a:lnTo>
                  <a:pt x="1832" y="18186"/>
                </a:lnTo>
                <a:lnTo>
                  <a:pt x="2761" y="19421"/>
                </a:lnTo>
                <a:lnTo>
                  <a:pt x="2761" y="18186"/>
                </a:lnTo>
                <a:lnTo>
                  <a:pt x="3070" y="16954"/>
                </a:lnTo>
                <a:lnTo>
                  <a:pt x="3070" y="15722"/>
                </a:lnTo>
                <a:lnTo>
                  <a:pt x="3689" y="14487"/>
                </a:lnTo>
                <a:lnTo>
                  <a:pt x="3689" y="13255"/>
                </a:lnTo>
                <a:lnTo>
                  <a:pt x="3999" y="12023"/>
                </a:lnTo>
                <a:lnTo>
                  <a:pt x="4309" y="10789"/>
                </a:lnTo>
                <a:lnTo>
                  <a:pt x="4928" y="9557"/>
                </a:lnTo>
                <a:lnTo>
                  <a:pt x="5212" y="8322"/>
                </a:lnTo>
                <a:lnTo>
                  <a:pt x="5831" y="7090"/>
                </a:lnTo>
                <a:lnTo>
                  <a:pt x="6141" y="5858"/>
                </a:lnTo>
                <a:lnTo>
                  <a:pt x="6450" y="4933"/>
                </a:lnTo>
                <a:lnTo>
                  <a:pt x="7070" y="3391"/>
                </a:lnTo>
                <a:lnTo>
                  <a:pt x="7379" y="2466"/>
                </a:lnTo>
                <a:lnTo>
                  <a:pt x="7999" y="924"/>
                </a:lnTo>
                <a:lnTo>
                  <a:pt x="8308" y="0"/>
                </a:lnTo>
                <a:lnTo>
                  <a:pt x="3689" y="3084"/>
                </a:lnTo>
                <a:lnTo>
                  <a:pt x="2761" y="4008"/>
                </a:lnTo>
                <a:lnTo>
                  <a:pt x="1832" y="5240"/>
                </a:lnTo>
                <a:lnTo>
                  <a:pt x="1522" y="6165"/>
                </a:lnTo>
                <a:lnTo>
                  <a:pt x="928" y="7090"/>
                </a:lnTo>
                <a:lnTo>
                  <a:pt x="619" y="8015"/>
                </a:lnTo>
                <a:lnTo>
                  <a:pt x="309" y="8939"/>
                </a:lnTo>
                <a:lnTo>
                  <a:pt x="0" y="9864"/>
                </a:lnTo>
                <a:lnTo>
                  <a:pt x="0" y="13873"/>
                </a:lnTo>
                <a:lnTo>
                  <a:pt x="619" y="14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499021" y="3264836"/>
            <a:ext cx="11998" cy="14487"/>
          </a:xfrm>
          <a:custGeom>
            <a:avLst/>
            <a:gdLst/>
            <a:ahLst/>
            <a:cxnLst/>
            <a:rect l="l" t="t" r="r" b="b"/>
            <a:pathLst>
              <a:path w="11998" h="14487">
                <a:moveTo>
                  <a:pt x="0" y="8939"/>
                </a:moveTo>
                <a:lnTo>
                  <a:pt x="6476" y="14487"/>
                </a:lnTo>
                <a:lnTo>
                  <a:pt x="11998" y="14487"/>
                </a:lnTo>
                <a:lnTo>
                  <a:pt x="11405" y="13870"/>
                </a:lnTo>
                <a:lnTo>
                  <a:pt x="10476" y="13255"/>
                </a:lnTo>
                <a:lnTo>
                  <a:pt x="9857" y="12638"/>
                </a:lnTo>
                <a:lnTo>
                  <a:pt x="9237" y="12021"/>
                </a:lnTo>
                <a:lnTo>
                  <a:pt x="8308" y="10789"/>
                </a:lnTo>
                <a:lnTo>
                  <a:pt x="7405" y="9864"/>
                </a:lnTo>
                <a:lnTo>
                  <a:pt x="6476" y="8939"/>
                </a:lnTo>
                <a:lnTo>
                  <a:pt x="5857" y="8015"/>
                </a:lnTo>
                <a:lnTo>
                  <a:pt x="4928" y="6780"/>
                </a:lnTo>
                <a:lnTo>
                  <a:pt x="3999" y="5855"/>
                </a:lnTo>
                <a:lnTo>
                  <a:pt x="3406" y="4316"/>
                </a:lnTo>
                <a:lnTo>
                  <a:pt x="2786" y="3391"/>
                </a:lnTo>
                <a:lnTo>
                  <a:pt x="2477" y="2466"/>
                </a:lnTo>
                <a:lnTo>
                  <a:pt x="1857" y="1542"/>
                </a:lnTo>
                <a:lnTo>
                  <a:pt x="1548" y="617"/>
                </a:lnTo>
                <a:lnTo>
                  <a:pt x="1548" y="0"/>
                </a:lnTo>
                <a:lnTo>
                  <a:pt x="0" y="8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503023" y="3255589"/>
            <a:ext cx="22165" cy="22193"/>
          </a:xfrm>
          <a:custGeom>
            <a:avLst/>
            <a:gdLst/>
            <a:ahLst/>
            <a:cxnLst/>
            <a:rect l="l" t="t" r="r" b="b"/>
            <a:pathLst>
              <a:path w="22165" h="22193">
                <a:moveTo>
                  <a:pt x="7999" y="22193"/>
                </a:moveTo>
                <a:lnTo>
                  <a:pt x="20926" y="18804"/>
                </a:lnTo>
                <a:lnTo>
                  <a:pt x="21236" y="17879"/>
                </a:lnTo>
                <a:lnTo>
                  <a:pt x="21546" y="16952"/>
                </a:lnTo>
                <a:lnTo>
                  <a:pt x="21546" y="15720"/>
                </a:lnTo>
                <a:lnTo>
                  <a:pt x="22165" y="14795"/>
                </a:lnTo>
                <a:lnTo>
                  <a:pt x="22165" y="9864"/>
                </a:lnTo>
                <a:lnTo>
                  <a:pt x="21855" y="8629"/>
                </a:lnTo>
                <a:lnTo>
                  <a:pt x="21546" y="7397"/>
                </a:lnTo>
                <a:lnTo>
                  <a:pt x="21546" y="6163"/>
                </a:lnTo>
                <a:lnTo>
                  <a:pt x="21236" y="5238"/>
                </a:lnTo>
                <a:lnTo>
                  <a:pt x="20926" y="4006"/>
                </a:lnTo>
                <a:lnTo>
                  <a:pt x="20617" y="3388"/>
                </a:lnTo>
                <a:lnTo>
                  <a:pt x="20333" y="2464"/>
                </a:lnTo>
                <a:lnTo>
                  <a:pt x="20333" y="1849"/>
                </a:lnTo>
                <a:lnTo>
                  <a:pt x="18475" y="1232"/>
                </a:lnTo>
                <a:lnTo>
                  <a:pt x="17237" y="614"/>
                </a:lnTo>
                <a:lnTo>
                  <a:pt x="15714" y="307"/>
                </a:lnTo>
                <a:lnTo>
                  <a:pt x="14475" y="307"/>
                </a:lnTo>
                <a:lnTo>
                  <a:pt x="12927" y="0"/>
                </a:lnTo>
                <a:lnTo>
                  <a:pt x="11405" y="307"/>
                </a:lnTo>
                <a:lnTo>
                  <a:pt x="10166" y="307"/>
                </a:lnTo>
                <a:lnTo>
                  <a:pt x="8928" y="614"/>
                </a:lnTo>
                <a:lnTo>
                  <a:pt x="7715" y="924"/>
                </a:lnTo>
                <a:lnTo>
                  <a:pt x="6476" y="1539"/>
                </a:lnTo>
                <a:lnTo>
                  <a:pt x="5238" y="1849"/>
                </a:lnTo>
                <a:lnTo>
                  <a:pt x="4309" y="3081"/>
                </a:lnTo>
                <a:lnTo>
                  <a:pt x="3096" y="3698"/>
                </a:lnTo>
                <a:lnTo>
                  <a:pt x="1857" y="4930"/>
                </a:lnTo>
                <a:lnTo>
                  <a:pt x="928" y="6163"/>
                </a:lnTo>
                <a:lnTo>
                  <a:pt x="0" y="7397"/>
                </a:lnTo>
                <a:lnTo>
                  <a:pt x="7999" y="22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647061" y="3253429"/>
            <a:ext cx="33209" cy="24969"/>
          </a:xfrm>
          <a:custGeom>
            <a:avLst/>
            <a:gdLst/>
            <a:ahLst/>
            <a:cxnLst/>
            <a:rect l="l" t="t" r="r" b="b"/>
            <a:pathLst>
              <a:path w="33209" h="24969">
                <a:moveTo>
                  <a:pt x="29210" y="0"/>
                </a:moveTo>
                <a:lnTo>
                  <a:pt x="23687" y="0"/>
                </a:lnTo>
                <a:lnTo>
                  <a:pt x="21830" y="309"/>
                </a:lnTo>
                <a:lnTo>
                  <a:pt x="19998" y="309"/>
                </a:lnTo>
                <a:lnTo>
                  <a:pt x="17830" y="617"/>
                </a:lnTo>
                <a:lnTo>
                  <a:pt x="16308" y="924"/>
                </a:lnTo>
                <a:lnTo>
                  <a:pt x="14450" y="1542"/>
                </a:lnTo>
                <a:lnTo>
                  <a:pt x="12308" y="1849"/>
                </a:lnTo>
                <a:lnTo>
                  <a:pt x="10450" y="2466"/>
                </a:lnTo>
                <a:lnTo>
                  <a:pt x="8592" y="2774"/>
                </a:lnTo>
                <a:lnTo>
                  <a:pt x="7070" y="3391"/>
                </a:lnTo>
                <a:lnTo>
                  <a:pt x="4902" y="4008"/>
                </a:lnTo>
                <a:lnTo>
                  <a:pt x="3380" y="4933"/>
                </a:lnTo>
                <a:lnTo>
                  <a:pt x="1522" y="5548"/>
                </a:lnTo>
                <a:lnTo>
                  <a:pt x="0" y="6472"/>
                </a:lnTo>
                <a:lnTo>
                  <a:pt x="0" y="9864"/>
                </a:lnTo>
                <a:lnTo>
                  <a:pt x="593" y="11406"/>
                </a:lnTo>
                <a:lnTo>
                  <a:pt x="593" y="12331"/>
                </a:lnTo>
                <a:lnTo>
                  <a:pt x="903" y="13873"/>
                </a:lnTo>
                <a:lnTo>
                  <a:pt x="903" y="15105"/>
                </a:lnTo>
                <a:lnTo>
                  <a:pt x="1212" y="16337"/>
                </a:lnTo>
                <a:lnTo>
                  <a:pt x="1522" y="17572"/>
                </a:lnTo>
                <a:lnTo>
                  <a:pt x="1522" y="18496"/>
                </a:lnTo>
                <a:lnTo>
                  <a:pt x="1832" y="19728"/>
                </a:lnTo>
                <a:lnTo>
                  <a:pt x="2141" y="20963"/>
                </a:lnTo>
                <a:lnTo>
                  <a:pt x="2141" y="21888"/>
                </a:lnTo>
                <a:lnTo>
                  <a:pt x="2451" y="23120"/>
                </a:lnTo>
                <a:lnTo>
                  <a:pt x="2451" y="24969"/>
                </a:lnTo>
                <a:lnTo>
                  <a:pt x="7070" y="24969"/>
                </a:lnTo>
                <a:lnTo>
                  <a:pt x="8902" y="24662"/>
                </a:lnTo>
                <a:lnTo>
                  <a:pt x="11379" y="24352"/>
                </a:lnTo>
                <a:lnTo>
                  <a:pt x="13521" y="23427"/>
                </a:lnTo>
                <a:lnTo>
                  <a:pt x="15379" y="22812"/>
                </a:lnTo>
                <a:lnTo>
                  <a:pt x="17520" y="21578"/>
                </a:lnTo>
                <a:lnTo>
                  <a:pt x="19688" y="20653"/>
                </a:lnTo>
                <a:lnTo>
                  <a:pt x="21520" y="19111"/>
                </a:lnTo>
                <a:lnTo>
                  <a:pt x="23378" y="17879"/>
                </a:lnTo>
                <a:lnTo>
                  <a:pt x="25210" y="16337"/>
                </a:lnTo>
                <a:lnTo>
                  <a:pt x="27068" y="14797"/>
                </a:lnTo>
                <a:lnTo>
                  <a:pt x="28616" y="13255"/>
                </a:lnTo>
                <a:lnTo>
                  <a:pt x="30138" y="11713"/>
                </a:lnTo>
                <a:lnTo>
                  <a:pt x="31687" y="10174"/>
                </a:lnTo>
                <a:lnTo>
                  <a:pt x="33209" y="8939"/>
                </a:lnTo>
                <a:lnTo>
                  <a:pt x="2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530114" y="3244799"/>
            <a:ext cx="21236" cy="20653"/>
          </a:xfrm>
          <a:custGeom>
            <a:avLst/>
            <a:gdLst/>
            <a:ahLst/>
            <a:cxnLst/>
            <a:rect l="l" t="t" r="r" b="b"/>
            <a:pathLst>
              <a:path w="21236" h="20653">
                <a:moveTo>
                  <a:pt x="619" y="14795"/>
                </a:moveTo>
                <a:lnTo>
                  <a:pt x="1238" y="16337"/>
                </a:lnTo>
                <a:lnTo>
                  <a:pt x="2761" y="17569"/>
                </a:lnTo>
                <a:lnTo>
                  <a:pt x="3380" y="18186"/>
                </a:lnTo>
                <a:lnTo>
                  <a:pt x="4618" y="19111"/>
                </a:lnTo>
                <a:lnTo>
                  <a:pt x="6141" y="19728"/>
                </a:lnTo>
                <a:lnTo>
                  <a:pt x="7689" y="20653"/>
                </a:lnTo>
                <a:lnTo>
                  <a:pt x="9831" y="20036"/>
                </a:lnTo>
                <a:lnTo>
                  <a:pt x="11998" y="19728"/>
                </a:lnTo>
                <a:lnTo>
                  <a:pt x="13856" y="18804"/>
                </a:lnTo>
                <a:lnTo>
                  <a:pt x="15688" y="18186"/>
                </a:lnTo>
                <a:lnTo>
                  <a:pt x="16927" y="17569"/>
                </a:lnTo>
                <a:lnTo>
                  <a:pt x="18449" y="16952"/>
                </a:lnTo>
                <a:lnTo>
                  <a:pt x="19378" y="15720"/>
                </a:lnTo>
                <a:lnTo>
                  <a:pt x="20307" y="14795"/>
                </a:lnTo>
                <a:lnTo>
                  <a:pt x="20926" y="13563"/>
                </a:lnTo>
                <a:lnTo>
                  <a:pt x="21236" y="12328"/>
                </a:lnTo>
                <a:lnTo>
                  <a:pt x="21236" y="9247"/>
                </a:lnTo>
                <a:lnTo>
                  <a:pt x="20926" y="7397"/>
                </a:lnTo>
                <a:lnTo>
                  <a:pt x="20617" y="5548"/>
                </a:lnTo>
                <a:lnTo>
                  <a:pt x="19998" y="3388"/>
                </a:lnTo>
                <a:lnTo>
                  <a:pt x="19069" y="1232"/>
                </a:lnTo>
                <a:lnTo>
                  <a:pt x="18140" y="614"/>
                </a:lnTo>
                <a:lnTo>
                  <a:pt x="17237" y="307"/>
                </a:lnTo>
                <a:lnTo>
                  <a:pt x="15688" y="0"/>
                </a:lnTo>
                <a:lnTo>
                  <a:pt x="13237" y="0"/>
                </a:lnTo>
                <a:lnTo>
                  <a:pt x="11998" y="307"/>
                </a:lnTo>
                <a:lnTo>
                  <a:pt x="10760" y="614"/>
                </a:lnTo>
                <a:lnTo>
                  <a:pt x="9237" y="924"/>
                </a:lnTo>
                <a:lnTo>
                  <a:pt x="7999" y="1539"/>
                </a:lnTo>
                <a:lnTo>
                  <a:pt x="6450" y="1849"/>
                </a:lnTo>
                <a:lnTo>
                  <a:pt x="5238" y="2464"/>
                </a:lnTo>
                <a:lnTo>
                  <a:pt x="3999" y="3081"/>
                </a:lnTo>
                <a:lnTo>
                  <a:pt x="2761" y="3388"/>
                </a:lnTo>
                <a:lnTo>
                  <a:pt x="1832" y="4006"/>
                </a:lnTo>
                <a:lnTo>
                  <a:pt x="928" y="4623"/>
                </a:lnTo>
                <a:lnTo>
                  <a:pt x="309" y="5238"/>
                </a:lnTo>
                <a:lnTo>
                  <a:pt x="309" y="10789"/>
                </a:lnTo>
                <a:lnTo>
                  <a:pt x="0" y="11713"/>
                </a:lnTo>
                <a:lnTo>
                  <a:pt x="0" y="12638"/>
                </a:lnTo>
                <a:lnTo>
                  <a:pt x="309" y="13870"/>
                </a:lnTo>
                <a:lnTo>
                  <a:pt x="619" y="14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622728" y="3189312"/>
            <a:ext cx="45543" cy="39765"/>
          </a:xfrm>
          <a:custGeom>
            <a:avLst/>
            <a:gdLst/>
            <a:ahLst/>
            <a:cxnLst/>
            <a:rect l="l" t="t" r="r" b="b"/>
            <a:pathLst>
              <a:path w="45543" h="39765">
                <a:moveTo>
                  <a:pt x="3406" y="39765"/>
                </a:moveTo>
                <a:lnTo>
                  <a:pt x="6167" y="38840"/>
                </a:lnTo>
                <a:lnTo>
                  <a:pt x="9547" y="37915"/>
                </a:lnTo>
                <a:lnTo>
                  <a:pt x="12618" y="36990"/>
                </a:lnTo>
                <a:lnTo>
                  <a:pt x="16024" y="35758"/>
                </a:lnTo>
                <a:lnTo>
                  <a:pt x="19094" y="33909"/>
                </a:lnTo>
                <a:lnTo>
                  <a:pt x="22165" y="32057"/>
                </a:lnTo>
                <a:lnTo>
                  <a:pt x="25236" y="30208"/>
                </a:lnTo>
                <a:lnTo>
                  <a:pt x="28332" y="28358"/>
                </a:lnTo>
                <a:lnTo>
                  <a:pt x="31093" y="25894"/>
                </a:lnTo>
                <a:lnTo>
                  <a:pt x="33854" y="23427"/>
                </a:lnTo>
                <a:lnTo>
                  <a:pt x="36331" y="20960"/>
                </a:lnTo>
                <a:lnTo>
                  <a:pt x="38783" y="18186"/>
                </a:lnTo>
                <a:lnTo>
                  <a:pt x="40641" y="15412"/>
                </a:lnTo>
                <a:lnTo>
                  <a:pt x="42473" y="12638"/>
                </a:lnTo>
                <a:lnTo>
                  <a:pt x="44021" y="9864"/>
                </a:lnTo>
                <a:lnTo>
                  <a:pt x="45543" y="7090"/>
                </a:lnTo>
                <a:lnTo>
                  <a:pt x="40641" y="0"/>
                </a:lnTo>
                <a:lnTo>
                  <a:pt x="38163" y="924"/>
                </a:lnTo>
                <a:lnTo>
                  <a:pt x="35712" y="1849"/>
                </a:lnTo>
                <a:lnTo>
                  <a:pt x="32925" y="2774"/>
                </a:lnTo>
                <a:lnTo>
                  <a:pt x="30164" y="3698"/>
                </a:lnTo>
                <a:lnTo>
                  <a:pt x="27403" y="4623"/>
                </a:lnTo>
                <a:lnTo>
                  <a:pt x="24616" y="5855"/>
                </a:lnTo>
                <a:lnTo>
                  <a:pt x="21855" y="6780"/>
                </a:lnTo>
                <a:lnTo>
                  <a:pt x="19094" y="8015"/>
                </a:lnTo>
                <a:lnTo>
                  <a:pt x="16308" y="9247"/>
                </a:lnTo>
                <a:lnTo>
                  <a:pt x="13547" y="10479"/>
                </a:lnTo>
                <a:lnTo>
                  <a:pt x="10786" y="11713"/>
                </a:lnTo>
                <a:lnTo>
                  <a:pt x="8308" y="13255"/>
                </a:lnTo>
                <a:lnTo>
                  <a:pt x="5857" y="14795"/>
                </a:lnTo>
                <a:lnTo>
                  <a:pt x="3715" y="16337"/>
                </a:lnTo>
                <a:lnTo>
                  <a:pt x="1857" y="18186"/>
                </a:lnTo>
                <a:lnTo>
                  <a:pt x="0" y="20036"/>
                </a:lnTo>
                <a:lnTo>
                  <a:pt x="3406" y="39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322398" y="2865004"/>
            <a:ext cx="218786" cy="371160"/>
          </a:xfrm>
          <a:custGeom>
            <a:avLst/>
            <a:gdLst/>
            <a:ahLst/>
            <a:cxnLst/>
            <a:rect l="l" t="t" r="r" b="b"/>
            <a:pathLst>
              <a:path w="218786" h="371160">
                <a:moveTo>
                  <a:pt x="6768" y="15420"/>
                </a:moveTo>
                <a:lnTo>
                  <a:pt x="10770" y="15730"/>
                </a:lnTo>
                <a:lnTo>
                  <a:pt x="14770" y="15730"/>
                </a:lnTo>
                <a:lnTo>
                  <a:pt x="19693" y="16350"/>
                </a:lnTo>
                <a:lnTo>
                  <a:pt x="24309" y="16660"/>
                </a:lnTo>
                <a:lnTo>
                  <a:pt x="29540" y="17280"/>
                </a:lnTo>
                <a:lnTo>
                  <a:pt x="34463" y="18210"/>
                </a:lnTo>
                <a:lnTo>
                  <a:pt x="39696" y="19114"/>
                </a:lnTo>
                <a:lnTo>
                  <a:pt x="44927" y="19734"/>
                </a:lnTo>
                <a:lnTo>
                  <a:pt x="49850" y="20663"/>
                </a:lnTo>
                <a:lnTo>
                  <a:pt x="54773" y="21903"/>
                </a:lnTo>
                <a:lnTo>
                  <a:pt x="59697" y="22833"/>
                </a:lnTo>
                <a:lnTo>
                  <a:pt x="64006" y="23737"/>
                </a:lnTo>
                <a:lnTo>
                  <a:pt x="68313" y="25287"/>
                </a:lnTo>
                <a:lnTo>
                  <a:pt x="72005" y="26217"/>
                </a:lnTo>
                <a:lnTo>
                  <a:pt x="75391" y="27767"/>
                </a:lnTo>
                <a:lnTo>
                  <a:pt x="74467" y="32390"/>
                </a:lnTo>
                <a:lnTo>
                  <a:pt x="69853" y="31770"/>
                </a:lnTo>
                <a:lnTo>
                  <a:pt x="65237" y="31150"/>
                </a:lnTo>
                <a:lnTo>
                  <a:pt x="60621" y="30221"/>
                </a:lnTo>
                <a:lnTo>
                  <a:pt x="56311" y="29601"/>
                </a:lnTo>
                <a:lnTo>
                  <a:pt x="51698" y="28671"/>
                </a:lnTo>
                <a:lnTo>
                  <a:pt x="47388" y="28051"/>
                </a:lnTo>
                <a:lnTo>
                  <a:pt x="43079" y="27457"/>
                </a:lnTo>
                <a:lnTo>
                  <a:pt x="38772" y="26837"/>
                </a:lnTo>
                <a:lnTo>
                  <a:pt x="34156" y="26217"/>
                </a:lnTo>
                <a:lnTo>
                  <a:pt x="29540" y="25597"/>
                </a:lnTo>
                <a:lnTo>
                  <a:pt x="25233" y="24977"/>
                </a:lnTo>
                <a:lnTo>
                  <a:pt x="20617" y="24667"/>
                </a:lnTo>
                <a:lnTo>
                  <a:pt x="16001" y="24357"/>
                </a:lnTo>
                <a:lnTo>
                  <a:pt x="11384" y="24357"/>
                </a:lnTo>
                <a:lnTo>
                  <a:pt x="7078" y="24047"/>
                </a:lnTo>
                <a:lnTo>
                  <a:pt x="2461" y="24357"/>
                </a:lnTo>
                <a:lnTo>
                  <a:pt x="2461" y="27767"/>
                </a:lnTo>
                <a:lnTo>
                  <a:pt x="77852" y="42231"/>
                </a:lnTo>
                <a:lnTo>
                  <a:pt x="78160" y="43471"/>
                </a:lnTo>
                <a:lnTo>
                  <a:pt x="78160" y="45331"/>
                </a:lnTo>
                <a:lnTo>
                  <a:pt x="77545" y="46855"/>
                </a:lnTo>
                <a:lnTo>
                  <a:pt x="76008" y="48095"/>
                </a:lnTo>
                <a:lnTo>
                  <a:pt x="71391" y="47785"/>
                </a:lnTo>
                <a:lnTo>
                  <a:pt x="66468" y="47785"/>
                </a:lnTo>
                <a:lnTo>
                  <a:pt x="61544" y="47475"/>
                </a:lnTo>
                <a:lnTo>
                  <a:pt x="56928" y="47165"/>
                </a:lnTo>
                <a:lnTo>
                  <a:pt x="52005" y="46571"/>
                </a:lnTo>
                <a:lnTo>
                  <a:pt x="47388" y="46261"/>
                </a:lnTo>
                <a:lnTo>
                  <a:pt x="42772" y="45951"/>
                </a:lnTo>
                <a:lnTo>
                  <a:pt x="38156" y="45641"/>
                </a:lnTo>
                <a:lnTo>
                  <a:pt x="33232" y="45021"/>
                </a:lnTo>
                <a:lnTo>
                  <a:pt x="28309" y="44711"/>
                </a:lnTo>
                <a:lnTo>
                  <a:pt x="23386" y="44401"/>
                </a:lnTo>
                <a:lnTo>
                  <a:pt x="13846" y="44401"/>
                </a:lnTo>
                <a:lnTo>
                  <a:pt x="9230" y="45021"/>
                </a:lnTo>
                <a:lnTo>
                  <a:pt x="4616" y="45331"/>
                </a:lnTo>
                <a:lnTo>
                  <a:pt x="0" y="46261"/>
                </a:lnTo>
                <a:lnTo>
                  <a:pt x="1844" y="46571"/>
                </a:lnTo>
                <a:lnTo>
                  <a:pt x="5230" y="47165"/>
                </a:lnTo>
                <a:lnTo>
                  <a:pt x="9539" y="47475"/>
                </a:lnTo>
                <a:lnTo>
                  <a:pt x="14770" y="48715"/>
                </a:lnTo>
                <a:lnTo>
                  <a:pt x="20310" y="49645"/>
                </a:lnTo>
                <a:lnTo>
                  <a:pt x="26464" y="50574"/>
                </a:lnTo>
                <a:lnTo>
                  <a:pt x="33232" y="51788"/>
                </a:lnTo>
                <a:lnTo>
                  <a:pt x="40003" y="53028"/>
                </a:lnTo>
                <a:lnTo>
                  <a:pt x="46465" y="54268"/>
                </a:lnTo>
                <a:lnTo>
                  <a:pt x="53236" y="55508"/>
                </a:lnTo>
                <a:lnTo>
                  <a:pt x="59390" y="56722"/>
                </a:lnTo>
                <a:lnTo>
                  <a:pt x="65237" y="58272"/>
                </a:lnTo>
                <a:lnTo>
                  <a:pt x="70160" y="59512"/>
                </a:lnTo>
                <a:lnTo>
                  <a:pt x="74777" y="60751"/>
                </a:lnTo>
                <a:lnTo>
                  <a:pt x="77852" y="61965"/>
                </a:lnTo>
                <a:lnTo>
                  <a:pt x="80314" y="63515"/>
                </a:lnTo>
                <a:lnTo>
                  <a:pt x="80931" y="68139"/>
                </a:lnTo>
                <a:lnTo>
                  <a:pt x="77852" y="67829"/>
                </a:lnTo>
                <a:lnTo>
                  <a:pt x="74467" y="67519"/>
                </a:lnTo>
                <a:lnTo>
                  <a:pt x="70467" y="67209"/>
                </a:lnTo>
                <a:lnTo>
                  <a:pt x="66158" y="66899"/>
                </a:lnTo>
                <a:lnTo>
                  <a:pt x="61235" y="66279"/>
                </a:lnTo>
                <a:lnTo>
                  <a:pt x="56311" y="66279"/>
                </a:lnTo>
                <a:lnTo>
                  <a:pt x="51388" y="65969"/>
                </a:lnTo>
                <a:lnTo>
                  <a:pt x="46158" y="65969"/>
                </a:lnTo>
                <a:lnTo>
                  <a:pt x="41234" y="65375"/>
                </a:lnTo>
                <a:lnTo>
                  <a:pt x="31387" y="65375"/>
                </a:lnTo>
                <a:lnTo>
                  <a:pt x="27078" y="65969"/>
                </a:lnTo>
                <a:lnTo>
                  <a:pt x="22771" y="66279"/>
                </a:lnTo>
                <a:lnTo>
                  <a:pt x="19079" y="66589"/>
                </a:lnTo>
                <a:lnTo>
                  <a:pt x="16001" y="67209"/>
                </a:lnTo>
                <a:lnTo>
                  <a:pt x="13846" y="68139"/>
                </a:lnTo>
                <a:lnTo>
                  <a:pt x="18155" y="68449"/>
                </a:lnTo>
                <a:lnTo>
                  <a:pt x="22462" y="69379"/>
                </a:lnTo>
                <a:lnTo>
                  <a:pt x="26771" y="69689"/>
                </a:lnTo>
                <a:lnTo>
                  <a:pt x="31387" y="70593"/>
                </a:lnTo>
                <a:lnTo>
                  <a:pt x="35694" y="71213"/>
                </a:lnTo>
                <a:lnTo>
                  <a:pt x="39696" y="72142"/>
                </a:lnTo>
                <a:lnTo>
                  <a:pt x="44003" y="73072"/>
                </a:lnTo>
                <a:lnTo>
                  <a:pt x="48312" y="74002"/>
                </a:lnTo>
                <a:lnTo>
                  <a:pt x="52312" y="74906"/>
                </a:lnTo>
                <a:lnTo>
                  <a:pt x="56621" y="75836"/>
                </a:lnTo>
                <a:lnTo>
                  <a:pt x="60928" y="76766"/>
                </a:lnTo>
                <a:lnTo>
                  <a:pt x="65237" y="77696"/>
                </a:lnTo>
                <a:lnTo>
                  <a:pt x="69544" y="78626"/>
                </a:lnTo>
                <a:lnTo>
                  <a:pt x="73546" y="79556"/>
                </a:lnTo>
                <a:lnTo>
                  <a:pt x="78160" y="80150"/>
                </a:lnTo>
                <a:lnTo>
                  <a:pt x="82469" y="81390"/>
                </a:lnTo>
                <a:lnTo>
                  <a:pt x="83393" y="82009"/>
                </a:lnTo>
                <a:lnTo>
                  <a:pt x="83086" y="83249"/>
                </a:lnTo>
                <a:lnTo>
                  <a:pt x="82469" y="84463"/>
                </a:lnTo>
                <a:lnTo>
                  <a:pt x="81852" y="85393"/>
                </a:lnTo>
                <a:lnTo>
                  <a:pt x="78776" y="85083"/>
                </a:lnTo>
                <a:lnTo>
                  <a:pt x="75698" y="85083"/>
                </a:lnTo>
                <a:lnTo>
                  <a:pt x="72622" y="84773"/>
                </a:lnTo>
                <a:lnTo>
                  <a:pt x="69544" y="84773"/>
                </a:lnTo>
                <a:lnTo>
                  <a:pt x="66468" y="84463"/>
                </a:lnTo>
                <a:lnTo>
                  <a:pt x="63389" y="84463"/>
                </a:lnTo>
                <a:lnTo>
                  <a:pt x="60314" y="84179"/>
                </a:lnTo>
                <a:lnTo>
                  <a:pt x="54466" y="84179"/>
                </a:lnTo>
                <a:lnTo>
                  <a:pt x="51388" y="83869"/>
                </a:lnTo>
                <a:lnTo>
                  <a:pt x="48312" y="83869"/>
                </a:lnTo>
                <a:lnTo>
                  <a:pt x="45541" y="84179"/>
                </a:lnTo>
                <a:lnTo>
                  <a:pt x="42465" y="84463"/>
                </a:lnTo>
                <a:lnTo>
                  <a:pt x="39696" y="84773"/>
                </a:lnTo>
                <a:lnTo>
                  <a:pt x="36618" y="85393"/>
                </a:lnTo>
                <a:lnTo>
                  <a:pt x="33849" y="86013"/>
                </a:lnTo>
                <a:lnTo>
                  <a:pt x="36004" y="86323"/>
                </a:lnTo>
                <a:lnTo>
                  <a:pt x="38772" y="86943"/>
                </a:lnTo>
                <a:lnTo>
                  <a:pt x="41848" y="87563"/>
                </a:lnTo>
                <a:lnTo>
                  <a:pt x="45234" y="88183"/>
                </a:lnTo>
                <a:lnTo>
                  <a:pt x="48619" y="88493"/>
                </a:lnTo>
                <a:lnTo>
                  <a:pt x="52312" y="89087"/>
                </a:lnTo>
                <a:lnTo>
                  <a:pt x="56311" y="89707"/>
                </a:lnTo>
                <a:lnTo>
                  <a:pt x="60004" y="90637"/>
                </a:lnTo>
                <a:lnTo>
                  <a:pt x="63696" y="90947"/>
                </a:lnTo>
                <a:lnTo>
                  <a:pt x="67392" y="91876"/>
                </a:lnTo>
                <a:lnTo>
                  <a:pt x="70774" y="92496"/>
                </a:lnTo>
                <a:lnTo>
                  <a:pt x="74467" y="93426"/>
                </a:lnTo>
                <a:lnTo>
                  <a:pt x="77545" y="94330"/>
                </a:lnTo>
                <a:lnTo>
                  <a:pt x="80621" y="95260"/>
                </a:lnTo>
                <a:lnTo>
                  <a:pt x="82776" y="96500"/>
                </a:lnTo>
                <a:lnTo>
                  <a:pt x="84931" y="97430"/>
                </a:lnTo>
                <a:lnTo>
                  <a:pt x="87392" y="112825"/>
                </a:lnTo>
                <a:lnTo>
                  <a:pt x="90161" y="127935"/>
                </a:lnTo>
                <a:lnTo>
                  <a:pt x="93546" y="142426"/>
                </a:lnTo>
                <a:lnTo>
                  <a:pt x="97239" y="156916"/>
                </a:lnTo>
                <a:lnTo>
                  <a:pt x="101241" y="170787"/>
                </a:lnTo>
                <a:lnTo>
                  <a:pt x="105855" y="184657"/>
                </a:lnTo>
                <a:lnTo>
                  <a:pt x="110471" y="197908"/>
                </a:lnTo>
                <a:lnTo>
                  <a:pt x="115702" y="211159"/>
                </a:lnTo>
                <a:lnTo>
                  <a:pt x="120935" y="224126"/>
                </a:lnTo>
                <a:lnTo>
                  <a:pt x="126472" y="237066"/>
                </a:lnTo>
                <a:lnTo>
                  <a:pt x="132007" y="249387"/>
                </a:lnTo>
                <a:lnTo>
                  <a:pt x="138174" y="262044"/>
                </a:lnTo>
                <a:lnTo>
                  <a:pt x="144006" y="274365"/>
                </a:lnTo>
                <a:lnTo>
                  <a:pt x="149864" y="286686"/>
                </a:lnTo>
                <a:lnTo>
                  <a:pt x="155695" y="298722"/>
                </a:lnTo>
                <a:lnTo>
                  <a:pt x="161862" y="311048"/>
                </a:lnTo>
                <a:lnTo>
                  <a:pt x="155411" y="312898"/>
                </a:lnTo>
                <a:lnTo>
                  <a:pt x="154792" y="311356"/>
                </a:lnTo>
                <a:lnTo>
                  <a:pt x="154173" y="310124"/>
                </a:lnTo>
                <a:lnTo>
                  <a:pt x="152934" y="308892"/>
                </a:lnTo>
                <a:lnTo>
                  <a:pt x="152005" y="307350"/>
                </a:lnTo>
                <a:lnTo>
                  <a:pt x="150792" y="305490"/>
                </a:lnTo>
                <a:lnTo>
                  <a:pt x="149554" y="303656"/>
                </a:lnTo>
                <a:lnTo>
                  <a:pt x="148315" y="301796"/>
                </a:lnTo>
                <a:lnTo>
                  <a:pt x="147103" y="300272"/>
                </a:lnTo>
                <a:lnTo>
                  <a:pt x="145554" y="298412"/>
                </a:lnTo>
                <a:lnTo>
                  <a:pt x="144316" y="296243"/>
                </a:lnTo>
                <a:lnTo>
                  <a:pt x="142793" y="294409"/>
                </a:lnTo>
                <a:lnTo>
                  <a:pt x="141864" y="292549"/>
                </a:lnTo>
                <a:lnTo>
                  <a:pt x="140316" y="290715"/>
                </a:lnTo>
                <a:lnTo>
                  <a:pt x="139387" y="289165"/>
                </a:lnTo>
                <a:lnTo>
                  <a:pt x="138174" y="287306"/>
                </a:lnTo>
                <a:lnTo>
                  <a:pt x="137555" y="286092"/>
                </a:lnTo>
                <a:lnTo>
                  <a:pt x="137555" y="290405"/>
                </a:lnTo>
                <a:lnTo>
                  <a:pt x="137865" y="295339"/>
                </a:lnTo>
                <a:lnTo>
                  <a:pt x="138484" y="299962"/>
                </a:lnTo>
                <a:lnTo>
                  <a:pt x="139697" y="304896"/>
                </a:lnTo>
                <a:lnTo>
                  <a:pt x="140626" y="309816"/>
                </a:lnTo>
                <a:lnTo>
                  <a:pt x="142174" y="315055"/>
                </a:lnTo>
                <a:lnTo>
                  <a:pt x="143387" y="320295"/>
                </a:lnTo>
                <a:lnTo>
                  <a:pt x="145245" y="325846"/>
                </a:lnTo>
                <a:lnTo>
                  <a:pt x="146483" y="331085"/>
                </a:lnTo>
                <a:lnTo>
                  <a:pt x="148315" y="336635"/>
                </a:lnTo>
                <a:lnTo>
                  <a:pt x="149864" y="342184"/>
                </a:lnTo>
                <a:lnTo>
                  <a:pt x="151412" y="347732"/>
                </a:lnTo>
                <a:lnTo>
                  <a:pt x="152625" y="353588"/>
                </a:lnTo>
                <a:lnTo>
                  <a:pt x="154173" y="359446"/>
                </a:lnTo>
                <a:lnTo>
                  <a:pt x="155102" y="365301"/>
                </a:lnTo>
                <a:lnTo>
                  <a:pt x="156315" y="371160"/>
                </a:lnTo>
                <a:lnTo>
                  <a:pt x="158172" y="369618"/>
                </a:lnTo>
                <a:lnTo>
                  <a:pt x="160624" y="367768"/>
                </a:lnTo>
                <a:lnTo>
                  <a:pt x="163101" y="366226"/>
                </a:lnTo>
                <a:lnTo>
                  <a:pt x="165862" y="364687"/>
                </a:lnTo>
                <a:lnTo>
                  <a:pt x="168933" y="363145"/>
                </a:lnTo>
                <a:lnTo>
                  <a:pt x="172029" y="361603"/>
                </a:lnTo>
                <a:lnTo>
                  <a:pt x="175409" y="360063"/>
                </a:lnTo>
                <a:lnTo>
                  <a:pt x="179099" y="358829"/>
                </a:lnTo>
                <a:lnTo>
                  <a:pt x="182789" y="357289"/>
                </a:lnTo>
                <a:lnTo>
                  <a:pt x="187099" y="356054"/>
                </a:lnTo>
                <a:lnTo>
                  <a:pt x="191408" y="355130"/>
                </a:lnTo>
                <a:lnTo>
                  <a:pt x="196336" y="354205"/>
                </a:lnTo>
                <a:lnTo>
                  <a:pt x="201239" y="353280"/>
                </a:lnTo>
                <a:lnTo>
                  <a:pt x="206787" y="352663"/>
                </a:lnTo>
                <a:lnTo>
                  <a:pt x="212335" y="352048"/>
                </a:lnTo>
                <a:lnTo>
                  <a:pt x="218786" y="351738"/>
                </a:lnTo>
                <a:lnTo>
                  <a:pt x="195098" y="324304"/>
                </a:lnTo>
                <a:lnTo>
                  <a:pt x="183099" y="307042"/>
                </a:lnTo>
                <a:lnTo>
                  <a:pt x="172623" y="290999"/>
                </a:lnTo>
                <a:lnTo>
                  <a:pt x="163101" y="275295"/>
                </a:lnTo>
                <a:lnTo>
                  <a:pt x="154792" y="260184"/>
                </a:lnTo>
                <a:lnTo>
                  <a:pt x="146793" y="245384"/>
                </a:lnTo>
                <a:lnTo>
                  <a:pt x="140006" y="230893"/>
                </a:lnTo>
                <a:lnTo>
                  <a:pt x="134175" y="216402"/>
                </a:lnTo>
                <a:lnTo>
                  <a:pt x="128627" y="201912"/>
                </a:lnTo>
                <a:lnTo>
                  <a:pt x="123703" y="187137"/>
                </a:lnTo>
                <a:lnTo>
                  <a:pt x="119397" y="172027"/>
                </a:lnTo>
                <a:lnTo>
                  <a:pt x="115395" y="156606"/>
                </a:lnTo>
                <a:lnTo>
                  <a:pt x="111702" y="140592"/>
                </a:lnTo>
                <a:lnTo>
                  <a:pt x="108010" y="124241"/>
                </a:lnTo>
                <a:lnTo>
                  <a:pt x="104317" y="106987"/>
                </a:lnTo>
                <a:lnTo>
                  <a:pt x="100624" y="88803"/>
                </a:lnTo>
                <a:lnTo>
                  <a:pt x="97239" y="69999"/>
                </a:lnTo>
                <a:lnTo>
                  <a:pt x="96625" y="66899"/>
                </a:lnTo>
                <a:lnTo>
                  <a:pt x="96008" y="63825"/>
                </a:lnTo>
                <a:lnTo>
                  <a:pt x="95394" y="60442"/>
                </a:lnTo>
                <a:lnTo>
                  <a:pt x="94777" y="57342"/>
                </a:lnTo>
                <a:lnTo>
                  <a:pt x="94470" y="53958"/>
                </a:lnTo>
                <a:lnTo>
                  <a:pt x="93853" y="50574"/>
                </a:lnTo>
                <a:lnTo>
                  <a:pt x="93546" y="47165"/>
                </a:lnTo>
                <a:lnTo>
                  <a:pt x="93239" y="43781"/>
                </a:lnTo>
                <a:lnTo>
                  <a:pt x="92623" y="40398"/>
                </a:lnTo>
                <a:lnTo>
                  <a:pt x="91701" y="37014"/>
                </a:lnTo>
                <a:lnTo>
                  <a:pt x="91085" y="33604"/>
                </a:lnTo>
                <a:lnTo>
                  <a:pt x="90471" y="30221"/>
                </a:lnTo>
                <a:lnTo>
                  <a:pt x="89547" y="26837"/>
                </a:lnTo>
                <a:lnTo>
                  <a:pt x="88623" y="23737"/>
                </a:lnTo>
                <a:lnTo>
                  <a:pt x="87699" y="20663"/>
                </a:lnTo>
                <a:lnTo>
                  <a:pt x="86778" y="17900"/>
                </a:lnTo>
                <a:lnTo>
                  <a:pt x="81238" y="16660"/>
                </a:lnTo>
                <a:lnTo>
                  <a:pt x="76315" y="15420"/>
                </a:lnTo>
                <a:lnTo>
                  <a:pt x="71084" y="13870"/>
                </a:lnTo>
                <a:lnTo>
                  <a:pt x="66158" y="12966"/>
                </a:lnTo>
                <a:lnTo>
                  <a:pt x="60928" y="11416"/>
                </a:lnTo>
                <a:lnTo>
                  <a:pt x="56004" y="10177"/>
                </a:lnTo>
                <a:lnTo>
                  <a:pt x="50774" y="8963"/>
                </a:lnTo>
                <a:lnTo>
                  <a:pt x="45541" y="8033"/>
                </a:lnTo>
                <a:lnTo>
                  <a:pt x="40310" y="6793"/>
                </a:lnTo>
                <a:lnTo>
                  <a:pt x="35387" y="5553"/>
                </a:lnTo>
                <a:lnTo>
                  <a:pt x="30157" y="4339"/>
                </a:lnTo>
                <a:lnTo>
                  <a:pt x="25233" y="3409"/>
                </a:lnTo>
                <a:lnTo>
                  <a:pt x="20000" y="2479"/>
                </a:lnTo>
                <a:lnTo>
                  <a:pt x="15077" y="1549"/>
                </a:lnTo>
                <a:lnTo>
                  <a:pt x="9846" y="619"/>
                </a:lnTo>
                <a:lnTo>
                  <a:pt x="4923" y="0"/>
                </a:lnTo>
                <a:lnTo>
                  <a:pt x="3075" y="15420"/>
                </a:lnTo>
                <a:lnTo>
                  <a:pt x="6768" y="15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583661" y="3148619"/>
            <a:ext cx="38473" cy="45623"/>
          </a:xfrm>
          <a:custGeom>
            <a:avLst/>
            <a:gdLst/>
            <a:ahLst/>
            <a:cxnLst/>
            <a:rect l="l" t="t" r="r" b="b"/>
            <a:pathLst>
              <a:path w="38473" h="45623">
                <a:moveTo>
                  <a:pt x="309" y="44698"/>
                </a:moveTo>
                <a:lnTo>
                  <a:pt x="2451" y="45623"/>
                </a:lnTo>
                <a:lnTo>
                  <a:pt x="4928" y="45623"/>
                </a:lnTo>
                <a:lnTo>
                  <a:pt x="7689" y="44698"/>
                </a:lnTo>
                <a:lnTo>
                  <a:pt x="11069" y="43159"/>
                </a:lnTo>
                <a:lnTo>
                  <a:pt x="14450" y="40999"/>
                </a:lnTo>
                <a:lnTo>
                  <a:pt x="17856" y="38533"/>
                </a:lnTo>
                <a:lnTo>
                  <a:pt x="21546" y="35144"/>
                </a:lnTo>
                <a:lnTo>
                  <a:pt x="24926" y="31752"/>
                </a:lnTo>
                <a:lnTo>
                  <a:pt x="27997" y="27436"/>
                </a:lnTo>
                <a:lnTo>
                  <a:pt x="30758" y="23430"/>
                </a:lnTo>
                <a:lnTo>
                  <a:pt x="33235" y="19114"/>
                </a:lnTo>
                <a:lnTo>
                  <a:pt x="35377" y="15110"/>
                </a:lnTo>
                <a:lnTo>
                  <a:pt x="37235" y="10796"/>
                </a:lnTo>
                <a:lnTo>
                  <a:pt x="38163" y="6793"/>
                </a:lnTo>
                <a:lnTo>
                  <a:pt x="38473" y="3073"/>
                </a:lnTo>
                <a:lnTo>
                  <a:pt x="38473" y="0"/>
                </a:lnTo>
                <a:lnTo>
                  <a:pt x="35686" y="619"/>
                </a:lnTo>
                <a:lnTo>
                  <a:pt x="32925" y="2169"/>
                </a:lnTo>
                <a:lnTo>
                  <a:pt x="29855" y="4003"/>
                </a:lnTo>
                <a:lnTo>
                  <a:pt x="26758" y="6173"/>
                </a:lnTo>
                <a:lnTo>
                  <a:pt x="23378" y="8627"/>
                </a:lnTo>
                <a:lnTo>
                  <a:pt x="19998" y="11416"/>
                </a:lnTo>
                <a:lnTo>
                  <a:pt x="16617" y="14180"/>
                </a:lnTo>
                <a:lnTo>
                  <a:pt x="13547" y="17564"/>
                </a:lnTo>
                <a:lnTo>
                  <a:pt x="10140" y="20663"/>
                </a:lnTo>
                <a:lnTo>
                  <a:pt x="7379" y="24045"/>
                </a:lnTo>
                <a:lnTo>
                  <a:pt x="4928" y="27743"/>
                </a:lnTo>
                <a:lnTo>
                  <a:pt x="3070" y="31442"/>
                </a:lnTo>
                <a:lnTo>
                  <a:pt x="1548" y="34834"/>
                </a:lnTo>
                <a:lnTo>
                  <a:pt x="619" y="38225"/>
                </a:lnTo>
                <a:lnTo>
                  <a:pt x="0" y="41307"/>
                </a:lnTo>
                <a:lnTo>
                  <a:pt x="309" y="4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276240" y="3135678"/>
            <a:ext cx="18462" cy="46235"/>
          </a:xfrm>
          <a:custGeom>
            <a:avLst/>
            <a:gdLst/>
            <a:ahLst/>
            <a:cxnLst/>
            <a:rect l="l" t="t" r="r" b="b"/>
            <a:pathLst>
              <a:path w="18462" h="46235">
                <a:moveTo>
                  <a:pt x="2461" y="0"/>
                </a:moveTo>
                <a:lnTo>
                  <a:pt x="0" y="8937"/>
                </a:lnTo>
                <a:lnTo>
                  <a:pt x="307" y="11390"/>
                </a:lnTo>
                <a:lnTo>
                  <a:pt x="921" y="13560"/>
                </a:lnTo>
                <a:lnTo>
                  <a:pt x="1844" y="16014"/>
                </a:lnTo>
                <a:lnTo>
                  <a:pt x="2768" y="18804"/>
                </a:lnTo>
                <a:lnTo>
                  <a:pt x="3692" y="20948"/>
                </a:lnTo>
                <a:lnTo>
                  <a:pt x="4923" y="23427"/>
                </a:lnTo>
                <a:lnTo>
                  <a:pt x="5844" y="25881"/>
                </a:lnTo>
                <a:lnTo>
                  <a:pt x="7385" y="28361"/>
                </a:lnTo>
                <a:lnTo>
                  <a:pt x="8615" y="30505"/>
                </a:lnTo>
                <a:lnTo>
                  <a:pt x="10153" y="32984"/>
                </a:lnTo>
                <a:lnTo>
                  <a:pt x="11384" y="34818"/>
                </a:lnTo>
                <a:lnTo>
                  <a:pt x="12615" y="37295"/>
                </a:lnTo>
                <a:lnTo>
                  <a:pt x="14153" y="39452"/>
                </a:lnTo>
                <a:lnTo>
                  <a:pt x="15693" y="41919"/>
                </a:lnTo>
                <a:lnTo>
                  <a:pt x="17231" y="43768"/>
                </a:lnTo>
                <a:lnTo>
                  <a:pt x="18462" y="46235"/>
                </a:lnTo>
                <a:lnTo>
                  <a:pt x="17231" y="43151"/>
                </a:lnTo>
                <a:lnTo>
                  <a:pt x="16308" y="40377"/>
                </a:lnTo>
                <a:lnTo>
                  <a:pt x="15077" y="37603"/>
                </a:lnTo>
                <a:lnTo>
                  <a:pt x="14153" y="34818"/>
                </a:lnTo>
                <a:lnTo>
                  <a:pt x="12922" y="31744"/>
                </a:lnTo>
                <a:lnTo>
                  <a:pt x="11998" y="28981"/>
                </a:lnTo>
                <a:lnTo>
                  <a:pt x="11077" y="25881"/>
                </a:lnTo>
                <a:lnTo>
                  <a:pt x="10153" y="23117"/>
                </a:lnTo>
                <a:lnTo>
                  <a:pt x="9230" y="20328"/>
                </a:lnTo>
                <a:lnTo>
                  <a:pt x="8306" y="17254"/>
                </a:lnTo>
                <a:lnTo>
                  <a:pt x="7385" y="14490"/>
                </a:lnTo>
                <a:lnTo>
                  <a:pt x="6154" y="11390"/>
                </a:lnTo>
                <a:lnTo>
                  <a:pt x="5230" y="8627"/>
                </a:lnTo>
                <a:lnTo>
                  <a:pt x="4306" y="5553"/>
                </a:lnTo>
                <a:lnTo>
                  <a:pt x="3382" y="2763"/>
                </a:lnTo>
                <a:lnTo>
                  <a:pt x="24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289473" y="3124881"/>
            <a:ext cx="16003" cy="47167"/>
          </a:xfrm>
          <a:custGeom>
            <a:avLst/>
            <a:gdLst/>
            <a:ahLst/>
            <a:cxnLst/>
            <a:rect l="l" t="t" r="r" b="b"/>
            <a:pathLst>
              <a:path w="16003" h="47167">
                <a:moveTo>
                  <a:pt x="0" y="9557"/>
                </a:moveTo>
                <a:lnTo>
                  <a:pt x="0" y="12630"/>
                </a:lnTo>
                <a:lnTo>
                  <a:pt x="309" y="15730"/>
                </a:lnTo>
                <a:lnTo>
                  <a:pt x="923" y="19114"/>
                </a:lnTo>
                <a:lnTo>
                  <a:pt x="1847" y="22187"/>
                </a:lnTo>
                <a:lnTo>
                  <a:pt x="3385" y="25287"/>
                </a:lnTo>
                <a:lnTo>
                  <a:pt x="4616" y="28051"/>
                </a:lnTo>
                <a:lnTo>
                  <a:pt x="6156" y="30840"/>
                </a:lnTo>
                <a:lnTo>
                  <a:pt x="8001" y="33604"/>
                </a:lnTo>
                <a:lnTo>
                  <a:pt x="9849" y="36678"/>
                </a:lnTo>
                <a:lnTo>
                  <a:pt x="11387" y="39158"/>
                </a:lnTo>
                <a:lnTo>
                  <a:pt x="12925" y="41921"/>
                </a:lnTo>
                <a:lnTo>
                  <a:pt x="14463" y="44711"/>
                </a:lnTo>
                <a:lnTo>
                  <a:pt x="16003" y="47167"/>
                </a:lnTo>
                <a:lnTo>
                  <a:pt x="15386" y="44091"/>
                </a:lnTo>
                <a:lnTo>
                  <a:pt x="15079" y="41302"/>
                </a:lnTo>
                <a:lnTo>
                  <a:pt x="14156" y="38228"/>
                </a:lnTo>
                <a:lnTo>
                  <a:pt x="13848" y="35154"/>
                </a:lnTo>
                <a:lnTo>
                  <a:pt x="12925" y="32054"/>
                </a:lnTo>
                <a:lnTo>
                  <a:pt x="12311" y="28981"/>
                </a:lnTo>
                <a:lnTo>
                  <a:pt x="11387" y="25907"/>
                </a:lnTo>
                <a:lnTo>
                  <a:pt x="10770" y="23117"/>
                </a:lnTo>
                <a:lnTo>
                  <a:pt x="9849" y="20044"/>
                </a:lnTo>
                <a:lnTo>
                  <a:pt x="8925" y="16944"/>
                </a:lnTo>
                <a:lnTo>
                  <a:pt x="8001" y="13870"/>
                </a:lnTo>
                <a:lnTo>
                  <a:pt x="7078" y="11106"/>
                </a:lnTo>
                <a:lnTo>
                  <a:pt x="5847" y="8007"/>
                </a:lnTo>
                <a:lnTo>
                  <a:pt x="4925" y="5243"/>
                </a:lnTo>
                <a:lnTo>
                  <a:pt x="4002" y="2479"/>
                </a:lnTo>
                <a:lnTo>
                  <a:pt x="3078" y="0"/>
                </a:lnTo>
                <a:lnTo>
                  <a:pt x="1233" y="3073"/>
                </a:lnTo>
                <a:lnTo>
                  <a:pt x="309" y="6483"/>
                </a:lnTo>
                <a:lnTo>
                  <a:pt x="0" y="9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307011" y="3110388"/>
            <a:ext cx="16924" cy="56102"/>
          </a:xfrm>
          <a:custGeom>
            <a:avLst/>
            <a:gdLst/>
            <a:ahLst/>
            <a:cxnLst/>
            <a:rect l="l" t="t" r="r" b="b"/>
            <a:pathLst>
              <a:path w="16924" h="56102">
                <a:moveTo>
                  <a:pt x="0" y="4623"/>
                </a:moveTo>
                <a:lnTo>
                  <a:pt x="0" y="8937"/>
                </a:lnTo>
                <a:lnTo>
                  <a:pt x="616" y="12940"/>
                </a:lnTo>
                <a:lnTo>
                  <a:pt x="923" y="16660"/>
                </a:lnTo>
                <a:lnTo>
                  <a:pt x="1230" y="20043"/>
                </a:lnTo>
                <a:lnTo>
                  <a:pt x="1847" y="23117"/>
                </a:lnTo>
                <a:lnTo>
                  <a:pt x="2461" y="25907"/>
                </a:lnTo>
                <a:lnTo>
                  <a:pt x="3692" y="28981"/>
                </a:lnTo>
                <a:lnTo>
                  <a:pt x="4309" y="31434"/>
                </a:lnTo>
                <a:lnTo>
                  <a:pt x="5540" y="34224"/>
                </a:lnTo>
                <a:lnTo>
                  <a:pt x="7078" y="37298"/>
                </a:lnTo>
                <a:lnTo>
                  <a:pt x="8615" y="40397"/>
                </a:lnTo>
                <a:lnTo>
                  <a:pt x="10153" y="43781"/>
                </a:lnTo>
                <a:lnTo>
                  <a:pt x="12001" y="47475"/>
                </a:lnTo>
                <a:lnTo>
                  <a:pt x="14463" y="51478"/>
                </a:lnTo>
                <a:lnTo>
                  <a:pt x="16924" y="56102"/>
                </a:lnTo>
                <a:lnTo>
                  <a:pt x="16001" y="52408"/>
                </a:lnTo>
                <a:lnTo>
                  <a:pt x="14770" y="49025"/>
                </a:lnTo>
                <a:lnTo>
                  <a:pt x="13846" y="45021"/>
                </a:lnTo>
                <a:lnTo>
                  <a:pt x="12925" y="41611"/>
                </a:lnTo>
                <a:lnTo>
                  <a:pt x="11694" y="38228"/>
                </a:lnTo>
                <a:lnTo>
                  <a:pt x="10770" y="34534"/>
                </a:lnTo>
                <a:lnTo>
                  <a:pt x="9846" y="31150"/>
                </a:lnTo>
                <a:lnTo>
                  <a:pt x="8922" y="27431"/>
                </a:lnTo>
                <a:lnTo>
                  <a:pt x="8001" y="24047"/>
                </a:lnTo>
                <a:lnTo>
                  <a:pt x="7078" y="20353"/>
                </a:lnTo>
                <a:lnTo>
                  <a:pt x="5847" y="16970"/>
                </a:lnTo>
                <a:lnTo>
                  <a:pt x="4923" y="13560"/>
                </a:lnTo>
                <a:lnTo>
                  <a:pt x="3692" y="10176"/>
                </a:lnTo>
                <a:lnTo>
                  <a:pt x="2461" y="6793"/>
                </a:lnTo>
                <a:lnTo>
                  <a:pt x="1230" y="3099"/>
                </a:lnTo>
                <a:lnTo>
                  <a:pt x="0" y="0"/>
                </a:lnTo>
                <a:lnTo>
                  <a:pt x="0" y="4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355634" y="3103933"/>
            <a:ext cx="29233" cy="47165"/>
          </a:xfrm>
          <a:custGeom>
            <a:avLst/>
            <a:gdLst/>
            <a:ahLst/>
            <a:cxnLst/>
            <a:rect l="l" t="t" r="r" b="b"/>
            <a:pathLst>
              <a:path w="29233" h="47165">
                <a:moveTo>
                  <a:pt x="14463" y="47165"/>
                </a:moveTo>
                <a:lnTo>
                  <a:pt x="19079" y="46235"/>
                </a:lnTo>
                <a:lnTo>
                  <a:pt x="23079" y="44995"/>
                </a:lnTo>
                <a:lnTo>
                  <a:pt x="25850" y="43135"/>
                </a:lnTo>
                <a:lnTo>
                  <a:pt x="27695" y="40682"/>
                </a:lnTo>
                <a:lnTo>
                  <a:pt x="28926" y="37892"/>
                </a:lnTo>
                <a:lnTo>
                  <a:pt x="29233" y="34508"/>
                </a:lnTo>
                <a:lnTo>
                  <a:pt x="28926" y="30815"/>
                </a:lnTo>
                <a:lnTo>
                  <a:pt x="28312" y="27121"/>
                </a:lnTo>
                <a:lnTo>
                  <a:pt x="26771" y="23117"/>
                </a:lnTo>
                <a:lnTo>
                  <a:pt x="25233" y="19088"/>
                </a:lnTo>
                <a:lnTo>
                  <a:pt x="23388" y="15084"/>
                </a:lnTo>
                <a:lnTo>
                  <a:pt x="21234" y="11390"/>
                </a:lnTo>
                <a:lnTo>
                  <a:pt x="19079" y="8007"/>
                </a:lnTo>
                <a:lnTo>
                  <a:pt x="16924" y="4933"/>
                </a:lnTo>
                <a:lnTo>
                  <a:pt x="14770" y="2143"/>
                </a:lnTo>
                <a:lnTo>
                  <a:pt x="12925" y="0"/>
                </a:lnTo>
                <a:lnTo>
                  <a:pt x="0" y="3073"/>
                </a:lnTo>
                <a:lnTo>
                  <a:pt x="307" y="6147"/>
                </a:lnTo>
                <a:lnTo>
                  <a:pt x="616" y="9247"/>
                </a:lnTo>
                <a:lnTo>
                  <a:pt x="1230" y="12320"/>
                </a:lnTo>
                <a:lnTo>
                  <a:pt x="1540" y="15084"/>
                </a:lnTo>
                <a:lnTo>
                  <a:pt x="1540" y="17874"/>
                </a:lnTo>
                <a:lnTo>
                  <a:pt x="2154" y="20328"/>
                </a:lnTo>
                <a:lnTo>
                  <a:pt x="2461" y="23117"/>
                </a:lnTo>
                <a:lnTo>
                  <a:pt x="2771" y="25571"/>
                </a:lnTo>
                <a:lnTo>
                  <a:pt x="3385" y="28051"/>
                </a:lnTo>
                <a:lnTo>
                  <a:pt x="4002" y="30505"/>
                </a:lnTo>
                <a:lnTo>
                  <a:pt x="5233" y="32984"/>
                </a:lnTo>
                <a:lnTo>
                  <a:pt x="6463" y="35748"/>
                </a:lnTo>
                <a:lnTo>
                  <a:pt x="7694" y="38202"/>
                </a:lnTo>
                <a:lnTo>
                  <a:pt x="9539" y="41301"/>
                </a:lnTo>
                <a:lnTo>
                  <a:pt x="11694" y="44065"/>
                </a:lnTo>
                <a:lnTo>
                  <a:pt x="14463" y="47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403330" y="3141232"/>
            <a:ext cx="14770" cy="4003"/>
          </a:xfrm>
          <a:custGeom>
            <a:avLst/>
            <a:gdLst/>
            <a:ahLst/>
            <a:cxnLst/>
            <a:rect l="l" t="t" r="r" b="b"/>
            <a:pathLst>
              <a:path w="14770" h="4003">
                <a:moveTo>
                  <a:pt x="14770" y="0"/>
                </a:moveTo>
                <a:lnTo>
                  <a:pt x="0" y="0"/>
                </a:lnTo>
                <a:lnTo>
                  <a:pt x="1230" y="1214"/>
                </a:lnTo>
                <a:lnTo>
                  <a:pt x="2461" y="2763"/>
                </a:lnTo>
                <a:lnTo>
                  <a:pt x="3692" y="3693"/>
                </a:lnTo>
                <a:lnTo>
                  <a:pt x="4923" y="4003"/>
                </a:lnTo>
                <a:lnTo>
                  <a:pt x="6154" y="3693"/>
                </a:lnTo>
                <a:lnTo>
                  <a:pt x="7692" y="3073"/>
                </a:lnTo>
                <a:lnTo>
                  <a:pt x="8922" y="2763"/>
                </a:lnTo>
                <a:lnTo>
                  <a:pt x="9846" y="2453"/>
                </a:lnTo>
                <a:lnTo>
                  <a:pt x="10770" y="1833"/>
                </a:lnTo>
                <a:lnTo>
                  <a:pt x="11691" y="1833"/>
                </a:lnTo>
                <a:lnTo>
                  <a:pt x="12001" y="1523"/>
                </a:lnTo>
                <a:lnTo>
                  <a:pt x="12615" y="1214"/>
                </a:lnTo>
                <a:lnTo>
                  <a:pt x="13232" y="904"/>
                </a:lnTo>
                <a:lnTo>
                  <a:pt x="13846" y="594"/>
                </a:lnTo>
                <a:lnTo>
                  <a:pt x="14153" y="309"/>
                </a:lnTo>
                <a:lnTo>
                  <a:pt x="1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413179" y="3091587"/>
            <a:ext cx="32311" cy="45615"/>
          </a:xfrm>
          <a:custGeom>
            <a:avLst/>
            <a:gdLst/>
            <a:ahLst/>
            <a:cxnLst/>
            <a:rect l="l" t="t" r="r" b="b"/>
            <a:pathLst>
              <a:path w="32311" h="45615">
                <a:moveTo>
                  <a:pt x="31387" y="32674"/>
                </a:moveTo>
                <a:lnTo>
                  <a:pt x="30771" y="30220"/>
                </a:lnTo>
                <a:lnTo>
                  <a:pt x="30157" y="28361"/>
                </a:lnTo>
                <a:lnTo>
                  <a:pt x="29233" y="25907"/>
                </a:lnTo>
                <a:lnTo>
                  <a:pt x="28309" y="23737"/>
                </a:lnTo>
                <a:lnTo>
                  <a:pt x="27388" y="21283"/>
                </a:lnTo>
                <a:lnTo>
                  <a:pt x="26464" y="19114"/>
                </a:lnTo>
                <a:lnTo>
                  <a:pt x="25233" y="16970"/>
                </a:lnTo>
                <a:lnTo>
                  <a:pt x="24002" y="15110"/>
                </a:lnTo>
                <a:lnTo>
                  <a:pt x="22462" y="12656"/>
                </a:lnTo>
                <a:lnTo>
                  <a:pt x="21231" y="10796"/>
                </a:lnTo>
                <a:lnTo>
                  <a:pt x="20000" y="8627"/>
                </a:lnTo>
                <a:lnTo>
                  <a:pt x="18769" y="6793"/>
                </a:lnTo>
                <a:lnTo>
                  <a:pt x="17231" y="4933"/>
                </a:lnTo>
                <a:lnTo>
                  <a:pt x="16001" y="3099"/>
                </a:lnTo>
                <a:lnTo>
                  <a:pt x="14770" y="1549"/>
                </a:lnTo>
                <a:lnTo>
                  <a:pt x="13539" y="0"/>
                </a:lnTo>
                <a:lnTo>
                  <a:pt x="0" y="929"/>
                </a:lnTo>
                <a:lnTo>
                  <a:pt x="307" y="3383"/>
                </a:lnTo>
                <a:lnTo>
                  <a:pt x="923" y="6483"/>
                </a:lnTo>
                <a:lnTo>
                  <a:pt x="1844" y="9557"/>
                </a:lnTo>
                <a:lnTo>
                  <a:pt x="2461" y="12656"/>
                </a:lnTo>
                <a:lnTo>
                  <a:pt x="2768" y="15730"/>
                </a:lnTo>
                <a:lnTo>
                  <a:pt x="3385" y="19114"/>
                </a:lnTo>
                <a:lnTo>
                  <a:pt x="4306" y="22497"/>
                </a:lnTo>
                <a:lnTo>
                  <a:pt x="5230" y="25597"/>
                </a:lnTo>
                <a:lnTo>
                  <a:pt x="6154" y="28671"/>
                </a:lnTo>
                <a:lnTo>
                  <a:pt x="7078" y="31744"/>
                </a:lnTo>
                <a:lnTo>
                  <a:pt x="8308" y="34534"/>
                </a:lnTo>
                <a:lnTo>
                  <a:pt x="9846" y="36988"/>
                </a:lnTo>
                <a:lnTo>
                  <a:pt x="11694" y="39468"/>
                </a:lnTo>
                <a:lnTo>
                  <a:pt x="13539" y="41921"/>
                </a:lnTo>
                <a:lnTo>
                  <a:pt x="15693" y="43781"/>
                </a:lnTo>
                <a:lnTo>
                  <a:pt x="18462" y="45615"/>
                </a:lnTo>
                <a:lnTo>
                  <a:pt x="18769" y="45331"/>
                </a:lnTo>
                <a:lnTo>
                  <a:pt x="19693" y="45021"/>
                </a:lnTo>
                <a:lnTo>
                  <a:pt x="20617" y="44711"/>
                </a:lnTo>
                <a:lnTo>
                  <a:pt x="21541" y="44401"/>
                </a:lnTo>
                <a:lnTo>
                  <a:pt x="22462" y="43781"/>
                </a:lnTo>
                <a:lnTo>
                  <a:pt x="23693" y="43161"/>
                </a:lnTo>
                <a:lnTo>
                  <a:pt x="24924" y="42851"/>
                </a:lnTo>
                <a:lnTo>
                  <a:pt x="26464" y="42231"/>
                </a:lnTo>
                <a:lnTo>
                  <a:pt x="27388" y="41611"/>
                </a:lnTo>
                <a:lnTo>
                  <a:pt x="28309" y="40992"/>
                </a:lnTo>
                <a:lnTo>
                  <a:pt x="29540" y="40397"/>
                </a:lnTo>
                <a:lnTo>
                  <a:pt x="30464" y="39778"/>
                </a:lnTo>
                <a:lnTo>
                  <a:pt x="31694" y="38538"/>
                </a:lnTo>
                <a:lnTo>
                  <a:pt x="32311" y="37608"/>
                </a:lnTo>
                <a:lnTo>
                  <a:pt x="25847" y="32674"/>
                </a:lnTo>
                <a:lnTo>
                  <a:pt x="31387" y="32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386098" y="3096517"/>
            <a:ext cx="30157" cy="39158"/>
          </a:xfrm>
          <a:custGeom>
            <a:avLst/>
            <a:gdLst/>
            <a:ahLst/>
            <a:cxnLst/>
            <a:rect l="l" t="t" r="r" b="b"/>
            <a:pathLst>
              <a:path w="30157" h="39158">
                <a:moveTo>
                  <a:pt x="14156" y="0"/>
                </a:moveTo>
                <a:lnTo>
                  <a:pt x="309" y="929"/>
                </a:lnTo>
                <a:lnTo>
                  <a:pt x="0" y="3383"/>
                </a:lnTo>
                <a:lnTo>
                  <a:pt x="0" y="8007"/>
                </a:lnTo>
                <a:lnTo>
                  <a:pt x="309" y="10796"/>
                </a:lnTo>
                <a:lnTo>
                  <a:pt x="616" y="13250"/>
                </a:lnTo>
                <a:lnTo>
                  <a:pt x="1230" y="16040"/>
                </a:lnTo>
                <a:lnTo>
                  <a:pt x="1847" y="18494"/>
                </a:lnTo>
                <a:lnTo>
                  <a:pt x="2771" y="21283"/>
                </a:lnTo>
                <a:lnTo>
                  <a:pt x="3385" y="23427"/>
                </a:lnTo>
                <a:lnTo>
                  <a:pt x="4616" y="25907"/>
                </a:lnTo>
                <a:lnTo>
                  <a:pt x="5540" y="28361"/>
                </a:lnTo>
                <a:lnTo>
                  <a:pt x="6770" y="30840"/>
                </a:lnTo>
                <a:lnTo>
                  <a:pt x="8308" y="32984"/>
                </a:lnTo>
                <a:lnTo>
                  <a:pt x="9849" y="34844"/>
                </a:lnTo>
                <a:lnTo>
                  <a:pt x="11387" y="36988"/>
                </a:lnTo>
                <a:lnTo>
                  <a:pt x="13232" y="39158"/>
                </a:lnTo>
                <a:lnTo>
                  <a:pt x="13541" y="38848"/>
                </a:lnTo>
                <a:lnTo>
                  <a:pt x="15079" y="38848"/>
                </a:lnTo>
                <a:lnTo>
                  <a:pt x="16617" y="38538"/>
                </a:lnTo>
                <a:lnTo>
                  <a:pt x="17541" y="38228"/>
                </a:lnTo>
                <a:lnTo>
                  <a:pt x="19079" y="38228"/>
                </a:lnTo>
                <a:lnTo>
                  <a:pt x="20619" y="37918"/>
                </a:lnTo>
                <a:lnTo>
                  <a:pt x="22157" y="37918"/>
                </a:lnTo>
                <a:lnTo>
                  <a:pt x="23695" y="37608"/>
                </a:lnTo>
                <a:lnTo>
                  <a:pt x="29849" y="37608"/>
                </a:lnTo>
                <a:lnTo>
                  <a:pt x="30157" y="38228"/>
                </a:lnTo>
                <a:lnTo>
                  <a:pt x="29849" y="36368"/>
                </a:lnTo>
                <a:lnTo>
                  <a:pt x="29542" y="34224"/>
                </a:lnTo>
                <a:lnTo>
                  <a:pt x="28926" y="31744"/>
                </a:lnTo>
                <a:lnTo>
                  <a:pt x="28312" y="29601"/>
                </a:lnTo>
                <a:lnTo>
                  <a:pt x="27081" y="26811"/>
                </a:lnTo>
                <a:lnTo>
                  <a:pt x="26157" y="24357"/>
                </a:lnTo>
                <a:lnTo>
                  <a:pt x="24926" y="21593"/>
                </a:lnTo>
                <a:lnTo>
                  <a:pt x="24002" y="18804"/>
                </a:lnTo>
                <a:lnTo>
                  <a:pt x="22464" y="15730"/>
                </a:lnTo>
                <a:lnTo>
                  <a:pt x="21234" y="13250"/>
                </a:lnTo>
                <a:lnTo>
                  <a:pt x="20003" y="10486"/>
                </a:lnTo>
                <a:lnTo>
                  <a:pt x="18465" y="8007"/>
                </a:lnTo>
                <a:lnTo>
                  <a:pt x="17234" y="5863"/>
                </a:lnTo>
                <a:lnTo>
                  <a:pt x="16003" y="3693"/>
                </a:lnTo>
                <a:lnTo>
                  <a:pt x="14772" y="1549"/>
                </a:lnTo>
                <a:lnTo>
                  <a:pt x="14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337785" y="3047828"/>
            <a:ext cx="21541" cy="39752"/>
          </a:xfrm>
          <a:custGeom>
            <a:avLst/>
            <a:gdLst/>
            <a:ahLst/>
            <a:cxnLst/>
            <a:rect l="l" t="t" r="r" b="b"/>
            <a:pathLst>
              <a:path w="21541" h="39752">
                <a:moveTo>
                  <a:pt x="616" y="11081"/>
                </a:moveTo>
                <a:lnTo>
                  <a:pt x="923" y="13560"/>
                </a:lnTo>
                <a:lnTo>
                  <a:pt x="1230" y="16014"/>
                </a:lnTo>
                <a:lnTo>
                  <a:pt x="1540" y="18804"/>
                </a:lnTo>
                <a:lnTo>
                  <a:pt x="2154" y="21258"/>
                </a:lnTo>
                <a:lnTo>
                  <a:pt x="2464" y="23711"/>
                </a:lnTo>
                <a:lnTo>
                  <a:pt x="3078" y="26191"/>
                </a:lnTo>
                <a:lnTo>
                  <a:pt x="4002" y="28645"/>
                </a:lnTo>
                <a:lnTo>
                  <a:pt x="4925" y="31125"/>
                </a:lnTo>
                <a:lnTo>
                  <a:pt x="5540" y="32958"/>
                </a:lnTo>
                <a:lnTo>
                  <a:pt x="6770" y="35438"/>
                </a:lnTo>
                <a:lnTo>
                  <a:pt x="8001" y="37608"/>
                </a:lnTo>
                <a:lnTo>
                  <a:pt x="9849" y="39752"/>
                </a:lnTo>
                <a:lnTo>
                  <a:pt x="12001" y="36988"/>
                </a:lnTo>
                <a:lnTo>
                  <a:pt x="14156" y="34508"/>
                </a:lnTo>
                <a:lnTo>
                  <a:pt x="16003" y="31744"/>
                </a:lnTo>
                <a:lnTo>
                  <a:pt x="17541" y="28955"/>
                </a:lnTo>
                <a:lnTo>
                  <a:pt x="19079" y="26191"/>
                </a:lnTo>
                <a:lnTo>
                  <a:pt x="20003" y="23427"/>
                </a:lnTo>
                <a:lnTo>
                  <a:pt x="20926" y="20638"/>
                </a:lnTo>
                <a:lnTo>
                  <a:pt x="21541" y="18494"/>
                </a:lnTo>
                <a:lnTo>
                  <a:pt x="21541" y="10771"/>
                </a:lnTo>
                <a:lnTo>
                  <a:pt x="21234" y="8627"/>
                </a:lnTo>
                <a:lnTo>
                  <a:pt x="20310" y="6457"/>
                </a:lnTo>
                <a:lnTo>
                  <a:pt x="19389" y="4313"/>
                </a:lnTo>
                <a:lnTo>
                  <a:pt x="18155" y="2453"/>
                </a:lnTo>
                <a:lnTo>
                  <a:pt x="16924" y="904"/>
                </a:lnTo>
                <a:lnTo>
                  <a:pt x="16003" y="594"/>
                </a:lnTo>
                <a:lnTo>
                  <a:pt x="14772" y="284"/>
                </a:lnTo>
                <a:lnTo>
                  <a:pt x="12925" y="284"/>
                </a:lnTo>
                <a:lnTo>
                  <a:pt x="11694" y="0"/>
                </a:lnTo>
                <a:lnTo>
                  <a:pt x="4925" y="0"/>
                </a:lnTo>
                <a:lnTo>
                  <a:pt x="4002" y="284"/>
                </a:lnTo>
                <a:lnTo>
                  <a:pt x="2771" y="284"/>
                </a:lnTo>
                <a:lnTo>
                  <a:pt x="1847" y="594"/>
                </a:lnTo>
                <a:lnTo>
                  <a:pt x="923" y="1214"/>
                </a:lnTo>
                <a:lnTo>
                  <a:pt x="0" y="1523"/>
                </a:lnTo>
                <a:lnTo>
                  <a:pt x="0" y="6147"/>
                </a:lnTo>
                <a:lnTo>
                  <a:pt x="309" y="8627"/>
                </a:lnTo>
                <a:lnTo>
                  <a:pt x="616" y="11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364557" y="3040415"/>
            <a:ext cx="31078" cy="37298"/>
          </a:xfrm>
          <a:custGeom>
            <a:avLst/>
            <a:gdLst/>
            <a:ahLst/>
            <a:cxnLst/>
            <a:rect l="l" t="t" r="r" b="b"/>
            <a:pathLst>
              <a:path w="31078" h="37298">
                <a:moveTo>
                  <a:pt x="18462" y="0"/>
                </a:moveTo>
                <a:lnTo>
                  <a:pt x="614" y="1859"/>
                </a:lnTo>
                <a:lnTo>
                  <a:pt x="0" y="2789"/>
                </a:lnTo>
                <a:lnTo>
                  <a:pt x="0" y="6173"/>
                </a:lnTo>
                <a:lnTo>
                  <a:pt x="307" y="8627"/>
                </a:lnTo>
                <a:lnTo>
                  <a:pt x="921" y="10796"/>
                </a:lnTo>
                <a:lnTo>
                  <a:pt x="1537" y="13250"/>
                </a:lnTo>
                <a:lnTo>
                  <a:pt x="2461" y="16040"/>
                </a:lnTo>
                <a:lnTo>
                  <a:pt x="3382" y="18804"/>
                </a:lnTo>
                <a:lnTo>
                  <a:pt x="4306" y="21283"/>
                </a:lnTo>
                <a:lnTo>
                  <a:pt x="5230" y="23737"/>
                </a:lnTo>
                <a:lnTo>
                  <a:pt x="6154" y="26217"/>
                </a:lnTo>
                <a:lnTo>
                  <a:pt x="7385" y="28671"/>
                </a:lnTo>
                <a:lnTo>
                  <a:pt x="8308" y="30840"/>
                </a:lnTo>
                <a:lnTo>
                  <a:pt x="9230" y="32674"/>
                </a:lnTo>
                <a:lnTo>
                  <a:pt x="9846" y="34224"/>
                </a:lnTo>
                <a:lnTo>
                  <a:pt x="10460" y="35748"/>
                </a:lnTo>
                <a:lnTo>
                  <a:pt x="10770" y="35464"/>
                </a:lnTo>
                <a:lnTo>
                  <a:pt x="11691" y="35154"/>
                </a:lnTo>
                <a:lnTo>
                  <a:pt x="12308" y="35154"/>
                </a:lnTo>
                <a:lnTo>
                  <a:pt x="13539" y="35464"/>
                </a:lnTo>
                <a:lnTo>
                  <a:pt x="14770" y="35464"/>
                </a:lnTo>
                <a:lnTo>
                  <a:pt x="16001" y="35748"/>
                </a:lnTo>
                <a:lnTo>
                  <a:pt x="17538" y="36058"/>
                </a:lnTo>
                <a:lnTo>
                  <a:pt x="19076" y="36678"/>
                </a:lnTo>
                <a:lnTo>
                  <a:pt x="20617" y="36678"/>
                </a:lnTo>
                <a:lnTo>
                  <a:pt x="21848" y="36988"/>
                </a:lnTo>
                <a:lnTo>
                  <a:pt x="23386" y="37298"/>
                </a:lnTo>
                <a:lnTo>
                  <a:pt x="26464" y="37298"/>
                </a:lnTo>
                <a:lnTo>
                  <a:pt x="28002" y="36988"/>
                </a:lnTo>
                <a:lnTo>
                  <a:pt x="29233" y="36368"/>
                </a:lnTo>
                <a:lnTo>
                  <a:pt x="30771" y="35748"/>
                </a:lnTo>
                <a:lnTo>
                  <a:pt x="30771" y="33914"/>
                </a:lnTo>
                <a:lnTo>
                  <a:pt x="31078" y="32054"/>
                </a:lnTo>
                <a:lnTo>
                  <a:pt x="30771" y="29601"/>
                </a:lnTo>
                <a:lnTo>
                  <a:pt x="30464" y="27121"/>
                </a:lnTo>
                <a:lnTo>
                  <a:pt x="29847" y="24357"/>
                </a:lnTo>
                <a:lnTo>
                  <a:pt x="29540" y="21567"/>
                </a:lnTo>
                <a:lnTo>
                  <a:pt x="28616" y="18494"/>
                </a:lnTo>
                <a:lnTo>
                  <a:pt x="28002" y="15730"/>
                </a:lnTo>
                <a:lnTo>
                  <a:pt x="26771" y="12630"/>
                </a:lnTo>
                <a:lnTo>
                  <a:pt x="25540" y="9867"/>
                </a:lnTo>
                <a:lnTo>
                  <a:pt x="24616" y="7413"/>
                </a:lnTo>
                <a:lnTo>
                  <a:pt x="23386" y="5243"/>
                </a:lnTo>
                <a:lnTo>
                  <a:pt x="22155" y="3073"/>
                </a:lnTo>
                <a:lnTo>
                  <a:pt x="20924" y="1549"/>
                </a:lnTo>
                <a:lnTo>
                  <a:pt x="19693" y="619"/>
                </a:lnTo>
                <a:lnTo>
                  <a:pt x="18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396866" y="3035481"/>
            <a:ext cx="26774" cy="39158"/>
          </a:xfrm>
          <a:custGeom>
            <a:avLst/>
            <a:gdLst/>
            <a:ahLst/>
            <a:cxnLst/>
            <a:rect l="l" t="t" r="r" b="b"/>
            <a:pathLst>
              <a:path w="26774" h="39158">
                <a:moveTo>
                  <a:pt x="14463" y="929"/>
                </a:moveTo>
                <a:lnTo>
                  <a:pt x="0" y="0"/>
                </a:lnTo>
                <a:lnTo>
                  <a:pt x="309" y="2789"/>
                </a:lnTo>
                <a:lnTo>
                  <a:pt x="616" y="5553"/>
                </a:lnTo>
                <a:lnTo>
                  <a:pt x="923" y="8007"/>
                </a:lnTo>
                <a:lnTo>
                  <a:pt x="1230" y="10796"/>
                </a:lnTo>
                <a:lnTo>
                  <a:pt x="1540" y="13250"/>
                </a:lnTo>
                <a:lnTo>
                  <a:pt x="2154" y="15730"/>
                </a:lnTo>
                <a:lnTo>
                  <a:pt x="2771" y="18184"/>
                </a:lnTo>
                <a:lnTo>
                  <a:pt x="3385" y="20663"/>
                </a:lnTo>
                <a:lnTo>
                  <a:pt x="4002" y="23117"/>
                </a:lnTo>
                <a:lnTo>
                  <a:pt x="4923" y="25287"/>
                </a:lnTo>
                <a:lnTo>
                  <a:pt x="5847" y="27741"/>
                </a:lnTo>
                <a:lnTo>
                  <a:pt x="7078" y="29911"/>
                </a:lnTo>
                <a:lnTo>
                  <a:pt x="8001" y="32054"/>
                </a:lnTo>
                <a:lnTo>
                  <a:pt x="9539" y="34534"/>
                </a:lnTo>
                <a:lnTo>
                  <a:pt x="11080" y="36678"/>
                </a:lnTo>
                <a:lnTo>
                  <a:pt x="12925" y="39158"/>
                </a:lnTo>
                <a:lnTo>
                  <a:pt x="14463" y="38848"/>
                </a:lnTo>
                <a:lnTo>
                  <a:pt x="20003" y="38848"/>
                </a:lnTo>
                <a:lnTo>
                  <a:pt x="20926" y="38538"/>
                </a:lnTo>
                <a:lnTo>
                  <a:pt x="21848" y="38228"/>
                </a:lnTo>
                <a:lnTo>
                  <a:pt x="22771" y="38228"/>
                </a:lnTo>
                <a:lnTo>
                  <a:pt x="23695" y="37918"/>
                </a:lnTo>
                <a:lnTo>
                  <a:pt x="25233" y="37298"/>
                </a:lnTo>
                <a:lnTo>
                  <a:pt x="26774" y="36678"/>
                </a:lnTo>
                <a:lnTo>
                  <a:pt x="26157" y="34224"/>
                </a:lnTo>
                <a:lnTo>
                  <a:pt x="25543" y="32054"/>
                </a:lnTo>
                <a:lnTo>
                  <a:pt x="24926" y="29601"/>
                </a:lnTo>
                <a:lnTo>
                  <a:pt x="24309" y="27431"/>
                </a:lnTo>
                <a:lnTo>
                  <a:pt x="23388" y="24977"/>
                </a:lnTo>
                <a:lnTo>
                  <a:pt x="22771" y="22497"/>
                </a:lnTo>
                <a:lnTo>
                  <a:pt x="22157" y="20353"/>
                </a:lnTo>
                <a:lnTo>
                  <a:pt x="21541" y="18184"/>
                </a:lnTo>
                <a:lnTo>
                  <a:pt x="20926" y="15730"/>
                </a:lnTo>
                <a:lnTo>
                  <a:pt x="20003" y="13560"/>
                </a:lnTo>
                <a:lnTo>
                  <a:pt x="19079" y="11106"/>
                </a:lnTo>
                <a:lnTo>
                  <a:pt x="18465" y="8937"/>
                </a:lnTo>
                <a:lnTo>
                  <a:pt x="17234" y="7103"/>
                </a:lnTo>
                <a:lnTo>
                  <a:pt x="16310" y="4933"/>
                </a:lnTo>
                <a:lnTo>
                  <a:pt x="15386" y="2789"/>
                </a:lnTo>
                <a:lnTo>
                  <a:pt x="14463" y="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329783" y="3029931"/>
            <a:ext cx="21848" cy="8033"/>
          </a:xfrm>
          <a:custGeom>
            <a:avLst/>
            <a:gdLst/>
            <a:ahLst/>
            <a:cxnLst/>
            <a:rect l="l" t="t" r="r" b="b"/>
            <a:pathLst>
              <a:path w="21848" h="8033">
                <a:moveTo>
                  <a:pt x="9539" y="8033"/>
                </a:moveTo>
                <a:lnTo>
                  <a:pt x="11077" y="7413"/>
                </a:lnTo>
                <a:lnTo>
                  <a:pt x="12615" y="7103"/>
                </a:lnTo>
                <a:lnTo>
                  <a:pt x="13539" y="7103"/>
                </a:lnTo>
                <a:lnTo>
                  <a:pt x="14463" y="6793"/>
                </a:lnTo>
                <a:lnTo>
                  <a:pt x="16308" y="6793"/>
                </a:lnTo>
                <a:lnTo>
                  <a:pt x="17848" y="6173"/>
                </a:lnTo>
                <a:lnTo>
                  <a:pt x="19386" y="5553"/>
                </a:lnTo>
                <a:lnTo>
                  <a:pt x="20617" y="4933"/>
                </a:lnTo>
                <a:lnTo>
                  <a:pt x="21848" y="4003"/>
                </a:lnTo>
                <a:lnTo>
                  <a:pt x="21848" y="0"/>
                </a:lnTo>
                <a:lnTo>
                  <a:pt x="20310" y="0"/>
                </a:lnTo>
                <a:lnTo>
                  <a:pt x="18769" y="309"/>
                </a:lnTo>
                <a:lnTo>
                  <a:pt x="17538" y="619"/>
                </a:lnTo>
                <a:lnTo>
                  <a:pt x="16308" y="1239"/>
                </a:lnTo>
                <a:lnTo>
                  <a:pt x="14770" y="1549"/>
                </a:lnTo>
                <a:lnTo>
                  <a:pt x="13232" y="2169"/>
                </a:lnTo>
                <a:lnTo>
                  <a:pt x="12001" y="2479"/>
                </a:lnTo>
                <a:lnTo>
                  <a:pt x="10770" y="3409"/>
                </a:lnTo>
                <a:lnTo>
                  <a:pt x="9230" y="3719"/>
                </a:lnTo>
                <a:lnTo>
                  <a:pt x="7999" y="4003"/>
                </a:lnTo>
                <a:lnTo>
                  <a:pt x="6461" y="4313"/>
                </a:lnTo>
                <a:lnTo>
                  <a:pt x="5230" y="4623"/>
                </a:lnTo>
                <a:lnTo>
                  <a:pt x="3692" y="4933"/>
                </a:lnTo>
                <a:lnTo>
                  <a:pt x="0" y="4933"/>
                </a:lnTo>
                <a:lnTo>
                  <a:pt x="9539" y="8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373480" y="3080196"/>
            <a:ext cx="22464" cy="6457"/>
          </a:xfrm>
          <a:custGeom>
            <a:avLst/>
            <a:gdLst/>
            <a:ahLst/>
            <a:cxnLst/>
            <a:rect l="l" t="t" r="r" b="b"/>
            <a:pathLst>
              <a:path w="22464" h="6457">
                <a:moveTo>
                  <a:pt x="8922" y="6457"/>
                </a:moveTo>
                <a:lnTo>
                  <a:pt x="9539" y="6147"/>
                </a:lnTo>
                <a:lnTo>
                  <a:pt x="13232" y="6147"/>
                </a:lnTo>
                <a:lnTo>
                  <a:pt x="14463" y="6457"/>
                </a:lnTo>
                <a:lnTo>
                  <a:pt x="19693" y="6457"/>
                </a:lnTo>
                <a:lnTo>
                  <a:pt x="21234" y="5837"/>
                </a:lnTo>
                <a:lnTo>
                  <a:pt x="22464" y="4933"/>
                </a:lnTo>
                <a:lnTo>
                  <a:pt x="22464" y="0"/>
                </a:lnTo>
                <a:lnTo>
                  <a:pt x="19386" y="0"/>
                </a:lnTo>
                <a:lnTo>
                  <a:pt x="18155" y="309"/>
                </a:lnTo>
                <a:lnTo>
                  <a:pt x="16617" y="594"/>
                </a:lnTo>
                <a:lnTo>
                  <a:pt x="15077" y="594"/>
                </a:lnTo>
                <a:lnTo>
                  <a:pt x="13539" y="1214"/>
                </a:lnTo>
                <a:lnTo>
                  <a:pt x="12308" y="1523"/>
                </a:lnTo>
                <a:lnTo>
                  <a:pt x="11077" y="1833"/>
                </a:lnTo>
                <a:lnTo>
                  <a:pt x="9539" y="1833"/>
                </a:lnTo>
                <a:lnTo>
                  <a:pt x="8001" y="2143"/>
                </a:lnTo>
                <a:lnTo>
                  <a:pt x="6461" y="2143"/>
                </a:lnTo>
                <a:lnTo>
                  <a:pt x="5230" y="2453"/>
                </a:lnTo>
                <a:lnTo>
                  <a:pt x="3692" y="2143"/>
                </a:lnTo>
                <a:lnTo>
                  <a:pt x="2461" y="2143"/>
                </a:lnTo>
                <a:lnTo>
                  <a:pt x="1230" y="1833"/>
                </a:lnTo>
                <a:lnTo>
                  <a:pt x="0" y="1833"/>
                </a:lnTo>
                <a:lnTo>
                  <a:pt x="8922" y="6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315937" y="2996633"/>
            <a:ext cx="33849" cy="33604"/>
          </a:xfrm>
          <a:custGeom>
            <a:avLst/>
            <a:gdLst/>
            <a:ahLst/>
            <a:cxnLst/>
            <a:rect l="l" t="t" r="r" b="b"/>
            <a:pathLst>
              <a:path w="33849" h="33604">
                <a:moveTo>
                  <a:pt x="20926" y="929"/>
                </a:moveTo>
                <a:lnTo>
                  <a:pt x="0" y="0"/>
                </a:lnTo>
                <a:lnTo>
                  <a:pt x="0" y="1859"/>
                </a:lnTo>
                <a:lnTo>
                  <a:pt x="309" y="4313"/>
                </a:lnTo>
                <a:lnTo>
                  <a:pt x="923" y="6173"/>
                </a:lnTo>
                <a:lnTo>
                  <a:pt x="1230" y="8343"/>
                </a:lnTo>
                <a:lnTo>
                  <a:pt x="1540" y="10486"/>
                </a:lnTo>
                <a:lnTo>
                  <a:pt x="1847" y="12656"/>
                </a:lnTo>
                <a:lnTo>
                  <a:pt x="2154" y="14490"/>
                </a:lnTo>
                <a:lnTo>
                  <a:pt x="2771" y="16970"/>
                </a:lnTo>
                <a:lnTo>
                  <a:pt x="3078" y="18804"/>
                </a:lnTo>
                <a:lnTo>
                  <a:pt x="3692" y="20973"/>
                </a:lnTo>
                <a:lnTo>
                  <a:pt x="4309" y="22833"/>
                </a:lnTo>
                <a:lnTo>
                  <a:pt x="4923" y="24977"/>
                </a:lnTo>
                <a:lnTo>
                  <a:pt x="5540" y="26837"/>
                </a:lnTo>
                <a:lnTo>
                  <a:pt x="6154" y="28981"/>
                </a:lnTo>
                <a:lnTo>
                  <a:pt x="7078" y="31150"/>
                </a:lnTo>
                <a:lnTo>
                  <a:pt x="8001" y="33294"/>
                </a:lnTo>
                <a:lnTo>
                  <a:pt x="9232" y="33294"/>
                </a:lnTo>
                <a:lnTo>
                  <a:pt x="10770" y="33604"/>
                </a:lnTo>
                <a:lnTo>
                  <a:pt x="14156" y="33604"/>
                </a:lnTo>
                <a:lnTo>
                  <a:pt x="15693" y="32984"/>
                </a:lnTo>
                <a:lnTo>
                  <a:pt x="17541" y="32984"/>
                </a:lnTo>
                <a:lnTo>
                  <a:pt x="19079" y="32674"/>
                </a:lnTo>
                <a:lnTo>
                  <a:pt x="20926" y="32390"/>
                </a:lnTo>
                <a:lnTo>
                  <a:pt x="22771" y="31770"/>
                </a:lnTo>
                <a:lnTo>
                  <a:pt x="24312" y="31460"/>
                </a:lnTo>
                <a:lnTo>
                  <a:pt x="25850" y="30840"/>
                </a:lnTo>
                <a:lnTo>
                  <a:pt x="27695" y="30220"/>
                </a:lnTo>
                <a:lnTo>
                  <a:pt x="29235" y="29601"/>
                </a:lnTo>
                <a:lnTo>
                  <a:pt x="30773" y="29291"/>
                </a:lnTo>
                <a:lnTo>
                  <a:pt x="32311" y="28671"/>
                </a:lnTo>
                <a:lnTo>
                  <a:pt x="33849" y="28361"/>
                </a:lnTo>
                <a:lnTo>
                  <a:pt x="32928" y="27767"/>
                </a:lnTo>
                <a:lnTo>
                  <a:pt x="32311" y="26527"/>
                </a:lnTo>
                <a:lnTo>
                  <a:pt x="31080" y="25287"/>
                </a:lnTo>
                <a:lnTo>
                  <a:pt x="30466" y="23737"/>
                </a:lnTo>
                <a:lnTo>
                  <a:pt x="29542" y="22213"/>
                </a:lnTo>
                <a:lnTo>
                  <a:pt x="28619" y="20044"/>
                </a:lnTo>
                <a:lnTo>
                  <a:pt x="27695" y="17900"/>
                </a:lnTo>
                <a:lnTo>
                  <a:pt x="26774" y="16040"/>
                </a:lnTo>
                <a:lnTo>
                  <a:pt x="25850" y="13870"/>
                </a:lnTo>
                <a:lnTo>
                  <a:pt x="24926" y="11416"/>
                </a:lnTo>
                <a:lnTo>
                  <a:pt x="24002" y="9557"/>
                </a:lnTo>
                <a:lnTo>
                  <a:pt x="23388" y="7413"/>
                </a:lnTo>
                <a:lnTo>
                  <a:pt x="22464" y="5243"/>
                </a:lnTo>
                <a:lnTo>
                  <a:pt x="21848" y="3719"/>
                </a:lnTo>
                <a:lnTo>
                  <a:pt x="21234" y="2169"/>
                </a:lnTo>
                <a:lnTo>
                  <a:pt x="20926" y="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352248" y="2994489"/>
            <a:ext cx="29235" cy="32984"/>
          </a:xfrm>
          <a:custGeom>
            <a:avLst/>
            <a:gdLst/>
            <a:ahLst/>
            <a:cxnLst/>
            <a:rect l="l" t="t" r="r" b="b"/>
            <a:pathLst>
              <a:path w="29235" h="32984">
                <a:moveTo>
                  <a:pt x="2461" y="929"/>
                </a:moveTo>
                <a:lnTo>
                  <a:pt x="1230" y="929"/>
                </a:lnTo>
                <a:lnTo>
                  <a:pt x="0" y="1239"/>
                </a:lnTo>
                <a:lnTo>
                  <a:pt x="309" y="3383"/>
                </a:lnTo>
                <a:lnTo>
                  <a:pt x="616" y="5243"/>
                </a:lnTo>
                <a:lnTo>
                  <a:pt x="923" y="7387"/>
                </a:lnTo>
                <a:lnTo>
                  <a:pt x="1230" y="9557"/>
                </a:lnTo>
                <a:lnTo>
                  <a:pt x="1540" y="11700"/>
                </a:lnTo>
                <a:lnTo>
                  <a:pt x="2154" y="13560"/>
                </a:lnTo>
                <a:lnTo>
                  <a:pt x="2461" y="15730"/>
                </a:lnTo>
                <a:lnTo>
                  <a:pt x="3078" y="17874"/>
                </a:lnTo>
                <a:lnTo>
                  <a:pt x="3385" y="19424"/>
                </a:lnTo>
                <a:lnTo>
                  <a:pt x="4002" y="21567"/>
                </a:lnTo>
                <a:lnTo>
                  <a:pt x="4925" y="23427"/>
                </a:lnTo>
                <a:lnTo>
                  <a:pt x="5540" y="25261"/>
                </a:lnTo>
                <a:lnTo>
                  <a:pt x="6463" y="27121"/>
                </a:lnTo>
                <a:lnTo>
                  <a:pt x="7387" y="28981"/>
                </a:lnTo>
                <a:lnTo>
                  <a:pt x="8618" y="31125"/>
                </a:lnTo>
                <a:lnTo>
                  <a:pt x="9849" y="32984"/>
                </a:lnTo>
                <a:lnTo>
                  <a:pt x="11080" y="32364"/>
                </a:lnTo>
                <a:lnTo>
                  <a:pt x="12311" y="32054"/>
                </a:lnTo>
                <a:lnTo>
                  <a:pt x="13232" y="31434"/>
                </a:lnTo>
                <a:lnTo>
                  <a:pt x="14772" y="31434"/>
                </a:lnTo>
                <a:lnTo>
                  <a:pt x="15693" y="30815"/>
                </a:lnTo>
                <a:lnTo>
                  <a:pt x="17234" y="30815"/>
                </a:lnTo>
                <a:lnTo>
                  <a:pt x="18155" y="30505"/>
                </a:lnTo>
                <a:lnTo>
                  <a:pt x="19386" y="30195"/>
                </a:lnTo>
                <a:lnTo>
                  <a:pt x="20619" y="29911"/>
                </a:lnTo>
                <a:lnTo>
                  <a:pt x="21850" y="29601"/>
                </a:lnTo>
                <a:lnTo>
                  <a:pt x="23081" y="29291"/>
                </a:lnTo>
                <a:lnTo>
                  <a:pt x="24312" y="28981"/>
                </a:lnTo>
                <a:lnTo>
                  <a:pt x="25543" y="28671"/>
                </a:lnTo>
                <a:lnTo>
                  <a:pt x="26774" y="28671"/>
                </a:lnTo>
                <a:lnTo>
                  <a:pt x="28004" y="28361"/>
                </a:lnTo>
                <a:lnTo>
                  <a:pt x="29235" y="28051"/>
                </a:lnTo>
                <a:lnTo>
                  <a:pt x="28619" y="26191"/>
                </a:lnTo>
                <a:lnTo>
                  <a:pt x="28004" y="24667"/>
                </a:lnTo>
                <a:lnTo>
                  <a:pt x="27388" y="22807"/>
                </a:lnTo>
                <a:lnTo>
                  <a:pt x="27081" y="20948"/>
                </a:lnTo>
                <a:lnTo>
                  <a:pt x="26464" y="19114"/>
                </a:lnTo>
                <a:lnTo>
                  <a:pt x="26157" y="17564"/>
                </a:lnTo>
                <a:lnTo>
                  <a:pt x="25543" y="15730"/>
                </a:lnTo>
                <a:lnTo>
                  <a:pt x="25233" y="13870"/>
                </a:lnTo>
                <a:lnTo>
                  <a:pt x="24619" y="12010"/>
                </a:lnTo>
                <a:lnTo>
                  <a:pt x="24312" y="10176"/>
                </a:lnTo>
                <a:lnTo>
                  <a:pt x="23695" y="8627"/>
                </a:lnTo>
                <a:lnTo>
                  <a:pt x="23388" y="6767"/>
                </a:lnTo>
                <a:lnTo>
                  <a:pt x="22464" y="4933"/>
                </a:lnTo>
                <a:lnTo>
                  <a:pt x="21850" y="3383"/>
                </a:lnTo>
                <a:lnTo>
                  <a:pt x="20926" y="1833"/>
                </a:lnTo>
                <a:lnTo>
                  <a:pt x="20310" y="619"/>
                </a:lnTo>
                <a:lnTo>
                  <a:pt x="18772" y="309"/>
                </a:lnTo>
                <a:lnTo>
                  <a:pt x="17541" y="0"/>
                </a:lnTo>
                <a:lnTo>
                  <a:pt x="11080" y="0"/>
                </a:lnTo>
                <a:lnTo>
                  <a:pt x="9849" y="309"/>
                </a:lnTo>
                <a:lnTo>
                  <a:pt x="7387" y="309"/>
                </a:lnTo>
                <a:lnTo>
                  <a:pt x="6156" y="619"/>
                </a:lnTo>
                <a:lnTo>
                  <a:pt x="3692" y="619"/>
                </a:lnTo>
                <a:lnTo>
                  <a:pt x="2461" y="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394407" y="3016060"/>
            <a:ext cx="11387" cy="6483"/>
          </a:xfrm>
          <a:custGeom>
            <a:avLst/>
            <a:gdLst/>
            <a:ahLst/>
            <a:cxnLst/>
            <a:rect l="l" t="t" r="r" b="b"/>
            <a:pathLst>
              <a:path w="11387" h="6483">
                <a:moveTo>
                  <a:pt x="6463" y="6483"/>
                </a:moveTo>
                <a:lnTo>
                  <a:pt x="7385" y="6173"/>
                </a:lnTo>
                <a:lnTo>
                  <a:pt x="8308" y="5553"/>
                </a:lnTo>
                <a:lnTo>
                  <a:pt x="9232" y="4623"/>
                </a:lnTo>
                <a:lnTo>
                  <a:pt x="10156" y="3693"/>
                </a:lnTo>
                <a:lnTo>
                  <a:pt x="10770" y="2789"/>
                </a:lnTo>
                <a:lnTo>
                  <a:pt x="11387" y="1549"/>
                </a:lnTo>
                <a:lnTo>
                  <a:pt x="11080" y="619"/>
                </a:lnTo>
                <a:lnTo>
                  <a:pt x="10463" y="0"/>
                </a:lnTo>
                <a:lnTo>
                  <a:pt x="0" y="4003"/>
                </a:lnTo>
                <a:lnTo>
                  <a:pt x="6463" y="6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380561" y="2981238"/>
            <a:ext cx="23693" cy="33294"/>
          </a:xfrm>
          <a:custGeom>
            <a:avLst/>
            <a:gdLst/>
            <a:ahLst/>
            <a:cxnLst/>
            <a:rect l="l" t="t" r="r" b="b"/>
            <a:pathLst>
              <a:path w="23693" h="33294">
                <a:moveTo>
                  <a:pt x="22771" y="28051"/>
                </a:moveTo>
                <a:lnTo>
                  <a:pt x="23693" y="27741"/>
                </a:lnTo>
                <a:lnTo>
                  <a:pt x="23079" y="25881"/>
                </a:lnTo>
                <a:lnTo>
                  <a:pt x="23079" y="24047"/>
                </a:lnTo>
                <a:lnTo>
                  <a:pt x="22462" y="22187"/>
                </a:lnTo>
                <a:lnTo>
                  <a:pt x="22462" y="20638"/>
                </a:lnTo>
                <a:lnTo>
                  <a:pt x="22155" y="18804"/>
                </a:lnTo>
                <a:lnTo>
                  <a:pt x="21541" y="17254"/>
                </a:lnTo>
                <a:lnTo>
                  <a:pt x="21231" y="15394"/>
                </a:lnTo>
                <a:lnTo>
                  <a:pt x="21231" y="13870"/>
                </a:lnTo>
                <a:lnTo>
                  <a:pt x="20617" y="12010"/>
                </a:lnTo>
                <a:lnTo>
                  <a:pt x="20310" y="10461"/>
                </a:lnTo>
                <a:lnTo>
                  <a:pt x="19693" y="8627"/>
                </a:lnTo>
                <a:lnTo>
                  <a:pt x="19386" y="7387"/>
                </a:lnTo>
                <a:lnTo>
                  <a:pt x="18462" y="5837"/>
                </a:lnTo>
                <a:lnTo>
                  <a:pt x="17848" y="4313"/>
                </a:lnTo>
                <a:lnTo>
                  <a:pt x="16924" y="2763"/>
                </a:lnTo>
                <a:lnTo>
                  <a:pt x="16308" y="1523"/>
                </a:lnTo>
                <a:lnTo>
                  <a:pt x="15386" y="1214"/>
                </a:lnTo>
                <a:lnTo>
                  <a:pt x="14463" y="619"/>
                </a:lnTo>
                <a:lnTo>
                  <a:pt x="13539" y="309"/>
                </a:lnTo>
                <a:lnTo>
                  <a:pt x="12308" y="309"/>
                </a:lnTo>
                <a:lnTo>
                  <a:pt x="11384" y="0"/>
                </a:lnTo>
                <a:lnTo>
                  <a:pt x="5537" y="0"/>
                </a:lnTo>
                <a:lnTo>
                  <a:pt x="4616" y="619"/>
                </a:lnTo>
                <a:lnTo>
                  <a:pt x="3692" y="619"/>
                </a:lnTo>
                <a:lnTo>
                  <a:pt x="2768" y="929"/>
                </a:lnTo>
                <a:lnTo>
                  <a:pt x="1844" y="1214"/>
                </a:lnTo>
                <a:lnTo>
                  <a:pt x="923" y="1523"/>
                </a:lnTo>
                <a:lnTo>
                  <a:pt x="307" y="3383"/>
                </a:lnTo>
                <a:lnTo>
                  <a:pt x="0" y="5243"/>
                </a:lnTo>
                <a:lnTo>
                  <a:pt x="0" y="13560"/>
                </a:lnTo>
                <a:lnTo>
                  <a:pt x="307" y="15704"/>
                </a:lnTo>
                <a:lnTo>
                  <a:pt x="923" y="17874"/>
                </a:lnTo>
                <a:lnTo>
                  <a:pt x="1230" y="20018"/>
                </a:lnTo>
                <a:lnTo>
                  <a:pt x="1844" y="22187"/>
                </a:lnTo>
                <a:lnTo>
                  <a:pt x="2461" y="24047"/>
                </a:lnTo>
                <a:lnTo>
                  <a:pt x="3075" y="26191"/>
                </a:lnTo>
                <a:lnTo>
                  <a:pt x="3999" y="28051"/>
                </a:lnTo>
                <a:lnTo>
                  <a:pt x="4616" y="29885"/>
                </a:lnTo>
                <a:lnTo>
                  <a:pt x="5537" y="31434"/>
                </a:lnTo>
                <a:lnTo>
                  <a:pt x="6461" y="33294"/>
                </a:lnTo>
                <a:lnTo>
                  <a:pt x="7692" y="32674"/>
                </a:lnTo>
                <a:lnTo>
                  <a:pt x="8922" y="32364"/>
                </a:lnTo>
                <a:lnTo>
                  <a:pt x="10153" y="32054"/>
                </a:lnTo>
                <a:lnTo>
                  <a:pt x="11384" y="31744"/>
                </a:lnTo>
                <a:lnTo>
                  <a:pt x="12615" y="31434"/>
                </a:lnTo>
                <a:lnTo>
                  <a:pt x="13846" y="31434"/>
                </a:lnTo>
                <a:lnTo>
                  <a:pt x="15077" y="31125"/>
                </a:lnTo>
                <a:lnTo>
                  <a:pt x="16308" y="31125"/>
                </a:lnTo>
                <a:lnTo>
                  <a:pt x="17231" y="30815"/>
                </a:lnTo>
                <a:lnTo>
                  <a:pt x="18155" y="30195"/>
                </a:lnTo>
                <a:lnTo>
                  <a:pt x="19386" y="29885"/>
                </a:lnTo>
                <a:lnTo>
                  <a:pt x="20310" y="29575"/>
                </a:lnTo>
                <a:lnTo>
                  <a:pt x="21231" y="29265"/>
                </a:lnTo>
                <a:lnTo>
                  <a:pt x="22155" y="28671"/>
                </a:lnTo>
                <a:lnTo>
                  <a:pt x="22771" y="28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317165" y="2986175"/>
            <a:ext cx="17234" cy="5527"/>
          </a:xfrm>
          <a:custGeom>
            <a:avLst/>
            <a:gdLst/>
            <a:ahLst/>
            <a:cxnLst/>
            <a:rect l="l" t="t" r="r" b="b"/>
            <a:pathLst>
              <a:path w="17234" h="5527">
                <a:moveTo>
                  <a:pt x="2154" y="4003"/>
                </a:moveTo>
                <a:lnTo>
                  <a:pt x="11387" y="4003"/>
                </a:lnTo>
                <a:lnTo>
                  <a:pt x="12925" y="4313"/>
                </a:lnTo>
                <a:lnTo>
                  <a:pt x="13848" y="4313"/>
                </a:lnTo>
                <a:lnTo>
                  <a:pt x="15079" y="4623"/>
                </a:lnTo>
                <a:lnTo>
                  <a:pt x="16003" y="5243"/>
                </a:lnTo>
                <a:lnTo>
                  <a:pt x="17234" y="5527"/>
                </a:lnTo>
                <a:lnTo>
                  <a:pt x="15693" y="1523"/>
                </a:lnTo>
                <a:lnTo>
                  <a:pt x="14772" y="1214"/>
                </a:lnTo>
                <a:lnTo>
                  <a:pt x="13848" y="904"/>
                </a:lnTo>
                <a:lnTo>
                  <a:pt x="12925" y="619"/>
                </a:lnTo>
                <a:lnTo>
                  <a:pt x="12311" y="619"/>
                </a:lnTo>
                <a:lnTo>
                  <a:pt x="11080" y="309"/>
                </a:lnTo>
                <a:lnTo>
                  <a:pt x="8308" y="309"/>
                </a:lnTo>
                <a:lnTo>
                  <a:pt x="7387" y="0"/>
                </a:lnTo>
                <a:lnTo>
                  <a:pt x="5847" y="0"/>
                </a:lnTo>
                <a:lnTo>
                  <a:pt x="4923" y="309"/>
                </a:lnTo>
                <a:lnTo>
                  <a:pt x="3385" y="619"/>
                </a:lnTo>
                <a:lnTo>
                  <a:pt x="1847" y="1523"/>
                </a:lnTo>
                <a:lnTo>
                  <a:pt x="1540" y="2763"/>
                </a:lnTo>
                <a:lnTo>
                  <a:pt x="923" y="3693"/>
                </a:lnTo>
                <a:lnTo>
                  <a:pt x="0" y="4313"/>
                </a:lnTo>
                <a:lnTo>
                  <a:pt x="923" y="4313"/>
                </a:lnTo>
                <a:lnTo>
                  <a:pt x="2154" y="4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351018" y="2986175"/>
            <a:ext cx="20003" cy="4933"/>
          </a:xfrm>
          <a:custGeom>
            <a:avLst/>
            <a:gdLst/>
            <a:ahLst/>
            <a:cxnLst/>
            <a:rect l="l" t="t" r="r" b="b"/>
            <a:pathLst>
              <a:path w="20003" h="4933">
                <a:moveTo>
                  <a:pt x="309" y="2453"/>
                </a:moveTo>
                <a:lnTo>
                  <a:pt x="0" y="3693"/>
                </a:lnTo>
                <a:lnTo>
                  <a:pt x="616" y="4933"/>
                </a:lnTo>
                <a:lnTo>
                  <a:pt x="12618" y="4933"/>
                </a:lnTo>
                <a:lnTo>
                  <a:pt x="14156" y="4313"/>
                </a:lnTo>
                <a:lnTo>
                  <a:pt x="16003" y="4313"/>
                </a:lnTo>
                <a:lnTo>
                  <a:pt x="17234" y="4003"/>
                </a:lnTo>
                <a:lnTo>
                  <a:pt x="18772" y="3693"/>
                </a:lnTo>
                <a:lnTo>
                  <a:pt x="19386" y="3073"/>
                </a:lnTo>
                <a:lnTo>
                  <a:pt x="20003" y="2453"/>
                </a:lnTo>
                <a:lnTo>
                  <a:pt x="20003" y="619"/>
                </a:lnTo>
                <a:lnTo>
                  <a:pt x="2154" y="0"/>
                </a:lnTo>
                <a:lnTo>
                  <a:pt x="1230" y="619"/>
                </a:lnTo>
                <a:lnTo>
                  <a:pt x="309" y="2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191310" y="2930069"/>
            <a:ext cx="9847" cy="61036"/>
          </a:xfrm>
          <a:custGeom>
            <a:avLst/>
            <a:gdLst/>
            <a:ahLst/>
            <a:cxnLst/>
            <a:rect l="l" t="t" r="r" b="b"/>
            <a:pathLst>
              <a:path w="9847" h="61036">
                <a:moveTo>
                  <a:pt x="3077" y="61036"/>
                </a:moveTo>
                <a:lnTo>
                  <a:pt x="3692" y="57006"/>
                </a:lnTo>
                <a:lnTo>
                  <a:pt x="4615" y="53622"/>
                </a:lnTo>
                <a:lnTo>
                  <a:pt x="5231" y="49929"/>
                </a:lnTo>
                <a:lnTo>
                  <a:pt x="6154" y="46235"/>
                </a:lnTo>
                <a:lnTo>
                  <a:pt x="6462" y="42231"/>
                </a:lnTo>
                <a:lnTo>
                  <a:pt x="7077" y="38512"/>
                </a:lnTo>
                <a:lnTo>
                  <a:pt x="7693" y="34818"/>
                </a:lnTo>
                <a:lnTo>
                  <a:pt x="8308" y="31125"/>
                </a:lnTo>
                <a:lnTo>
                  <a:pt x="8616" y="26811"/>
                </a:lnTo>
                <a:lnTo>
                  <a:pt x="9231" y="23117"/>
                </a:lnTo>
                <a:lnTo>
                  <a:pt x="9539" y="19114"/>
                </a:lnTo>
                <a:lnTo>
                  <a:pt x="9847" y="15084"/>
                </a:lnTo>
                <a:lnTo>
                  <a:pt x="9847" y="7387"/>
                </a:lnTo>
                <a:lnTo>
                  <a:pt x="9539" y="3693"/>
                </a:lnTo>
                <a:lnTo>
                  <a:pt x="9539" y="0"/>
                </a:lnTo>
                <a:lnTo>
                  <a:pt x="1538" y="8937"/>
                </a:lnTo>
                <a:lnTo>
                  <a:pt x="923" y="11390"/>
                </a:lnTo>
                <a:lnTo>
                  <a:pt x="615" y="14180"/>
                </a:lnTo>
                <a:lnTo>
                  <a:pt x="307" y="16944"/>
                </a:lnTo>
                <a:lnTo>
                  <a:pt x="307" y="20018"/>
                </a:lnTo>
                <a:lnTo>
                  <a:pt x="0" y="22807"/>
                </a:lnTo>
                <a:lnTo>
                  <a:pt x="0" y="28645"/>
                </a:lnTo>
                <a:lnTo>
                  <a:pt x="307" y="31434"/>
                </a:lnTo>
                <a:lnTo>
                  <a:pt x="307" y="39752"/>
                </a:lnTo>
                <a:lnTo>
                  <a:pt x="615" y="42541"/>
                </a:lnTo>
                <a:lnTo>
                  <a:pt x="615" y="45305"/>
                </a:lnTo>
                <a:lnTo>
                  <a:pt x="923" y="48069"/>
                </a:lnTo>
                <a:lnTo>
                  <a:pt x="1230" y="50859"/>
                </a:lnTo>
                <a:lnTo>
                  <a:pt x="1538" y="53622"/>
                </a:lnTo>
                <a:lnTo>
                  <a:pt x="2154" y="53622"/>
                </a:lnTo>
                <a:lnTo>
                  <a:pt x="2461" y="54552"/>
                </a:lnTo>
                <a:lnTo>
                  <a:pt x="2769" y="55792"/>
                </a:lnTo>
                <a:lnTo>
                  <a:pt x="2461" y="56412"/>
                </a:lnTo>
                <a:lnTo>
                  <a:pt x="2461" y="59796"/>
                </a:lnTo>
                <a:lnTo>
                  <a:pt x="3077" y="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423640" y="2906332"/>
            <a:ext cx="16924" cy="59486"/>
          </a:xfrm>
          <a:custGeom>
            <a:avLst/>
            <a:gdLst/>
            <a:ahLst/>
            <a:cxnLst/>
            <a:rect l="l" t="t" r="r" b="b"/>
            <a:pathLst>
              <a:path w="16924" h="59486">
                <a:moveTo>
                  <a:pt x="13846" y="59486"/>
                </a:moveTo>
                <a:lnTo>
                  <a:pt x="15077" y="56722"/>
                </a:lnTo>
                <a:lnTo>
                  <a:pt x="16308" y="53932"/>
                </a:lnTo>
                <a:lnTo>
                  <a:pt x="16615" y="50239"/>
                </a:lnTo>
                <a:lnTo>
                  <a:pt x="16924" y="46545"/>
                </a:lnTo>
                <a:lnTo>
                  <a:pt x="16308" y="41921"/>
                </a:lnTo>
                <a:lnTo>
                  <a:pt x="16001" y="37918"/>
                </a:lnTo>
                <a:lnTo>
                  <a:pt x="14770" y="33294"/>
                </a:lnTo>
                <a:lnTo>
                  <a:pt x="13846" y="28671"/>
                </a:lnTo>
                <a:lnTo>
                  <a:pt x="11998" y="24047"/>
                </a:lnTo>
                <a:lnTo>
                  <a:pt x="10767" y="19708"/>
                </a:lnTo>
                <a:lnTo>
                  <a:pt x="8922" y="15084"/>
                </a:lnTo>
                <a:lnTo>
                  <a:pt x="7075" y="11390"/>
                </a:lnTo>
                <a:lnTo>
                  <a:pt x="5230" y="7697"/>
                </a:lnTo>
                <a:lnTo>
                  <a:pt x="3382" y="4623"/>
                </a:lnTo>
                <a:lnTo>
                  <a:pt x="1537" y="1833"/>
                </a:lnTo>
                <a:lnTo>
                  <a:pt x="0" y="0"/>
                </a:lnTo>
                <a:lnTo>
                  <a:pt x="307" y="3693"/>
                </a:lnTo>
                <a:lnTo>
                  <a:pt x="614" y="7387"/>
                </a:lnTo>
                <a:lnTo>
                  <a:pt x="1230" y="11081"/>
                </a:lnTo>
                <a:lnTo>
                  <a:pt x="1537" y="14800"/>
                </a:lnTo>
                <a:lnTo>
                  <a:pt x="2152" y="18804"/>
                </a:lnTo>
                <a:lnTo>
                  <a:pt x="2461" y="22497"/>
                </a:lnTo>
                <a:lnTo>
                  <a:pt x="3075" y="26501"/>
                </a:lnTo>
                <a:lnTo>
                  <a:pt x="3999" y="30195"/>
                </a:lnTo>
                <a:lnTo>
                  <a:pt x="4613" y="34198"/>
                </a:lnTo>
                <a:lnTo>
                  <a:pt x="5537" y="37918"/>
                </a:lnTo>
                <a:lnTo>
                  <a:pt x="6461" y="41611"/>
                </a:lnTo>
                <a:lnTo>
                  <a:pt x="7692" y="45305"/>
                </a:lnTo>
                <a:lnTo>
                  <a:pt x="8923" y="48999"/>
                </a:lnTo>
                <a:lnTo>
                  <a:pt x="10460" y="52383"/>
                </a:lnTo>
                <a:lnTo>
                  <a:pt x="11691" y="55792"/>
                </a:lnTo>
                <a:lnTo>
                  <a:pt x="13846" y="59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424564" y="2865937"/>
            <a:ext cx="17541" cy="63205"/>
          </a:xfrm>
          <a:custGeom>
            <a:avLst/>
            <a:gdLst/>
            <a:ahLst/>
            <a:cxnLst/>
            <a:rect l="l" t="t" r="r" b="b"/>
            <a:pathLst>
              <a:path w="17541" h="63205">
                <a:moveTo>
                  <a:pt x="0" y="12036"/>
                </a:moveTo>
                <a:lnTo>
                  <a:pt x="309" y="16040"/>
                </a:lnTo>
                <a:lnTo>
                  <a:pt x="616" y="19734"/>
                </a:lnTo>
                <a:lnTo>
                  <a:pt x="1540" y="24047"/>
                </a:lnTo>
                <a:lnTo>
                  <a:pt x="2461" y="28051"/>
                </a:lnTo>
                <a:lnTo>
                  <a:pt x="4002" y="32054"/>
                </a:lnTo>
                <a:lnTo>
                  <a:pt x="5233" y="36084"/>
                </a:lnTo>
                <a:lnTo>
                  <a:pt x="6770" y="39778"/>
                </a:lnTo>
                <a:lnTo>
                  <a:pt x="8308" y="43781"/>
                </a:lnTo>
                <a:lnTo>
                  <a:pt x="10463" y="47785"/>
                </a:lnTo>
                <a:lnTo>
                  <a:pt x="12308" y="51478"/>
                </a:lnTo>
                <a:lnTo>
                  <a:pt x="13848" y="55482"/>
                </a:lnTo>
                <a:lnTo>
                  <a:pt x="15693" y="59512"/>
                </a:lnTo>
                <a:lnTo>
                  <a:pt x="17541" y="63205"/>
                </a:lnTo>
                <a:lnTo>
                  <a:pt x="17234" y="61346"/>
                </a:lnTo>
                <a:lnTo>
                  <a:pt x="16617" y="58582"/>
                </a:lnTo>
                <a:lnTo>
                  <a:pt x="16003" y="54888"/>
                </a:lnTo>
                <a:lnTo>
                  <a:pt x="15079" y="50549"/>
                </a:lnTo>
                <a:lnTo>
                  <a:pt x="13848" y="45641"/>
                </a:lnTo>
                <a:lnTo>
                  <a:pt x="12618" y="40397"/>
                </a:lnTo>
                <a:lnTo>
                  <a:pt x="11387" y="34844"/>
                </a:lnTo>
                <a:lnTo>
                  <a:pt x="10156" y="29291"/>
                </a:lnTo>
                <a:lnTo>
                  <a:pt x="8925" y="23737"/>
                </a:lnTo>
                <a:lnTo>
                  <a:pt x="7385" y="18494"/>
                </a:lnTo>
                <a:lnTo>
                  <a:pt x="6154" y="13250"/>
                </a:lnTo>
                <a:lnTo>
                  <a:pt x="5233" y="9247"/>
                </a:lnTo>
                <a:lnTo>
                  <a:pt x="4002" y="5243"/>
                </a:lnTo>
                <a:lnTo>
                  <a:pt x="3385" y="2479"/>
                </a:lnTo>
                <a:lnTo>
                  <a:pt x="2771" y="619"/>
                </a:lnTo>
                <a:lnTo>
                  <a:pt x="2154" y="0"/>
                </a:lnTo>
                <a:lnTo>
                  <a:pt x="923" y="3693"/>
                </a:lnTo>
                <a:lnTo>
                  <a:pt x="309" y="8033"/>
                </a:lnTo>
                <a:lnTo>
                  <a:pt x="0" y="12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195311" y="2882904"/>
            <a:ext cx="41235" cy="38228"/>
          </a:xfrm>
          <a:custGeom>
            <a:avLst/>
            <a:gdLst/>
            <a:ahLst/>
            <a:cxnLst/>
            <a:rect l="l" t="t" r="r" b="b"/>
            <a:pathLst>
              <a:path w="41235" h="38228">
                <a:moveTo>
                  <a:pt x="2461" y="35748"/>
                </a:moveTo>
                <a:lnTo>
                  <a:pt x="4615" y="33578"/>
                </a:lnTo>
                <a:lnTo>
                  <a:pt x="7385" y="31124"/>
                </a:lnTo>
                <a:lnTo>
                  <a:pt x="10154" y="28955"/>
                </a:lnTo>
                <a:lnTo>
                  <a:pt x="12924" y="26501"/>
                </a:lnTo>
                <a:lnTo>
                  <a:pt x="15693" y="24331"/>
                </a:lnTo>
                <a:lnTo>
                  <a:pt x="18463" y="21877"/>
                </a:lnTo>
                <a:lnTo>
                  <a:pt x="21539" y="19708"/>
                </a:lnTo>
                <a:lnTo>
                  <a:pt x="24001" y="17254"/>
                </a:lnTo>
                <a:lnTo>
                  <a:pt x="26772" y="14774"/>
                </a:lnTo>
                <a:lnTo>
                  <a:pt x="29234" y="12320"/>
                </a:lnTo>
                <a:lnTo>
                  <a:pt x="32003" y="9867"/>
                </a:lnTo>
                <a:lnTo>
                  <a:pt x="34464" y="7387"/>
                </a:lnTo>
                <a:lnTo>
                  <a:pt x="36926" y="4933"/>
                </a:lnTo>
                <a:lnTo>
                  <a:pt x="39081" y="2453"/>
                </a:lnTo>
                <a:lnTo>
                  <a:pt x="41235" y="0"/>
                </a:lnTo>
                <a:lnTo>
                  <a:pt x="38464" y="619"/>
                </a:lnTo>
                <a:lnTo>
                  <a:pt x="36002" y="1523"/>
                </a:lnTo>
                <a:lnTo>
                  <a:pt x="33233" y="2763"/>
                </a:lnTo>
                <a:lnTo>
                  <a:pt x="30772" y="4313"/>
                </a:lnTo>
                <a:lnTo>
                  <a:pt x="27693" y="5527"/>
                </a:lnTo>
                <a:lnTo>
                  <a:pt x="24925" y="7697"/>
                </a:lnTo>
                <a:lnTo>
                  <a:pt x="22156" y="9557"/>
                </a:lnTo>
                <a:lnTo>
                  <a:pt x="19694" y="11390"/>
                </a:lnTo>
                <a:lnTo>
                  <a:pt x="16616" y="13560"/>
                </a:lnTo>
                <a:lnTo>
                  <a:pt x="14155" y="15704"/>
                </a:lnTo>
                <a:lnTo>
                  <a:pt x="11693" y="17874"/>
                </a:lnTo>
                <a:lnTo>
                  <a:pt x="9231" y="19708"/>
                </a:lnTo>
                <a:lnTo>
                  <a:pt x="6769" y="21877"/>
                </a:lnTo>
                <a:lnTo>
                  <a:pt x="4615" y="24047"/>
                </a:lnTo>
                <a:lnTo>
                  <a:pt x="2461" y="25571"/>
                </a:lnTo>
                <a:lnTo>
                  <a:pt x="615" y="27741"/>
                </a:lnTo>
                <a:lnTo>
                  <a:pt x="0" y="38228"/>
                </a:lnTo>
                <a:lnTo>
                  <a:pt x="2461" y="3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237160" y="2749415"/>
            <a:ext cx="57545" cy="72452"/>
          </a:xfrm>
          <a:custGeom>
            <a:avLst/>
            <a:gdLst/>
            <a:ahLst/>
            <a:cxnLst/>
            <a:rect l="l" t="t" r="r" b="b"/>
            <a:pathLst>
              <a:path w="57545" h="72452">
                <a:moveTo>
                  <a:pt x="0" y="12036"/>
                </a:moveTo>
                <a:lnTo>
                  <a:pt x="307" y="15420"/>
                </a:lnTo>
                <a:lnTo>
                  <a:pt x="923" y="19734"/>
                </a:lnTo>
                <a:lnTo>
                  <a:pt x="1847" y="24047"/>
                </a:lnTo>
                <a:lnTo>
                  <a:pt x="3078" y="29291"/>
                </a:lnTo>
                <a:lnTo>
                  <a:pt x="4616" y="34534"/>
                </a:lnTo>
                <a:lnTo>
                  <a:pt x="6463" y="40087"/>
                </a:lnTo>
                <a:lnTo>
                  <a:pt x="8001" y="45305"/>
                </a:lnTo>
                <a:lnTo>
                  <a:pt x="9846" y="50549"/>
                </a:lnTo>
                <a:lnTo>
                  <a:pt x="11387" y="55482"/>
                </a:lnTo>
                <a:lnTo>
                  <a:pt x="13232" y="60106"/>
                </a:lnTo>
                <a:lnTo>
                  <a:pt x="14463" y="64109"/>
                </a:lnTo>
                <a:lnTo>
                  <a:pt x="16001" y="67829"/>
                </a:lnTo>
                <a:lnTo>
                  <a:pt x="16924" y="70593"/>
                </a:lnTo>
                <a:lnTo>
                  <a:pt x="17848" y="72452"/>
                </a:lnTo>
                <a:lnTo>
                  <a:pt x="30157" y="66899"/>
                </a:lnTo>
                <a:lnTo>
                  <a:pt x="28619" y="64109"/>
                </a:lnTo>
                <a:lnTo>
                  <a:pt x="27081" y="61346"/>
                </a:lnTo>
                <a:lnTo>
                  <a:pt x="25850" y="58272"/>
                </a:lnTo>
                <a:lnTo>
                  <a:pt x="24619" y="55792"/>
                </a:lnTo>
                <a:lnTo>
                  <a:pt x="23388" y="52718"/>
                </a:lnTo>
                <a:lnTo>
                  <a:pt x="22157" y="49645"/>
                </a:lnTo>
                <a:lnTo>
                  <a:pt x="20926" y="46545"/>
                </a:lnTo>
                <a:lnTo>
                  <a:pt x="19693" y="43471"/>
                </a:lnTo>
                <a:lnTo>
                  <a:pt x="18462" y="40372"/>
                </a:lnTo>
                <a:lnTo>
                  <a:pt x="17231" y="36988"/>
                </a:lnTo>
                <a:lnTo>
                  <a:pt x="16310" y="33914"/>
                </a:lnTo>
                <a:lnTo>
                  <a:pt x="15386" y="30840"/>
                </a:lnTo>
                <a:lnTo>
                  <a:pt x="14156" y="27741"/>
                </a:lnTo>
                <a:lnTo>
                  <a:pt x="13232" y="24667"/>
                </a:lnTo>
                <a:lnTo>
                  <a:pt x="12308" y="21567"/>
                </a:lnTo>
                <a:lnTo>
                  <a:pt x="11387" y="18804"/>
                </a:lnTo>
                <a:lnTo>
                  <a:pt x="11077" y="17564"/>
                </a:lnTo>
                <a:lnTo>
                  <a:pt x="10770" y="16660"/>
                </a:lnTo>
                <a:lnTo>
                  <a:pt x="10770" y="15420"/>
                </a:lnTo>
                <a:lnTo>
                  <a:pt x="11077" y="14490"/>
                </a:lnTo>
                <a:lnTo>
                  <a:pt x="11077" y="13250"/>
                </a:lnTo>
                <a:lnTo>
                  <a:pt x="11694" y="12320"/>
                </a:lnTo>
                <a:lnTo>
                  <a:pt x="12308" y="11416"/>
                </a:lnTo>
                <a:lnTo>
                  <a:pt x="13232" y="10796"/>
                </a:lnTo>
                <a:lnTo>
                  <a:pt x="13848" y="9867"/>
                </a:lnTo>
                <a:lnTo>
                  <a:pt x="14463" y="9247"/>
                </a:lnTo>
                <a:lnTo>
                  <a:pt x="15693" y="8937"/>
                </a:lnTo>
                <a:lnTo>
                  <a:pt x="16617" y="9247"/>
                </a:lnTo>
                <a:lnTo>
                  <a:pt x="17541" y="9247"/>
                </a:lnTo>
                <a:lnTo>
                  <a:pt x="18462" y="9557"/>
                </a:lnTo>
                <a:lnTo>
                  <a:pt x="19386" y="10486"/>
                </a:lnTo>
                <a:lnTo>
                  <a:pt x="20310" y="11726"/>
                </a:lnTo>
                <a:lnTo>
                  <a:pt x="21848" y="14800"/>
                </a:lnTo>
                <a:lnTo>
                  <a:pt x="23388" y="18494"/>
                </a:lnTo>
                <a:lnTo>
                  <a:pt x="25233" y="22497"/>
                </a:lnTo>
                <a:lnTo>
                  <a:pt x="26771" y="26501"/>
                </a:lnTo>
                <a:lnTo>
                  <a:pt x="28312" y="30530"/>
                </a:lnTo>
                <a:lnTo>
                  <a:pt x="29542" y="34844"/>
                </a:lnTo>
                <a:lnTo>
                  <a:pt x="31080" y="38848"/>
                </a:lnTo>
                <a:lnTo>
                  <a:pt x="32618" y="43161"/>
                </a:lnTo>
                <a:lnTo>
                  <a:pt x="34156" y="47165"/>
                </a:lnTo>
                <a:lnTo>
                  <a:pt x="35387" y="50859"/>
                </a:lnTo>
                <a:lnTo>
                  <a:pt x="36620" y="54552"/>
                </a:lnTo>
                <a:lnTo>
                  <a:pt x="37851" y="58272"/>
                </a:lnTo>
                <a:lnTo>
                  <a:pt x="39082" y="61346"/>
                </a:lnTo>
                <a:lnTo>
                  <a:pt x="40313" y="64419"/>
                </a:lnTo>
                <a:lnTo>
                  <a:pt x="41234" y="66899"/>
                </a:lnTo>
                <a:lnTo>
                  <a:pt x="42158" y="69353"/>
                </a:lnTo>
                <a:lnTo>
                  <a:pt x="57545" y="71832"/>
                </a:lnTo>
                <a:lnTo>
                  <a:pt x="54159" y="63515"/>
                </a:lnTo>
                <a:lnTo>
                  <a:pt x="51081" y="55792"/>
                </a:lnTo>
                <a:lnTo>
                  <a:pt x="48005" y="47785"/>
                </a:lnTo>
                <a:lnTo>
                  <a:pt x="45236" y="40372"/>
                </a:lnTo>
                <a:lnTo>
                  <a:pt x="42465" y="32674"/>
                </a:lnTo>
                <a:lnTo>
                  <a:pt x="40003" y="25907"/>
                </a:lnTo>
                <a:lnTo>
                  <a:pt x="37235" y="19734"/>
                </a:lnTo>
                <a:lnTo>
                  <a:pt x="34773" y="14180"/>
                </a:lnTo>
                <a:lnTo>
                  <a:pt x="31694" y="8937"/>
                </a:lnTo>
                <a:lnTo>
                  <a:pt x="28619" y="5243"/>
                </a:lnTo>
                <a:lnTo>
                  <a:pt x="25233" y="2169"/>
                </a:lnTo>
                <a:lnTo>
                  <a:pt x="21234" y="619"/>
                </a:lnTo>
                <a:lnTo>
                  <a:pt x="16924" y="0"/>
                </a:lnTo>
                <a:lnTo>
                  <a:pt x="12308" y="929"/>
                </a:lnTo>
                <a:lnTo>
                  <a:pt x="6770" y="3383"/>
                </a:lnTo>
                <a:lnTo>
                  <a:pt x="923" y="7697"/>
                </a:lnTo>
                <a:lnTo>
                  <a:pt x="307" y="9247"/>
                </a:lnTo>
                <a:lnTo>
                  <a:pt x="0" y="12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275933" y="2754349"/>
            <a:ext cx="26157" cy="57962"/>
          </a:xfrm>
          <a:custGeom>
            <a:avLst/>
            <a:gdLst/>
            <a:ahLst/>
            <a:cxnLst/>
            <a:rect l="l" t="t" r="r" b="b"/>
            <a:pathLst>
              <a:path w="26157" h="57962">
                <a:moveTo>
                  <a:pt x="26157" y="57962"/>
                </a:moveTo>
                <a:lnTo>
                  <a:pt x="26157" y="54242"/>
                </a:lnTo>
                <a:lnTo>
                  <a:pt x="25850" y="50859"/>
                </a:lnTo>
                <a:lnTo>
                  <a:pt x="24926" y="46855"/>
                </a:lnTo>
                <a:lnTo>
                  <a:pt x="24002" y="43161"/>
                </a:lnTo>
                <a:lnTo>
                  <a:pt x="22771" y="39158"/>
                </a:lnTo>
                <a:lnTo>
                  <a:pt x="21541" y="35438"/>
                </a:lnTo>
                <a:lnTo>
                  <a:pt x="20003" y="31434"/>
                </a:lnTo>
                <a:lnTo>
                  <a:pt x="18155" y="27431"/>
                </a:lnTo>
                <a:lnTo>
                  <a:pt x="16003" y="23427"/>
                </a:lnTo>
                <a:lnTo>
                  <a:pt x="14156" y="19734"/>
                </a:lnTo>
                <a:lnTo>
                  <a:pt x="12001" y="15730"/>
                </a:lnTo>
                <a:lnTo>
                  <a:pt x="10156" y="12320"/>
                </a:lnTo>
                <a:lnTo>
                  <a:pt x="8001" y="8937"/>
                </a:lnTo>
                <a:lnTo>
                  <a:pt x="5847" y="5863"/>
                </a:lnTo>
                <a:lnTo>
                  <a:pt x="3692" y="2763"/>
                </a:lnTo>
                <a:lnTo>
                  <a:pt x="1847" y="309"/>
                </a:lnTo>
                <a:lnTo>
                  <a:pt x="616" y="0"/>
                </a:lnTo>
                <a:lnTo>
                  <a:pt x="309" y="929"/>
                </a:lnTo>
                <a:lnTo>
                  <a:pt x="0" y="2169"/>
                </a:lnTo>
                <a:lnTo>
                  <a:pt x="309" y="4313"/>
                </a:lnTo>
                <a:lnTo>
                  <a:pt x="616" y="7103"/>
                </a:lnTo>
                <a:lnTo>
                  <a:pt x="1540" y="10486"/>
                </a:lnTo>
                <a:lnTo>
                  <a:pt x="2461" y="14180"/>
                </a:lnTo>
                <a:lnTo>
                  <a:pt x="4002" y="18494"/>
                </a:lnTo>
                <a:lnTo>
                  <a:pt x="5540" y="22807"/>
                </a:lnTo>
                <a:lnTo>
                  <a:pt x="7694" y="27741"/>
                </a:lnTo>
                <a:lnTo>
                  <a:pt x="9846" y="32674"/>
                </a:lnTo>
                <a:lnTo>
                  <a:pt x="12618" y="37608"/>
                </a:lnTo>
                <a:lnTo>
                  <a:pt x="15386" y="42851"/>
                </a:lnTo>
                <a:lnTo>
                  <a:pt x="18772" y="48095"/>
                </a:lnTo>
                <a:lnTo>
                  <a:pt x="22157" y="52718"/>
                </a:lnTo>
                <a:lnTo>
                  <a:pt x="26157" y="57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293165" y="2882904"/>
            <a:ext cx="113550" cy="135632"/>
          </a:xfrm>
          <a:custGeom>
            <a:avLst/>
            <a:gdLst/>
            <a:ahLst/>
            <a:cxnLst/>
            <a:rect l="l" t="t" r="r" b="b"/>
            <a:pathLst>
              <a:path w="113550" h="135632">
                <a:moveTo>
                  <a:pt x="16308" y="103267"/>
                </a:moveTo>
                <a:lnTo>
                  <a:pt x="28309" y="95854"/>
                </a:lnTo>
                <a:lnTo>
                  <a:pt x="44617" y="102338"/>
                </a:lnTo>
                <a:lnTo>
                  <a:pt x="52005" y="126075"/>
                </a:lnTo>
                <a:lnTo>
                  <a:pt x="56004" y="124215"/>
                </a:lnTo>
                <a:lnTo>
                  <a:pt x="51081" y="96784"/>
                </a:lnTo>
                <a:lnTo>
                  <a:pt x="77853" y="98334"/>
                </a:lnTo>
                <a:lnTo>
                  <a:pt x="85854" y="114658"/>
                </a:lnTo>
                <a:lnTo>
                  <a:pt x="85238" y="94330"/>
                </a:lnTo>
                <a:lnTo>
                  <a:pt x="102162" y="94330"/>
                </a:lnTo>
                <a:lnTo>
                  <a:pt x="111085" y="103887"/>
                </a:lnTo>
                <a:lnTo>
                  <a:pt x="113550" y="97404"/>
                </a:lnTo>
                <a:lnTo>
                  <a:pt x="111702" y="82914"/>
                </a:lnTo>
                <a:lnTo>
                  <a:pt x="89854" y="75526"/>
                </a:lnTo>
                <a:lnTo>
                  <a:pt x="52619" y="67493"/>
                </a:lnTo>
                <a:lnTo>
                  <a:pt x="82776" y="62560"/>
                </a:lnTo>
                <a:lnTo>
                  <a:pt x="30157" y="50239"/>
                </a:lnTo>
                <a:lnTo>
                  <a:pt x="55081" y="43135"/>
                </a:lnTo>
                <a:lnTo>
                  <a:pt x="80931" y="43755"/>
                </a:lnTo>
                <a:lnTo>
                  <a:pt x="30771" y="32364"/>
                </a:lnTo>
                <a:lnTo>
                  <a:pt x="19386" y="26811"/>
                </a:lnTo>
                <a:lnTo>
                  <a:pt x="25231" y="20328"/>
                </a:lnTo>
                <a:lnTo>
                  <a:pt x="81852" y="25261"/>
                </a:lnTo>
                <a:lnTo>
                  <a:pt x="55081" y="17874"/>
                </a:lnTo>
                <a:lnTo>
                  <a:pt x="25231" y="11390"/>
                </a:lnTo>
                <a:lnTo>
                  <a:pt x="28309" y="4933"/>
                </a:lnTo>
                <a:lnTo>
                  <a:pt x="60928" y="4003"/>
                </a:lnTo>
                <a:lnTo>
                  <a:pt x="41234" y="0"/>
                </a:lnTo>
                <a:lnTo>
                  <a:pt x="19386" y="2453"/>
                </a:lnTo>
                <a:lnTo>
                  <a:pt x="13846" y="4933"/>
                </a:lnTo>
                <a:lnTo>
                  <a:pt x="0" y="26811"/>
                </a:lnTo>
                <a:lnTo>
                  <a:pt x="0" y="68113"/>
                </a:lnTo>
                <a:lnTo>
                  <a:pt x="3999" y="101408"/>
                </a:lnTo>
                <a:lnTo>
                  <a:pt x="10460" y="134702"/>
                </a:lnTo>
                <a:lnTo>
                  <a:pt x="21231" y="135632"/>
                </a:lnTo>
                <a:lnTo>
                  <a:pt x="16308" y="103267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302088" y="3013606"/>
            <a:ext cx="68930" cy="108201"/>
          </a:xfrm>
          <a:custGeom>
            <a:avLst/>
            <a:gdLst/>
            <a:ahLst/>
            <a:cxnLst/>
            <a:rect l="l" t="t" r="r" b="b"/>
            <a:pathLst>
              <a:path w="68930" h="108201">
                <a:moveTo>
                  <a:pt x="12925" y="47165"/>
                </a:moveTo>
                <a:lnTo>
                  <a:pt x="34156" y="96784"/>
                </a:lnTo>
                <a:lnTo>
                  <a:pt x="49543" y="108201"/>
                </a:lnTo>
                <a:lnTo>
                  <a:pt x="49543" y="86917"/>
                </a:lnTo>
                <a:lnTo>
                  <a:pt x="68930" y="86297"/>
                </a:lnTo>
                <a:lnTo>
                  <a:pt x="62468" y="56102"/>
                </a:lnTo>
                <a:lnTo>
                  <a:pt x="51081" y="76456"/>
                </a:lnTo>
                <a:lnTo>
                  <a:pt x="39696" y="75526"/>
                </a:lnTo>
                <a:lnTo>
                  <a:pt x="27695" y="39752"/>
                </a:lnTo>
                <a:lnTo>
                  <a:pt x="30157" y="31744"/>
                </a:lnTo>
                <a:lnTo>
                  <a:pt x="47695" y="30195"/>
                </a:lnTo>
                <a:lnTo>
                  <a:pt x="46158" y="23737"/>
                </a:lnTo>
                <a:lnTo>
                  <a:pt x="25233" y="26191"/>
                </a:lnTo>
                <a:lnTo>
                  <a:pt x="15386" y="18804"/>
                </a:lnTo>
                <a:lnTo>
                  <a:pt x="11384" y="3383"/>
                </a:lnTo>
                <a:lnTo>
                  <a:pt x="0" y="0"/>
                </a:lnTo>
                <a:lnTo>
                  <a:pt x="12925" y="47165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334403" y="3105454"/>
            <a:ext cx="136933" cy="155986"/>
          </a:xfrm>
          <a:custGeom>
            <a:avLst/>
            <a:gdLst/>
            <a:ahLst/>
            <a:cxnLst/>
            <a:rect l="l" t="t" r="r" b="b"/>
            <a:pathLst>
              <a:path w="136933" h="155986">
                <a:moveTo>
                  <a:pt x="21848" y="34224"/>
                </a:moveTo>
                <a:lnTo>
                  <a:pt x="17231" y="10486"/>
                </a:lnTo>
                <a:lnTo>
                  <a:pt x="1844" y="3409"/>
                </a:lnTo>
                <a:lnTo>
                  <a:pt x="0" y="0"/>
                </a:lnTo>
                <a:lnTo>
                  <a:pt x="15384" y="37298"/>
                </a:lnTo>
                <a:lnTo>
                  <a:pt x="40617" y="80462"/>
                </a:lnTo>
                <a:lnTo>
                  <a:pt x="81852" y="151055"/>
                </a:lnTo>
                <a:lnTo>
                  <a:pt x="102162" y="155986"/>
                </a:lnTo>
                <a:lnTo>
                  <a:pt x="102162" y="149513"/>
                </a:lnTo>
                <a:lnTo>
                  <a:pt x="122483" y="128552"/>
                </a:lnTo>
                <a:lnTo>
                  <a:pt x="136933" y="123619"/>
                </a:lnTo>
                <a:lnTo>
                  <a:pt x="124934" y="71523"/>
                </a:lnTo>
                <a:lnTo>
                  <a:pt x="120935" y="37298"/>
                </a:lnTo>
                <a:lnTo>
                  <a:pt x="131385" y="46235"/>
                </a:lnTo>
                <a:lnTo>
                  <a:pt x="122483" y="17874"/>
                </a:lnTo>
                <a:lnTo>
                  <a:pt x="116006" y="25287"/>
                </a:lnTo>
                <a:lnTo>
                  <a:pt x="104624" y="35774"/>
                </a:lnTo>
                <a:lnTo>
                  <a:pt x="93239" y="34844"/>
                </a:lnTo>
                <a:lnTo>
                  <a:pt x="85854" y="27741"/>
                </a:lnTo>
                <a:lnTo>
                  <a:pt x="89240" y="45641"/>
                </a:lnTo>
                <a:lnTo>
                  <a:pt x="71391" y="46235"/>
                </a:lnTo>
                <a:lnTo>
                  <a:pt x="54466" y="26837"/>
                </a:lnTo>
                <a:lnTo>
                  <a:pt x="54466" y="44711"/>
                </a:lnTo>
                <a:lnTo>
                  <a:pt x="36618" y="48715"/>
                </a:lnTo>
                <a:lnTo>
                  <a:pt x="21848" y="34224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345173" y="2981241"/>
            <a:ext cx="84007" cy="83533"/>
          </a:xfrm>
          <a:custGeom>
            <a:avLst/>
            <a:gdLst/>
            <a:ahLst/>
            <a:cxnLst/>
            <a:rect l="l" t="t" r="r" b="b"/>
            <a:pathLst>
              <a:path w="84007" h="83533">
                <a:moveTo>
                  <a:pt x="40310" y="45305"/>
                </a:moveTo>
                <a:lnTo>
                  <a:pt x="16924" y="52692"/>
                </a:lnTo>
                <a:lnTo>
                  <a:pt x="3075" y="22807"/>
                </a:lnTo>
                <a:lnTo>
                  <a:pt x="0" y="25881"/>
                </a:lnTo>
                <a:lnTo>
                  <a:pt x="6461" y="42231"/>
                </a:lnTo>
                <a:lnTo>
                  <a:pt x="10460" y="52692"/>
                </a:lnTo>
                <a:lnTo>
                  <a:pt x="2461" y="56722"/>
                </a:lnTo>
                <a:lnTo>
                  <a:pt x="0" y="61036"/>
                </a:lnTo>
                <a:lnTo>
                  <a:pt x="10460" y="60106"/>
                </a:lnTo>
                <a:lnTo>
                  <a:pt x="20000" y="82913"/>
                </a:lnTo>
                <a:lnTo>
                  <a:pt x="16001" y="57626"/>
                </a:lnTo>
                <a:lnTo>
                  <a:pt x="39694" y="52692"/>
                </a:lnTo>
                <a:lnTo>
                  <a:pt x="51695" y="75526"/>
                </a:lnTo>
                <a:lnTo>
                  <a:pt x="47695" y="49619"/>
                </a:lnTo>
                <a:lnTo>
                  <a:pt x="68006" y="47785"/>
                </a:lnTo>
                <a:lnTo>
                  <a:pt x="79390" y="83533"/>
                </a:lnTo>
                <a:lnTo>
                  <a:pt x="84007" y="79530"/>
                </a:lnTo>
                <a:lnTo>
                  <a:pt x="72005" y="47785"/>
                </a:lnTo>
                <a:lnTo>
                  <a:pt x="60621" y="0"/>
                </a:lnTo>
                <a:lnTo>
                  <a:pt x="57542" y="0"/>
                </a:lnTo>
                <a:lnTo>
                  <a:pt x="63082" y="27741"/>
                </a:lnTo>
                <a:lnTo>
                  <a:pt x="63082" y="44685"/>
                </a:lnTo>
                <a:lnTo>
                  <a:pt x="48619" y="43161"/>
                </a:lnTo>
                <a:lnTo>
                  <a:pt x="37849" y="34198"/>
                </a:lnTo>
                <a:lnTo>
                  <a:pt x="40310" y="45305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367018" y="3059219"/>
            <a:ext cx="92316" cy="76456"/>
          </a:xfrm>
          <a:custGeom>
            <a:avLst/>
            <a:gdLst/>
            <a:ahLst/>
            <a:cxnLst/>
            <a:rect l="l" t="t" r="r" b="b"/>
            <a:pathLst>
              <a:path w="92316" h="76456">
                <a:moveTo>
                  <a:pt x="15384" y="54268"/>
                </a:moveTo>
                <a:lnTo>
                  <a:pt x="14463" y="36678"/>
                </a:lnTo>
                <a:lnTo>
                  <a:pt x="34770" y="33294"/>
                </a:lnTo>
                <a:lnTo>
                  <a:pt x="44310" y="47785"/>
                </a:lnTo>
                <a:lnTo>
                  <a:pt x="44310" y="29291"/>
                </a:lnTo>
                <a:lnTo>
                  <a:pt x="64006" y="26811"/>
                </a:lnTo>
                <a:lnTo>
                  <a:pt x="80007" y="56102"/>
                </a:lnTo>
                <a:lnTo>
                  <a:pt x="87387" y="76456"/>
                </a:lnTo>
                <a:lnTo>
                  <a:pt x="92316" y="71523"/>
                </a:lnTo>
                <a:lnTo>
                  <a:pt x="81852" y="55172"/>
                </a:lnTo>
                <a:lnTo>
                  <a:pt x="68006" y="17874"/>
                </a:lnTo>
                <a:lnTo>
                  <a:pt x="60621" y="0"/>
                </a:lnTo>
                <a:lnTo>
                  <a:pt x="56621" y="0"/>
                </a:lnTo>
                <a:lnTo>
                  <a:pt x="59697" y="17874"/>
                </a:lnTo>
                <a:lnTo>
                  <a:pt x="42772" y="22807"/>
                </a:lnTo>
                <a:lnTo>
                  <a:pt x="34770" y="7413"/>
                </a:lnTo>
                <a:lnTo>
                  <a:pt x="30771" y="6483"/>
                </a:lnTo>
                <a:lnTo>
                  <a:pt x="35694" y="28361"/>
                </a:lnTo>
                <a:lnTo>
                  <a:pt x="17845" y="30840"/>
                </a:lnTo>
                <a:lnTo>
                  <a:pt x="0" y="27431"/>
                </a:lnTo>
                <a:lnTo>
                  <a:pt x="614" y="39777"/>
                </a:lnTo>
                <a:lnTo>
                  <a:pt x="15384" y="54268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413179" y="3249423"/>
            <a:ext cx="168313" cy="97409"/>
          </a:xfrm>
          <a:custGeom>
            <a:avLst/>
            <a:gdLst/>
            <a:ahLst/>
            <a:cxnLst/>
            <a:rect l="l" t="t" r="r" b="b"/>
            <a:pathLst>
              <a:path w="168313" h="97409">
                <a:moveTo>
                  <a:pt x="168313" y="44698"/>
                </a:moveTo>
                <a:lnTo>
                  <a:pt x="142484" y="44698"/>
                </a:lnTo>
                <a:lnTo>
                  <a:pt x="131078" y="41307"/>
                </a:lnTo>
                <a:lnTo>
                  <a:pt x="122176" y="60111"/>
                </a:lnTo>
                <a:lnTo>
                  <a:pt x="104320" y="59186"/>
                </a:lnTo>
                <a:lnTo>
                  <a:pt x="93843" y="74599"/>
                </a:lnTo>
                <a:lnTo>
                  <a:pt x="74464" y="73674"/>
                </a:lnTo>
                <a:lnTo>
                  <a:pt x="73536" y="54253"/>
                </a:lnTo>
                <a:lnTo>
                  <a:pt x="57537" y="54253"/>
                </a:lnTo>
                <a:lnTo>
                  <a:pt x="46158" y="37915"/>
                </a:lnTo>
                <a:lnTo>
                  <a:pt x="49228" y="19418"/>
                </a:lnTo>
                <a:lnTo>
                  <a:pt x="28926" y="13563"/>
                </a:lnTo>
                <a:lnTo>
                  <a:pt x="17848" y="1539"/>
                </a:lnTo>
                <a:lnTo>
                  <a:pt x="0" y="0"/>
                </a:lnTo>
                <a:lnTo>
                  <a:pt x="27388" y="45313"/>
                </a:lnTo>
                <a:lnTo>
                  <a:pt x="38778" y="62575"/>
                </a:lnTo>
                <a:lnTo>
                  <a:pt x="73536" y="89394"/>
                </a:lnTo>
                <a:lnTo>
                  <a:pt x="94772" y="97409"/>
                </a:lnTo>
                <a:lnTo>
                  <a:pt x="94772" y="86005"/>
                </a:lnTo>
                <a:lnTo>
                  <a:pt x="128008" y="76141"/>
                </a:lnTo>
                <a:lnTo>
                  <a:pt x="152934" y="61650"/>
                </a:lnTo>
                <a:lnTo>
                  <a:pt x="168313" y="44698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447026" y="3230619"/>
            <a:ext cx="112014" cy="43773"/>
          </a:xfrm>
          <a:custGeom>
            <a:avLst/>
            <a:gdLst/>
            <a:ahLst/>
            <a:cxnLst/>
            <a:rect l="l" t="t" r="r" b="b"/>
            <a:pathLst>
              <a:path w="112014" h="43773">
                <a:moveTo>
                  <a:pt x="39686" y="25894"/>
                </a:moveTo>
                <a:lnTo>
                  <a:pt x="0" y="35758"/>
                </a:lnTo>
                <a:lnTo>
                  <a:pt x="14759" y="43773"/>
                </a:lnTo>
                <a:lnTo>
                  <a:pt x="33235" y="34216"/>
                </a:lnTo>
                <a:lnTo>
                  <a:pt x="47092" y="34216"/>
                </a:lnTo>
                <a:lnTo>
                  <a:pt x="63993" y="20960"/>
                </a:lnTo>
                <a:lnTo>
                  <a:pt x="78779" y="20960"/>
                </a:lnTo>
                <a:lnTo>
                  <a:pt x="84327" y="12021"/>
                </a:lnTo>
                <a:lnTo>
                  <a:pt x="103705" y="10479"/>
                </a:lnTo>
                <a:lnTo>
                  <a:pt x="112014" y="8939"/>
                </a:lnTo>
                <a:lnTo>
                  <a:pt x="97229" y="924"/>
                </a:lnTo>
                <a:lnTo>
                  <a:pt x="85849" y="0"/>
                </a:lnTo>
                <a:lnTo>
                  <a:pt x="70470" y="7397"/>
                </a:lnTo>
                <a:lnTo>
                  <a:pt x="39686" y="25894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549187" y="3238017"/>
            <a:ext cx="38783" cy="64117"/>
          </a:xfrm>
          <a:custGeom>
            <a:avLst/>
            <a:gdLst/>
            <a:ahLst/>
            <a:cxnLst/>
            <a:rect l="l" t="t" r="r" b="b"/>
            <a:pathLst>
              <a:path w="38783" h="64117">
                <a:moveTo>
                  <a:pt x="38783" y="46240"/>
                </a:moveTo>
                <a:lnTo>
                  <a:pt x="33854" y="28361"/>
                </a:lnTo>
                <a:lnTo>
                  <a:pt x="22784" y="11406"/>
                </a:lnTo>
                <a:lnTo>
                  <a:pt x="5547" y="0"/>
                </a:lnTo>
                <a:lnTo>
                  <a:pt x="0" y="3081"/>
                </a:lnTo>
                <a:lnTo>
                  <a:pt x="5547" y="19421"/>
                </a:lnTo>
                <a:lnTo>
                  <a:pt x="5547" y="29900"/>
                </a:lnTo>
                <a:lnTo>
                  <a:pt x="21855" y="29900"/>
                </a:lnTo>
                <a:lnTo>
                  <a:pt x="25236" y="46240"/>
                </a:lnTo>
                <a:lnTo>
                  <a:pt x="16308" y="59186"/>
                </a:lnTo>
                <a:lnTo>
                  <a:pt x="25236" y="64117"/>
                </a:lnTo>
                <a:lnTo>
                  <a:pt x="38783" y="46240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528876" y="3266378"/>
            <a:ext cx="21236" cy="11403"/>
          </a:xfrm>
          <a:custGeom>
            <a:avLst/>
            <a:gdLst/>
            <a:ahLst/>
            <a:cxnLst/>
            <a:rect l="l" t="t" r="r" b="b"/>
            <a:pathLst>
              <a:path w="21236" h="11403">
                <a:moveTo>
                  <a:pt x="1548" y="0"/>
                </a:moveTo>
                <a:lnTo>
                  <a:pt x="0" y="7397"/>
                </a:lnTo>
                <a:lnTo>
                  <a:pt x="12308" y="11403"/>
                </a:lnTo>
                <a:lnTo>
                  <a:pt x="21236" y="1539"/>
                </a:lnTo>
                <a:lnTo>
                  <a:pt x="1548" y="0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491641" y="3282712"/>
            <a:ext cx="19378" cy="15412"/>
          </a:xfrm>
          <a:custGeom>
            <a:avLst/>
            <a:gdLst/>
            <a:ahLst/>
            <a:cxnLst/>
            <a:rect l="l" t="t" r="r" b="b"/>
            <a:pathLst>
              <a:path w="19378" h="15412">
                <a:moveTo>
                  <a:pt x="5547" y="0"/>
                </a:moveTo>
                <a:lnTo>
                  <a:pt x="0" y="15412"/>
                </a:lnTo>
                <a:lnTo>
                  <a:pt x="15379" y="13563"/>
                </a:lnTo>
                <a:lnTo>
                  <a:pt x="19378" y="1542"/>
                </a:lnTo>
                <a:lnTo>
                  <a:pt x="5547" y="0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297164" y="2894298"/>
            <a:ext cx="17848" cy="130699"/>
          </a:xfrm>
          <a:custGeom>
            <a:avLst/>
            <a:gdLst/>
            <a:ahLst/>
            <a:cxnLst/>
            <a:rect l="l" t="t" r="r" b="b"/>
            <a:pathLst>
              <a:path w="17848" h="130699">
                <a:moveTo>
                  <a:pt x="8923" y="82009"/>
                </a:moveTo>
                <a:lnTo>
                  <a:pt x="7385" y="29291"/>
                </a:lnTo>
                <a:lnTo>
                  <a:pt x="12308" y="8937"/>
                </a:lnTo>
                <a:lnTo>
                  <a:pt x="17848" y="0"/>
                </a:lnTo>
                <a:lnTo>
                  <a:pt x="10770" y="1549"/>
                </a:lnTo>
                <a:lnTo>
                  <a:pt x="923" y="17874"/>
                </a:lnTo>
                <a:lnTo>
                  <a:pt x="0" y="37298"/>
                </a:lnTo>
                <a:lnTo>
                  <a:pt x="2461" y="70593"/>
                </a:lnTo>
                <a:lnTo>
                  <a:pt x="6461" y="108821"/>
                </a:lnTo>
                <a:lnTo>
                  <a:pt x="12308" y="130699"/>
                </a:lnTo>
                <a:lnTo>
                  <a:pt x="13846" y="121762"/>
                </a:lnTo>
                <a:lnTo>
                  <a:pt x="8923" y="82009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363633" y="3156003"/>
            <a:ext cx="138484" cy="183428"/>
          </a:xfrm>
          <a:custGeom>
            <a:avLst/>
            <a:gdLst/>
            <a:ahLst/>
            <a:cxnLst/>
            <a:rect l="l" t="t" r="r" b="b"/>
            <a:pathLst>
              <a:path w="138484" h="183428">
                <a:moveTo>
                  <a:pt x="34156" y="40395"/>
                </a:moveTo>
                <a:lnTo>
                  <a:pt x="31694" y="20973"/>
                </a:lnTo>
                <a:lnTo>
                  <a:pt x="21848" y="0"/>
                </a:lnTo>
                <a:lnTo>
                  <a:pt x="0" y="1549"/>
                </a:lnTo>
                <a:lnTo>
                  <a:pt x="20310" y="38853"/>
                </a:lnTo>
                <a:lnTo>
                  <a:pt x="51081" y="86018"/>
                </a:lnTo>
                <a:lnTo>
                  <a:pt x="78469" y="133798"/>
                </a:lnTo>
                <a:lnTo>
                  <a:pt x="95701" y="155991"/>
                </a:lnTo>
                <a:lnTo>
                  <a:pt x="130485" y="180346"/>
                </a:lnTo>
                <a:lnTo>
                  <a:pt x="136936" y="183428"/>
                </a:lnTo>
                <a:lnTo>
                  <a:pt x="138484" y="174488"/>
                </a:lnTo>
                <a:lnTo>
                  <a:pt x="118176" y="167091"/>
                </a:lnTo>
                <a:lnTo>
                  <a:pt x="97249" y="146127"/>
                </a:lnTo>
                <a:lnTo>
                  <a:pt x="70467" y="109446"/>
                </a:lnTo>
                <a:lnTo>
                  <a:pt x="52005" y="67214"/>
                </a:lnTo>
                <a:lnTo>
                  <a:pt x="34156" y="40395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306087" y="3012053"/>
            <a:ext cx="43082" cy="117138"/>
          </a:xfrm>
          <a:custGeom>
            <a:avLst/>
            <a:gdLst/>
            <a:ahLst/>
            <a:cxnLst/>
            <a:rect l="l" t="t" r="r" b="b"/>
            <a:pathLst>
              <a:path w="43082" h="117138">
                <a:moveTo>
                  <a:pt x="43082" y="117138"/>
                </a:moveTo>
                <a:lnTo>
                  <a:pt x="40620" y="86013"/>
                </a:lnTo>
                <a:lnTo>
                  <a:pt x="24309" y="69043"/>
                </a:lnTo>
                <a:lnTo>
                  <a:pt x="17848" y="31744"/>
                </a:lnTo>
                <a:lnTo>
                  <a:pt x="8308" y="19424"/>
                </a:lnTo>
                <a:lnTo>
                  <a:pt x="2461" y="0"/>
                </a:lnTo>
                <a:lnTo>
                  <a:pt x="0" y="2479"/>
                </a:lnTo>
                <a:lnTo>
                  <a:pt x="11387" y="44711"/>
                </a:lnTo>
                <a:lnTo>
                  <a:pt x="33235" y="100814"/>
                </a:lnTo>
                <a:lnTo>
                  <a:pt x="43082" y="11713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77778" y="3043798"/>
            <a:ext cx="156322" cy="296558"/>
          </a:xfrm>
          <a:custGeom>
            <a:avLst/>
            <a:gdLst/>
            <a:ahLst/>
            <a:cxnLst/>
            <a:rect l="l" t="t" r="r" b="b"/>
            <a:pathLst>
              <a:path w="156322" h="296558">
                <a:moveTo>
                  <a:pt x="23693" y="149516"/>
                </a:moveTo>
                <a:lnTo>
                  <a:pt x="923" y="120858"/>
                </a:lnTo>
                <a:lnTo>
                  <a:pt x="23693" y="170479"/>
                </a:lnTo>
                <a:lnTo>
                  <a:pt x="44620" y="216100"/>
                </a:lnTo>
                <a:lnTo>
                  <a:pt x="34156" y="177877"/>
                </a:lnTo>
                <a:lnTo>
                  <a:pt x="39080" y="174486"/>
                </a:lnTo>
                <a:lnTo>
                  <a:pt x="56621" y="203154"/>
                </a:lnTo>
                <a:lnTo>
                  <a:pt x="77853" y="240455"/>
                </a:lnTo>
                <a:lnTo>
                  <a:pt x="61544" y="199763"/>
                </a:lnTo>
                <a:lnTo>
                  <a:pt x="51081" y="172944"/>
                </a:lnTo>
                <a:lnTo>
                  <a:pt x="58466" y="174486"/>
                </a:lnTo>
                <a:lnTo>
                  <a:pt x="80314" y="209627"/>
                </a:lnTo>
                <a:lnTo>
                  <a:pt x="106165" y="252476"/>
                </a:lnTo>
                <a:lnTo>
                  <a:pt x="92316" y="220109"/>
                </a:lnTo>
                <a:lnTo>
                  <a:pt x="89854" y="202230"/>
                </a:lnTo>
                <a:lnTo>
                  <a:pt x="95701" y="201305"/>
                </a:lnTo>
                <a:lnTo>
                  <a:pt x="111702" y="221651"/>
                </a:lnTo>
                <a:lnTo>
                  <a:pt x="147399" y="285151"/>
                </a:lnTo>
                <a:lnTo>
                  <a:pt x="156322" y="296558"/>
                </a:lnTo>
                <a:lnTo>
                  <a:pt x="143397" y="267272"/>
                </a:lnTo>
                <a:lnTo>
                  <a:pt x="148937" y="260799"/>
                </a:lnTo>
                <a:lnTo>
                  <a:pt x="132936" y="250320"/>
                </a:lnTo>
                <a:lnTo>
                  <a:pt x="107702" y="210245"/>
                </a:lnTo>
                <a:lnTo>
                  <a:pt x="74467" y="156606"/>
                </a:lnTo>
                <a:lnTo>
                  <a:pt x="43079" y="85393"/>
                </a:lnTo>
                <a:lnTo>
                  <a:pt x="22771" y="42231"/>
                </a:lnTo>
                <a:lnTo>
                  <a:pt x="12308" y="0"/>
                </a:lnTo>
                <a:lnTo>
                  <a:pt x="20310" y="43781"/>
                </a:lnTo>
                <a:lnTo>
                  <a:pt x="30771" y="68139"/>
                </a:lnTo>
                <a:lnTo>
                  <a:pt x="46158" y="100814"/>
                </a:lnTo>
                <a:lnTo>
                  <a:pt x="48619" y="133178"/>
                </a:lnTo>
                <a:lnTo>
                  <a:pt x="33232" y="108821"/>
                </a:lnTo>
                <a:lnTo>
                  <a:pt x="16924" y="69069"/>
                </a:lnTo>
                <a:lnTo>
                  <a:pt x="0" y="24357"/>
                </a:lnTo>
                <a:lnTo>
                  <a:pt x="7999" y="59202"/>
                </a:lnTo>
                <a:lnTo>
                  <a:pt x="19386" y="85393"/>
                </a:lnTo>
                <a:lnTo>
                  <a:pt x="34156" y="137187"/>
                </a:lnTo>
                <a:lnTo>
                  <a:pt x="27695" y="135645"/>
                </a:lnTo>
                <a:lnTo>
                  <a:pt x="10460" y="110371"/>
                </a:lnTo>
                <a:lnTo>
                  <a:pt x="23693" y="149516"/>
                </a:lnTo>
                <a:close/>
              </a:path>
            </a:pathLst>
          </a:custGeom>
          <a:solidFill>
            <a:srgbClr val="888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263929" y="3075572"/>
            <a:ext cx="21848" cy="64109"/>
          </a:xfrm>
          <a:custGeom>
            <a:avLst/>
            <a:gdLst/>
            <a:ahLst/>
            <a:cxnLst/>
            <a:rect l="l" t="t" r="r" b="b"/>
            <a:pathLst>
              <a:path w="21848" h="64109">
                <a:moveTo>
                  <a:pt x="11387" y="40372"/>
                </a:moveTo>
                <a:lnTo>
                  <a:pt x="0" y="0"/>
                </a:lnTo>
                <a:lnTo>
                  <a:pt x="4923" y="28361"/>
                </a:lnTo>
                <a:lnTo>
                  <a:pt x="11387" y="52692"/>
                </a:lnTo>
                <a:lnTo>
                  <a:pt x="21848" y="64109"/>
                </a:lnTo>
                <a:lnTo>
                  <a:pt x="11387" y="40372"/>
                </a:lnTo>
                <a:close/>
              </a:path>
            </a:pathLst>
          </a:custGeom>
          <a:solidFill>
            <a:srgbClr val="888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315016" y="3164659"/>
            <a:ext cx="52619" cy="75823"/>
          </a:xfrm>
          <a:custGeom>
            <a:avLst/>
            <a:gdLst/>
            <a:ahLst/>
            <a:cxnLst/>
            <a:rect l="l" t="t" r="r" b="b"/>
            <a:pathLst>
              <a:path w="52619" h="75823">
                <a:moveTo>
                  <a:pt x="3999" y="26194"/>
                </a:moveTo>
                <a:lnTo>
                  <a:pt x="9846" y="50546"/>
                </a:lnTo>
                <a:lnTo>
                  <a:pt x="20307" y="38215"/>
                </a:lnTo>
                <a:lnTo>
                  <a:pt x="40617" y="70890"/>
                </a:lnTo>
                <a:lnTo>
                  <a:pt x="52619" y="75823"/>
                </a:lnTo>
                <a:lnTo>
                  <a:pt x="34156" y="46537"/>
                </a:lnTo>
                <a:lnTo>
                  <a:pt x="14770" y="0"/>
                </a:lnTo>
                <a:lnTo>
                  <a:pt x="17231" y="22802"/>
                </a:lnTo>
                <a:lnTo>
                  <a:pt x="0" y="6772"/>
                </a:lnTo>
                <a:lnTo>
                  <a:pt x="3999" y="26194"/>
                </a:lnTo>
                <a:close/>
              </a:path>
            </a:pathLst>
          </a:custGeom>
          <a:solidFill>
            <a:srgbClr val="B8B8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6461" y="5400148"/>
            <a:ext cx="857476" cy="443345"/>
          </a:xfrm>
          <a:custGeom>
            <a:avLst/>
            <a:gdLst/>
            <a:ahLst/>
            <a:cxnLst/>
            <a:rect l="l" t="t" r="r" b="b"/>
            <a:pathLst>
              <a:path w="857476" h="443345">
                <a:moveTo>
                  <a:pt x="681228" y="383807"/>
                </a:moveTo>
                <a:lnTo>
                  <a:pt x="688100" y="364142"/>
                </a:lnTo>
                <a:lnTo>
                  <a:pt x="722242" y="347661"/>
                </a:lnTo>
                <a:lnTo>
                  <a:pt x="760521" y="200405"/>
                </a:lnTo>
                <a:lnTo>
                  <a:pt x="788274" y="201490"/>
                </a:lnTo>
                <a:lnTo>
                  <a:pt x="781361" y="174894"/>
                </a:lnTo>
                <a:lnTo>
                  <a:pt x="836193" y="140869"/>
                </a:lnTo>
                <a:lnTo>
                  <a:pt x="836193" y="78675"/>
                </a:lnTo>
                <a:lnTo>
                  <a:pt x="279618" y="0"/>
                </a:lnTo>
                <a:lnTo>
                  <a:pt x="270025" y="23923"/>
                </a:lnTo>
                <a:lnTo>
                  <a:pt x="0" y="152565"/>
                </a:lnTo>
                <a:lnTo>
                  <a:pt x="1596" y="190843"/>
                </a:lnTo>
                <a:lnTo>
                  <a:pt x="140075" y="214759"/>
                </a:lnTo>
                <a:lnTo>
                  <a:pt x="25561" y="275366"/>
                </a:lnTo>
                <a:lnTo>
                  <a:pt x="26625" y="307788"/>
                </a:lnTo>
                <a:lnTo>
                  <a:pt x="552312" y="443345"/>
                </a:lnTo>
                <a:lnTo>
                  <a:pt x="681228" y="383807"/>
                </a:lnTo>
                <a:close/>
              </a:path>
              <a:path w="857476" h="443345">
                <a:moveTo>
                  <a:pt x="722242" y="347661"/>
                </a:moveTo>
                <a:lnTo>
                  <a:pt x="746702" y="342345"/>
                </a:lnTo>
                <a:lnTo>
                  <a:pt x="857476" y="270049"/>
                </a:lnTo>
                <a:lnTo>
                  <a:pt x="857476" y="239214"/>
                </a:lnTo>
                <a:lnTo>
                  <a:pt x="814911" y="231240"/>
                </a:lnTo>
                <a:lnTo>
                  <a:pt x="814911" y="202531"/>
                </a:lnTo>
                <a:lnTo>
                  <a:pt x="788274" y="201490"/>
                </a:lnTo>
                <a:lnTo>
                  <a:pt x="790894" y="211569"/>
                </a:lnTo>
                <a:lnTo>
                  <a:pt x="760521" y="200405"/>
                </a:lnTo>
                <a:lnTo>
                  <a:pt x="722242" y="347661"/>
                </a:lnTo>
                <a:close/>
              </a:path>
            </a:pathLst>
          </a:custGeom>
          <a:solidFill>
            <a:srgbClr val="9FB9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8623" y="5029631"/>
            <a:ext cx="699858" cy="465138"/>
          </a:xfrm>
          <a:custGeom>
            <a:avLst/>
            <a:gdLst/>
            <a:ahLst/>
            <a:cxnLst/>
            <a:rect l="l" t="t" r="r" b="b"/>
            <a:pathLst>
              <a:path w="699858" h="465138">
                <a:moveTo>
                  <a:pt x="689216" y="44672"/>
                </a:moveTo>
                <a:lnTo>
                  <a:pt x="538980" y="31898"/>
                </a:lnTo>
                <a:lnTo>
                  <a:pt x="513411" y="19124"/>
                </a:lnTo>
                <a:lnTo>
                  <a:pt x="307307" y="2141"/>
                </a:lnTo>
                <a:lnTo>
                  <a:pt x="288138" y="8491"/>
                </a:lnTo>
                <a:lnTo>
                  <a:pt x="143799" y="0"/>
                </a:lnTo>
                <a:lnTo>
                  <a:pt x="6384" y="349780"/>
                </a:lnTo>
                <a:lnTo>
                  <a:pt x="10648" y="368919"/>
                </a:lnTo>
                <a:lnTo>
                  <a:pt x="0" y="373172"/>
                </a:lnTo>
                <a:lnTo>
                  <a:pt x="0" y="392311"/>
                </a:lnTo>
                <a:lnTo>
                  <a:pt x="558194" y="465138"/>
                </a:lnTo>
                <a:lnTo>
                  <a:pt x="579477" y="443341"/>
                </a:lnTo>
                <a:lnTo>
                  <a:pt x="699858" y="64313"/>
                </a:lnTo>
                <a:lnTo>
                  <a:pt x="689216" y="44672"/>
                </a:lnTo>
                <a:close/>
              </a:path>
            </a:pathLst>
          </a:custGeom>
          <a:solidFill>
            <a:srgbClr val="9FB9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4322" y="5435229"/>
            <a:ext cx="857467" cy="408265"/>
          </a:xfrm>
          <a:custGeom>
            <a:avLst/>
            <a:gdLst/>
            <a:ahLst/>
            <a:cxnLst/>
            <a:rect l="l" t="t" r="r" b="b"/>
            <a:pathLst>
              <a:path w="857467" h="408265">
                <a:moveTo>
                  <a:pt x="681196" y="352447"/>
                </a:moveTo>
                <a:lnTo>
                  <a:pt x="715286" y="335965"/>
                </a:lnTo>
                <a:lnTo>
                  <a:pt x="747801" y="341816"/>
                </a:lnTo>
                <a:lnTo>
                  <a:pt x="857467" y="269518"/>
                </a:lnTo>
                <a:lnTo>
                  <a:pt x="857467" y="238690"/>
                </a:lnTo>
                <a:lnTo>
                  <a:pt x="814901" y="231247"/>
                </a:lnTo>
                <a:lnTo>
                  <a:pt x="814901" y="202539"/>
                </a:lnTo>
                <a:lnTo>
                  <a:pt x="761620" y="199881"/>
                </a:lnTo>
                <a:lnTo>
                  <a:pt x="757334" y="211045"/>
                </a:lnTo>
                <a:lnTo>
                  <a:pt x="728602" y="209450"/>
                </a:lnTo>
                <a:lnTo>
                  <a:pt x="836184" y="140344"/>
                </a:lnTo>
                <a:lnTo>
                  <a:pt x="836184" y="78682"/>
                </a:lnTo>
                <a:lnTo>
                  <a:pt x="279615" y="0"/>
                </a:lnTo>
                <a:lnTo>
                  <a:pt x="270031" y="23923"/>
                </a:lnTo>
                <a:lnTo>
                  <a:pt x="0" y="152040"/>
                </a:lnTo>
                <a:lnTo>
                  <a:pt x="0" y="191374"/>
                </a:lnTo>
                <a:lnTo>
                  <a:pt x="140072" y="214235"/>
                </a:lnTo>
                <a:lnTo>
                  <a:pt x="25565" y="274834"/>
                </a:lnTo>
                <a:lnTo>
                  <a:pt x="25565" y="307796"/>
                </a:lnTo>
                <a:lnTo>
                  <a:pt x="644454" y="408265"/>
                </a:lnTo>
                <a:lnTo>
                  <a:pt x="681196" y="383280"/>
                </a:lnTo>
                <a:lnTo>
                  <a:pt x="681196" y="352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4855" y="5463937"/>
            <a:ext cx="826635" cy="207323"/>
          </a:xfrm>
          <a:custGeom>
            <a:avLst/>
            <a:gdLst/>
            <a:ahLst/>
            <a:cxnLst/>
            <a:rect l="l" t="t" r="r" b="b"/>
            <a:pathLst>
              <a:path w="826635" h="207323">
                <a:moveTo>
                  <a:pt x="0" y="121205"/>
                </a:moveTo>
                <a:lnTo>
                  <a:pt x="165641" y="142995"/>
                </a:lnTo>
                <a:lnTo>
                  <a:pt x="158184" y="152033"/>
                </a:lnTo>
                <a:lnTo>
                  <a:pt x="387736" y="188184"/>
                </a:lnTo>
                <a:lnTo>
                  <a:pt x="422890" y="183400"/>
                </a:lnTo>
                <a:lnTo>
                  <a:pt x="597047" y="207323"/>
                </a:lnTo>
                <a:lnTo>
                  <a:pt x="826635" y="76016"/>
                </a:lnTo>
                <a:lnTo>
                  <a:pt x="252989" y="0"/>
                </a:lnTo>
                <a:lnTo>
                  <a:pt x="0" y="121205"/>
                </a:lnTo>
                <a:close/>
              </a:path>
            </a:pathLst>
          </a:custGeom>
          <a:solidFill>
            <a:srgbClr val="4639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4855" y="5463934"/>
            <a:ext cx="799441" cy="203070"/>
          </a:xfrm>
          <a:custGeom>
            <a:avLst/>
            <a:gdLst/>
            <a:ahLst/>
            <a:cxnLst/>
            <a:rect l="l" t="t" r="r" b="b"/>
            <a:pathLst>
              <a:path w="799441" h="203070">
                <a:moveTo>
                  <a:pt x="171501" y="154160"/>
                </a:moveTo>
                <a:lnTo>
                  <a:pt x="185342" y="156286"/>
                </a:lnTo>
                <a:lnTo>
                  <a:pt x="198659" y="158413"/>
                </a:lnTo>
                <a:lnTo>
                  <a:pt x="211975" y="160539"/>
                </a:lnTo>
                <a:lnTo>
                  <a:pt x="225824" y="162134"/>
                </a:lnTo>
                <a:lnTo>
                  <a:pt x="239140" y="164261"/>
                </a:lnTo>
                <a:lnTo>
                  <a:pt x="252989" y="166387"/>
                </a:lnTo>
                <a:lnTo>
                  <a:pt x="266298" y="168514"/>
                </a:lnTo>
                <a:lnTo>
                  <a:pt x="279615" y="170640"/>
                </a:lnTo>
                <a:lnTo>
                  <a:pt x="293463" y="172235"/>
                </a:lnTo>
                <a:lnTo>
                  <a:pt x="306780" y="174362"/>
                </a:lnTo>
                <a:lnTo>
                  <a:pt x="320629" y="176488"/>
                </a:lnTo>
                <a:lnTo>
                  <a:pt x="333945" y="178615"/>
                </a:lnTo>
                <a:lnTo>
                  <a:pt x="347254" y="180210"/>
                </a:lnTo>
                <a:lnTo>
                  <a:pt x="361103" y="182336"/>
                </a:lnTo>
                <a:lnTo>
                  <a:pt x="374419" y="184463"/>
                </a:lnTo>
                <a:lnTo>
                  <a:pt x="379215" y="183931"/>
                </a:lnTo>
                <a:lnTo>
                  <a:pt x="383472" y="183400"/>
                </a:lnTo>
                <a:lnTo>
                  <a:pt x="388268" y="183400"/>
                </a:lnTo>
                <a:lnTo>
                  <a:pt x="393064" y="182868"/>
                </a:lnTo>
                <a:lnTo>
                  <a:pt x="397321" y="182336"/>
                </a:lnTo>
                <a:lnTo>
                  <a:pt x="402117" y="181805"/>
                </a:lnTo>
                <a:lnTo>
                  <a:pt x="406905" y="181805"/>
                </a:lnTo>
                <a:lnTo>
                  <a:pt x="411701" y="181273"/>
                </a:lnTo>
                <a:lnTo>
                  <a:pt x="421818" y="182868"/>
                </a:lnTo>
                <a:lnTo>
                  <a:pt x="432474" y="183931"/>
                </a:lnTo>
                <a:lnTo>
                  <a:pt x="442591" y="185526"/>
                </a:lnTo>
                <a:lnTo>
                  <a:pt x="453247" y="186590"/>
                </a:lnTo>
                <a:lnTo>
                  <a:pt x="463364" y="188184"/>
                </a:lnTo>
                <a:lnTo>
                  <a:pt x="474020" y="189248"/>
                </a:lnTo>
                <a:lnTo>
                  <a:pt x="484137" y="190843"/>
                </a:lnTo>
                <a:lnTo>
                  <a:pt x="494786" y="191906"/>
                </a:lnTo>
                <a:lnTo>
                  <a:pt x="504910" y="193501"/>
                </a:lnTo>
                <a:lnTo>
                  <a:pt x="515559" y="195096"/>
                </a:lnTo>
                <a:lnTo>
                  <a:pt x="525683" y="196159"/>
                </a:lnTo>
                <a:lnTo>
                  <a:pt x="536332" y="197754"/>
                </a:lnTo>
                <a:lnTo>
                  <a:pt x="546448" y="198817"/>
                </a:lnTo>
                <a:lnTo>
                  <a:pt x="556573" y="200412"/>
                </a:lnTo>
                <a:lnTo>
                  <a:pt x="567221" y="201475"/>
                </a:lnTo>
                <a:lnTo>
                  <a:pt x="577345" y="203070"/>
                </a:lnTo>
                <a:lnTo>
                  <a:pt x="591187" y="195096"/>
                </a:lnTo>
                <a:lnTo>
                  <a:pt x="605035" y="186590"/>
                </a:lnTo>
                <a:lnTo>
                  <a:pt x="619416" y="178615"/>
                </a:lnTo>
                <a:lnTo>
                  <a:pt x="633265" y="170109"/>
                </a:lnTo>
                <a:lnTo>
                  <a:pt x="647113" y="162134"/>
                </a:lnTo>
                <a:lnTo>
                  <a:pt x="660962" y="154160"/>
                </a:lnTo>
                <a:lnTo>
                  <a:pt x="674810" y="145653"/>
                </a:lnTo>
                <a:lnTo>
                  <a:pt x="688659" y="137679"/>
                </a:lnTo>
                <a:lnTo>
                  <a:pt x="702500" y="129712"/>
                </a:lnTo>
                <a:lnTo>
                  <a:pt x="716349" y="121206"/>
                </a:lnTo>
                <a:lnTo>
                  <a:pt x="730198" y="113231"/>
                </a:lnTo>
                <a:lnTo>
                  <a:pt x="744017" y="104725"/>
                </a:lnTo>
                <a:lnTo>
                  <a:pt x="757910" y="96750"/>
                </a:lnTo>
                <a:lnTo>
                  <a:pt x="771729" y="88776"/>
                </a:lnTo>
                <a:lnTo>
                  <a:pt x="785622" y="80269"/>
                </a:lnTo>
                <a:lnTo>
                  <a:pt x="799441" y="72295"/>
                </a:lnTo>
                <a:lnTo>
                  <a:pt x="782370" y="70168"/>
                </a:lnTo>
                <a:lnTo>
                  <a:pt x="765373" y="68042"/>
                </a:lnTo>
                <a:lnTo>
                  <a:pt x="748303" y="65384"/>
                </a:lnTo>
                <a:lnTo>
                  <a:pt x="731262" y="63257"/>
                </a:lnTo>
                <a:lnTo>
                  <a:pt x="714221" y="61130"/>
                </a:lnTo>
                <a:lnTo>
                  <a:pt x="697180" y="59004"/>
                </a:lnTo>
                <a:lnTo>
                  <a:pt x="680131" y="56346"/>
                </a:lnTo>
                <a:lnTo>
                  <a:pt x="663090" y="54219"/>
                </a:lnTo>
                <a:lnTo>
                  <a:pt x="646049" y="52093"/>
                </a:lnTo>
                <a:lnTo>
                  <a:pt x="629001" y="49973"/>
                </a:lnTo>
                <a:lnTo>
                  <a:pt x="611960" y="47315"/>
                </a:lnTo>
                <a:lnTo>
                  <a:pt x="594919" y="45189"/>
                </a:lnTo>
                <a:lnTo>
                  <a:pt x="577877" y="43062"/>
                </a:lnTo>
                <a:lnTo>
                  <a:pt x="560829" y="40936"/>
                </a:lnTo>
                <a:lnTo>
                  <a:pt x="543788" y="38277"/>
                </a:lnTo>
                <a:lnTo>
                  <a:pt x="526747" y="36151"/>
                </a:lnTo>
                <a:lnTo>
                  <a:pt x="509698" y="34024"/>
                </a:lnTo>
                <a:lnTo>
                  <a:pt x="492657" y="31366"/>
                </a:lnTo>
                <a:lnTo>
                  <a:pt x="475616" y="29240"/>
                </a:lnTo>
                <a:lnTo>
                  <a:pt x="458036" y="27113"/>
                </a:lnTo>
                <a:lnTo>
                  <a:pt x="440995" y="24986"/>
                </a:lnTo>
                <a:lnTo>
                  <a:pt x="423954" y="22328"/>
                </a:lnTo>
                <a:lnTo>
                  <a:pt x="406905" y="20202"/>
                </a:lnTo>
                <a:lnTo>
                  <a:pt x="389864" y="18075"/>
                </a:lnTo>
                <a:lnTo>
                  <a:pt x="372823" y="15949"/>
                </a:lnTo>
                <a:lnTo>
                  <a:pt x="355782" y="13290"/>
                </a:lnTo>
                <a:lnTo>
                  <a:pt x="338734" y="11164"/>
                </a:lnTo>
                <a:lnTo>
                  <a:pt x="321693" y="9037"/>
                </a:lnTo>
                <a:lnTo>
                  <a:pt x="304120" y="6911"/>
                </a:lnTo>
                <a:lnTo>
                  <a:pt x="287071" y="4253"/>
                </a:lnTo>
                <a:lnTo>
                  <a:pt x="270030" y="2126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71501" y="154160"/>
                </a:lnTo>
                <a:close/>
              </a:path>
            </a:pathLst>
          </a:custGeom>
          <a:solidFill>
            <a:srgbClr val="483E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4852" y="5463937"/>
            <a:ext cx="773872" cy="199349"/>
          </a:xfrm>
          <a:custGeom>
            <a:avLst/>
            <a:gdLst/>
            <a:ahLst/>
            <a:cxnLst/>
            <a:rect l="l" t="t" r="r" b="b"/>
            <a:pathLst>
              <a:path w="773872" h="199349">
                <a:moveTo>
                  <a:pt x="15978" y="113763"/>
                </a:move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70969" y="154160"/>
                </a:lnTo>
                <a:lnTo>
                  <a:pt x="183746" y="155755"/>
                </a:lnTo>
                <a:lnTo>
                  <a:pt x="195998" y="157881"/>
                </a:lnTo>
                <a:lnTo>
                  <a:pt x="208783" y="159476"/>
                </a:lnTo>
                <a:lnTo>
                  <a:pt x="221560" y="161603"/>
                </a:lnTo>
                <a:lnTo>
                  <a:pt x="234344" y="163197"/>
                </a:lnTo>
                <a:lnTo>
                  <a:pt x="247129" y="164792"/>
                </a:lnTo>
                <a:lnTo>
                  <a:pt x="259913" y="166919"/>
                </a:lnTo>
                <a:lnTo>
                  <a:pt x="272158" y="168514"/>
                </a:lnTo>
                <a:lnTo>
                  <a:pt x="284943" y="170640"/>
                </a:lnTo>
                <a:lnTo>
                  <a:pt x="297727" y="172235"/>
                </a:lnTo>
                <a:lnTo>
                  <a:pt x="310504" y="173830"/>
                </a:lnTo>
                <a:lnTo>
                  <a:pt x="323289" y="175957"/>
                </a:lnTo>
                <a:lnTo>
                  <a:pt x="335541" y="177552"/>
                </a:lnTo>
                <a:lnTo>
                  <a:pt x="348326" y="179678"/>
                </a:lnTo>
                <a:lnTo>
                  <a:pt x="361103" y="181273"/>
                </a:lnTo>
                <a:lnTo>
                  <a:pt x="365899" y="181273"/>
                </a:lnTo>
                <a:lnTo>
                  <a:pt x="370695" y="180742"/>
                </a:lnTo>
                <a:lnTo>
                  <a:pt x="375484" y="180742"/>
                </a:lnTo>
                <a:lnTo>
                  <a:pt x="380280" y="180210"/>
                </a:lnTo>
                <a:lnTo>
                  <a:pt x="385068" y="179678"/>
                </a:lnTo>
                <a:lnTo>
                  <a:pt x="389864" y="179678"/>
                </a:lnTo>
                <a:lnTo>
                  <a:pt x="394660" y="179147"/>
                </a:lnTo>
                <a:lnTo>
                  <a:pt x="399449" y="179147"/>
                </a:lnTo>
                <a:lnTo>
                  <a:pt x="409573" y="180210"/>
                </a:lnTo>
                <a:lnTo>
                  <a:pt x="419158" y="181805"/>
                </a:lnTo>
                <a:lnTo>
                  <a:pt x="429275" y="182868"/>
                </a:lnTo>
                <a:lnTo>
                  <a:pt x="438867" y="184463"/>
                </a:lnTo>
                <a:lnTo>
                  <a:pt x="448983" y="185526"/>
                </a:lnTo>
                <a:lnTo>
                  <a:pt x="458568" y="186590"/>
                </a:lnTo>
                <a:lnTo>
                  <a:pt x="468692" y="188184"/>
                </a:lnTo>
                <a:lnTo>
                  <a:pt x="478809" y="189248"/>
                </a:lnTo>
                <a:lnTo>
                  <a:pt x="488394" y="190311"/>
                </a:lnTo>
                <a:lnTo>
                  <a:pt x="498518" y="191906"/>
                </a:lnTo>
                <a:lnTo>
                  <a:pt x="508102" y="192969"/>
                </a:lnTo>
                <a:lnTo>
                  <a:pt x="518226" y="194032"/>
                </a:lnTo>
                <a:lnTo>
                  <a:pt x="527811" y="195627"/>
                </a:lnTo>
                <a:lnTo>
                  <a:pt x="537928" y="196691"/>
                </a:lnTo>
                <a:lnTo>
                  <a:pt x="547513" y="198286"/>
                </a:lnTo>
                <a:lnTo>
                  <a:pt x="557637" y="199349"/>
                </a:lnTo>
                <a:lnTo>
                  <a:pt x="570953" y="191374"/>
                </a:lnTo>
                <a:lnTo>
                  <a:pt x="584802" y="182868"/>
                </a:lnTo>
                <a:lnTo>
                  <a:pt x="598111" y="174894"/>
                </a:lnTo>
                <a:lnTo>
                  <a:pt x="611428" y="166919"/>
                </a:lnTo>
                <a:lnTo>
                  <a:pt x="625276" y="158413"/>
                </a:lnTo>
                <a:lnTo>
                  <a:pt x="638593" y="150438"/>
                </a:lnTo>
                <a:lnTo>
                  <a:pt x="651909" y="141932"/>
                </a:lnTo>
                <a:lnTo>
                  <a:pt x="665751" y="133965"/>
                </a:lnTo>
                <a:lnTo>
                  <a:pt x="679067" y="125990"/>
                </a:lnTo>
                <a:lnTo>
                  <a:pt x="692384" y="117484"/>
                </a:lnTo>
                <a:lnTo>
                  <a:pt x="706232" y="109510"/>
                </a:lnTo>
                <a:lnTo>
                  <a:pt x="719549" y="101535"/>
                </a:lnTo>
                <a:lnTo>
                  <a:pt x="733397" y="93560"/>
                </a:lnTo>
                <a:lnTo>
                  <a:pt x="746677" y="85054"/>
                </a:lnTo>
                <a:lnTo>
                  <a:pt x="760570" y="77080"/>
                </a:lnTo>
                <a:lnTo>
                  <a:pt x="773872" y="69105"/>
                </a:lnTo>
                <a:lnTo>
                  <a:pt x="757392" y="66978"/>
                </a:lnTo>
                <a:lnTo>
                  <a:pt x="741356" y="64852"/>
                </a:lnTo>
                <a:lnTo>
                  <a:pt x="724869" y="62725"/>
                </a:lnTo>
                <a:lnTo>
                  <a:pt x="708893" y="60599"/>
                </a:lnTo>
                <a:lnTo>
                  <a:pt x="692384" y="57941"/>
                </a:lnTo>
                <a:lnTo>
                  <a:pt x="676407" y="55814"/>
                </a:lnTo>
                <a:lnTo>
                  <a:pt x="659898" y="53688"/>
                </a:lnTo>
                <a:lnTo>
                  <a:pt x="643921" y="51568"/>
                </a:lnTo>
                <a:lnTo>
                  <a:pt x="627404" y="49442"/>
                </a:lnTo>
                <a:lnTo>
                  <a:pt x="610895" y="47315"/>
                </a:lnTo>
                <a:lnTo>
                  <a:pt x="594919" y="45189"/>
                </a:lnTo>
                <a:lnTo>
                  <a:pt x="578410" y="43062"/>
                </a:lnTo>
                <a:lnTo>
                  <a:pt x="562425" y="40936"/>
                </a:lnTo>
                <a:lnTo>
                  <a:pt x="545916" y="38809"/>
                </a:lnTo>
                <a:lnTo>
                  <a:pt x="529939" y="36683"/>
                </a:lnTo>
                <a:lnTo>
                  <a:pt x="513430" y="34556"/>
                </a:lnTo>
                <a:lnTo>
                  <a:pt x="496921" y="32429"/>
                </a:lnTo>
                <a:lnTo>
                  <a:pt x="480937" y="30303"/>
                </a:lnTo>
                <a:lnTo>
                  <a:pt x="464428" y="27645"/>
                </a:lnTo>
                <a:lnTo>
                  <a:pt x="448451" y="25518"/>
                </a:lnTo>
                <a:lnTo>
                  <a:pt x="431942" y="23392"/>
                </a:lnTo>
                <a:lnTo>
                  <a:pt x="415965" y="21265"/>
                </a:lnTo>
                <a:lnTo>
                  <a:pt x="399449" y="19138"/>
                </a:lnTo>
                <a:lnTo>
                  <a:pt x="383472" y="17012"/>
                </a:lnTo>
                <a:lnTo>
                  <a:pt x="366963" y="14885"/>
                </a:lnTo>
                <a:lnTo>
                  <a:pt x="350454" y="12759"/>
                </a:lnTo>
                <a:lnTo>
                  <a:pt x="334477" y="10632"/>
                </a:lnTo>
                <a:lnTo>
                  <a:pt x="317961" y="8506"/>
                </a:lnTo>
                <a:lnTo>
                  <a:pt x="301984" y="6379"/>
                </a:lnTo>
                <a:lnTo>
                  <a:pt x="285475" y="4253"/>
                </a:lnTo>
                <a:lnTo>
                  <a:pt x="269498" y="2126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close/>
              </a:path>
            </a:pathLst>
          </a:custGeom>
          <a:solidFill>
            <a:srgbClr val="483E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4855" y="5463934"/>
            <a:ext cx="746677" cy="195096"/>
          </a:xfrm>
          <a:custGeom>
            <a:avLst/>
            <a:gdLst/>
            <a:ahLst/>
            <a:cxnLst/>
            <a:rect l="l" t="t" r="r" b="b"/>
            <a:pathLst>
              <a:path w="746677" h="195096">
                <a:moveTo>
                  <a:pt x="15978" y="113763"/>
                </a:move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9897" y="153628"/>
                </a:lnTo>
                <a:lnTo>
                  <a:pt x="182150" y="155223"/>
                </a:lnTo>
                <a:lnTo>
                  <a:pt x="193870" y="156818"/>
                </a:lnTo>
                <a:lnTo>
                  <a:pt x="205583" y="158413"/>
                </a:lnTo>
                <a:lnTo>
                  <a:pt x="217303" y="160008"/>
                </a:lnTo>
                <a:lnTo>
                  <a:pt x="229548" y="161603"/>
                </a:lnTo>
                <a:lnTo>
                  <a:pt x="241269" y="163197"/>
                </a:lnTo>
                <a:lnTo>
                  <a:pt x="252989" y="164792"/>
                </a:lnTo>
                <a:lnTo>
                  <a:pt x="264702" y="166387"/>
                </a:lnTo>
                <a:lnTo>
                  <a:pt x="276422" y="167982"/>
                </a:lnTo>
                <a:lnTo>
                  <a:pt x="288667" y="169577"/>
                </a:lnTo>
                <a:lnTo>
                  <a:pt x="300388" y="171172"/>
                </a:lnTo>
                <a:lnTo>
                  <a:pt x="312108" y="172767"/>
                </a:lnTo>
                <a:lnTo>
                  <a:pt x="323821" y="174362"/>
                </a:lnTo>
                <a:lnTo>
                  <a:pt x="336073" y="175957"/>
                </a:lnTo>
                <a:lnTo>
                  <a:pt x="347786" y="177552"/>
                </a:lnTo>
                <a:lnTo>
                  <a:pt x="377612" y="177552"/>
                </a:lnTo>
                <a:lnTo>
                  <a:pt x="382940" y="177020"/>
                </a:lnTo>
                <a:lnTo>
                  <a:pt x="387736" y="177020"/>
                </a:lnTo>
                <a:lnTo>
                  <a:pt x="397321" y="178083"/>
                </a:lnTo>
                <a:lnTo>
                  <a:pt x="406373" y="179147"/>
                </a:lnTo>
                <a:lnTo>
                  <a:pt x="415965" y="180742"/>
                </a:lnTo>
                <a:lnTo>
                  <a:pt x="425550" y="181805"/>
                </a:lnTo>
                <a:lnTo>
                  <a:pt x="434603" y="182868"/>
                </a:lnTo>
                <a:lnTo>
                  <a:pt x="444187" y="183931"/>
                </a:lnTo>
                <a:lnTo>
                  <a:pt x="453247" y="184995"/>
                </a:lnTo>
                <a:lnTo>
                  <a:pt x="462832" y="186058"/>
                </a:lnTo>
                <a:lnTo>
                  <a:pt x="472417" y="187121"/>
                </a:lnTo>
                <a:lnTo>
                  <a:pt x="481477" y="188716"/>
                </a:lnTo>
                <a:lnTo>
                  <a:pt x="491061" y="189779"/>
                </a:lnTo>
                <a:lnTo>
                  <a:pt x="500646" y="190843"/>
                </a:lnTo>
                <a:lnTo>
                  <a:pt x="509699" y="191906"/>
                </a:lnTo>
                <a:lnTo>
                  <a:pt x="519291" y="192969"/>
                </a:lnTo>
                <a:lnTo>
                  <a:pt x="528343" y="194032"/>
                </a:lnTo>
                <a:lnTo>
                  <a:pt x="537928" y="195096"/>
                </a:lnTo>
                <a:lnTo>
                  <a:pt x="551244" y="187121"/>
                </a:lnTo>
                <a:lnTo>
                  <a:pt x="564029" y="179147"/>
                </a:lnTo>
                <a:lnTo>
                  <a:pt x="577345" y="170640"/>
                </a:lnTo>
                <a:lnTo>
                  <a:pt x="590123" y="162666"/>
                </a:lnTo>
                <a:lnTo>
                  <a:pt x="603439" y="154691"/>
                </a:lnTo>
                <a:lnTo>
                  <a:pt x="616756" y="146717"/>
                </a:lnTo>
                <a:lnTo>
                  <a:pt x="629540" y="138211"/>
                </a:lnTo>
                <a:lnTo>
                  <a:pt x="642849" y="130243"/>
                </a:lnTo>
                <a:lnTo>
                  <a:pt x="655634" y="122269"/>
                </a:lnTo>
                <a:lnTo>
                  <a:pt x="668950" y="113763"/>
                </a:lnTo>
                <a:lnTo>
                  <a:pt x="681735" y="105788"/>
                </a:lnTo>
                <a:lnTo>
                  <a:pt x="695044" y="97813"/>
                </a:lnTo>
                <a:lnTo>
                  <a:pt x="707828" y="89839"/>
                </a:lnTo>
                <a:lnTo>
                  <a:pt x="720613" y="81333"/>
                </a:lnTo>
                <a:lnTo>
                  <a:pt x="733929" y="73358"/>
                </a:lnTo>
                <a:lnTo>
                  <a:pt x="746677" y="65384"/>
                </a:lnTo>
                <a:lnTo>
                  <a:pt x="731262" y="63257"/>
                </a:lnTo>
                <a:lnTo>
                  <a:pt x="715817" y="61130"/>
                </a:lnTo>
                <a:lnTo>
                  <a:pt x="700372" y="59004"/>
                </a:lnTo>
                <a:lnTo>
                  <a:pt x="684927" y="57409"/>
                </a:lnTo>
                <a:lnTo>
                  <a:pt x="669482" y="55282"/>
                </a:lnTo>
                <a:lnTo>
                  <a:pt x="654038" y="53156"/>
                </a:lnTo>
                <a:lnTo>
                  <a:pt x="638593" y="51037"/>
                </a:lnTo>
                <a:lnTo>
                  <a:pt x="623148" y="48910"/>
                </a:lnTo>
                <a:lnTo>
                  <a:pt x="607703" y="46784"/>
                </a:lnTo>
                <a:lnTo>
                  <a:pt x="592258" y="45189"/>
                </a:lnTo>
                <a:lnTo>
                  <a:pt x="576806" y="43062"/>
                </a:lnTo>
                <a:lnTo>
                  <a:pt x="561361" y="40936"/>
                </a:lnTo>
                <a:lnTo>
                  <a:pt x="545916" y="38809"/>
                </a:lnTo>
                <a:lnTo>
                  <a:pt x="530471" y="36683"/>
                </a:lnTo>
                <a:lnTo>
                  <a:pt x="515027" y="34556"/>
                </a:lnTo>
                <a:lnTo>
                  <a:pt x="500114" y="32429"/>
                </a:lnTo>
                <a:lnTo>
                  <a:pt x="484669" y="30835"/>
                </a:lnTo>
                <a:lnTo>
                  <a:pt x="469224" y="28708"/>
                </a:lnTo>
                <a:lnTo>
                  <a:pt x="453779" y="26581"/>
                </a:lnTo>
                <a:lnTo>
                  <a:pt x="438334" y="24455"/>
                </a:lnTo>
                <a:lnTo>
                  <a:pt x="422890" y="22328"/>
                </a:lnTo>
                <a:lnTo>
                  <a:pt x="407445" y="20202"/>
                </a:lnTo>
                <a:lnTo>
                  <a:pt x="391993" y="18607"/>
                </a:lnTo>
                <a:lnTo>
                  <a:pt x="376548" y="16480"/>
                </a:lnTo>
                <a:lnTo>
                  <a:pt x="361103" y="14354"/>
                </a:lnTo>
                <a:lnTo>
                  <a:pt x="345658" y="12227"/>
                </a:lnTo>
                <a:lnTo>
                  <a:pt x="330213" y="10101"/>
                </a:lnTo>
                <a:lnTo>
                  <a:pt x="314768" y="7974"/>
                </a:lnTo>
                <a:lnTo>
                  <a:pt x="299323" y="6379"/>
                </a:lnTo>
                <a:lnTo>
                  <a:pt x="283879" y="4253"/>
                </a:lnTo>
                <a:lnTo>
                  <a:pt x="268434" y="2126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close/>
              </a:path>
            </a:pathLst>
          </a:custGeom>
          <a:solidFill>
            <a:srgbClr val="4B4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4855" y="5463934"/>
            <a:ext cx="720081" cy="191374"/>
          </a:xfrm>
          <a:custGeom>
            <a:avLst/>
            <a:gdLst/>
            <a:ahLst/>
            <a:cxnLst/>
            <a:rect l="l" t="t" r="r" b="b"/>
            <a:pathLst>
              <a:path w="720081" h="191374">
                <a:moveTo>
                  <a:pt x="15978" y="113763"/>
                </a:move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9365" y="153628"/>
                </a:lnTo>
                <a:lnTo>
                  <a:pt x="180021" y="154691"/>
                </a:lnTo>
                <a:lnTo>
                  <a:pt x="191202" y="156286"/>
                </a:lnTo>
                <a:lnTo>
                  <a:pt x="202391" y="157349"/>
                </a:lnTo>
                <a:lnTo>
                  <a:pt x="213039" y="158944"/>
                </a:lnTo>
                <a:lnTo>
                  <a:pt x="224228" y="160539"/>
                </a:lnTo>
                <a:lnTo>
                  <a:pt x="234876" y="161603"/>
                </a:lnTo>
                <a:lnTo>
                  <a:pt x="246065" y="163197"/>
                </a:lnTo>
                <a:lnTo>
                  <a:pt x="257246" y="164792"/>
                </a:lnTo>
                <a:lnTo>
                  <a:pt x="267902" y="165856"/>
                </a:lnTo>
                <a:lnTo>
                  <a:pt x="279083" y="167451"/>
                </a:lnTo>
                <a:lnTo>
                  <a:pt x="290271" y="168514"/>
                </a:lnTo>
                <a:lnTo>
                  <a:pt x="301452" y="170109"/>
                </a:lnTo>
                <a:lnTo>
                  <a:pt x="312108" y="171704"/>
                </a:lnTo>
                <a:lnTo>
                  <a:pt x="323289" y="172767"/>
                </a:lnTo>
                <a:lnTo>
                  <a:pt x="334477" y="174362"/>
                </a:lnTo>
                <a:lnTo>
                  <a:pt x="355243" y="174362"/>
                </a:lnTo>
                <a:lnTo>
                  <a:pt x="360571" y="174894"/>
                </a:lnTo>
                <a:lnTo>
                  <a:pt x="376016" y="174894"/>
                </a:lnTo>
                <a:lnTo>
                  <a:pt x="385068" y="175957"/>
                </a:lnTo>
                <a:lnTo>
                  <a:pt x="393596" y="177020"/>
                </a:lnTo>
                <a:lnTo>
                  <a:pt x="402649" y="178083"/>
                </a:lnTo>
                <a:lnTo>
                  <a:pt x="411701" y="179147"/>
                </a:lnTo>
                <a:lnTo>
                  <a:pt x="420222" y="180210"/>
                </a:lnTo>
                <a:lnTo>
                  <a:pt x="429275" y="181273"/>
                </a:lnTo>
                <a:lnTo>
                  <a:pt x="438334" y="182336"/>
                </a:lnTo>
                <a:lnTo>
                  <a:pt x="447387" y="183400"/>
                </a:lnTo>
                <a:lnTo>
                  <a:pt x="455908" y="184463"/>
                </a:lnTo>
                <a:lnTo>
                  <a:pt x="464960" y="185526"/>
                </a:lnTo>
                <a:lnTo>
                  <a:pt x="474020" y="186590"/>
                </a:lnTo>
                <a:lnTo>
                  <a:pt x="482541" y="187121"/>
                </a:lnTo>
                <a:lnTo>
                  <a:pt x="491593" y="188184"/>
                </a:lnTo>
                <a:lnTo>
                  <a:pt x="500646" y="189248"/>
                </a:lnTo>
                <a:lnTo>
                  <a:pt x="509166" y="190311"/>
                </a:lnTo>
                <a:lnTo>
                  <a:pt x="518226" y="191374"/>
                </a:lnTo>
                <a:lnTo>
                  <a:pt x="531004" y="183400"/>
                </a:lnTo>
                <a:lnTo>
                  <a:pt x="543256" y="175425"/>
                </a:lnTo>
                <a:lnTo>
                  <a:pt x="556040" y="166919"/>
                </a:lnTo>
                <a:lnTo>
                  <a:pt x="568818" y="158944"/>
                </a:lnTo>
                <a:lnTo>
                  <a:pt x="581070" y="150970"/>
                </a:lnTo>
                <a:lnTo>
                  <a:pt x="593854" y="142995"/>
                </a:lnTo>
                <a:lnTo>
                  <a:pt x="606632" y="134496"/>
                </a:lnTo>
                <a:lnTo>
                  <a:pt x="619416" y="126522"/>
                </a:lnTo>
                <a:lnTo>
                  <a:pt x="631668" y="118547"/>
                </a:lnTo>
                <a:lnTo>
                  <a:pt x="644453" y="110041"/>
                </a:lnTo>
                <a:lnTo>
                  <a:pt x="657230" y="102067"/>
                </a:lnTo>
                <a:lnTo>
                  <a:pt x="669482" y="94092"/>
                </a:lnTo>
                <a:lnTo>
                  <a:pt x="682267" y="86117"/>
                </a:lnTo>
                <a:lnTo>
                  <a:pt x="695044" y="77611"/>
                </a:lnTo>
                <a:lnTo>
                  <a:pt x="707296" y="69637"/>
                </a:lnTo>
                <a:lnTo>
                  <a:pt x="720081" y="61662"/>
                </a:lnTo>
                <a:lnTo>
                  <a:pt x="705700" y="59536"/>
                </a:lnTo>
                <a:lnTo>
                  <a:pt x="690787" y="57941"/>
                </a:lnTo>
                <a:lnTo>
                  <a:pt x="676407" y="55814"/>
                </a:lnTo>
                <a:lnTo>
                  <a:pt x="661494" y="53688"/>
                </a:lnTo>
                <a:lnTo>
                  <a:pt x="647113" y="52093"/>
                </a:lnTo>
                <a:lnTo>
                  <a:pt x="632733" y="49973"/>
                </a:lnTo>
                <a:lnTo>
                  <a:pt x="617820" y="47847"/>
                </a:lnTo>
                <a:lnTo>
                  <a:pt x="603439" y="46252"/>
                </a:lnTo>
                <a:lnTo>
                  <a:pt x="588526" y="44125"/>
                </a:lnTo>
                <a:lnTo>
                  <a:pt x="574146" y="41999"/>
                </a:lnTo>
                <a:lnTo>
                  <a:pt x="559765" y="40404"/>
                </a:lnTo>
                <a:lnTo>
                  <a:pt x="544852" y="38277"/>
                </a:lnTo>
                <a:lnTo>
                  <a:pt x="530471" y="36683"/>
                </a:lnTo>
                <a:lnTo>
                  <a:pt x="515559" y="34556"/>
                </a:lnTo>
                <a:lnTo>
                  <a:pt x="501178" y="32429"/>
                </a:lnTo>
                <a:lnTo>
                  <a:pt x="486797" y="30835"/>
                </a:lnTo>
                <a:lnTo>
                  <a:pt x="471884" y="28708"/>
                </a:lnTo>
                <a:lnTo>
                  <a:pt x="457504" y="26581"/>
                </a:lnTo>
                <a:lnTo>
                  <a:pt x="442591" y="24986"/>
                </a:lnTo>
                <a:lnTo>
                  <a:pt x="428210" y="22860"/>
                </a:lnTo>
                <a:lnTo>
                  <a:pt x="413298" y="21265"/>
                </a:lnTo>
                <a:lnTo>
                  <a:pt x="398917" y="19138"/>
                </a:lnTo>
                <a:lnTo>
                  <a:pt x="384536" y="17012"/>
                </a:lnTo>
                <a:lnTo>
                  <a:pt x="369623" y="15417"/>
                </a:lnTo>
                <a:lnTo>
                  <a:pt x="355243" y="13290"/>
                </a:lnTo>
                <a:lnTo>
                  <a:pt x="340330" y="11164"/>
                </a:lnTo>
                <a:lnTo>
                  <a:pt x="325949" y="9569"/>
                </a:lnTo>
                <a:lnTo>
                  <a:pt x="311576" y="7442"/>
                </a:lnTo>
                <a:lnTo>
                  <a:pt x="296663" y="5848"/>
                </a:lnTo>
                <a:lnTo>
                  <a:pt x="282282" y="3721"/>
                </a:lnTo>
                <a:lnTo>
                  <a:pt x="267370" y="2126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close/>
              </a:path>
            </a:pathLst>
          </a:custGeom>
          <a:solidFill>
            <a:srgbClr val="4B46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4852" y="5463937"/>
            <a:ext cx="692916" cy="187653"/>
          </a:xfrm>
          <a:custGeom>
            <a:avLst/>
            <a:gdLst/>
            <a:ahLst/>
            <a:cxnLst/>
            <a:rect l="l" t="t" r="r" b="b"/>
            <a:pathLst>
              <a:path w="692916" h="187653">
                <a:moveTo>
                  <a:pt x="168301" y="153096"/>
                </a:moveTo>
                <a:lnTo>
                  <a:pt x="178425" y="154160"/>
                </a:lnTo>
                <a:lnTo>
                  <a:pt x="188542" y="155755"/>
                </a:lnTo>
                <a:lnTo>
                  <a:pt x="199191" y="156818"/>
                </a:lnTo>
                <a:lnTo>
                  <a:pt x="209315" y="157881"/>
                </a:lnTo>
                <a:lnTo>
                  <a:pt x="219432" y="158944"/>
                </a:lnTo>
                <a:lnTo>
                  <a:pt x="229548" y="160539"/>
                </a:lnTo>
                <a:lnTo>
                  <a:pt x="239672" y="161603"/>
                </a:lnTo>
                <a:lnTo>
                  <a:pt x="249789" y="162666"/>
                </a:lnTo>
                <a:lnTo>
                  <a:pt x="259913" y="163729"/>
                </a:lnTo>
                <a:lnTo>
                  <a:pt x="270030" y="165324"/>
                </a:lnTo>
                <a:lnTo>
                  <a:pt x="280679" y="166387"/>
                </a:lnTo>
                <a:lnTo>
                  <a:pt x="290803" y="167451"/>
                </a:lnTo>
                <a:lnTo>
                  <a:pt x="300920" y="168514"/>
                </a:lnTo>
                <a:lnTo>
                  <a:pt x="311036" y="170109"/>
                </a:lnTo>
                <a:lnTo>
                  <a:pt x="321161" y="171172"/>
                </a:lnTo>
                <a:lnTo>
                  <a:pt x="326489" y="171172"/>
                </a:lnTo>
                <a:lnTo>
                  <a:pt x="331809" y="171704"/>
                </a:lnTo>
                <a:lnTo>
                  <a:pt x="342466" y="171704"/>
                </a:lnTo>
                <a:lnTo>
                  <a:pt x="347786" y="172235"/>
                </a:lnTo>
                <a:lnTo>
                  <a:pt x="353114" y="172235"/>
                </a:lnTo>
                <a:lnTo>
                  <a:pt x="358443" y="172767"/>
                </a:lnTo>
                <a:lnTo>
                  <a:pt x="363771" y="172767"/>
                </a:lnTo>
                <a:lnTo>
                  <a:pt x="372291" y="173830"/>
                </a:lnTo>
                <a:lnTo>
                  <a:pt x="380812" y="174894"/>
                </a:lnTo>
                <a:lnTo>
                  <a:pt x="389332" y="175957"/>
                </a:lnTo>
                <a:lnTo>
                  <a:pt x="397853" y="176488"/>
                </a:lnTo>
                <a:lnTo>
                  <a:pt x="405841" y="177552"/>
                </a:lnTo>
                <a:lnTo>
                  <a:pt x="414362" y="178615"/>
                </a:lnTo>
                <a:lnTo>
                  <a:pt x="422890" y="179678"/>
                </a:lnTo>
                <a:lnTo>
                  <a:pt x="431410" y="180210"/>
                </a:lnTo>
                <a:lnTo>
                  <a:pt x="439931" y="181273"/>
                </a:lnTo>
                <a:lnTo>
                  <a:pt x="447919" y="182336"/>
                </a:lnTo>
                <a:lnTo>
                  <a:pt x="456440" y="183400"/>
                </a:lnTo>
                <a:lnTo>
                  <a:pt x="464960" y="183931"/>
                </a:lnTo>
                <a:lnTo>
                  <a:pt x="473481" y="184995"/>
                </a:lnTo>
                <a:lnTo>
                  <a:pt x="481477" y="186058"/>
                </a:lnTo>
                <a:lnTo>
                  <a:pt x="489997" y="186590"/>
                </a:lnTo>
                <a:lnTo>
                  <a:pt x="498518" y="187653"/>
                </a:lnTo>
                <a:lnTo>
                  <a:pt x="510763" y="179678"/>
                </a:lnTo>
                <a:lnTo>
                  <a:pt x="523015" y="171704"/>
                </a:lnTo>
                <a:lnTo>
                  <a:pt x="535267" y="163198"/>
                </a:lnTo>
                <a:lnTo>
                  <a:pt x="546980" y="155223"/>
                </a:lnTo>
                <a:lnTo>
                  <a:pt x="559233" y="147248"/>
                </a:lnTo>
                <a:lnTo>
                  <a:pt x="571485" y="139274"/>
                </a:lnTo>
                <a:lnTo>
                  <a:pt x="583730" y="131307"/>
                </a:lnTo>
                <a:lnTo>
                  <a:pt x="595983" y="122800"/>
                </a:lnTo>
                <a:lnTo>
                  <a:pt x="608235" y="114826"/>
                </a:lnTo>
                <a:lnTo>
                  <a:pt x="620480" y="106851"/>
                </a:lnTo>
                <a:lnTo>
                  <a:pt x="632200" y="98877"/>
                </a:lnTo>
                <a:lnTo>
                  <a:pt x="644453" y="90371"/>
                </a:lnTo>
                <a:lnTo>
                  <a:pt x="656698" y="82396"/>
                </a:lnTo>
                <a:lnTo>
                  <a:pt x="668950" y="74421"/>
                </a:lnTo>
                <a:lnTo>
                  <a:pt x="680663" y="65915"/>
                </a:lnTo>
                <a:lnTo>
                  <a:pt x="692916" y="57941"/>
                </a:lnTo>
                <a:lnTo>
                  <a:pt x="679067" y="56346"/>
                </a:lnTo>
                <a:lnTo>
                  <a:pt x="665218" y="54219"/>
                </a:lnTo>
                <a:lnTo>
                  <a:pt x="651909" y="52624"/>
                </a:lnTo>
                <a:lnTo>
                  <a:pt x="638061" y="50505"/>
                </a:lnTo>
                <a:lnTo>
                  <a:pt x="624212" y="48910"/>
                </a:lnTo>
                <a:lnTo>
                  <a:pt x="610363" y="47315"/>
                </a:lnTo>
                <a:lnTo>
                  <a:pt x="596515" y="45189"/>
                </a:lnTo>
                <a:lnTo>
                  <a:pt x="583198" y="43594"/>
                </a:lnTo>
                <a:lnTo>
                  <a:pt x="569350" y="41467"/>
                </a:lnTo>
                <a:lnTo>
                  <a:pt x="555508" y="39872"/>
                </a:lnTo>
                <a:lnTo>
                  <a:pt x="541660" y="38277"/>
                </a:lnTo>
                <a:lnTo>
                  <a:pt x="527811" y="36151"/>
                </a:lnTo>
                <a:lnTo>
                  <a:pt x="513962" y="34556"/>
                </a:lnTo>
                <a:lnTo>
                  <a:pt x="500646" y="32429"/>
                </a:lnTo>
                <a:lnTo>
                  <a:pt x="486797" y="30835"/>
                </a:lnTo>
                <a:lnTo>
                  <a:pt x="472949" y="28708"/>
                </a:lnTo>
                <a:lnTo>
                  <a:pt x="459107" y="27113"/>
                </a:lnTo>
                <a:lnTo>
                  <a:pt x="445259" y="25518"/>
                </a:lnTo>
                <a:lnTo>
                  <a:pt x="431942" y="23392"/>
                </a:lnTo>
                <a:lnTo>
                  <a:pt x="418094" y="21797"/>
                </a:lnTo>
                <a:lnTo>
                  <a:pt x="404245" y="19670"/>
                </a:lnTo>
                <a:lnTo>
                  <a:pt x="390396" y="18075"/>
                </a:lnTo>
                <a:lnTo>
                  <a:pt x="376548" y="16480"/>
                </a:lnTo>
                <a:lnTo>
                  <a:pt x="362699" y="14354"/>
                </a:lnTo>
                <a:lnTo>
                  <a:pt x="349390" y="12759"/>
                </a:lnTo>
                <a:lnTo>
                  <a:pt x="335541" y="10632"/>
                </a:lnTo>
                <a:lnTo>
                  <a:pt x="321693" y="9037"/>
                </a:lnTo>
                <a:lnTo>
                  <a:pt x="307844" y="7442"/>
                </a:lnTo>
                <a:lnTo>
                  <a:pt x="293995" y="5316"/>
                </a:lnTo>
                <a:lnTo>
                  <a:pt x="280679" y="3721"/>
                </a:lnTo>
                <a:lnTo>
                  <a:pt x="266830" y="1594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8301" y="153096"/>
                </a:lnTo>
                <a:close/>
              </a:path>
            </a:pathLst>
          </a:custGeom>
          <a:solidFill>
            <a:srgbClr val="4F48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4852" y="5463934"/>
            <a:ext cx="666822" cy="183400"/>
          </a:xfrm>
          <a:custGeom>
            <a:avLst/>
            <a:gdLst/>
            <a:ahLst/>
            <a:cxnLst/>
            <a:rect l="l" t="t" r="r" b="b"/>
            <a:pathLst>
              <a:path w="666822" h="183400">
                <a:moveTo>
                  <a:pt x="20771" y="123864"/>
                </a:move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7769" y="153096"/>
                </a:lnTo>
                <a:lnTo>
                  <a:pt x="176822" y="154160"/>
                </a:lnTo>
                <a:lnTo>
                  <a:pt x="186414" y="155223"/>
                </a:lnTo>
                <a:lnTo>
                  <a:pt x="195466" y="155755"/>
                </a:lnTo>
                <a:lnTo>
                  <a:pt x="205051" y="156818"/>
                </a:lnTo>
                <a:lnTo>
                  <a:pt x="214103" y="157881"/>
                </a:lnTo>
                <a:lnTo>
                  <a:pt x="223696" y="158944"/>
                </a:lnTo>
                <a:lnTo>
                  <a:pt x="233280" y="160008"/>
                </a:lnTo>
                <a:lnTo>
                  <a:pt x="242333" y="161071"/>
                </a:lnTo>
                <a:lnTo>
                  <a:pt x="251917" y="162134"/>
                </a:lnTo>
                <a:lnTo>
                  <a:pt x="260977" y="162666"/>
                </a:lnTo>
                <a:lnTo>
                  <a:pt x="270562" y="163729"/>
                </a:lnTo>
                <a:lnTo>
                  <a:pt x="279615" y="164792"/>
                </a:lnTo>
                <a:lnTo>
                  <a:pt x="289207" y="165856"/>
                </a:lnTo>
                <a:lnTo>
                  <a:pt x="298259" y="166387"/>
                </a:lnTo>
                <a:lnTo>
                  <a:pt x="307844" y="167451"/>
                </a:lnTo>
                <a:lnTo>
                  <a:pt x="313172" y="167982"/>
                </a:lnTo>
                <a:lnTo>
                  <a:pt x="318493" y="168514"/>
                </a:lnTo>
                <a:lnTo>
                  <a:pt x="324353" y="169045"/>
                </a:lnTo>
                <a:lnTo>
                  <a:pt x="329681" y="169045"/>
                </a:lnTo>
                <a:lnTo>
                  <a:pt x="335541" y="169577"/>
                </a:lnTo>
                <a:lnTo>
                  <a:pt x="340869" y="170109"/>
                </a:lnTo>
                <a:lnTo>
                  <a:pt x="346722" y="170640"/>
                </a:lnTo>
                <a:lnTo>
                  <a:pt x="352050" y="171172"/>
                </a:lnTo>
                <a:lnTo>
                  <a:pt x="360039" y="171704"/>
                </a:lnTo>
                <a:lnTo>
                  <a:pt x="368027" y="172767"/>
                </a:lnTo>
                <a:lnTo>
                  <a:pt x="376016" y="173299"/>
                </a:lnTo>
                <a:lnTo>
                  <a:pt x="384004" y="174362"/>
                </a:lnTo>
                <a:lnTo>
                  <a:pt x="391993" y="174894"/>
                </a:lnTo>
                <a:lnTo>
                  <a:pt x="399988" y="175957"/>
                </a:lnTo>
                <a:lnTo>
                  <a:pt x="407977" y="176488"/>
                </a:lnTo>
                <a:lnTo>
                  <a:pt x="415433" y="177020"/>
                </a:lnTo>
                <a:lnTo>
                  <a:pt x="423422" y="178083"/>
                </a:lnTo>
                <a:lnTo>
                  <a:pt x="431410" y="178615"/>
                </a:lnTo>
                <a:lnTo>
                  <a:pt x="439399" y="179678"/>
                </a:lnTo>
                <a:lnTo>
                  <a:pt x="447387" y="180210"/>
                </a:lnTo>
                <a:lnTo>
                  <a:pt x="455376" y="181273"/>
                </a:lnTo>
                <a:lnTo>
                  <a:pt x="462832" y="181805"/>
                </a:lnTo>
                <a:lnTo>
                  <a:pt x="470820" y="182868"/>
                </a:lnTo>
                <a:lnTo>
                  <a:pt x="478809" y="183400"/>
                </a:lnTo>
                <a:lnTo>
                  <a:pt x="490529" y="175425"/>
                </a:lnTo>
                <a:lnTo>
                  <a:pt x="502242" y="167451"/>
                </a:lnTo>
                <a:lnTo>
                  <a:pt x="513962" y="159476"/>
                </a:lnTo>
                <a:lnTo>
                  <a:pt x="525683" y="150970"/>
                </a:lnTo>
                <a:lnTo>
                  <a:pt x="537396" y="142995"/>
                </a:lnTo>
                <a:lnTo>
                  <a:pt x="549116" y="135028"/>
                </a:lnTo>
                <a:lnTo>
                  <a:pt x="560829" y="127054"/>
                </a:lnTo>
                <a:lnTo>
                  <a:pt x="572549" y="119079"/>
                </a:lnTo>
                <a:lnTo>
                  <a:pt x="584262" y="111104"/>
                </a:lnTo>
                <a:lnTo>
                  <a:pt x="595983" y="103130"/>
                </a:lnTo>
                <a:lnTo>
                  <a:pt x="607703" y="95155"/>
                </a:lnTo>
                <a:lnTo>
                  <a:pt x="619948" y="87181"/>
                </a:lnTo>
                <a:lnTo>
                  <a:pt x="631668" y="78675"/>
                </a:lnTo>
                <a:lnTo>
                  <a:pt x="643381" y="70700"/>
                </a:lnTo>
                <a:lnTo>
                  <a:pt x="655102" y="62725"/>
                </a:lnTo>
                <a:lnTo>
                  <a:pt x="666822" y="54751"/>
                </a:lnTo>
                <a:lnTo>
                  <a:pt x="654038" y="53156"/>
                </a:lnTo>
                <a:lnTo>
                  <a:pt x="640721" y="51037"/>
                </a:lnTo>
                <a:lnTo>
                  <a:pt x="627936" y="49442"/>
                </a:lnTo>
                <a:lnTo>
                  <a:pt x="615159" y="47847"/>
                </a:lnTo>
                <a:lnTo>
                  <a:pt x="601843" y="46252"/>
                </a:lnTo>
                <a:lnTo>
                  <a:pt x="589058" y="44125"/>
                </a:lnTo>
                <a:lnTo>
                  <a:pt x="576274" y="42531"/>
                </a:lnTo>
                <a:lnTo>
                  <a:pt x="562965" y="40936"/>
                </a:lnTo>
                <a:lnTo>
                  <a:pt x="550180" y="39341"/>
                </a:lnTo>
                <a:lnTo>
                  <a:pt x="537396" y="37214"/>
                </a:lnTo>
                <a:lnTo>
                  <a:pt x="524079" y="35619"/>
                </a:lnTo>
                <a:lnTo>
                  <a:pt x="511302" y="34024"/>
                </a:lnTo>
                <a:lnTo>
                  <a:pt x="498518" y="32429"/>
                </a:lnTo>
                <a:lnTo>
                  <a:pt x="485733" y="30835"/>
                </a:lnTo>
                <a:lnTo>
                  <a:pt x="472417" y="28708"/>
                </a:lnTo>
                <a:lnTo>
                  <a:pt x="459639" y="27113"/>
                </a:lnTo>
                <a:lnTo>
                  <a:pt x="446855" y="25518"/>
                </a:lnTo>
                <a:lnTo>
                  <a:pt x="434070" y="23923"/>
                </a:lnTo>
                <a:lnTo>
                  <a:pt x="420754" y="22328"/>
                </a:lnTo>
                <a:lnTo>
                  <a:pt x="407977" y="20202"/>
                </a:lnTo>
                <a:lnTo>
                  <a:pt x="395192" y="18607"/>
                </a:lnTo>
                <a:lnTo>
                  <a:pt x="382408" y="17012"/>
                </a:lnTo>
                <a:lnTo>
                  <a:pt x="369091" y="15417"/>
                </a:lnTo>
                <a:lnTo>
                  <a:pt x="356314" y="13822"/>
                </a:lnTo>
                <a:lnTo>
                  <a:pt x="343530" y="11696"/>
                </a:lnTo>
                <a:lnTo>
                  <a:pt x="330745" y="10101"/>
                </a:lnTo>
                <a:lnTo>
                  <a:pt x="317429" y="8506"/>
                </a:lnTo>
                <a:lnTo>
                  <a:pt x="304652" y="6911"/>
                </a:lnTo>
                <a:lnTo>
                  <a:pt x="291867" y="5316"/>
                </a:lnTo>
                <a:lnTo>
                  <a:pt x="279083" y="3189"/>
                </a:lnTo>
                <a:lnTo>
                  <a:pt x="265766" y="1594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close/>
              </a:path>
            </a:pathLst>
          </a:custGeom>
          <a:solidFill>
            <a:srgbClr val="4F4B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4855" y="5463934"/>
            <a:ext cx="639657" cy="179678"/>
          </a:xfrm>
          <a:custGeom>
            <a:avLst/>
            <a:gdLst/>
            <a:ahLst/>
            <a:cxnLst/>
            <a:rect l="l" t="t" r="r" b="b"/>
            <a:pathLst>
              <a:path w="639657" h="179678">
                <a:moveTo>
                  <a:pt x="20771" y="123864"/>
                </a:move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6705" y="152565"/>
                </a:lnTo>
                <a:lnTo>
                  <a:pt x="175225" y="153628"/>
                </a:lnTo>
                <a:lnTo>
                  <a:pt x="183746" y="154160"/>
                </a:lnTo>
                <a:lnTo>
                  <a:pt x="192266" y="155223"/>
                </a:lnTo>
                <a:lnTo>
                  <a:pt x="200794" y="155755"/>
                </a:lnTo>
                <a:lnTo>
                  <a:pt x="209315" y="156818"/>
                </a:lnTo>
                <a:lnTo>
                  <a:pt x="217835" y="157349"/>
                </a:lnTo>
                <a:lnTo>
                  <a:pt x="226356" y="157881"/>
                </a:lnTo>
                <a:lnTo>
                  <a:pt x="234344" y="158944"/>
                </a:lnTo>
                <a:lnTo>
                  <a:pt x="242865" y="159476"/>
                </a:lnTo>
                <a:lnTo>
                  <a:pt x="251385" y="160539"/>
                </a:lnTo>
                <a:lnTo>
                  <a:pt x="259913" y="161071"/>
                </a:lnTo>
                <a:lnTo>
                  <a:pt x="268434" y="162134"/>
                </a:lnTo>
                <a:lnTo>
                  <a:pt x="276954" y="162666"/>
                </a:lnTo>
                <a:lnTo>
                  <a:pt x="285475" y="163729"/>
                </a:lnTo>
                <a:lnTo>
                  <a:pt x="293995" y="164261"/>
                </a:lnTo>
                <a:lnTo>
                  <a:pt x="299856" y="164792"/>
                </a:lnTo>
                <a:lnTo>
                  <a:pt x="305716" y="165324"/>
                </a:lnTo>
                <a:lnTo>
                  <a:pt x="311576" y="165856"/>
                </a:lnTo>
                <a:lnTo>
                  <a:pt x="317429" y="166387"/>
                </a:lnTo>
                <a:lnTo>
                  <a:pt x="322757" y="167451"/>
                </a:lnTo>
                <a:lnTo>
                  <a:pt x="328617" y="167982"/>
                </a:lnTo>
                <a:lnTo>
                  <a:pt x="334477" y="168514"/>
                </a:lnTo>
                <a:lnTo>
                  <a:pt x="340330" y="169046"/>
                </a:lnTo>
                <a:lnTo>
                  <a:pt x="347786" y="169577"/>
                </a:lnTo>
                <a:lnTo>
                  <a:pt x="355243" y="170640"/>
                </a:lnTo>
                <a:lnTo>
                  <a:pt x="362699" y="171172"/>
                </a:lnTo>
                <a:lnTo>
                  <a:pt x="370156" y="171704"/>
                </a:lnTo>
                <a:lnTo>
                  <a:pt x="377612" y="172235"/>
                </a:lnTo>
                <a:lnTo>
                  <a:pt x="385068" y="173299"/>
                </a:lnTo>
                <a:lnTo>
                  <a:pt x="392525" y="173830"/>
                </a:lnTo>
                <a:lnTo>
                  <a:pt x="399988" y="174362"/>
                </a:lnTo>
                <a:lnTo>
                  <a:pt x="406905" y="174894"/>
                </a:lnTo>
                <a:lnTo>
                  <a:pt x="414362" y="175425"/>
                </a:lnTo>
                <a:lnTo>
                  <a:pt x="421818" y="176488"/>
                </a:lnTo>
                <a:lnTo>
                  <a:pt x="429275" y="177020"/>
                </a:lnTo>
                <a:lnTo>
                  <a:pt x="436731" y="177552"/>
                </a:lnTo>
                <a:lnTo>
                  <a:pt x="444187" y="178083"/>
                </a:lnTo>
                <a:lnTo>
                  <a:pt x="451644" y="179147"/>
                </a:lnTo>
                <a:lnTo>
                  <a:pt x="459107" y="179678"/>
                </a:lnTo>
                <a:lnTo>
                  <a:pt x="470288" y="171704"/>
                </a:lnTo>
                <a:lnTo>
                  <a:pt x="481477" y="163729"/>
                </a:lnTo>
                <a:lnTo>
                  <a:pt x="493190" y="155755"/>
                </a:lnTo>
                <a:lnTo>
                  <a:pt x="504378" y="147248"/>
                </a:lnTo>
                <a:lnTo>
                  <a:pt x="515559" y="139274"/>
                </a:lnTo>
                <a:lnTo>
                  <a:pt x="526747" y="131307"/>
                </a:lnTo>
                <a:lnTo>
                  <a:pt x="537928" y="123332"/>
                </a:lnTo>
                <a:lnTo>
                  <a:pt x="549648" y="115358"/>
                </a:lnTo>
                <a:lnTo>
                  <a:pt x="560829" y="107383"/>
                </a:lnTo>
                <a:lnTo>
                  <a:pt x="572017" y="99408"/>
                </a:lnTo>
                <a:lnTo>
                  <a:pt x="583198" y="91434"/>
                </a:lnTo>
                <a:lnTo>
                  <a:pt x="594386" y="83459"/>
                </a:lnTo>
                <a:lnTo>
                  <a:pt x="605567" y="74953"/>
                </a:lnTo>
                <a:lnTo>
                  <a:pt x="617288" y="66978"/>
                </a:lnTo>
                <a:lnTo>
                  <a:pt x="628469" y="59004"/>
                </a:lnTo>
                <a:lnTo>
                  <a:pt x="639657" y="51037"/>
                </a:lnTo>
                <a:lnTo>
                  <a:pt x="627404" y="49442"/>
                </a:lnTo>
                <a:lnTo>
                  <a:pt x="615691" y="47847"/>
                </a:lnTo>
                <a:lnTo>
                  <a:pt x="603439" y="46252"/>
                </a:lnTo>
                <a:lnTo>
                  <a:pt x="591187" y="44657"/>
                </a:lnTo>
                <a:lnTo>
                  <a:pt x="579474" y="43062"/>
                </a:lnTo>
                <a:lnTo>
                  <a:pt x="567221" y="41467"/>
                </a:lnTo>
                <a:lnTo>
                  <a:pt x="554969" y="39872"/>
                </a:lnTo>
                <a:lnTo>
                  <a:pt x="543256" y="38277"/>
                </a:lnTo>
                <a:lnTo>
                  <a:pt x="531003" y="36683"/>
                </a:lnTo>
                <a:lnTo>
                  <a:pt x="518758" y="35088"/>
                </a:lnTo>
                <a:lnTo>
                  <a:pt x="506506" y="33493"/>
                </a:lnTo>
                <a:lnTo>
                  <a:pt x="494786" y="31898"/>
                </a:lnTo>
                <a:lnTo>
                  <a:pt x="482541" y="30303"/>
                </a:lnTo>
                <a:lnTo>
                  <a:pt x="470288" y="28708"/>
                </a:lnTo>
                <a:lnTo>
                  <a:pt x="458568" y="27113"/>
                </a:lnTo>
                <a:lnTo>
                  <a:pt x="446323" y="25518"/>
                </a:lnTo>
                <a:lnTo>
                  <a:pt x="434070" y="23923"/>
                </a:lnTo>
                <a:lnTo>
                  <a:pt x="422358" y="22328"/>
                </a:lnTo>
                <a:lnTo>
                  <a:pt x="410105" y="20733"/>
                </a:lnTo>
                <a:lnTo>
                  <a:pt x="397853" y="19138"/>
                </a:lnTo>
                <a:lnTo>
                  <a:pt x="386140" y="17544"/>
                </a:lnTo>
                <a:lnTo>
                  <a:pt x="373887" y="15949"/>
                </a:lnTo>
                <a:lnTo>
                  <a:pt x="361635" y="14354"/>
                </a:lnTo>
                <a:lnTo>
                  <a:pt x="349922" y="12759"/>
                </a:lnTo>
                <a:lnTo>
                  <a:pt x="337670" y="11164"/>
                </a:lnTo>
                <a:lnTo>
                  <a:pt x="325417" y="9569"/>
                </a:lnTo>
                <a:lnTo>
                  <a:pt x="313172" y="7974"/>
                </a:lnTo>
                <a:lnTo>
                  <a:pt x="301452" y="6379"/>
                </a:lnTo>
                <a:lnTo>
                  <a:pt x="289207" y="4784"/>
                </a:lnTo>
                <a:lnTo>
                  <a:pt x="276954" y="3189"/>
                </a:lnTo>
                <a:lnTo>
                  <a:pt x="265234" y="1594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close/>
              </a:path>
            </a:pathLst>
          </a:custGeom>
          <a:solidFill>
            <a:srgbClr val="514F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4852" y="5463937"/>
            <a:ext cx="612492" cy="175957"/>
          </a:xfrm>
          <a:custGeom>
            <a:avLst/>
            <a:gdLst/>
            <a:ahLst/>
            <a:cxnLst/>
            <a:rect l="l" t="t" r="r" b="b"/>
            <a:pathLst>
              <a:path w="612492" h="175957">
                <a:moveTo>
                  <a:pt x="20771" y="123864"/>
                </a:move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5641" y="152565"/>
                </a:lnTo>
                <a:lnTo>
                  <a:pt x="173629" y="153096"/>
                </a:lnTo>
                <a:lnTo>
                  <a:pt x="181086" y="153628"/>
                </a:lnTo>
                <a:lnTo>
                  <a:pt x="189074" y="154160"/>
                </a:lnTo>
                <a:lnTo>
                  <a:pt x="196530" y="154691"/>
                </a:lnTo>
                <a:lnTo>
                  <a:pt x="204519" y="155223"/>
                </a:lnTo>
                <a:lnTo>
                  <a:pt x="211975" y="155755"/>
                </a:lnTo>
                <a:lnTo>
                  <a:pt x="219432" y="156286"/>
                </a:lnTo>
                <a:lnTo>
                  <a:pt x="227420" y="156818"/>
                </a:lnTo>
                <a:lnTo>
                  <a:pt x="234876" y="157349"/>
                </a:lnTo>
                <a:lnTo>
                  <a:pt x="242333" y="157881"/>
                </a:lnTo>
                <a:lnTo>
                  <a:pt x="250321" y="158413"/>
                </a:lnTo>
                <a:lnTo>
                  <a:pt x="257778" y="158944"/>
                </a:lnTo>
                <a:lnTo>
                  <a:pt x="265234" y="159476"/>
                </a:lnTo>
                <a:lnTo>
                  <a:pt x="273222" y="160008"/>
                </a:lnTo>
                <a:lnTo>
                  <a:pt x="280679" y="160539"/>
                </a:lnTo>
                <a:lnTo>
                  <a:pt x="286539" y="161071"/>
                </a:lnTo>
                <a:lnTo>
                  <a:pt x="292931" y="162134"/>
                </a:lnTo>
                <a:lnTo>
                  <a:pt x="298791" y="162666"/>
                </a:lnTo>
                <a:lnTo>
                  <a:pt x="304652" y="163729"/>
                </a:lnTo>
                <a:lnTo>
                  <a:pt x="310504" y="164261"/>
                </a:lnTo>
                <a:lnTo>
                  <a:pt x="316897" y="165324"/>
                </a:lnTo>
                <a:lnTo>
                  <a:pt x="322757" y="165856"/>
                </a:lnTo>
                <a:lnTo>
                  <a:pt x="328617" y="166919"/>
                </a:lnTo>
                <a:lnTo>
                  <a:pt x="335541" y="167451"/>
                </a:lnTo>
                <a:lnTo>
                  <a:pt x="342466" y="167982"/>
                </a:lnTo>
                <a:lnTo>
                  <a:pt x="349390" y="168514"/>
                </a:lnTo>
                <a:lnTo>
                  <a:pt x="356314" y="169046"/>
                </a:lnTo>
                <a:lnTo>
                  <a:pt x="363239" y="169577"/>
                </a:lnTo>
                <a:lnTo>
                  <a:pt x="370156" y="170109"/>
                </a:lnTo>
                <a:lnTo>
                  <a:pt x="377080" y="170640"/>
                </a:lnTo>
                <a:lnTo>
                  <a:pt x="384004" y="171172"/>
                </a:lnTo>
                <a:lnTo>
                  <a:pt x="390928" y="172235"/>
                </a:lnTo>
                <a:lnTo>
                  <a:pt x="397853" y="172767"/>
                </a:lnTo>
                <a:lnTo>
                  <a:pt x="404777" y="173299"/>
                </a:lnTo>
                <a:lnTo>
                  <a:pt x="411701" y="173830"/>
                </a:lnTo>
                <a:lnTo>
                  <a:pt x="418626" y="174362"/>
                </a:lnTo>
                <a:lnTo>
                  <a:pt x="425550" y="174894"/>
                </a:lnTo>
                <a:lnTo>
                  <a:pt x="432474" y="175425"/>
                </a:lnTo>
                <a:lnTo>
                  <a:pt x="439399" y="175957"/>
                </a:lnTo>
                <a:lnTo>
                  <a:pt x="450047" y="167982"/>
                </a:lnTo>
                <a:lnTo>
                  <a:pt x="461236" y="160008"/>
                </a:lnTo>
                <a:lnTo>
                  <a:pt x="471885" y="152033"/>
                </a:lnTo>
                <a:lnTo>
                  <a:pt x="483073" y="143527"/>
                </a:lnTo>
                <a:lnTo>
                  <a:pt x="493722" y="135560"/>
                </a:lnTo>
                <a:lnTo>
                  <a:pt x="504910" y="127585"/>
                </a:lnTo>
                <a:lnTo>
                  <a:pt x="515559" y="119611"/>
                </a:lnTo>
                <a:lnTo>
                  <a:pt x="526215" y="111636"/>
                </a:lnTo>
                <a:lnTo>
                  <a:pt x="537396" y="103661"/>
                </a:lnTo>
                <a:lnTo>
                  <a:pt x="548052" y="95687"/>
                </a:lnTo>
                <a:lnTo>
                  <a:pt x="558701" y="87712"/>
                </a:lnTo>
                <a:lnTo>
                  <a:pt x="569350" y="79738"/>
                </a:lnTo>
                <a:lnTo>
                  <a:pt x="580538" y="71232"/>
                </a:lnTo>
                <a:lnTo>
                  <a:pt x="591187" y="63257"/>
                </a:lnTo>
                <a:lnTo>
                  <a:pt x="601843" y="55282"/>
                </a:lnTo>
                <a:lnTo>
                  <a:pt x="612492" y="47315"/>
                </a:lnTo>
                <a:lnTo>
                  <a:pt x="601311" y="45720"/>
                </a:lnTo>
                <a:lnTo>
                  <a:pt x="590122" y="44125"/>
                </a:lnTo>
                <a:lnTo>
                  <a:pt x="578942" y="43062"/>
                </a:lnTo>
                <a:lnTo>
                  <a:pt x="567753" y="41467"/>
                </a:lnTo>
                <a:lnTo>
                  <a:pt x="556572" y="39872"/>
                </a:lnTo>
                <a:lnTo>
                  <a:pt x="544852" y="38277"/>
                </a:lnTo>
                <a:lnTo>
                  <a:pt x="533671" y="36683"/>
                </a:lnTo>
                <a:lnTo>
                  <a:pt x="522483" y="35619"/>
                </a:lnTo>
                <a:lnTo>
                  <a:pt x="511302" y="34024"/>
                </a:lnTo>
                <a:lnTo>
                  <a:pt x="500114" y="32429"/>
                </a:lnTo>
                <a:lnTo>
                  <a:pt x="488933" y="30835"/>
                </a:lnTo>
                <a:lnTo>
                  <a:pt x="477745" y="29771"/>
                </a:lnTo>
                <a:lnTo>
                  <a:pt x="466564" y="28176"/>
                </a:lnTo>
                <a:lnTo>
                  <a:pt x="455375" y="26581"/>
                </a:lnTo>
                <a:lnTo>
                  <a:pt x="444187" y="24986"/>
                </a:lnTo>
                <a:lnTo>
                  <a:pt x="433006" y="23392"/>
                </a:lnTo>
                <a:lnTo>
                  <a:pt x="421286" y="22328"/>
                </a:lnTo>
                <a:lnTo>
                  <a:pt x="410105" y="20733"/>
                </a:lnTo>
                <a:lnTo>
                  <a:pt x="398917" y="19138"/>
                </a:lnTo>
                <a:lnTo>
                  <a:pt x="387736" y="17544"/>
                </a:lnTo>
                <a:lnTo>
                  <a:pt x="376548" y="16480"/>
                </a:lnTo>
                <a:lnTo>
                  <a:pt x="365367" y="14885"/>
                </a:lnTo>
                <a:lnTo>
                  <a:pt x="354179" y="13290"/>
                </a:lnTo>
                <a:lnTo>
                  <a:pt x="342998" y="11696"/>
                </a:lnTo>
                <a:lnTo>
                  <a:pt x="331809" y="10632"/>
                </a:lnTo>
                <a:lnTo>
                  <a:pt x="320628" y="9037"/>
                </a:lnTo>
                <a:lnTo>
                  <a:pt x="308908" y="7442"/>
                </a:lnTo>
                <a:lnTo>
                  <a:pt x="297727" y="5848"/>
                </a:lnTo>
                <a:lnTo>
                  <a:pt x="286539" y="4253"/>
                </a:lnTo>
                <a:lnTo>
                  <a:pt x="275358" y="3189"/>
                </a:lnTo>
                <a:lnTo>
                  <a:pt x="264170" y="1594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close/>
              </a:path>
            </a:pathLst>
          </a:custGeom>
          <a:solidFill>
            <a:srgbClr val="5353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4852" y="5463934"/>
            <a:ext cx="585866" cy="171704"/>
          </a:xfrm>
          <a:custGeom>
            <a:avLst/>
            <a:gdLst/>
            <a:ahLst/>
            <a:cxnLst/>
            <a:rect l="l" t="t" r="r" b="b"/>
            <a:pathLst>
              <a:path w="585866" h="171704">
                <a:moveTo>
                  <a:pt x="15978" y="113763"/>
                </a:move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5109" y="152565"/>
                </a:lnTo>
                <a:lnTo>
                  <a:pt x="172033" y="152565"/>
                </a:lnTo>
                <a:lnTo>
                  <a:pt x="178957" y="153096"/>
                </a:lnTo>
                <a:lnTo>
                  <a:pt x="185882" y="153628"/>
                </a:lnTo>
                <a:lnTo>
                  <a:pt x="192266" y="153628"/>
                </a:lnTo>
                <a:lnTo>
                  <a:pt x="199191" y="154160"/>
                </a:lnTo>
                <a:lnTo>
                  <a:pt x="206115" y="154691"/>
                </a:lnTo>
                <a:lnTo>
                  <a:pt x="213039" y="154691"/>
                </a:lnTo>
                <a:lnTo>
                  <a:pt x="219964" y="155223"/>
                </a:lnTo>
                <a:lnTo>
                  <a:pt x="226356" y="155755"/>
                </a:lnTo>
                <a:lnTo>
                  <a:pt x="233280" y="155755"/>
                </a:lnTo>
                <a:lnTo>
                  <a:pt x="240205" y="156286"/>
                </a:lnTo>
                <a:lnTo>
                  <a:pt x="247129" y="156286"/>
                </a:lnTo>
                <a:lnTo>
                  <a:pt x="253521" y="156818"/>
                </a:lnTo>
                <a:lnTo>
                  <a:pt x="260445" y="156818"/>
                </a:lnTo>
                <a:lnTo>
                  <a:pt x="267370" y="157349"/>
                </a:lnTo>
                <a:lnTo>
                  <a:pt x="273755" y="158413"/>
                </a:lnTo>
                <a:lnTo>
                  <a:pt x="279615" y="159476"/>
                </a:lnTo>
                <a:lnTo>
                  <a:pt x="286007" y="160008"/>
                </a:lnTo>
                <a:lnTo>
                  <a:pt x="292399" y="161071"/>
                </a:lnTo>
                <a:lnTo>
                  <a:pt x="298259" y="162134"/>
                </a:lnTo>
                <a:lnTo>
                  <a:pt x="304652" y="162666"/>
                </a:lnTo>
                <a:lnTo>
                  <a:pt x="310504" y="163729"/>
                </a:lnTo>
                <a:lnTo>
                  <a:pt x="316897" y="164792"/>
                </a:lnTo>
                <a:lnTo>
                  <a:pt x="323289" y="165324"/>
                </a:lnTo>
                <a:lnTo>
                  <a:pt x="329681" y="165856"/>
                </a:lnTo>
                <a:lnTo>
                  <a:pt x="336073" y="165856"/>
                </a:lnTo>
                <a:lnTo>
                  <a:pt x="342466" y="166387"/>
                </a:lnTo>
                <a:lnTo>
                  <a:pt x="348858" y="166919"/>
                </a:lnTo>
                <a:lnTo>
                  <a:pt x="355243" y="167451"/>
                </a:lnTo>
                <a:lnTo>
                  <a:pt x="361635" y="167982"/>
                </a:lnTo>
                <a:lnTo>
                  <a:pt x="368559" y="167982"/>
                </a:lnTo>
                <a:lnTo>
                  <a:pt x="374952" y="168514"/>
                </a:lnTo>
                <a:lnTo>
                  <a:pt x="381344" y="169046"/>
                </a:lnTo>
                <a:lnTo>
                  <a:pt x="387736" y="169577"/>
                </a:lnTo>
                <a:lnTo>
                  <a:pt x="394128" y="170109"/>
                </a:lnTo>
                <a:lnTo>
                  <a:pt x="400520" y="170640"/>
                </a:lnTo>
                <a:lnTo>
                  <a:pt x="406905" y="170640"/>
                </a:lnTo>
                <a:lnTo>
                  <a:pt x="413298" y="171172"/>
                </a:lnTo>
                <a:lnTo>
                  <a:pt x="419690" y="171704"/>
                </a:lnTo>
                <a:lnTo>
                  <a:pt x="430346" y="163729"/>
                </a:lnTo>
                <a:lnTo>
                  <a:pt x="440463" y="155755"/>
                </a:lnTo>
                <a:lnTo>
                  <a:pt x="451112" y="147780"/>
                </a:lnTo>
                <a:lnTo>
                  <a:pt x="461236" y="139805"/>
                </a:lnTo>
                <a:lnTo>
                  <a:pt x="471885" y="131838"/>
                </a:lnTo>
                <a:lnTo>
                  <a:pt x="482009" y="123864"/>
                </a:lnTo>
                <a:lnTo>
                  <a:pt x="492657" y="115889"/>
                </a:lnTo>
                <a:lnTo>
                  <a:pt x="502774" y="107915"/>
                </a:lnTo>
                <a:lnTo>
                  <a:pt x="513430" y="99940"/>
                </a:lnTo>
                <a:lnTo>
                  <a:pt x="523547" y="91965"/>
                </a:lnTo>
                <a:lnTo>
                  <a:pt x="534203" y="83991"/>
                </a:lnTo>
                <a:lnTo>
                  <a:pt x="544320" y="76016"/>
                </a:lnTo>
                <a:lnTo>
                  <a:pt x="554969" y="68042"/>
                </a:lnTo>
                <a:lnTo>
                  <a:pt x="565093" y="60067"/>
                </a:lnTo>
                <a:lnTo>
                  <a:pt x="575742" y="52093"/>
                </a:lnTo>
                <a:lnTo>
                  <a:pt x="585866" y="44125"/>
                </a:lnTo>
                <a:lnTo>
                  <a:pt x="565093" y="41467"/>
                </a:lnTo>
                <a:lnTo>
                  <a:pt x="544320" y="38809"/>
                </a:lnTo>
                <a:lnTo>
                  <a:pt x="523547" y="35619"/>
                </a:lnTo>
                <a:lnTo>
                  <a:pt x="502242" y="32961"/>
                </a:lnTo>
                <a:lnTo>
                  <a:pt x="481477" y="30303"/>
                </a:lnTo>
                <a:lnTo>
                  <a:pt x="460704" y="27645"/>
                </a:lnTo>
                <a:lnTo>
                  <a:pt x="439931" y="24455"/>
                </a:lnTo>
                <a:lnTo>
                  <a:pt x="419158" y="21797"/>
                </a:lnTo>
                <a:lnTo>
                  <a:pt x="398385" y="19138"/>
                </a:lnTo>
                <a:lnTo>
                  <a:pt x="377612" y="16480"/>
                </a:lnTo>
                <a:lnTo>
                  <a:pt x="356846" y="13822"/>
                </a:lnTo>
                <a:lnTo>
                  <a:pt x="336073" y="10632"/>
                </a:lnTo>
                <a:lnTo>
                  <a:pt x="315300" y="7974"/>
                </a:lnTo>
                <a:lnTo>
                  <a:pt x="294527" y="5316"/>
                </a:lnTo>
                <a:lnTo>
                  <a:pt x="273755" y="2658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close/>
              </a:path>
            </a:pathLst>
          </a:custGeom>
          <a:solidFill>
            <a:srgbClr val="5355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4855" y="5463934"/>
            <a:ext cx="558701" cy="167982"/>
          </a:xfrm>
          <a:custGeom>
            <a:avLst/>
            <a:gdLst/>
            <a:ahLst/>
            <a:cxnLst/>
            <a:rect l="l" t="t" r="r" b="b"/>
            <a:pathLst>
              <a:path w="558701" h="167982">
                <a:moveTo>
                  <a:pt x="164044" y="152033"/>
                </a:moveTo>
                <a:lnTo>
                  <a:pt x="170429" y="152565"/>
                </a:lnTo>
                <a:lnTo>
                  <a:pt x="182150" y="152565"/>
                </a:lnTo>
                <a:lnTo>
                  <a:pt x="188010" y="153096"/>
                </a:lnTo>
                <a:lnTo>
                  <a:pt x="206115" y="153096"/>
                </a:lnTo>
                <a:lnTo>
                  <a:pt x="211975" y="153628"/>
                </a:lnTo>
                <a:lnTo>
                  <a:pt x="235941" y="153628"/>
                </a:lnTo>
                <a:lnTo>
                  <a:pt x="242333" y="154160"/>
                </a:lnTo>
                <a:lnTo>
                  <a:pt x="254053" y="154160"/>
                </a:lnTo>
                <a:lnTo>
                  <a:pt x="260445" y="155223"/>
                </a:lnTo>
                <a:lnTo>
                  <a:pt x="266830" y="156286"/>
                </a:lnTo>
                <a:lnTo>
                  <a:pt x="273222" y="157349"/>
                </a:lnTo>
                <a:lnTo>
                  <a:pt x="279615" y="158413"/>
                </a:lnTo>
                <a:lnTo>
                  <a:pt x="286007" y="159476"/>
                </a:lnTo>
                <a:lnTo>
                  <a:pt x="292399" y="160539"/>
                </a:lnTo>
                <a:lnTo>
                  <a:pt x="298259" y="161603"/>
                </a:lnTo>
                <a:lnTo>
                  <a:pt x="304652" y="162666"/>
                </a:lnTo>
                <a:lnTo>
                  <a:pt x="310504" y="163197"/>
                </a:lnTo>
                <a:lnTo>
                  <a:pt x="316365" y="163197"/>
                </a:lnTo>
                <a:lnTo>
                  <a:pt x="322757" y="163729"/>
                </a:lnTo>
                <a:lnTo>
                  <a:pt x="328617" y="163729"/>
                </a:lnTo>
                <a:lnTo>
                  <a:pt x="334477" y="164261"/>
                </a:lnTo>
                <a:lnTo>
                  <a:pt x="340330" y="164792"/>
                </a:lnTo>
                <a:lnTo>
                  <a:pt x="346722" y="164792"/>
                </a:lnTo>
                <a:lnTo>
                  <a:pt x="352582" y="165324"/>
                </a:lnTo>
                <a:lnTo>
                  <a:pt x="358443" y="165856"/>
                </a:lnTo>
                <a:lnTo>
                  <a:pt x="364303" y="165856"/>
                </a:lnTo>
                <a:lnTo>
                  <a:pt x="370155" y="166387"/>
                </a:lnTo>
                <a:lnTo>
                  <a:pt x="376548" y="166919"/>
                </a:lnTo>
                <a:lnTo>
                  <a:pt x="382408" y="166919"/>
                </a:lnTo>
                <a:lnTo>
                  <a:pt x="388268" y="167451"/>
                </a:lnTo>
                <a:lnTo>
                  <a:pt x="394128" y="167451"/>
                </a:lnTo>
                <a:lnTo>
                  <a:pt x="399988" y="167982"/>
                </a:lnTo>
                <a:lnTo>
                  <a:pt x="410105" y="160008"/>
                </a:lnTo>
                <a:lnTo>
                  <a:pt x="419690" y="152033"/>
                </a:lnTo>
                <a:lnTo>
                  <a:pt x="429814" y="144059"/>
                </a:lnTo>
                <a:lnTo>
                  <a:pt x="439931" y="136084"/>
                </a:lnTo>
                <a:lnTo>
                  <a:pt x="449515" y="128117"/>
                </a:lnTo>
                <a:lnTo>
                  <a:pt x="459639" y="120142"/>
                </a:lnTo>
                <a:lnTo>
                  <a:pt x="469756" y="112168"/>
                </a:lnTo>
                <a:lnTo>
                  <a:pt x="479341" y="104193"/>
                </a:lnTo>
                <a:lnTo>
                  <a:pt x="489465" y="96219"/>
                </a:lnTo>
                <a:lnTo>
                  <a:pt x="499582" y="88244"/>
                </a:lnTo>
                <a:lnTo>
                  <a:pt x="509166" y="80269"/>
                </a:lnTo>
                <a:lnTo>
                  <a:pt x="519291" y="72295"/>
                </a:lnTo>
                <a:lnTo>
                  <a:pt x="528875" y="64320"/>
                </a:lnTo>
                <a:lnTo>
                  <a:pt x="538992" y="56346"/>
                </a:lnTo>
                <a:lnTo>
                  <a:pt x="548584" y="48379"/>
                </a:lnTo>
                <a:lnTo>
                  <a:pt x="558701" y="40404"/>
                </a:lnTo>
                <a:lnTo>
                  <a:pt x="539524" y="37746"/>
                </a:lnTo>
                <a:lnTo>
                  <a:pt x="520355" y="35088"/>
                </a:lnTo>
                <a:lnTo>
                  <a:pt x="501178" y="32429"/>
                </a:lnTo>
                <a:lnTo>
                  <a:pt x="482541" y="30303"/>
                </a:lnTo>
                <a:lnTo>
                  <a:pt x="463364" y="27645"/>
                </a:lnTo>
                <a:lnTo>
                  <a:pt x="444187" y="24986"/>
                </a:lnTo>
                <a:lnTo>
                  <a:pt x="425018" y="22328"/>
                </a:lnTo>
                <a:lnTo>
                  <a:pt x="405841" y="20202"/>
                </a:lnTo>
                <a:lnTo>
                  <a:pt x="386672" y="17544"/>
                </a:lnTo>
                <a:lnTo>
                  <a:pt x="367495" y="14885"/>
                </a:lnTo>
                <a:lnTo>
                  <a:pt x="348326" y="12227"/>
                </a:lnTo>
                <a:lnTo>
                  <a:pt x="329149" y="10101"/>
                </a:lnTo>
                <a:lnTo>
                  <a:pt x="310504" y="7442"/>
                </a:lnTo>
                <a:lnTo>
                  <a:pt x="291335" y="4784"/>
                </a:lnTo>
                <a:lnTo>
                  <a:pt x="272158" y="2658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4044" y="152033"/>
                </a:lnTo>
                <a:close/>
              </a:path>
            </a:pathLst>
          </a:custGeom>
          <a:solidFill>
            <a:srgbClr val="55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4852" y="5463937"/>
            <a:ext cx="532068" cy="164261"/>
          </a:xfrm>
          <a:custGeom>
            <a:avLst/>
            <a:gdLst/>
            <a:ahLst/>
            <a:cxnLst/>
            <a:rect l="l" t="t" r="r" b="b"/>
            <a:pathLst>
              <a:path w="532068" h="164261">
                <a:moveTo>
                  <a:pt x="20771" y="123864"/>
                </a:move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8301" y="152033"/>
                </a:lnTo>
                <a:lnTo>
                  <a:pt x="178957" y="151501"/>
                </a:lnTo>
                <a:lnTo>
                  <a:pt x="189074" y="151501"/>
                </a:lnTo>
                <a:lnTo>
                  <a:pt x="199723" y="150970"/>
                </a:lnTo>
                <a:lnTo>
                  <a:pt x="220496" y="150970"/>
                </a:lnTo>
                <a:lnTo>
                  <a:pt x="230620" y="150438"/>
                </a:lnTo>
                <a:lnTo>
                  <a:pt x="240737" y="150438"/>
                </a:lnTo>
                <a:lnTo>
                  <a:pt x="247129" y="152033"/>
                </a:lnTo>
                <a:lnTo>
                  <a:pt x="254053" y="153096"/>
                </a:lnTo>
                <a:lnTo>
                  <a:pt x="260445" y="154691"/>
                </a:lnTo>
                <a:lnTo>
                  <a:pt x="266830" y="155755"/>
                </a:lnTo>
                <a:lnTo>
                  <a:pt x="273755" y="156818"/>
                </a:lnTo>
                <a:lnTo>
                  <a:pt x="280147" y="157881"/>
                </a:lnTo>
                <a:lnTo>
                  <a:pt x="286539" y="159476"/>
                </a:lnTo>
                <a:lnTo>
                  <a:pt x="292931" y="160539"/>
                </a:lnTo>
                <a:lnTo>
                  <a:pt x="298259" y="160539"/>
                </a:lnTo>
                <a:lnTo>
                  <a:pt x="304120" y="161071"/>
                </a:lnTo>
                <a:lnTo>
                  <a:pt x="309440" y="161071"/>
                </a:lnTo>
                <a:lnTo>
                  <a:pt x="314768" y="161603"/>
                </a:lnTo>
                <a:lnTo>
                  <a:pt x="325949" y="161603"/>
                </a:lnTo>
                <a:lnTo>
                  <a:pt x="331277" y="162134"/>
                </a:lnTo>
                <a:lnTo>
                  <a:pt x="336605" y="162134"/>
                </a:lnTo>
                <a:lnTo>
                  <a:pt x="342466" y="162666"/>
                </a:lnTo>
                <a:lnTo>
                  <a:pt x="353114" y="162666"/>
                </a:lnTo>
                <a:lnTo>
                  <a:pt x="358443" y="163197"/>
                </a:lnTo>
                <a:lnTo>
                  <a:pt x="364303" y="163197"/>
                </a:lnTo>
                <a:lnTo>
                  <a:pt x="369623" y="163729"/>
                </a:lnTo>
                <a:lnTo>
                  <a:pt x="374952" y="163729"/>
                </a:lnTo>
                <a:lnTo>
                  <a:pt x="380280" y="164261"/>
                </a:lnTo>
                <a:lnTo>
                  <a:pt x="389864" y="156286"/>
                </a:lnTo>
                <a:lnTo>
                  <a:pt x="399449" y="148312"/>
                </a:lnTo>
                <a:lnTo>
                  <a:pt x="408509" y="140337"/>
                </a:lnTo>
                <a:lnTo>
                  <a:pt x="418094" y="132370"/>
                </a:lnTo>
                <a:lnTo>
                  <a:pt x="427678" y="124395"/>
                </a:lnTo>
                <a:lnTo>
                  <a:pt x="437270" y="116421"/>
                </a:lnTo>
                <a:lnTo>
                  <a:pt x="446855" y="108446"/>
                </a:lnTo>
                <a:lnTo>
                  <a:pt x="456440" y="100472"/>
                </a:lnTo>
                <a:lnTo>
                  <a:pt x="465492" y="92497"/>
                </a:lnTo>
                <a:lnTo>
                  <a:pt x="475084" y="84523"/>
                </a:lnTo>
                <a:lnTo>
                  <a:pt x="484669" y="76548"/>
                </a:lnTo>
                <a:lnTo>
                  <a:pt x="494254" y="68573"/>
                </a:lnTo>
                <a:lnTo>
                  <a:pt x="503846" y="60599"/>
                </a:lnTo>
                <a:lnTo>
                  <a:pt x="512898" y="52624"/>
                </a:lnTo>
                <a:lnTo>
                  <a:pt x="522483" y="44657"/>
                </a:lnTo>
                <a:lnTo>
                  <a:pt x="532068" y="36683"/>
                </a:lnTo>
                <a:lnTo>
                  <a:pt x="514494" y="34556"/>
                </a:lnTo>
                <a:lnTo>
                  <a:pt x="496921" y="31898"/>
                </a:lnTo>
                <a:lnTo>
                  <a:pt x="479873" y="29771"/>
                </a:lnTo>
                <a:lnTo>
                  <a:pt x="462300" y="27645"/>
                </a:lnTo>
                <a:lnTo>
                  <a:pt x="444727" y="24986"/>
                </a:lnTo>
                <a:lnTo>
                  <a:pt x="427146" y="22860"/>
                </a:lnTo>
                <a:lnTo>
                  <a:pt x="410105" y="20733"/>
                </a:lnTo>
                <a:lnTo>
                  <a:pt x="392525" y="18075"/>
                </a:lnTo>
                <a:lnTo>
                  <a:pt x="374951" y="15949"/>
                </a:lnTo>
                <a:lnTo>
                  <a:pt x="357910" y="13822"/>
                </a:lnTo>
                <a:lnTo>
                  <a:pt x="340330" y="11696"/>
                </a:lnTo>
                <a:lnTo>
                  <a:pt x="322757" y="9037"/>
                </a:lnTo>
                <a:lnTo>
                  <a:pt x="305184" y="6911"/>
                </a:lnTo>
                <a:lnTo>
                  <a:pt x="288135" y="4784"/>
                </a:lnTo>
                <a:lnTo>
                  <a:pt x="270562" y="2126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close/>
              </a:path>
            </a:pathLst>
          </a:custGeom>
          <a:solidFill>
            <a:srgbClr val="555B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4852" y="5463934"/>
            <a:ext cx="505442" cy="160008"/>
          </a:xfrm>
          <a:custGeom>
            <a:avLst/>
            <a:gdLst/>
            <a:ahLst/>
            <a:cxnLst/>
            <a:rect l="l" t="t" r="r" b="b"/>
            <a:pathLst>
              <a:path w="505442" h="160008">
                <a:moveTo>
                  <a:pt x="20771" y="123864"/>
                </a:move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6705" y="151501"/>
                </a:lnTo>
                <a:lnTo>
                  <a:pt x="175757" y="150970"/>
                </a:lnTo>
                <a:lnTo>
                  <a:pt x="184278" y="150438"/>
                </a:lnTo>
                <a:lnTo>
                  <a:pt x="192798" y="149375"/>
                </a:lnTo>
                <a:lnTo>
                  <a:pt x="201858" y="148843"/>
                </a:lnTo>
                <a:lnTo>
                  <a:pt x="210379" y="148312"/>
                </a:lnTo>
                <a:lnTo>
                  <a:pt x="218900" y="147780"/>
                </a:lnTo>
                <a:lnTo>
                  <a:pt x="227420" y="147248"/>
                </a:lnTo>
                <a:lnTo>
                  <a:pt x="234344" y="148843"/>
                </a:lnTo>
                <a:lnTo>
                  <a:pt x="240737" y="149907"/>
                </a:lnTo>
                <a:lnTo>
                  <a:pt x="247661" y="151501"/>
                </a:lnTo>
                <a:lnTo>
                  <a:pt x="254585" y="153096"/>
                </a:lnTo>
                <a:lnTo>
                  <a:pt x="260977" y="154160"/>
                </a:lnTo>
                <a:lnTo>
                  <a:pt x="267902" y="155755"/>
                </a:lnTo>
                <a:lnTo>
                  <a:pt x="274287" y="157349"/>
                </a:lnTo>
                <a:lnTo>
                  <a:pt x="281211" y="158944"/>
                </a:lnTo>
                <a:lnTo>
                  <a:pt x="311036" y="158944"/>
                </a:lnTo>
                <a:lnTo>
                  <a:pt x="321161" y="159476"/>
                </a:lnTo>
                <a:lnTo>
                  <a:pt x="340869" y="159476"/>
                </a:lnTo>
                <a:lnTo>
                  <a:pt x="350986" y="160008"/>
                </a:lnTo>
                <a:lnTo>
                  <a:pt x="360571" y="160008"/>
                </a:lnTo>
                <a:lnTo>
                  <a:pt x="369623" y="152033"/>
                </a:lnTo>
                <a:lnTo>
                  <a:pt x="378683" y="144059"/>
                </a:lnTo>
                <a:lnTo>
                  <a:pt x="387736" y="136084"/>
                </a:lnTo>
                <a:lnTo>
                  <a:pt x="396789" y="128648"/>
                </a:lnTo>
                <a:lnTo>
                  <a:pt x="405841" y="120674"/>
                </a:lnTo>
                <a:lnTo>
                  <a:pt x="414901" y="112699"/>
                </a:lnTo>
                <a:lnTo>
                  <a:pt x="423954" y="104725"/>
                </a:lnTo>
                <a:lnTo>
                  <a:pt x="433006" y="96750"/>
                </a:lnTo>
                <a:lnTo>
                  <a:pt x="442059" y="88776"/>
                </a:lnTo>
                <a:lnTo>
                  <a:pt x="451112" y="80801"/>
                </a:lnTo>
                <a:lnTo>
                  <a:pt x="460172" y="72826"/>
                </a:lnTo>
                <a:lnTo>
                  <a:pt x="469224" y="64852"/>
                </a:lnTo>
                <a:lnTo>
                  <a:pt x="478277" y="56877"/>
                </a:lnTo>
                <a:lnTo>
                  <a:pt x="487329" y="48910"/>
                </a:lnTo>
                <a:lnTo>
                  <a:pt x="496389" y="40936"/>
                </a:lnTo>
                <a:lnTo>
                  <a:pt x="505442" y="32961"/>
                </a:lnTo>
                <a:lnTo>
                  <a:pt x="489465" y="30835"/>
                </a:lnTo>
                <a:lnTo>
                  <a:pt x="474020" y="28708"/>
                </a:lnTo>
                <a:lnTo>
                  <a:pt x="458036" y="26581"/>
                </a:lnTo>
                <a:lnTo>
                  <a:pt x="442591" y="24455"/>
                </a:lnTo>
                <a:lnTo>
                  <a:pt x="426614" y="22860"/>
                </a:lnTo>
                <a:lnTo>
                  <a:pt x="410637" y="20733"/>
                </a:lnTo>
                <a:lnTo>
                  <a:pt x="395192" y="18607"/>
                </a:lnTo>
                <a:lnTo>
                  <a:pt x="379215" y="16480"/>
                </a:lnTo>
                <a:lnTo>
                  <a:pt x="363239" y="14354"/>
                </a:lnTo>
                <a:lnTo>
                  <a:pt x="347786" y="12227"/>
                </a:lnTo>
                <a:lnTo>
                  <a:pt x="331809" y="10101"/>
                </a:lnTo>
                <a:lnTo>
                  <a:pt x="316365" y="8506"/>
                </a:lnTo>
                <a:lnTo>
                  <a:pt x="300388" y="6379"/>
                </a:lnTo>
                <a:lnTo>
                  <a:pt x="284411" y="4253"/>
                </a:lnTo>
                <a:lnTo>
                  <a:pt x="268966" y="2126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close/>
              </a:path>
            </a:pathLst>
          </a:custGeom>
          <a:solidFill>
            <a:srgbClr val="585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4855" y="5463934"/>
            <a:ext cx="478277" cy="156818"/>
          </a:xfrm>
          <a:custGeom>
            <a:avLst/>
            <a:gdLst/>
            <a:ahLst/>
            <a:cxnLst/>
            <a:rect l="l" t="t" r="r" b="b"/>
            <a:pathLst>
              <a:path w="478277" h="156818">
                <a:moveTo>
                  <a:pt x="165109" y="150970"/>
                </a:moveTo>
                <a:lnTo>
                  <a:pt x="172033" y="149907"/>
                </a:lnTo>
                <a:lnTo>
                  <a:pt x="178957" y="148843"/>
                </a:lnTo>
                <a:lnTo>
                  <a:pt x="186414" y="147780"/>
                </a:lnTo>
                <a:lnTo>
                  <a:pt x="193338" y="146717"/>
                </a:lnTo>
                <a:lnTo>
                  <a:pt x="200255" y="145653"/>
                </a:lnTo>
                <a:lnTo>
                  <a:pt x="207179" y="144590"/>
                </a:lnTo>
                <a:lnTo>
                  <a:pt x="214103" y="143527"/>
                </a:lnTo>
                <a:lnTo>
                  <a:pt x="221028" y="145122"/>
                </a:lnTo>
                <a:lnTo>
                  <a:pt x="227952" y="147248"/>
                </a:lnTo>
                <a:lnTo>
                  <a:pt x="234876" y="148843"/>
                </a:lnTo>
                <a:lnTo>
                  <a:pt x="241801" y="150438"/>
                </a:lnTo>
                <a:lnTo>
                  <a:pt x="248725" y="152033"/>
                </a:lnTo>
                <a:lnTo>
                  <a:pt x="255649" y="153628"/>
                </a:lnTo>
                <a:lnTo>
                  <a:pt x="262574" y="155223"/>
                </a:lnTo>
                <a:lnTo>
                  <a:pt x="269498" y="156818"/>
                </a:lnTo>
                <a:lnTo>
                  <a:pt x="278551" y="156818"/>
                </a:lnTo>
                <a:lnTo>
                  <a:pt x="287603" y="156286"/>
                </a:lnTo>
                <a:lnTo>
                  <a:pt x="340869" y="156286"/>
                </a:lnTo>
                <a:lnTo>
                  <a:pt x="349390" y="148312"/>
                </a:lnTo>
                <a:lnTo>
                  <a:pt x="357910" y="140337"/>
                </a:lnTo>
                <a:lnTo>
                  <a:pt x="366431" y="132370"/>
                </a:lnTo>
                <a:lnTo>
                  <a:pt x="375484" y="124395"/>
                </a:lnTo>
                <a:lnTo>
                  <a:pt x="384004" y="116421"/>
                </a:lnTo>
                <a:lnTo>
                  <a:pt x="392525" y="108446"/>
                </a:lnTo>
                <a:lnTo>
                  <a:pt x="401053" y="100472"/>
                </a:lnTo>
                <a:lnTo>
                  <a:pt x="409573" y="93029"/>
                </a:lnTo>
                <a:lnTo>
                  <a:pt x="418094" y="85054"/>
                </a:lnTo>
                <a:lnTo>
                  <a:pt x="426614" y="77080"/>
                </a:lnTo>
                <a:lnTo>
                  <a:pt x="435135" y="69105"/>
                </a:lnTo>
                <a:lnTo>
                  <a:pt x="444187" y="61130"/>
                </a:lnTo>
                <a:lnTo>
                  <a:pt x="452715" y="53156"/>
                </a:lnTo>
                <a:lnTo>
                  <a:pt x="461236" y="45720"/>
                </a:lnTo>
                <a:lnTo>
                  <a:pt x="469756" y="37746"/>
                </a:lnTo>
                <a:lnTo>
                  <a:pt x="478277" y="29771"/>
                </a:lnTo>
                <a:lnTo>
                  <a:pt x="464428" y="27645"/>
                </a:lnTo>
                <a:lnTo>
                  <a:pt x="450047" y="26050"/>
                </a:lnTo>
                <a:lnTo>
                  <a:pt x="436199" y="23923"/>
                </a:lnTo>
                <a:lnTo>
                  <a:pt x="421818" y="22328"/>
                </a:lnTo>
                <a:lnTo>
                  <a:pt x="407977" y="20202"/>
                </a:lnTo>
                <a:lnTo>
                  <a:pt x="393596" y="18607"/>
                </a:lnTo>
                <a:lnTo>
                  <a:pt x="379747" y="16480"/>
                </a:lnTo>
                <a:lnTo>
                  <a:pt x="365899" y="14885"/>
                </a:lnTo>
                <a:lnTo>
                  <a:pt x="351518" y="12759"/>
                </a:lnTo>
                <a:lnTo>
                  <a:pt x="337670" y="11164"/>
                </a:lnTo>
                <a:lnTo>
                  <a:pt x="323289" y="9037"/>
                </a:lnTo>
                <a:lnTo>
                  <a:pt x="309440" y="7442"/>
                </a:lnTo>
                <a:lnTo>
                  <a:pt x="295060" y="5316"/>
                </a:lnTo>
                <a:lnTo>
                  <a:pt x="281211" y="3721"/>
                </a:lnTo>
                <a:lnTo>
                  <a:pt x="266830" y="1594"/>
                </a:lnTo>
                <a:lnTo>
                  <a:pt x="252989" y="0"/>
                </a:lnTo>
                <a:lnTo>
                  <a:pt x="237005" y="7442"/>
                </a:lnTo>
                <a:lnTo>
                  <a:pt x="221028" y="14885"/>
                </a:lnTo>
                <a:lnTo>
                  <a:pt x="205583" y="22860"/>
                </a:lnTo>
                <a:lnTo>
                  <a:pt x="189606" y="30303"/>
                </a:lnTo>
                <a:lnTo>
                  <a:pt x="173629" y="37746"/>
                </a:lnTo>
                <a:lnTo>
                  <a:pt x="157652" y="45189"/>
                </a:lnTo>
                <a:lnTo>
                  <a:pt x="142207" y="53156"/>
                </a:lnTo>
                <a:lnTo>
                  <a:pt x="126223" y="60599"/>
                </a:lnTo>
                <a:lnTo>
                  <a:pt x="110246" y="68042"/>
                </a:lnTo>
                <a:lnTo>
                  <a:pt x="94801" y="75485"/>
                </a:lnTo>
                <a:lnTo>
                  <a:pt x="78824" y="83459"/>
                </a:lnTo>
                <a:lnTo>
                  <a:pt x="63380" y="90902"/>
                </a:lnTo>
                <a:lnTo>
                  <a:pt x="47401" y="98345"/>
                </a:lnTo>
                <a:lnTo>
                  <a:pt x="31423" y="105788"/>
                </a:lnTo>
                <a:lnTo>
                  <a:pt x="15978" y="113763"/>
                </a:lnTo>
                <a:lnTo>
                  <a:pt x="0" y="121205"/>
                </a:lnTo>
                <a:lnTo>
                  <a:pt x="10119" y="122800"/>
                </a:lnTo>
                <a:lnTo>
                  <a:pt x="20771" y="123864"/>
                </a:lnTo>
                <a:lnTo>
                  <a:pt x="30891" y="125459"/>
                </a:lnTo>
                <a:lnTo>
                  <a:pt x="41010" y="126522"/>
                </a:lnTo>
                <a:lnTo>
                  <a:pt x="51662" y="128117"/>
                </a:lnTo>
                <a:lnTo>
                  <a:pt x="61781" y="129180"/>
                </a:lnTo>
                <a:lnTo>
                  <a:pt x="72434" y="130775"/>
                </a:lnTo>
                <a:lnTo>
                  <a:pt x="82556" y="131838"/>
                </a:lnTo>
                <a:lnTo>
                  <a:pt x="93205" y="133433"/>
                </a:lnTo>
                <a:lnTo>
                  <a:pt x="103322" y="135028"/>
                </a:lnTo>
                <a:lnTo>
                  <a:pt x="113978" y="136084"/>
                </a:lnTo>
                <a:lnTo>
                  <a:pt x="124095" y="137679"/>
                </a:lnTo>
                <a:lnTo>
                  <a:pt x="134751" y="138742"/>
                </a:lnTo>
                <a:lnTo>
                  <a:pt x="144868" y="140337"/>
                </a:lnTo>
                <a:lnTo>
                  <a:pt x="155517" y="141400"/>
                </a:lnTo>
                <a:lnTo>
                  <a:pt x="165641" y="142995"/>
                </a:lnTo>
                <a:lnTo>
                  <a:pt x="163512" y="145122"/>
                </a:lnTo>
                <a:lnTo>
                  <a:pt x="161909" y="147248"/>
                </a:lnTo>
                <a:lnTo>
                  <a:pt x="160313" y="149907"/>
                </a:lnTo>
                <a:lnTo>
                  <a:pt x="158184" y="152033"/>
                </a:lnTo>
                <a:lnTo>
                  <a:pt x="165109" y="150970"/>
                </a:lnTo>
                <a:close/>
              </a:path>
            </a:pathLst>
          </a:custGeom>
          <a:solidFill>
            <a:srgbClr val="585F6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4852" y="5463937"/>
            <a:ext cx="451644" cy="154691"/>
          </a:xfrm>
          <a:custGeom>
            <a:avLst/>
            <a:gdLst/>
            <a:ahLst/>
            <a:cxnLst/>
            <a:rect l="l" t="t" r="r" b="b"/>
            <a:pathLst>
              <a:path w="451644" h="154691">
                <a:moveTo>
                  <a:pt x="321693" y="152033"/>
                </a:moveTo>
                <a:lnTo>
                  <a:pt x="451644" y="26050"/>
                </a:lnTo>
                <a:lnTo>
                  <a:pt x="252989" y="0"/>
                </a:lnTo>
                <a:lnTo>
                  <a:pt x="0" y="121205"/>
                </a:lnTo>
                <a:lnTo>
                  <a:pt x="165641" y="142995"/>
                </a:lnTo>
                <a:lnTo>
                  <a:pt x="158184" y="152033"/>
                </a:lnTo>
                <a:lnTo>
                  <a:pt x="200794" y="140337"/>
                </a:lnTo>
                <a:lnTo>
                  <a:pt x="257778" y="154691"/>
                </a:lnTo>
                <a:lnTo>
                  <a:pt x="321693" y="152033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47146" y="5494769"/>
            <a:ext cx="23433" cy="16480"/>
          </a:xfrm>
          <a:custGeom>
            <a:avLst/>
            <a:gdLst/>
            <a:ahLst/>
            <a:cxnLst/>
            <a:rect l="l" t="t" r="r" b="b"/>
            <a:pathLst>
              <a:path w="23433" h="16480">
                <a:moveTo>
                  <a:pt x="0" y="8506"/>
                </a:moveTo>
                <a:lnTo>
                  <a:pt x="4788" y="16480"/>
                </a:lnTo>
                <a:lnTo>
                  <a:pt x="23433" y="7442"/>
                </a:lnTo>
                <a:lnTo>
                  <a:pt x="15976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89214" y="5500620"/>
            <a:ext cx="22908" cy="16473"/>
          </a:xfrm>
          <a:custGeom>
            <a:avLst/>
            <a:gdLst/>
            <a:ahLst/>
            <a:cxnLst/>
            <a:rect l="l" t="t" r="r" b="b"/>
            <a:pathLst>
              <a:path w="22908" h="16473">
                <a:moveTo>
                  <a:pt x="0" y="8506"/>
                </a:moveTo>
                <a:lnTo>
                  <a:pt x="4263" y="16473"/>
                </a:lnTo>
                <a:lnTo>
                  <a:pt x="22908" y="6911"/>
                </a:lnTo>
                <a:lnTo>
                  <a:pt x="15984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5435" y="5505937"/>
            <a:ext cx="22901" cy="17005"/>
          </a:xfrm>
          <a:custGeom>
            <a:avLst/>
            <a:gdLst/>
            <a:ahLst/>
            <a:cxnLst/>
            <a:rect l="l" t="t" r="r" b="b"/>
            <a:pathLst>
              <a:path w="22901" h="17005">
                <a:moveTo>
                  <a:pt x="0" y="9037"/>
                </a:moveTo>
                <a:lnTo>
                  <a:pt x="4263" y="17005"/>
                </a:lnTo>
                <a:lnTo>
                  <a:pt x="22901" y="7442"/>
                </a:lnTo>
                <a:lnTo>
                  <a:pt x="1651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6133" y="5490519"/>
            <a:ext cx="21837" cy="15417"/>
          </a:xfrm>
          <a:custGeom>
            <a:avLst/>
            <a:gdLst/>
            <a:ahLst/>
            <a:cxnLst/>
            <a:rect l="l" t="t" r="r" b="b"/>
            <a:pathLst>
              <a:path w="21837" h="15417">
                <a:moveTo>
                  <a:pt x="0" y="7974"/>
                </a:moveTo>
                <a:lnTo>
                  <a:pt x="3731" y="15417"/>
                </a:lnTo>
                <a:lnTo>
                  <a:pt x="21837" y="6911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4594" y="5486266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7974"/>
                </a:moveTo>
                <a:lnTo>
                  <a:pt x="3724" y="15949"/>
                </a:lnTo>
                <a:lnTo>
                  <a:pt x="21837" y="6911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28908" y="5479886"/>
            <a:ext cx="21305" cy="15949"/>
          </a:xfrm>
          <a:custGeom>
            <a:avLst/>
            <a:gdLst/>
            <a:ahLst/>
            <a:cxnLst/>
            <a:rect l="l" t="t" r="r" b="b"/>
            <a:pathLst>
              <a:path w="21305" h="15949">
                <a:moveTo>
                  <a:pt x="0" y="8506"/>
                </a:moveTo>
                <a:lnTo>
                  <a:pt x="3724" y="15949"/>
                </a:lnTo>
                <a:lnTo>
                  <a:pt x="21305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20513" y="5500617"/>
            <a:ext cx="30357" cy="10632"/>
          </a:xfrm>
          <a:custGeom>
            <a:avLst/>
            <a:gdLst/>
            <a:ahLst/>
            <a:cxnLst/>
            <a:rect l="l" t="t" r="r" b="b"/>
            <a:pathLst>
              <a:path w="30357" h="10632">
                <a:moveTo>
                  <a:pt x="30357" y="10632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62591" y="5506468"/>
            <a:ext cx="30357" cy="10625"/>
          </a:xfrm>
          <a:custGeom>
            <a:avLst/>
            <a:gdLst/>
            <a:ahLst/>
            <a:cxnLst/>
            <a:rect l="l" t="t" r="r" b="b"/>
            <a:pathLst>
              <a:path w="30357" h="10625">
                <a:moveTo>
                  <a:pt x="30357" y="10625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25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98809" y="5511785"/>
            <a:ext cx="30357" cy="11157"/>
          </a:xfrm>
          <a:custGeom>
            <a:avLst/>
            <a:gdLst/>
            <a:ahLst/>
            <a:cxnLst/>
            <a:rect l="l" t="t" r="r" b="b"/>
            <a:pathLst>
              <a:path w="30357" h="11157">
                <a:moveTo>
                  <a:pt x="30357" y="11157"/>
                </a:moveTo>
                <a:lnTo>
                  <a:pt x="28761" y="2126"/>
                </a:lnTo>
                <a:lnTo>
                  <a:pt x="5320" y="0"/>
                </a:lnTo>
                <a:lnTo>
                  <a:pt x="4788" y="1063"/>
                </a:lnTo>
                <a:lnTo>
                  <a:pt x="3192" y="3721"/>
                </a:lnTo>
                <a:lnTo>
                  <a:pt x="1064" y="6903"/>
                </a:lnTo>
                <a:lnTo>
                  <a:pt x="0" y="7967"/>
                </a:lnTo>
                <a:lnTo>
                  <a:pt x="30357" y="11157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0571" y="5495835"/>
            <a:ext cx="28761" cy="10101"/>
          </a:xfrm>
          <a:custGeom>
            <a:avLst/>
            <a:gdLst/>
            <a:ahLst/>
            <a:cxnLst/>
            <a:rect l="l" t="t" r="r" b="b"/>
            <a:pathLst>
              <a:path w="28761" h="10101">
                <a:moveTo>
                  <a:pt x="28761" y="10101"/>
                </a:moveTo>
                <a:lnTo>
                  <a:pt x="27157" y="2126"/>
                </a:lnTo>
                <a:lnTo>
                  <a:pt x="5860" y="0"/>
                </a:lnTo>
                <a:lnTo>
                  <a:pt x="5320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39025" y="5491579"/>
            <a:ext cx="28761" cy="10632"/>
          </a:xfrm>
          <a:custGeom>
            <a:avLst/>
            <a:gdLst/>
            <a:ahLst/>
            <a:cxnLst/>
            <a:rect l="l" t="t" r="r" b="b"/>
            <a:pathLst>
              <a:path w="28761" h="10632">
                <a:moveTo>
                  <a:pt x="28761" y="10632"/>
                </a:moveTo>
                <a:lnTo>
                  <a:pt x="27165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03339" y="5485200"/>
            <a:ext cx="28761" cy="10632"/>
          </a:xfrm>
          <a:custGeom>
            <a:avLst/>
            <a:gdLst/>
            <a:ahLst/>
            <a:cxnLst/>
            <a:rect l="l" t="t" r="r" b="b"/>
            <a:pathLst>
              <a:path w="28761" h="10632">
                <a:moveTo>
                  <a:pt x="28761" y="10632"/>
                </a:moveTo>
                <a:lnTo>
                  <a:pt x="27165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28761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6906" y="5495301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8984" y="5501149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1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05201" y="5507000"/>
            <a:ext cx="36749" cy="6911"/>
          </a:xfrm>
          <a:custGeom>
            <a:avLst/>
            <a:gdLst/>
            <a:ahLst/>
            <a:cxnLst/>
            <a:rect l="l" t="t" r="r" b="b"/>
            <a:pathLst>
              <a:path w="36749" h="6911">
                <a:moveTo>
                  <a:pt x="0" y="5848"/>
                </a:moveTo>
                <a:lnTo>
                  <a:pt x="21837" y="6911"/>
                </a:lnTo>
                <a:lnTo>
                  <a:pt x="36749" y="0"/>
                </a:lnTo>
                <a:lnTo>
                  <a:pt x="1171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86960" y="5491051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316"/>
                </a:moveTo>
                <a:lnTo>
                  <a:pt x="20233" y="6911"/>
                </a:lnTo>
                <a:lnTo>
                  <a:pt x="34082" y="0"/>
                </a:lnTo>
                <a:lnTo>
                  <a:pt x="1064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45417" y="5486798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848"/>
                </a:moveTo>
                <a:lnTo>
                  <a:pt x="20240" y="6911"/>
                </a:lnTo>
                <a:lnTo>
                  <a:pt x="34089" y="0"/>
                </a:lnTo>
                <a:lnTo>
                  <a:pt x="10648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09732" y="5480418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848"/>
                </a:moveTo>
                <a:lnTo>
                  <a:pt x="20240" y="6911"/>
                </a:lnTo>
                <a:lnTo>
                  <a:pt x="34089" y="0"/>
                </a:lnTo>
                <a:lnTo>
                  <a:pt x="10656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42882" y="5512316"/>
            <a:ext cx="23433" cy="16473"/>
          </a:xfrm>
          <a:custGeom>
            <a:avLst/>
            <a:gdLst/>
            <a:ahLst/>
            <a:cxnLst/>
            <a:rect l="l" t="t" r="r" b="b"/>
            <a:pathLst>
              <a:path w="23433" h="16473">
                <a:moveTo>
                  <a:pt x="0" y="8498"/>
                </a:moveTo>
                <a:lnTo>
                  <a:pt x="4263" y="16473"/>
                </a:lnTo>
                <a:lnTo>
                  <a:pt x="23433" y="6903"/>
                </a:lnTo>
                <a:lnTo>
                  <a:pt x="15976" y="0"/>
                </a:lnTo>
                <a:lnTo>
                  <a:pt x="0" y="8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84960" y="5517622"/>
            <a:ext cx="22901" cy="17012"/>
          </a:xfrm>
          <a:custGeom>
            <a:avLst/>
            <a:gdLst/>
            <a:ahLst/>
            <a:cxnLst/>
            <a:rect l="l" t="t" r="r" b="b"/>
            <a:pathLst>
              <a:path w="22901" h="17012">
                <a:moveTo>
                  <a:pt x="0" y="9037"/>
                </a:moveTo>
                <a:lnTo>
                  <a:pt x="4256" y="17012"/>
                </a:lnTo>
                <a:lnTo>
                  <a:pt x="22901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21178" y="5523470"/>
            <a:ext cx="22901" cy="17012"/>
          </a:xfrm>
          <a:custGeom>
            <a:avLst/>
            <a:gdLst/>
            <a:ahLst/>
            <a:cxnLst/>
            <a:rect l="l" t="t" r="r" b="b"/>
            <a:pathLst>
              <a:path w="22901" h="17012">
                <a:moveTo>
                  <a:pt x="0" y="9037"/>
                </a:moveTo>
                <a:lnTo>
                  <a:pt x="4256" y="17012"/>
                </a:lnTo>
                <a:lnTo>
                  <a:pt x="22901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01876" y="5507532"/>
            <a:ext cx="21305" cy="15941"/>
          </a:xfrm>
          <a:custGeom>
            <a:avLst/>
            <a:gdLst/>
            <a:ahLst/>
            <a:cxnLst/>
            <a:rect l="l" t="t" r="r" b="b"/>
            <a:pathLst>
              <a:path w="21305" h="15941">
                <a:moveTo>
                  <a:pt x="0" y="8498"/>
                </a:moveTo>
                <a:lnTo>
                  <a:pt x="3724" y="15941"/>
                </a:lnTo>
                <a:lnTo>
                  <a:pt x="21305" y="6911"/>
                </a:lnTo>
                <a:lnTo>
                  <a:pt x="14912" y="0"/>
                </a:lnTo>
                <a:lnTo>
                  <a:pt x="0" y="8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60330" y="5503807"/>
            <a:ext cx="21305" cy="15410"/>
          </a:xfrm>
          <a:custGeom>
            <a:avLst/>
            <a:gdLst/>
            <a:ahLst/>
            <a:cxnLst/>
            <a:rect l="l" t="t" r="r" b="b"/>
            <a:pathLst>
              <a:path w="21305" h="15410">
                <a:moveTo>
                  <a:pt x="0" y="7974"/>
                </a:moveTo>
                <a:lnTo>
                  <a:pt x="3731" y="15410"/>
                </a:lnTo>
                <a:lnTo>
                  <a:pt x="21305" y="6911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24112" y="5497430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7974"/>
                </a:moveTo>
                <a:lnTo>
                  <a:pt x="4263" y="15949"/>
                </a:lnTo>
                <a:lnTo>
                  <a:pt x="21837" y="6911"/>
                </a:lnTo>
                <a:lnTo>
                  <a:pt x="15444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16257" y="5518154"/>
            <a:ext cx="30357" cy="10632"/>
          </a:xfrm>
          <a:custGeom>
            <a:avLst/>
            <a:gdLst/>
            <a:ahLst/>
            <a:cxnLst/>
            <a:rect l="l" t="t" r="r" b="b"/>
            <a:pathLst>
              <a:path w="30357" h="10632">
                <a:moveTo>
                  <a:pt x="30357" y="10632"/>
                </a:moveTo>
                <a:lnTo>
                  <a:pt x="28754" y="2126"/>
                </a:lnTo>
                <a:lnTo>
                  <a:pt x="5852" y="0"/>
                </a:lnTo>
                <a:lnTo>
                  <a:pt x="5320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8327" y="5523470"/>
            <a:ext cx="30357" cy="11164"/>
          </a:xfrm>
          <a:custGeom>
            <a:avLst/>
            <a:gdLst/>
            <a:ahLst/>
            <a:cxnLst/>
            <a:rect l="l" t="t" r="r" b="b"/>
            <a:pathLst>
              <a:path w="30357" h="11164">
                <a:moveTo>
                  <a:pt x="30357" y="11164"/>
                </a:moveTo>
                <a:lnTo>
                  <a:pt x="28761" y="2126"/>
                </a:lnTo>
                <a:lnTo>
                  <a:pt x="5328" y="0"/>
                </a:lnTo>
                <a:lnTo>
                  <a:pt x="4796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94013" y="5529318"/>
            <a:ext cx="30889" cy="11164"/>
          </a:xfrm>
          <a:custGeom>
            <a:avLst/>
            <a:gdLst/>
            <a:ahLst/>
            <a:cxnLst/>
            <a:rect l="l" t="t" r="r" b="b"/>
            <a:pathLst>
              <a:path w="30889" h="11164">
                <a:moveTo>
                  <a:pt x="30889" y="11164"/>
                </a:moveTo>
                <a:lnTo>
                  <a:pt x="29293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889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76307" y="5513380"/>
            <a:ext cx="28761" cy="10093"/>
          </a:xfrm>
          <a:custGeom>
            <a:avLst/>
            <a:gdLst/>
            <a:ahLst/>
            <a:cxnLst/>
            <a:rect l="l" t="t" r="r" b="b"/>
            <a:pathLst>
              <a:path w="28761" h="10093">
                <a:moveTo>
                  <a:pt x="28761" y="10093"/>
                </a:moveTo>
                <a:lnTo>
                  <a:pt x="27165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14"/>
                </a:lnTo>
                <a:lnTo>
                  <a:pt x="1064" y="6372"/>
                </a:lnTo>
                <a:lnTo>
                  <a:pt x="0" y="7435"/>
                </a:lnTo>
                <a:lnTo>
                  <a:pt x="28761" y="10093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34766" y="5509126"/>
            <a:ext cx="28754" cy="10093"/>
          </a:xfrm>
          <a:custGeom>
            <a:avLst/>
            <a:gdLst/>
            <a:ahLst/>
            <a:cxnLst/>
            <a:rect l="l" t="t" r="r" b="b"/>
            <a:pathLst>
              <a:path w="28754" h="10093">
                <a:moveTo>
                  <a:pt x="28754" y="10093"/>
                </a:moveTo>
                <a:lnTo>
                  <a:pt x="27157" y="2126"/>
                </a:lnTo>
                <a:lnTo>
                  <a:pt x="5852" y="0"/>
                </a:lnTo>
                <a:lnTo>
                  <a:pt x="5320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35"/>
                </a:lnTo>
                <a:lnTo>
                  <a:pt x="28754" y="10093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99083" y="5502744"/>
            <a:ext cx="28761" cy="10632"/>
          </a:xfrm>
          <a:custGeom>
            <a:avLst/>
            <a:gdLst/>
            <a:ahLst/>
            <a:cxnLst/>
            <a:rect l="l" t="t" r="r" b="b"/>
            <a:pathLst>
              <a:path w="28761" h="10632">
                <a:moveTo>
                  <a:pt x="28761" y="10632"/>
                </a:moveTo>
                <a:lnTo>
                  <a:pt x="27157" y="2126"/>
                </a:lnTo>
                <a:lnTo>
                  <a:pt x="5320" y="0"/>
                </a:lnTo>
                <a:lnTo>
                  <a:pt x="4788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22642" y="5512848"/>
            <a:ext cx="36217" cy="7435"/>
          </a:xfrm>
          <a:custGeom>
            <a:avLst/>
            <a:gdLst/>
            <a:ahLst/>
            <a:cxnLst/>
            <a:rect l="l" t="t" r="r" b="b"/>
            <a:pathLst>
              <a:path w="36217" h="7435">
                <a:moveTo>
                  <a:pt x="0" y="5840"/>
                </a:moveTo>
                <a:lnTo>
                  <a:pt x="21837" y="7435"/>
                </a:lnTo>
                <a:lnTo>
                  <a:pt x="36217" y="0"/>
                </a:lnTo>
                <a:lnTo>
                  <a:pt x="11720" y="0"/>
                </a:lnTo>
                <a:lnTo>
                  <a:pt x="0" y="584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64720" y="5518689"/>
            <a:ext cx="36217" cy="6911"/>
          </a:xfrm>
          <a:custGeom>
            <a:avLst/>
            <a:gdLst/>
            <a:ahLst/>
            <a:cxnLst/>
            <a:rect l="l" t="t" r="r" b="b"/>
            <a:pathLst>
              <a:path w="36217" h="6911">
                <a:moveTo>
                  <a:pt x="0" y="5848"/>
                </a:moveTo>
                <a:lnTo>
                  <a:pt x="21837" y="6911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00937" y="5524002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188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82699" y="5508595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316"/>
                </a:moveTo>
                <a:lnTo>
                  <a:pt x="20240" y="6911"/>
                </a:lnTo>
                <a:lnTo>
                  <a:pt x="34089" y="0"/>
                </a:lnTo>
                <a:lnTo>
                  <a:pt x="1064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41153" y="5504342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316"/>
                </a:moveTo>
                <a:lnTo>
                  <a:pt x="20240" y="6911"/>
                </a:lnTo>
                <a:lnTo>
                  <a:pt x="34089" y="0"/>
                </a:lnTo>
                <a:lnTo>
                  <a:pt x="10656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05472" y="5497962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848"/>
                </a:moveTo>
                <a:lnTo>
                  <a:pt x="20233" y="6911"/>
                </a:lnTo>
                <a:lnTo>
                  <a:pt x="34082" y="0"/>
                </a:lnTo>
                <a:lnTo>
                  <a:pt x="10648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7377" y="5525065"/>
            <a:ext cx="23440" cy="17012"/>
          </a:xfrm>
          <a:custGeom>
            <a:avLst/>
            <a:gdLst/>
            <a:ahLst/>
            <a:cxnLst/>
            <a:rect l="l" t="t" r="r" b="b"/>
            <a:pathLst>
              <a:path w="23440" h="17012">
                <a:moveTo>
                  <a:pt x="0" y="9037"/>
                </a:moveTo>
                <a:lnTo>
                  <a:pt x="4263" y="17012"/>
                </a:lnTo>
                <a:lnTo>
                  <a:pt x="23440" y="7442"/>
                </a:lnTo>
                <a:lnTo>
                  <a:pt x="15984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09458" y="5530913"/>
            <a:ext cx="22901" cy="17012"/>
          </a:xfrm>
          <a:custGeom>
            <a:avLst/>
            <a:gdLst/>
            <a:ahLst/>
            <a:cxnLst/>
            <a:rect l="l" t="t" r="r" b="b"/>
            <a:pathLst>
              <a:path w="22901" h="17012">
                <a:moveTo>
                  <a:pt x="0" y="8506"/>
                </a:moveTo>
                <a:lnTo>
                  <a:pt x="4263" y="17012"/>
                </a:lnTo>
                <a:lnTo>
                  <a:pt x="22901" y="7442"/>
                </a:lnTo>
                <a:lnTo>
                  <a:pt x="15976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45676" y="5536761"/>
            <a:ext cx="22901" cy="16480"/>
          </a:xfrm>
          <a:custGeom>
            <a:avLst/>
            <a:gdLst/>
            <a:ahLst/>
            <a:cxnLst/>
            <a:rect l="l" t="t" r="r" b="b"/>
            <a:pathLst>
              <a:path w="22901" h="16480">
                <a:moveTo>
                  <a:pt x="0" y="8506"/>
                </a:moveTo>
                <a:lnTo>
                  <a:pt x="4263" y="16480"/>
                </a:lnTo>
                <a:lnTo>
                  <a:pt x="22901" y="6911"/>
                </a:lnTo>
                <a:lnTo>
                  <a:pt x="15976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26374" y="5520815"/>
            <a:ext cx="21305" cy="15949"/>
          </a:xfrm>
          <a:custGeom>
            <a:avLst/>
            <a:gdLst/>
            <a:ahLst/>
            <a:cxnLst/>
            <a:rect l="l" t="t" r="r" b="b"/>
            <a:pathLst>
              <a:path w="21305" h="15949">
                <a:moveTo>
                  <a:pt x="0" y="8506"/>
                </a:moveTo>
                <a:lnTo>
                  <a:pt x="3724" y="15949"/>
                </a:lnTo>
                <a:lnTo>
                  <a:pt x="21305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84828" y="5516562"/>
            <a:ext cx="21305" cy="15949"/>
          </a:xfrm>
          <a:custGeom>
            <a:avLst/>
            <a:gdLst/>
            <a:ahLst/>
            <a:cxnLst/>
            <a:rect l="l" t="t" r="r" b="b"/>
            <a:pathLst>
              <a:path w="21305" h="15949">
                <a:moveTo>
                  <a:pt x="0" y="8506"/>
                </a:moveTo>
                <a:lnTo>
                  <a:pt x="3731" y="15949"/>
                </a:lnTo>
                <a:lnTo>
                  <a:pt x="21305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48610" y="5510718"/>
            <a:ext cx="21837" cy="15410"/>
          </a:xfrm>
          <a:custGeom>
            <a:avLst/>
            <a:gdLst/>
            <a:ahLst/>
            <a:cxnLst/>
            <a:rect l="l" t="t" r="r" b="b"/>
            <a:pathLst>
              <a:path w="21837" h="15410">
                <a:moveTo>
                  <a:pt x="0" y="7967"/>
                </a:moveTo>
                <a:lnTo>
                  <a:pt x="4263" y="15410"/>
                </a:lnTo>
                <a:lnTo>
                  <a:pt x="21837" y="6372"/>
                </a:lnTo>
                <a:lnTo>
                  <a:pt x="15452" y="0"/>
                </a:lnTo>
                <a:lnTo>
                  <a:pt x="0" y="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40754" y="5530913"/>
            <a:ext cx="30357" cy="11164"/>
          </a:xfrm>
          <a:custGeom>
            <a:avLst/>
            <a:gdLst/>
            <a:ahLst/>
            <a:cxnLst/>
            <a:rect l="l" t="t" r="r" b="b"/>
            <a:pathLst>
              <a:path w="30357" h="11164">
                <a:moveTo>
                  <a:pt x="30357" y="11164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82832" y="5536761"/>
            <a:ext cx="30357" cy="11164"/>
          </a:xfrm>
          <a:custGeom>
            <a:avLst/>
            <a:gdLst/>
            <a:ahLst/>
            <a:cxnLst/>
            <a:rect l="l" t="t" r="r" b="b"/>
            <a:pathLst>
              <a:path w="30357" h="11164">
                <a:moveTo>
                  <a:pt x="30357" y="11164"/>
                </a:moveTo>
                <a:lnTo>
                  <a:pt x="28754" y="2126"/>
                </a:lnTo>
                <a:lnTo>
                  <a:pt x="5320" y="0"/>
                </a:lnTo>
                <a:lnTo>
                  <a:pt x="478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19040" y="5542609"/>
            <a:ext cx="30364" cy="10632"/>
          </a:xfrm>
          <a:custGeom>
            <a:avLst/>
            <a:gdLst/>
            <a:ahLst/>
            <a:cxnLst/>
            <a:rect l="l" t="t" r="r" b="b"/>
            <a:pathLst>
              <a:path w="30364" h="10632">
                <a:moveTo>
                  <a:pt x="30364" y="10632"/>
                </a:moveTo>
                <a:lnTo>
                  <a:pt x="28761" y="2126"/>
                </a:lnTo>
                <a:lnTo>
                  <a:pt x="5328" y="0"/>
                </a:lnTo>
                <a:lnTo>
                  <a:pt x="4796" y="1063"/>
                </a:lnTo>
                <a:lnTo>
                  <a:pt x="3199" y="3721"/>
                </a:lnTo>
                <a:lnTo>
                  <a:pt x="1071" y="6911"/>
                </a:lnTo>
                <a:lnTo>
                  <a:pt x="0" y="7974"/>
                </a:lnTo>
                <a:lnTo>
                  <a:pt x="30364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00805" y="5526128"/>
            <a:ext cx="28761" cy="10632"/>
          </a:xfrm>
          <a:custGeom>
            <a:avLst/>
            <a:gdLst/>
            <a:ahLst/>
            <a:cxnLst/>
            <a:rect l="l" t="t" r="r" b="b"/>
            <a:pathLst>
              <a:path w="28761" h="10632">
                <a:moveTo>
                  <a:pt x="28761" y="10632"/>
                </a:moveTo>
                <a:lnTo>
                  <a:pt x="27165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71" y="6911"/>
                </a:lnTo>
                <a:lnTo>
                  <a:pt x="0" y="7974"/>
                </a:lnTo>
                <a:lnTo>
                  <a:pt x="28761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59266" y="5522410"/>
            <a:ext cx="28761" cy="10101"/>
          </a:xfrm>
          <a:custGeom>
            <a:avLst/>
            <a:gdLst/>
            <a:ahLst/>
            <a:cxnLst/>
            <a:rect l="l" t="t" r="r" b="b"/>
            <a:pathLst>
              <a:path w="28761" h="10101">
                <a:moveTo>
                  <a:pt x="28761" y="10101"/>
                </a:moveTo>
                <a:lnTo>
                  <a:pt x="27165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23580" y="5516030"/>
            <a:ext cx="28761" cy="10101"/>
          </a:xfrm>
          <a:custGeom>
            <a:avLst/>
            <a:gdLst/>
            <a:ahLst/>
            <a:cxnLst/>
            <a:rect l="l" t="t" r="r" b="b"/>
            <a:pathLst>
              <a:path w="28761" h="10101">
                <a:moveTo>
                  <a:pt x="28761" y="10101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47146" y="5526131"/>
            <a:ext cx="36217" cy="6911"/>
          </a:xfrm>
          <a:custGeom>
            <a:avLst/>
            <a:gdLst/>
            <a:ahLst/>
            <a:cxnLst/>
            <a:rect l="l" t="t" r="r" b="b"/>
            <a:pathLst>
              <a:path w="36217" h="6911">
                <a:moveTo>
                  <a:pt x="0" y="5848"/>
                </a:moveTo>
                <a:lnTo>
                  <a:pt x="21837" y="6911"/>
                </a:lnTo>
                <a:lnTo>
                  <a:pt x="36217" y="0"/>
                </a:lnTo>
                <a:lnTo>
                  <a:pt x="1171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89217" y="5531445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25435" y="5537293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07197" y="5521347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848"/>
                </a:moveTo>
                <a:lnTo>
                  <a:pt x="20240" y="6911"/>
                </a:lnTo>
                <a:lnTo>
                  <a:pt x="34089" y="0"/>
                </a:lnTo>
                <a:lnTo>
                  <a:pt x="10656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65655" y="5517625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316"/>
                </a:moveTo>
                <a:lnTo>
                  <a:pt x="20233" y="6911"/>
                </a:lnTo>
                <a:lnTo>
                  <a:pt x="34082" y="0"/>
                </a:lnTo>
                <a:lnTo>
                  <a:pt x="1064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9973" y="5511253"/>
            <a:ext cx="34089" cy="6903"/>
          </a:xfrm>
          <a:custGeom>
            <a:avLst/>
            <a:gdLst/>
            <a:ahLst/>
            <a:cxnLst/>
            <a:rect l="l" t="t" r="r" b="b"/>
            <a:pathLst>
              <a:path w="34089" h="6903">
                <a:moveTo>
                  <a:pt x="0" y="5308"/>
                </a:moveTo>
                <a:lnTo>
                  <a:pt x="20240" y="6903"/>
                </a:lnTo>
                <a:lnTo>
                  <a:pt x="34089" y="0"/>
                </a:lnTo>
                <a:lnTo>
                  <a:pt x="10648" y="0"/>
                </a:lnTo>
                <a:lnTo>
                  <a:pt x="0" y="530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58856" y="5538356"/>
            <a:ext cx="23440" cy="16480"/>
          </a:xfrm>
          <a:custGeom>
            <a:avLst/>
            <a:gdLst/>
            <a:ahLst/>
            <a:cxnLst/>
            <a:rect l="l" t="t" r="r" b="b"/>
            <a:pathLst>
              <a:path w="23440" h="16480">
                <a:moveTo>
                  <a:pt x="0" y="8506"/>
                </a:moveTo>
                <a:lnTo>
                  <a:pt x="4263" y="16480"/>
                </a:lnTo>
                <a:lnTo>
                  <a:pt x="23440" y="7442"/>
                </a:lnTo>
                <a:lnTo>
                  <a:pt x="15984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00937" y="5544204"/>
            <a:ext cx="22901" cy="16480"/>
          </a:xfrm>
          <a:custGeom>
            <a:avLst/>
            <a:gdLst/>
            <a:ahLst/>
            <a:cxnLst/>
            <a:rect l="l" t="t" r="r" b="b"/>
            <a:pathLst>
              <a:path w="22901" h="16480">
                <a:moveTo>
                  <a:pt x="0" y="8506"/>
                </a:moveTo>
                <a:lnTo>
                  <a:pt x="4263" y="16480"/>
                </a:lnTo>
                <a:lnTo>
                  <a:pt x="22901" y="6911"/>
                </a:lnTo>
                <a:lnTo>
                  <a:pt x="15976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37155" y="5549521"/>
            <a:ext cx="22901" cy="17012"/>
          </a:xfrm>
          <a:custGeom>
            <a:avLst/>
            <a:gdLst/>
            <a:ahLst/>
            <a:cxnLst/>
            <a:rect l="l" t="t" r="r" b="b"/>
            <a:pathLst>
              <a:path w="22901" h="17012">
                <a:moveTo>
                  <a:pt x="0" y="9037"/>
                </a:moveTo>
                <a:lnTo>
                  <a:pt x="4796" y="17012"/>
                </a:lnTo>
                <a:lnTo>
                  <a:pt x="22901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17321" y="5534106"/>
            <a:ext cx="21837" cy="15417"/>
          </a:xfrm>
          <a:custGeom>
            <a:avLst/>
            <a:gdLst/>
            <a:ahLst/>
            <a:cxnLst/>
            <a:rect l="l" t="t" r="r" b="b"/>
            <a:pathLst>
              <a:path w="21837" h="15417">
                <a:moveTo>
                  <a:pt x="0" y="7974"/>
                </a:moveTo>
                <a:lnTo>
                  <a:pt x="4256" y="15417"/>
                </a:lnTo>
                <a:lnTo>
                  <a:pt x="21837" y="6911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75775" y="5529853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8506"/>
                </a:moveTo>
                <a:lnTo>
                  <a:pt x="4263" y="15949"/>
                </a:lnTo>
                <a:lnTo>
                  <a:pt x="21837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40089" y="5523473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8506"/>
                </a:moveTo>
                <a:lnTo>
                  <a:pt x="4263" y="15949"/>
                </a:lnTo>
                <a:lnTo>
                  <a:pt x="21837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32234" y="5544204"/>
            <a:ext cx="30357" cy="10632"/>
          </a:xfrm>
          <a:custGeom>
            <a:avLst/>
            <a:gdLst/>
            <a:ahLst/>
            <a:cxnLst/>
            <a:rect l="l" t="t" r="r" b="b"/>
            <a:pathLst>
              <a:path w="30357" h="10632">
                <a:moveTo>
                  <a:pt x="30357" y="10632"/>
                </a:moveTo>
                <a:lnTo>
                  <a:pt x="28761" y="2126"/>
                </a:lnTo>
                <a:lnTo>
                  <a:pt x="5860" y="0"/>
                </a:lnTo>
                <a:lnTo>
                  <a:pt x="5320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73772" y="5550052"/>
            <a:ext cx="30357" cy="10632"/>
          </a:xfrm>
          <a:custGeom>
            <a:avLst/>
            <a:gdLst/>
            <a:ahLst/>
            <a:cxnLst/>
            <a:rect l="l" t="t" r="r" b="b"/>
            <a:pathLst>
              <a:path w="30357" h="10632">
                <a:moveTo>
                  <a:pt x="30357" y="10632"/>
                </a:moveTo>
                <a:lnTo>
                  <a:pt x="29293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71" y="6911"/>
                </a:lnTo>
                <a:lnTo>
                  <a:pt x="0" y="7974"/>
                </a:lnTo>
                <a:lnTo>
                  <a:pt x="30357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09990" y="5555369"/>
            <a:ext cx="30357" cy="11164"/>
          </a:xfrm>
          <a:custGeom>
            <a:avLst/>
            <a:gdLst/>
            <a:ahLst/>
            <a:cxnLst/>
            <a:rect l="l" t="t" r="r" b="b"/>
            <a:pathLst>
              <a:path w="30357" h="11164">
                <a:moveTo>
                  <a:pt x="30357" y="11164"/>
                </a:moveTo>
                <a:lnTo>
                  <a:pt x="29293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92284" y="5539422"/>
            <a:ext cx="28761" cy="10101"/>
          </a:xfrm>
          <a:custGeom>
            <a:avLst/>
            <a:gdLst/>
            <a:ahLst/>
            <a:cxnLst/>
            <a:rect l="l" t="t" r="r" b="b"/>
            <a:pathLst>
              <a:path w="28761" h="10101">
                <a:moveTo>
                  <a:pt x="28761" y="10101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3199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50746" y="5535166"/>
            <a:ext cx="28761" cy="10632"/>
          </a:xfrm>
          <a:custGeom>
            <a:avLst/>
            <a:gdLst/>
            <a:ahLst/>
            <a:cxnLst/>
            <a:rect l="l" t="t" r="r" b="b"/>
            <a:pathLst>
              <a:path w="28761" h="10632">
                <a:moveTo>
                  <a:pt x="28761" y="10632"/>
                </a:moveTo>
                <a:lnTo>
                  <a:pt x="27157" y="2126"/>
                </a:lnTo>
                <a:lnTo>
                  <a:pt x="5320" y="0"/>
                </a:lnTo>
                <a:lnTo>
                  <a:pt x="478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28761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15060" y="5528787"/>
            <a:ext cx="28761" cy="10632"/>
          </a:xfrm>
          <a:custGeom>
            <a:avLst/>
            <a:gdLst/>
            <a:ahLst/>
            <a:cxnLst/>
            <a:rect l="l" t="t" r="r" b="b"/>
            <a:pathLst>
              <a:path w="28761" h="10632">
                <a:moveTo>
                  <a:pt x="28761" y="10632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2660" y="3721"/>
                </a:lnTo>
                <a:lnTo>
                  <a:pt x="1064" y="6911"/>
                </a:lnTo>
                <a:lnTo>
                  <a:pt x="0" y="7974"/>
                </a:lnTo>
                <a:lnTo>
                  <a:pt x="28761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38626" y="5538888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1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80696" y="5544736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305" y="7442"/>
                </a:lnTo>
                <a:lnTo>
                  <a:pt x="36217" y="0"/>
                </a:lnTo>
                <a:lnTo>
                  <a:pt x="11188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16382" y="5550587"/>
            <a:ext cx="36749" cy="6911"/>
          </a:xfrm>
          <a:custGeom>
            <a:avLst/>
            <a:gdLst/>
            <a:ahLst/>
            <a:cxnLst/>
            <a:rect l="l" t="t" r="r" b="b"/>
            <a:pathLst>
              <a:path w="36749" h="6911">
                <a:moveTo>
                  <a:pt x="0" y="5848"/>
                </a:moveTo>
                <a:lnTo>
                  <a:pt x="21837" y="6911"/>
                </a:lnTo>
                <a:lnTo>
                  <a:pt x="36749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98676" y="5534638"/>
            <a:ext cx="33557" cy="6911"/>
          </a:xfrm>
          <a:custGeom>
            <a:avLst/>
            <a:gdLst/>
            <a:ahLst/>
            <a:cxnLst/>
            <a:rect l="l" t="t" r="r" b="b"/>
            <a:pathLst>
              <a:path w="33557" h="6911">
                <a:moveTo>
                  <a:pt x="0" y="5316"/>
                </a:moveTo>
                <a:lnTo>
                  <a:pt x="20240" y="6911"/>
                </a:lnTo>
                <a:lnTo>
                  <a:pt x="33557" y="0"/>
                </a:lnTo>
                <a:lnTo>
                  <a:pt x="10656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57135" y="5530385"/>
            <a:ext cx="33550" cy="6911"/>
          </a:xfrm>
          <a:custGeom>
            <a:avLst/>
            <a:gdLst/>
            <a:ahLst/>
            <a:cxnLst/>
            <a:rect l="l" t="t" r="r" b="b"/>
            <a:pathLst>
              <a:path w="33550" h="6911">
                <a:moveTo>
                  <a:pt x="0" y="5848"/>
                </a:moveTo>
                <a:lnTo>
                  <a:pt x="20233" y="6911"/>
                </a:lnTo>
                <a:lnTo>
                  <a:pt x="33550" y="0"/>
                </a:lnTo>
                <a:lnTo>
                  <a:pt x="10648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20917" y="5524005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848"/>
                </a:moveTo>
                <a:lnTo>
                  <a:pt x="20765" y="6911"/>
                </a:lnTo>
                <a:lnTo>
                  <a:pt x="34082" y="0"/>
                </a:lnTo>
                <a:lnTo>
                  <a:pt x="1118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46479" y="5066331"/>
            <a:ext cx="699850" cy="462989"/>
          </a:xfrm>
          <a:custGeom>
            <a:avLst/>
            <a:gdLst/>
            <a:ahLst/>
            <a:cxnLst/>
            <a:rect l="l" t="t" r="r" b="b"/>
            <a:pathLst>
              <a:path w="699850" h="462989">
                <a:moveTo>
                  <a:pt x="689726" y="46754"/>
                </a:moveTo>
                <a:lnTo>
                  <a:pt x="538973" y="29756"/>
                </a:lnTo>
                <a:lnTo>
                  <a:pt x="513404" y="16982"/>
                </a:lnTo>
                <a:lnTo>
                  <a:pt x="307315" y="0"/>
                </a:lnTo>
                <a:lnTo>
                  <a:pt x="287074" y="12183"/>
                </a:lnTo>
                <a:lnTo>
                  <a:pt x="154455" y="0"/>
                </a:lnTo>
                <a:lnTo>
                  <a:pt x="9584" y="354018"/>
                </a:lnTo>
                <a:lnTo>
                  <a:pt x="10656" y="366778"/>
                </a:lnTo>
                <a:lnTo>
                  <a:pt x="0" y="371023"/>
                </a:lnTo>
                <a:lnTo>
                  <a:pt x="0" y="390694"/>
                </a:lnTo>
                <a:lnTo>
                  <a:pt x="558186" y="462989"/>
                </a:lnTo>
                <a:lnTo>
                  <a:pt x="579469" y="441731"/>
                </a:lnTo>
                <a:lnTo>
                  <a:pt x="699850" y="62703"/>
                </a:lnTo>
                <a:lnTo>
                  <a:pt x="689726" y="46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84155" y="5525065"/>
            <a:ext cx="22901" cy="17012"/>
          </a:xfrm>
          <a:custGeom>
            <a:avLst/>
            <a:gdLst/>
            <a:ahLst/>
            <a:cxnLst/>
            <a:rect l="l" t="t" r="r" b="b"/>
            <a:pathLst>
              <a:path w="22901" h="17012">
                <a:moveTo>
                  <a:pt x="0" y="9037"/>
                </a:moveTo>
                <a:lnTo>
                  <a:pt x="4256" y="17012"/>
                </a:lnTo>
                <a:lnTo>
                  <a:pt x="22901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25690" y="5530913"/>
            <a:ext cx="23440" cy="17012"/>
          </a:xfrm>
          <a:custGeom>
            <a:avLst/>
            <a:gdLst/>
            <a:ahLst/>
            <a:cxnLst/>
            <a:rect l="l" t="t" r="r" b="b"/>
            <a:pathLst>
              <a:path w="23440" h="17012">
                <a:moveTo>
                  <a:pt x="0" y="8506"/>
                </a:moveTo>
                <a:lnTo>
                  <a:pt x="4796" y="17012"/>
                </a:lnTo>
                <a:lnTo>
                  <a:pt x="23440" y="7442"/>
                </a:lnTo>
                <a:lnTo>
                  <a:pt x="15984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61908" y="5536761"/>
            <a:ext cx="23440" cy="16480"/>
          </a:xfrm>
          <a:custGeom>
            <a:avLst/>
            <a:gdLst/>
            <a:ahLst/>
            <a:cxnLst/>
            <a:rect l="l" t="t" r="r" b="b"/>
            <a:pathLst>
              <a:path w="23440" h="16480">
                <a:moveTo>
                  <a:pt x="0" y="8506"/>
                </a:moveTo>
                <a:lnTo>
                  <a:pt x="4263" y="16480"/>
                </a:lnTo>
                <a:lnTo>
                  <a:pt x="23440" y="6911"/>
                </a:lnTo>
                <a:lnTo>
                  <a:pt x="15984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42609" y="5520815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8506"/>
                </a:moveTo>
                <a:lnTo>
                  <a:pt x="4263" y="15949"/>
                </a:lnTo>
                <a:lnTo>
                  <a:pt x="21837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01070" y="5516562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8506"/>
                </a:moveTo>
                <a:lnTo>
                  <a:pt x="4256" y="15949"/>
                </a:lnTo>
                <a:lnTo>
                  <a:pt x="21837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965384" y="5510718"/>
            <a:ext cx="21837" cy="15410"/>
          </a:xfrm>
          <a:custGeom>
            <a:avLst/>
            <a:gdLst/>
            <a:ahLst/>
            <a:cxnLst/>
            <a:rect l="l" t="t" r="r" b="b"/>
            <a:pathLst>
              <a:path w="21837" h="15410">
                <a:moveTo>
                  <a:pt x="0" y="7967"/>
                </a:moveTo>
                <a:lnTo>
                  <a:pt x="4256" y="15410"/>
                </a:lnTo>
                <a:lnTo>
                  <a:pt x="21837" y="6372"/>
                </a:lnTo>
                <a:lnTo>
                  <a:pt x="14912" y="0"/>
                </a:lnTo>
                <a:lnTo>
                  <a:pt x="0" y="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56989" y="5530913"/>
            <a:ext cx="30357" cy="11164"/>
          </a:xfrm>
          <a:custGeom>
            <a:avLst/>
            <a:gdLst/>
            <a:ahLst/>
            <a:cxnLst/>
            <a:rect l="l" t="t" r="r" b="b"/>
            <a:pathLst>
              <a:path w="30357" h="11164">
                <a:moveTo>
                  <a:pt x="30357" y="11164"/>
                </a:moveTo>
                <a:lnTo>
                  <a:pt x="29293" y="2126"/>
                </a:lnTo>
                <a:lnTo>
                  <a:pt x="5860" y="0"/>
                </a:lnTo>
                <a:lnTo>
                  <a:pt x="5860" y="1063"/>
                </a:lnTo>
                <a:lnTo>
                  <a:pt x="3731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99067" y="5536761"/>
            <a:ext cx="30357" cy="11164"/>
          </a:xfrm>
          <a:custGeom>
            <a:avLst/>
            <a:gdLst/>
            <a:ahLst/>
            <a:cxnLst/>
            <a:rect l="l" t="t" r="r" b="b"/>
            <a:pathLst>
              <a:path w="30357" h="11164">
                <a:moveTo>
                  <a:pt x="30357" y="11164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35285" y="5542609"/>
            <a:ext cx="30357" cy="10632"/>
          </a:xfrm>
          <a:custGeom>
            <a:avLst/>
            <a:gdLst/>
            <a:ahLst/>
            <a:cxnLst/>
            <a:rect l="l" t="t" r="r" b="b"/>
            <a:pathLst>
              <a:path w="30357" h="10632">
                <a:moveTo>
                  <a:pt x="30357" y="10632"/>
                </a:moveTo>
                <a:lnTo>
                  <a:pt x="28761" y="2126"/>
                </a:lnTo>
                <a:lnTo>
                  <a:pt x="6392" y="0"/>
                </a:lnTo>
                <a:lnTo>
                  <a:pt x="5320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17579" y="5526128"/>
            <a:ext cx="28229" cy="10632"/>
          </a:xfrm>
          <a:custGeom>
            <a:avLst/>
            <a:gdLst/>
            <a:ahLst/>
            <a:cxnLst/>
            <a:rect l="l" t="t" r="r" b="b"/>
            <a:pathLst>
              <a:path w="28229" h="10632">
                <a:moveTo>
                  <a:pt x="28229" y="10632"/>
                </a:moveTo>
                <a:lnTo>
                  <a:pt x="27157" y="2126"/>
                </a:lnTo>
                <a:lnTo>
                  <a:pt x="5328" y="0"/>
                </a:lnTo>
                <a:lnTo>
                  <a:pt x="4788" y="1063"/>
                </a:lnTo>
                <a:lnTo>
                  <a:pt x="2660" y="3721"/>
                </a:lnTo>
                <a:lnTo>
                  <a:pt x="1064" y="6911"/>
                </a:lnTo>
                <a:lnTo>
                  <a:pt x="0" y="7974"/>
                </a:lnTo>
                <a:lnTo>
                  <a:pt x="28229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76033" y="5522410"/>
            <a:ext cx="28229" cy="10101"/>
          </a:xfrm>
          <a:custGeom>
            <a:avLst/>
            <a:gdLst/>
            <a:ahLst/>
            <a:cxnLst/>
            <a:rect l="l" t="t" r="r" b="b"/>
            <a:pathLst>
              <a:path w="28229" h="10101">
                <a:moveTo>
                  <a:pt x="28229" y="10101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2667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40348" y="5516030"/>
            <a:ext cx="28229" cy="10101"/>
          </a:xfrm>
          <a:custGeom>
            <a:avLst/>
            <a:gdLst/>
            <a:ahLst/>
            <a:cxnLst/>
            <a:rect l="l" t="t" r="r" b="b"/>
            <a:pathLst>
              <a:path w="28229" h="10101">
                <a:moveTo>
                  <a:pt x="28229" y="10101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2667" y="3721"/>
                </a:lnTo>
                <a:lnTo>
                  <a:pt x="1071" y="6379"/>
                </a:lnTo>
                <a:lnTo>
                  <a:pt x="0" y="7442"/>
                </a:lnTo>
                <a:lnTo>
                  <a:pt x="28229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64446" y="5526131"/>
            <a:ext cx="35685" cy="6911"/>
          </a:xfrm>
          <a:custGeom>
            <a:avLst/>
            <a:gdLst/>
            <a:ahLst/>
            <a:cxnLst/>
            <a:rect l="l" t="t" r="r" b="b"/>
            <a:pathLst>
              <a:path w="35685" h="6911">
                <a:moveTo>
                  <a:pt x="0" y="5848"/>
                </a:moveTo>
                <a:lnTo>
                  <a:pt x="21305" y="6911"/>
                </a:lnTo>
                <a:lnTo>
                  <a:pt x="35685" y="0"/>
                </a:lnTo>
                <a:lnTo>
                  <a:pt x="10656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105460" y="5531445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1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41677" y="5537293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1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23436" y="5521347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848"/>
                </a:moveTo>
                <a:lnTo>
                  <a:pt x="20765" y="6911"/>
                </a:lnTo>
                <a:lnTo>
                  <a:pt x="34082" y="0"/>
                </a:lnTo>
                <a:lnTo>
                  <a:pt x="1118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981893" y="5517625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316"/>
                </a:moveTo>
                <a:lnTo>
                  <a:pt x="20772" y="6911"/>
                </a:lnTo>
                <a:lnTo>
                  <a:pt x="34089" y="0"/>
                </a:lnTo>
                <a:lnTo>
                  <a:pt x="1118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46208" y="5511253"/>
            <a:ext cx="34089" cy="6903"/>
          </a:xfrm>
          <a:custGeom>
            <a:avLst/>
            <a:gdLst/>
            <a:ahLst/>
            <a:cxnLst/>
            <a:rect l="l" t="t" r="r" b="b"/>
            <a:pathLst>
              <a:path w="34089" h="6903">
                <a:moveTo>
                  <a:pt x="0" y="5308"/>
                </a:moveTo>
                <a:lnTo>
                  <a:pt x="20240" y="6903"/>
                </a:lnTo>
                <a:lnTo>
                  <a:pt x="34089" y="0"/>
                </a:lnTo>
                <a:lnTo>
                  <a:pt x="11188" y="0"/>
                </a:lnTo>
                <a:lnTo>
                  <a:pt x="0" y="530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80952" y="5539951"/>
            <a:ext cx="23440" cy="16480"/>
          </a:xfrm>
          <a:custGeom>
            <a:avLst/>
            <a:gdLst/>
            <a:ahLst/>
            <a:cxnLst/>
            <a:rect l="l" t="t" r="r" b="b"/>
            <a:pathLst>
              <a:path w="23440" h="16480">
                <a:moveTo>
                  <a:pt x="0" y="8506"/>
                </a:moveTo>
                <a:lnTo>
                  <a:pt x="4796" y="16480"/>
                </a:lnTo>
                <a:lnTo>
                  <a:pt x="23440" y="6911"/>
                </a:lnTo>
                <a:lnTo>
                  <a:pt x="15984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23033" y="5545267"/>
            <a:ext cx="22901" cy="17012"/>
          </a:xfrm>
          <a:custGeom>
            <a:avLst/>
            <a:gdLst/>
            <a:ahLst/>
            <a:cxnLst/>
            <a:rect l="l" t="t" r="r" b="b"/>
            <a:pathLst>
              <a:path w="22901" h="17012">
                <a:moveTo>
                  <a:pt x="0" y="9037"/>
                </a:moveTo>
                <a:lnTo>
                  <a:pt x="4263" y="17012"/>
                </a:lnTo>
                <a:lnTo>
                  <a:pt x="22901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59250" y="5551115"/>
            <a:ext cx="22901" cy="17012"/>
          </a:xfrm>
          <a:custGeom>
            <a:avLst/>
            <a:gdLst/>
            <a:ahLst/>
            <a:cxnLst/>
            <a:rect l="l" t="t" r="r" b="b"/>
            <a:pathLst>
              <a:path w="22901" h="17012">
                <a:moveTo>
                  <a:pt x="0" y="9037"/>
                </a:moveTo>
                <a:lnTo>
                  <a:pt x="4263" y="17012"/>
                </a:lnTo>
                <a:lnTo>
                  <a:pt x="22901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39948" y="5535169"/>
            <a:ext cx="21305" cy="15949"/>
          </a:xfrm>
          <a:custGeom>
            <a:avLst/>
            <a:gdLst/>
            <a:ahLst/>
            <a:cxnLst/>
            <a:rect l="l" t="t" r="r" b="b"/>
            <a:pathLst>
              <a:path w="21305" h="15949">
                <a:moveTo>
                  <a:pt x="0" y="8506"/>
                </a:moveTo>
                <a:lnTo>
                  <a:pt x="3724" y="15949"/>
                </a:lnTo>
                <a:lnTo>
                  <a:pt x="21305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98402" y="5531448"/>
            <a:ext cx="21305" cy="15417"/>
          </a:xfrm>
          <a:custGeom>
            <a:avLst/>
            <a:gdLst/>
            <a:ahLst/>
            <a:cxnLst/>
            <a:rect l="l" t="t" r="r" b="b"/>
            <a:pathLst>
              <a:path w="21305" h="15417">
                <a:moveTo>
                  <a:pt x="0" y="7974"/>
                </a:moveTo>
                <a:lnTo>
                  <a:pt x="3731" y="15417"/>
                </a:lnTo>
                <a:lnTo>
                  <a:pt x="21305" y="6911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62185" y="5525068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7974"/>
                </a:moveTo>
                <a:lnTo>
                  <a:pt x="4263" y="15949"/>
                </a:lnTo>
                <a:lnTo>
                  <a:pt x="21837" y="6911"/>
                </a:lnTo>
                <a:lnTo>
                  <a:pt x="15444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54329" y="5545799"/>
            <a:ext cx="30357" cy="10632"/>
          </a:xfrm>
          <a:custGeom>
            <a:avLst/>
            <a:gdLst/>
            <a:ahLst/>
            <a:cxnLst/>
            <a:rect l="l" t="t" r="r" b="b"/>
            <a:pathLst>
              <a:path w="30357" h="10632">
                <a:moveTo>
                  <a:pt x="30357" y="10632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96939" y="5551115"/>
            <a:ext cx="29825" cy="11164"/>
          </a:xfrm>
          <a:custGeom>
            <a:avLst/>
            <a:gdLst/>
            <a:ahLst/>
            <a:cxnLst/>
            <a:rect l="l" t="t" r="r" b="b"/>
            <a:pathLst>
              <a:path w="29825" h="11164">
                <a:moveTo>
                  <a:pt x="29825" y="11164"/>
                </a:moveTo>
                <a:lnTo>
                  <a:pt x="28221" y="2126"/>
                </a:lnTo>
                <a:lnTo>
                  <a:pt x="4788" y="0"/>
                </a:lnTo>
                <a:lnTo>
                  <a:pt x="4256" y="1063"/>
                </a:lnTo>
                <a:lnTo>
                  <a:pt x="2660" y="3721"/>
                </a:lnTo>
                <a:lnTo>
                  <a:pt x="1064" y="6911"/>
                </a:lnTo>
                <a:lnTo>
                  <a:pt x="0" y="7974"/>
                </a:lnTo>
                <a:lnTo>
                  <a:pt x="29825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32085" y="5556963"/>
            <a:ext cx="31429" cy="11164"/>
          </a:xfrm>
          <a:custGeom>
            <a:avLst/>
            <a:gdLst/>
            <a:ahLst/>
            <a:cxnLst/>
            <a:rect l="l" t="t" r="r" b="b"/>
            <a:pathLst>
              <a:path w="31429" h="11164">
                <a:moveTo>
                  <a:pt x="31429" y="11164"/>
                </a:moveTo>
                <a:lnTo>
                  <a:pt x="29293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1429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14379" y="5541017"/>
            <a:ext cx="28761" cy="10101"/>
          </a:xfrm>
          <a:custGeom>
            <a:avLst/>
            <a:gdLst/>
            <a:ahLst/>
            <a:cxnLst/>
            <a:rect l="l" t="t" r="r" b="b"/>
            <a:pathLst>
              <a:path w="28761" h="10101">
                <a:moveTo>
                  <a:pt x="28761" y="10101"/>
                </a:moveTo>
                <a:lnTo>
                  <a:pt x="27165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71" y="6379"/>
                </a:lnTo>
                <a:lnTo>
                  <a:pt x="0" y="7442"/>
                </a:lnTo>
                <a:lnTo>
                  <a:pt x="2876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972841" y="5536764"/>
            <a:ext cx="28761" cy="10101"/>
          </a:xfrm>
          <a:custGeom>
            <a:avLst/>
            <a:gdLst/>
            <a:ahLst/>
            <a:cxnLst/>
            <a:rect l="l" t="t" r="r" b="b"/>
            <a:pathLst>
              <a:path w="28761" h="10101">
                <a:moveTo>
                  <a:pt x="28761" y="10101"/>
                </a:moveTo>
                <a:lnTo>
                  <a:pt x="27157" y="2126"/>
                </a:lnTo>
                <a:lnTo>
                  <a:pt x="5860" y="0"/>
                </a:lnTo>
                <a:lnTo>
                  <a:pt x="5320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37155" y="5530382"/>
            <a:ext cx="28761" cy="10632"/>
          </a:xfrm>
          <a:custGeom>
            <a:avLst/>
            <a:gdLst/>
            <a:ahLst/>
            <a:cxnLst/>
            <a:rect l="l" t="t" r="r" b="b"/>
            <a:pathLst>
              <a:path w="28761" h="10632">
                <a:moveTo>
                  <a:pt x="28761" y="10632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60721" y="5540483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1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02792" y="5546334"/>
            <a:ext cx="36217" cy="6911"/>
          </a:xfrm>
          <a:custGeom>
            <a:avLst/>
            <a:gdLst/>
            <a:ahLst/>
            <a:cxnLst/>
            <a:rect l="l" t="t" r="r" b="b"/>
            <a:pathLst>
              <a:path w="36217" h="6911">
                <a:moveTo>
                  <a:pt x="0" y="5848"/>
                </a:moveTo>
                <a:lnTo>
                  <a:pt x="21837" y="6911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139010" y="5551647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188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20772" y="5536233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316"/>
                </a:moveTo>
                <a:lnTo>
                  <a:pt x="20240" y="6911"/>
                </a:lnTo>
                <a:lnTo>
                  <a:pt x="34089" y="0"/>
                </a:lnTo>
                <a:lnTo>
                  <a:pt x="10656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79230" y="5531979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316"/>
                </a:moveTo>
                <a:lnTo>
                  <a:pt x="20233" y="6911"/>
                </a:lnTo>
                <a:lnTo>
                  <a:pt x="34082" y="0"/>
                </a:lnTo>
                <a:lnTo>
                  <a:pt x="1064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43544" y="5525600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848"/>
                </a:moveTo>
                <a:lnTo>
                  <a:pt x="20240" y="6911"/>
                </a:lnTo>
                <a:lnTo>
                  <a:pt x="34082" y="0"/>
                </a:lnTo>
                <a:lnTo>
                  <a:pt x="10648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104395" y="5555900"/>
            <a:ext cx="22901" cy="16480"/>
          </a:xfrm>
          <a:custGeom>
            <a:avLst/>
            <a:gdLst/>
            <a:ahLst/>
            <a:cxnLst/>
            <a:rect l="l" t="t" r="r" b="b"/>
            <a:pathLst>
              <a:path w="22901" h="16480">
                <a:moveTo>
                  <a:pt x="0" y="8506"/>
                </a:moveTo>
                <a:lnTo>
                  <a:pt x="4256" y="16480"/>
                </a:lnTo>
                <a:lnTo>
                  <a:pt x="22901" y="6911"/>
                </a:lnTo>
                <a:lnTo>
                  <a:pt x="15976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45934" y="5561217"/>
            <a:ext cx="23433" cy="17012"/>
          </a:xfrm>
          <a:custGeom>
            <a:avLst/>
            <a:gdLst/>
            <a:ahLst/>
            <a:cxnLst/>
            <a:rect l="l" t="t" r="r" b="b"/>
            <a:pathLst>
              <a:path w="23433" h="17012">
                <a:moveTo>
                  <a:pt x="0" y="9037"/>
                </a:moveTo>
                <a:lnTo>
                  <a:pt x="4263" y="17012"/>
                </a:lnTo>
                <a:lnTo>
                  <a:pt x="23433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182152" y="5567065"/>
            <a:ext cx="23433" cy="17012"/>
          </a:xfrm>
          <a:custGeom>
            <a:avLst/>
            <a:gdLst/>
            <a:ahLst/>
            <a:cxnLst/>
            <a:rect l="l" t="t" r="r" b="b"/>
            <a:pathLst>
              <a:path w="23433" h="17012">
                <a:moveTo>
                  <a:pt x="0" y="9037"/>
                </a:moveTo>
                <a:lnTo>
                  <a:pt x="4263" y="17012"/>
                </a:lnTo>
                <a:lnTo>
                  <a:pt x="23433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062850" y="5551118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8506"/>
                </a:moveTo>
                <a:lnTo>
                  <a:pt x="4263" y="15949"/>
                </a:lnTo>
                <a:lnTo>
                  <a:pt x="21837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21304" y="5547397"/>
            <a:ext cx="21837" cy="15417"/>
          </a:xfrm>
          <a:custGeom>
            <a:avLst/>
            <a:gdLst/>
            <a:ahLst/>
            <a:cxnLst/>
            <a:rect l="l" t="t" r="r" b="b"/>
            <a:pathLst>
              <a:path w="21837" h="15417">
                <a:moveTo>
                  <a:pt x="0" y="7974"/>
                </a:moveTo>
                <a:lnTo>
                  <a:pt x="4263" y="15417"/>
                </a:lnTo>
                <a:lnTo>
                  <a:pt x="21837" y="6911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85618" y="5541017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7974"/>
                </a:moveTo>
                <a:lnTo>
                  <a:pt x="3731" y="15949"/>
                </a:lnTo>
                <a:lnTo>
                  <a:pt x="21837" y="6911"/>
                </a:lnTo>
                <a:lnTo>
                  <a:pt x="14920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77230" y="5561748"/>
            <a:ext cx="30357" cy="10632"/>
          </a:xfrm>
          <a:custGeom>
            <a:avLst/>
            <a:gdLst/>
            <a:ahLst/>
            <a:cxnLst/>
            <a:rect l="l" t="t" r="r" b="b"/>
            <a:pathLst>
              <a:path w="30357" h="10632">
                <a:moveTo>
                  <a:pt x="30357" y="10632"/>
                </a:moveTo>
                <a:lnTo>
                  <a:pt x="29293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19840" y="5567065"/>
            <a:ext cx="29825" cy="11164"/>
          </a:xfrm>
          <a:custGeom>
            <a:avLst/>
            <a:gdLst/>
            <a:ahLst/>
            <a:cxnLst/>
            <a:rect l="l" t="t" r="r" b="b"/>
            <a:pathLst>
              <a:path w="29825" h="11164">
                <a:moveTo>
                  <a:pt x="29825" y="11164"/>
                </a:moveTo>
                <a:lnTo>
                  <a:pt x="28221" y="2658"/>
                </a:lnTo>
                <a:lnTo>
                  <a:pt x="5320" y="0"/>
                </a:lnTo>
                <a:lnTo>
                  <a:pt x="4788" y="1063"/>
                </a:lnTo>
                <a:lnTo>
                  <a:pt x="2660" y="3721"/>
                </a:lnTo>
                <a:lnTo>
                  <a:pt x="1064" y="6911"/>
                </a:lnTo>
                <a:lnTo>
                  <a:pt x="0" y="7974"/>
                </a:lnTo>
                <a:lnTo>
                  <a:pt x="29825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155519" y="5572913"/>
            <a:ext cx="30897" cy="11164"/>
          </a:xfrm>
          <a:custGeom>
            <a:avLst/>
            <a:gdLst/>
            <a:ahLst/>
            <a:cxnLst/>
            <a:rect l="l" t="t" r="r" b="b"/>
            <a:pathLst>
              <a:path w="30897" h="11164">
                <a:moveTo>
                  <a:pt x="30897" y="11164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71" y="6911"/>
                </a:lnTo>
                <a:lnTo>
                  <a:pt x="0" y="7974"/>
                </a:lnTo>
                <a:lnTo>
                  <a:pt x="3089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37820" y="5556966"/>
            <a:ext cx="28221" cy="10101"/>
          </a:xfrm>
          <a:custGeom>
            <a:avLst/>
            <a:gdLst/>
            <a:ahLst/>
            <a:cxnLst/>
            <a:rect l="l" t="t" r="r" b="b"/>
            <a:pathLst>
              <a:path w="28221" h="10101">
                <a:moveTo>
                  <a:pt x="28221" y="10101"/>
                </a:moveTo>
                <a:lnTo>
                  <a:pt x="27157" y="2126"/>
                </a:lnTo>
                <a:lnTo>
                  <a:pt x="5320" y="0"/>
                </a:lnTo>
                <a:lnTo>
                  <a:pt x="4788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996274" y="5552713"/>
            <a:ext cx="28229" cy="10101"/>
          </a:xfrm>
          <a:custGeom>
            <a:avLst/>
            <a:gdLst/>
            <a:ahLst/>
            <a:cxnLst/>
            <a:rect l="l" t="t" r="r" b="b"/>
            <a:pathLst>
              <a:path w="28229" h="10101">
                <a:moveTo>
                  <a:pt x="28229" y="10101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60588" y="5546331"/>
            <a:ext cx="28229" cy="10632"/>
          </a:xfrm>
          <a:custGeom>
            <a:avLst/>
            <a:gdLst/>
            <a:ahLst/>
            <a:cxnLst/>
            <a:rect l="l" t="t" r="r" b="b"/>
            <a:pathLst>
              <a:path w="28229" h="10632">
                <a:moveTo>
                  <a:pt x="28229" y="10632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84155" y="5556432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305" y="7442"/>
                </a:lnTo>
                <a:lnTo>
                  <a:pt x="36217" y="0"/>
                </a:lnTo>
                <a:lnTo>
                  <a:pt x="1118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125693" y="5562280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161911" y="5567596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43673" y="5552182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316"/>
                </a:moveTo>
                <a:lnTo>
                  <a:pt x="20772" y="6911"/>
                </a:lnTo>
                <a:lnTo>
                  <a:pt x="34089" y="0"/>
                </a:lnTo>
                <a:lnTo>
                  <a:pt x="1118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02131" y="5547929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316"/>
                </a:moveTo>
                <a:lnTo>
                  <a:pt x="20233" y="6911"/>
                </a:lnTo>
                <a:lnTo>
                  <a:pt x="34082" y="0"/>
                </a:lnTo>
                <a:lnTo>
                  <a:pt x="11180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966449" y="5541549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848"/>
                </a:moveTo>
                <a:lnTo>
                  <a:pt x="20240" y="6911"/>
                </a:lnTo>
                <a:lnTo>
                  <a:pt x="34089" y="0"/>
                </a:lnTo>
                <a:lnTo>
                  <a:pt x="10648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95332" y="5568659"/>
            <a:ext cx="23440" cy="17012"/>
          </a:xfrm>
          <a:custGeom>
            <a:avLst/>
            <a:gdLst/>
            <a:ahLst/>
            <a:cxnLst/>
            <a:rect l="l" t="t" r="r" b="b"/>
            <a:pathLst>
              <a:path w="23440" h="17012">
                <a:moveTo>
                  <a:pt x="0" y="9037"/>
                </a:moveTo>
                <a:lnTo>
                  <a:pt x="4796" y="17012"/>
                </a:lnTo>
                <a:lnTo>
                  <a:pt x="23440" y="7442"/>
                </a:lnTo>
                <a:lnTo>
                  <a:pt x="15984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137413" y="5574507"/>
            <a:ext cx="22901" cy="17012"/>
          </a:xfrm>
          <a:custGeom>
            <a:avLst/>
            <a:gdLst/>
            <a:ahLst/>
            <a:cxnLst/>
            <a:rect l="l" t="t" r="r" b="b"/>
            <a:pathLst>
              <a:path w="22901" h="17012">
                <a:moveTo>
                  <a:pt x="0" y="8506"/>
                </a:moveTo>
                <a:lnTo>
                  <a:pt x="4263" y="17012"/>
                </a:lnTo>
                <a:lnTo>
                  <a:pt x="22901" y="7442"/>
                </a:lnTo>
                <a:lnTo>
                  <a:pt x="15976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73631" y="5580356"/>
            <a:ext cx="23433" cy="16480"/>
          </a:xfrm>
          <a:custGeom>
            <a:avLst/>
            <a:gdLst/>
            <a:ahLst/>
            <a:cxnLst/>
            <a:rect l="l" t="t" r="r" b="b"/>
            <a:pathLst>
              <a:path w="23433" h="16480">
                <a:moveTo>
                  <a:pt x="0" y="8506"/>
                </a:moveTo>
                <a:lnTo>
                  <a:pt x="4263" y="16480"/>
                </a:lnTo>
                <a:lnTo>
                  <a:pt x="23433" y="6911"/>
                </a:lnTo>
                <a:lnTo>
                  <a:pt x="15976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054329" y="5564409"/>
            <a:ext cx="21305" cy="15949"/>
          </a:xfrm>
          <a:custGeom>
            <a:avLst/>
            <a:gdLst/>
            <a:ahLst/>
            <a:cxnLst/>
            <a:rect l="l" t="t" r="r" b="b"/>
            <a:pathLst>
              <a:path w="21305" h="15949">
                <a:moveTo>
                  <a:pt x="0" y="8506"/>
                </a:moveTo>
                <a:lnTo>
                  <a:pt x="3724" y="15949"/>
                </a:lnTo>
                <a:lnTo>
                  <a:pt x="21305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012783" y="5560156"/>
            <a:ext cx="21305" cy="15949"/>
          </a:xfrm>
          <a:custGeom>
            <a:avLst/>
            <a:gdLst/>
            <a:ahLst/>
            <a:cxnLst/>
            <a:rect l="l" t="t" r="r" b="b"/>
            <a:pathLst>
              <a:path w="21305" h="15949">
                <a:moveTo>
                  <a:pt x="0" y="8506"/>
                </a:moveTo>
                <a:lnTo>
                  <a:pt x="3731" y="15949"/>
                </a:lnTo>
                <a:lnTo>
                  <a:pt x="21305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977097" y="5554308"/>
            <a:ext cx="21305" cy="15417"/>
          </a:xfrm>
          <a:custGeom>
            <a:avLst/>
            <a:gdLst/>
            <a:ahLst/>
            <a:cxnLst/>
            <a:rect l="l" t="t" r="r" b="b"/>
            <a:pathLst>
              <a:path w="21305" h="15417">
                <a:moveTo>
                  <a:pt x="0" y="7974"/>
                </a:moveTo>
                <a:lnTo>
                  <a:pt x="3731" y="15417"/>
                </a:lnTo>
                <a:lnTo>
                  <a:pt x="21305" y="6379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068710" y="5574507"/>
            <a:ext cx="30357" cy="11164"/>
          </a:xfrm>
          <a:custGeom>
            <a:avLst/>
            <a:gdLst/>
            <a:ahLst/>
            <a:cxnLst/>
            <a:rect l="l" t="t" r="r" b="b"/>
            <a:pathLst>
              <a:path w="30357" h="11164">
                <a:moveTo>
                  <a:pt x="30357" y="11164"/>
                </a:moveTo>
                <a:lnTo>
                  <a:pt x="28761" y="2126"/>
                </a:lnTo>
                <a:lnTo>
                  <a:pt x="6392" y="0"/>
                </a:lnTo>
                <a:lnTo>
                  <a:pt x="5320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110780" y="5580356"/>
            <a:ext cx="30897" cy="11164"/>
          </a:xfrm>
          <a:custGeom>
            <a:avLst/>
            <a:gdLst/>
            <a:ahLst/>
            <a:cxnLst/>
            <a:rect l="l" t="t" r="r" b="b"/>
            <a:pathLst>
              <a:path w="30897" h="11164">
                <a:moveTo>
                  <a:pt x="30897" y="11164"/>
                </a:moveTo>
                <a:lnTo>
                  <a:pt x="28761" y="2126"/>
                </a:lnTo>
                <a:lnTo>
                  <a:pt x="5328" y="0"/>
                </a:lnTo>
                <a:lnTo>
                  <a:pt x="4796" y="1063"/>
                </a:lnTo>
                <a:lnTo>
                  <a:pt x="3199" y="3721"/>
                </a:lnTo>
                <a:lnTo>
                  <a:pt x="1071" y="6911"/>
                </a:lnTo>
                <a:lnTo>
                  <a:pt x="0" y="7974"/>
                </a:lnTo>
                <a:lnTo>
                  <a:pt x="3089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146998" y="5586204"/>
            <a:ext cx="30357" cy="10632"/>
          </a:xfrm>
          <a:custGeom>
            <a:avLst/>
            <a:gdLst/>
            <a:ahLst/>
            <a:cxnLst/>
            <a:rect l="l" t="t" r="r" b="b"/>
            <a:pathLst>
              <a:path w="30357" h="10632">
                <a:moveTo>
                  <a:pt x="30357" y="10632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28760" y="5569723"/>
            <a:ext cx="28761" cy="10632"/>
          </a:xfrm>
          <a:custGeom>
            <a:avLst/>
            <a:gdLst/>
            <a:ahLst/>
            <a:cxnLst/>
            <a:rect l="l" t="t" r="r" b="b"/>
            <a:pathLst>
              <a:path w="28761" h="10632">
                <a:moveTo>
                  <a:pt x="28761" y="10632"/>
                </a:moveTo>
                <a:lnTo>
                  <a:pt x="27165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28761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987222" y="5566004"/>
            <a:ext cx="28761" cy="10101"/>
          </a:xfrm>
          <a:custGeom>
            <a:avLst/>
            <a:gdLst/>
            <a:ahLst/>
            <a:cxnLst/>
            <a:rect l="l" t="t" r="r" b="b"/>
            <a:pathLst>
              <a:path w="28761" h="10101">
                <a:moveTo>
                  <a:pt x="28761" y="10101"/>
                </a:moveTo>
                <a:lnTo>
                  <a:pt x="27157" y="2126"/>
                </a:lnTo>
                <a:lnTo>
                  <a:pt x="5860" y="0"/>
                </a:lnTo>
                <a:lnTo>
                  <a:pt x="5320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951536" y="5559625"/>
            <a:ext cx="28761" cy="10101"/>
          </a:xfrm>
          <a:custGeom>
            <a:avLst/>
            <a:gdLst/>
            <a:ahLst/>
            <a:cxnLst/>
            <a:rect l="l" t="t" r="r" b="b"/>
            <a:pathLst>
              <a:path w="28761" h="10101">
                <a:moveTo>
                  <a:pt x="28761" y="10101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075102" y="5569726"/>
            <a:ext cx="36217" cy="6911"/>
          </a:xfrm>
          <a:custGeom>
            <a:avLst/>
            <a:gdLst/>
            <a:ahLst/>
            <a:cxnLst/>
            <a:rect l="l" t="t" r="r" b="b"/>
            <a:pathLst>
              <a:path w="36217" h="6911">
                <a:moveTo>
                  <a:pt x="0" y="5848"/>
                </a:moveTo>
                <a:lnTo>
                  <a:pt x="21837" y="6911"/>
                </a:lnTo>
                <a:lnTo>
                  <a:pt x="36217" y="0"/>
                </a:lnTo>
                <a:lnTo>
                  <a:pt x="1171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117173" y="5575039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153390" y="5580887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035152" y="5564941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848"/>
                </a:moveTo>
                <a:lnTo>
                  <a:pt x="20240" y="6911"/>
                </a:lnTo>
                <a:lnTo>
                  <a:pt x="34089" y="0"/>
                </a:lnTo>
                <a:lnTo>
                  <a:pt x="10656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93611" y="5561220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316"/>
                </a:moveTo>
                <a:lnTo>
                  <a:pt x="20233" y="6911"/>
                </a:lnTo>
                <a:lnTo>
                  <a:pt x="34082" y="0"/>
                </a:lnTo>
                <a:lnTo>
                  <a:pt x="1064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957925" y="5554840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316"/>
                </a:moveTo>
                <a:lnTo>
                  <a:pt x="20233" y="6911"/>
                </a:lnTo>
                <a:lnTo>
                  <a:pt x="34082" y="0"/>
                </a:lnTo>
                <a:lnTo>
                  <a:pt x="1064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070838" y="5580356"/>
            <a:ext cx="23433" cy="17012"/>
          </a:xfrm>
          <a:custGeom>
            <a:avLst/>
            <a:gdLst/>
            <a:ahLst/>
            <a:cxnLst/>
            <a:rect l="l" t="t" r="r" b="b"/>
            <a:pathLst>
              <a:path w="23433" h="17012">
                <a:moveTo>
                  <a:pt x="0" y="9037"/>
                </a:moveTo>
                <a:lnTo>
                  <a:pt x="4263" y="17012"/>
                </a:lnTo>
                <a:lnTo>
                  <a:pt x="23433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835958" y="5551115"/>
            <a:ext cx="22901" cy="17012"/>
          </a:xfrm>
          <a:custGeom>
            <a:avLst/>
            <a:gdLst/>
            <a:ahLst/>
            <a:cxnLst/>
            <a:rect l="l" t="t" r="r" b="b"/>
            <a:pathLst>
              <a:path w="22901" h="17012">
                <a:moveTo>
                  <a:pt x="0" y="9037"/>
                </a:moveTo>
                <a:lnTo>
                  <a:pt x="4263" y="17012"/>
                </a:lnTo>
                <a:lnTo>
                  <a:pt x="22901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12916" y="5586207"/>
            <a:ext cx="22901" cy="16473"/>
          </a:xfrm>
          <a:custGeom>
            <a:avLst/>
            <a:gdLst/>
            <a:ahLst/>
            <a:cxnLst/>
            <a:rect l="l" t="t" r="r" b="b"/>
            <a:pathLst>
              <a:path w="22901" h="16473">
                <a:moveTo>
                  <a:pt x="0" y="8506"/>
                </a:moveTo>
                <a:lnTo>
                  <a:pt x="4256" y="16473"/>
                </a:lnTo>
                <a:lnTo>
                  <a:pt x="22901" y="7442"/>
                </a:lnTo>
                <a:lnTo>
                  <a:pt x="15976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877504" y="5556963"/>
            <a:ext cx="23433" cy="17012"/>
          </a:xfrm>
          <a:custGeom>
            <a:avLst/>
            <a:gdLst/>
            <a:ahLst/>
            <a:cxnLst/>
            <a:rect l="l" t="t" r="r" b="b"/>
            <a:pathLst>
              <a:path w="23433" h="17012">
                <a:moveTo>
                  <a:pt x="0" y="9037"/>
                </a:moveTo>
                <a:lnTo>
                  <a:pt x="4256" y="17012"/>
                </a:lnTo>
                <a:lnTo>
                  <a:pt x="23433" y="7442"/>
                </a:lnTo>
                <a:lnTo>
                  <a:pt x="15976" y="0"/>
                </a:lnTo>
                <a:lnTo>
                  <a:pt x="0" y="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49134" y="5592055"/>
            <a:ext cx="22901" cy="16473"/>
          </a:xfrm>
          <a:custGeom>
            <a:avLst/>
            <a:gdLst/>
            <a:ahLst/>
            <a:cxnLst/>
            <a:rect l="l" t="t" r="r" b="b"/>
            <a:pathLst>
              <a:path w="22901" h="16473">
                <a:moveTo>
                  <a:pt x="0" y="8498"/>
                </a:moveTo>
                <a:lnTo>
                  <a:pt x="4256" y="16473"/>
                </a:lnTo>
                <a:lnTo>
                  <a:pt x="22901" y="6911"/>
                </a:lnTo>
                <a:lnTo>
                  <a:pt x="15976" y="0"/>
                </a:lnTo>
                <a:lnTo>
                  <a:pt x="0" y="8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913722" y="5562811"/>
            <a:ext cx="23433" cy="16480"/>
          </a:xfrm>
          <a:custGeom>
            <a:avLst/>
            <a:gdLst/>
            <a:ahLst/>
            <a:cxnLst/>
            <a:rect l="l" t="t" r="r" b="b"/>
            <a:pathLst>
              <a:path w="23433" h="16480">
                <a:moveTo>
                  <a:pt x="0" y="8506"/>
                </a:moveTo>
                <a:lnTo>
                  <a:pt x="4256" y="16480"/>
                </a:lnTo>
                <a:lnTo>
                  <a:pt x="23433" y="7442"/>
                </a:lnTo>
                <a:lnTo>
                  <a:pt x="15976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030364" y="5576105"/>
            <a:ext cx="20765" cy="15949"/>
          </a:xfrm>
          <a:custGeom>
            <a:avLst/>
            <a:gdLst/>
            <a:ahLst/>
            <a:cxnLst/>
            <a:rect l="l" t="t" r="r" b="b"/>
            <a:pathLst>
              <a:path w="20765" h="15949">
                <a:moveTo>
                  <a:pt x="0" y="7974"/>
                </a:moveTo>
                <a:lnTo>
                  <a:pt x="3192" y="15949"/>
                </a:lnTo>
                <a:lnTo>
                  <a:pt x="20765" y="6911"/>
                </a:lnTo>
                <a:lnTo>
                  <a:pt x="14373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794420" y="5546865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8506"/>
                </a:moveTo>
                <a:lnTo>
                  <a:pt x="4256" y="15949"/>
                </a:lnTo>
                <a:lnTo>
                  <a:pt x="21837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988286" y="5571852"/>
            <a:ext cx="21305" cy="15949"/>
          </a:xfrm>
          <a:custGeom>
            <a:avLst/>
            <a:gdLst/>
            <a:ahLst/>
            <a:cxnLst/>
            <a:rect l="l" t="t" r="r" b="b"/>
            <a:pathLst>
              <a:path w="21305" h="15949">
                <a:moveTo>
                  <a:pt x="0" y="8506"/>
                </a:moveTo>
                <a:lnTo>
                  <a:pt x="3724" y="15949"/>
                </a:lnTo>
                <a:lnTo>
                  <a:pt x="21305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752874" y="5543144"/>
            <a:ext cx="21837" cy="15417"/>
          </a:xfrm>
          <a:custGeom>
            <a:avLst/>
            <a:gdLst/>
            <a:ahLst/>
            <a:cxnLst/>
            <a:rect l="l" t="t" r="r" b="b"/>
            <a:pathLst>
              <a:path w="21837" h="15417">
                <a:moveTo>
                  <a:pt x="0" y="7974"/>
                </a:moveTo>
                <a:lnTo>
                  <a:pt x="4263" y="15417"/>
                </a:lnTo>
                <a:lnTo>
                  <a:pt x="21837" y="6911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952600" y="5565473"/>
            <a:ext cx="21305" cy="15949"/>
          </a:xfrm>
          <a:custGeom>
            <a:avLst/>
            <a:gdLst/>
            <a:ahLst/>
            <a:cxnLst/>
            <a:rect l="l" t="t" r="r" b="b"/>
            <a:pathLst>
              <a:path w="21305" h="15949">
                <a:moveTo>
                  <a:pt x="0" y="8506"/>
                </a:moveTo>
                <a:lnTo>
                  <a:pt x="3731" y="15949"/>
                </a:lnTo>
                <a:lnTo>
                  <a:pt x="21305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717188" y="5536764"/>
            <a:ext cx="21837" cy="15417"/>
          </a:xfrm>
          <a:custGeom>
            <a:avLst/>
            <a:gdLst/>
            <a:ahLst/>
            <a:cxnLst/>
            <a:rect l="l" t="t" r="r" b="b"/>
            <a:pathLst>
              <a:path w="21837" h="15417">
                <a:moveTo>
                  <a:pt x="0" y="7974"/>
                </a:moveTo>
                <a:lnTo>
                  <a:pt x="4263" y="15417"/>
                </a:lnTo>
                <a:lnTo>
                  <a:pt x="21837" y="6911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044205" y="5586204"/>
            <a:ext cx="30897" cy="11164"/>
          </a:xfrm>
          <a:custGeom>
            <a:avLst/>
            <a:gdLst/>
            <a:ahLst/>
            <a:cxnLst/>
            <a:rect l="l" t="t" r="r" b="b"/>
            <a:pathLst>
              <a:path w="30897" h="11164">
                <a:moveTo>
                  <a:pt x="30897" y="11164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71" y="6911"/>
                </a:lnTo>
                <a:lnTo>
                  <a:pt x="0" y="7974"/>
                </a:lnTo>
                <a:lnTo>
                  <a:pt x="3089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808800" y="5556963"/>
            <a:ext cx="30889" cy="11164"/>
          </a:xfrm>
          <a:custGeom>
            <a:avLst/>
            <a:gdLst/>
            <a:ahLst/>
            <a:cxnLst/>
            <a:rect l="l" t="t" r="r" b="b"/>
            <a:pathLst>
              <a:path w="30889" h="11164">
                <a:moveTo>
                  <a:pt x="30889" y="11164"/>
                </a:moveTo>
                <a:lnTo>
                  <a:pt x="29293" y="2658"/>
                </a:lnTo>
                <a:lnTo>
                  <a:pt x="5852" y="0"/>
                </a:lnTo>
                <a:lnTo>
                  <a:pt x="5320" y="1063"/>
                </a:lnTo>
                <a:lnTo>
                  <a:pt x="3192" y="4253"/>
                </a:lnTo>
                <a:lnTo>
                  <a:pt x="1064" y="6911"/>
                </a:lnTo>
                <a:lnTo>
                  <a:pt x="0" y="8506"/>
                </a:lnTo>
                <a:lnTo>
                  <a:pt x="30889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086283" y="5592055"/>
            <a:ext cx="30357" cy="10625"/>
          </a:xfrm>
          <a:custGeom>
            <a:avLst/>
            <a:gdLst/>
            <a:ahLst/>
            <a:cxnLst/>
            <a:rect l="l" t="t" r="r" b="b"/>
            <a:pathLst>
              <a:path w="30357" h="10625">
                <a:moveTo>
                  <a:pt x="30357" y="10625"/>
                </a:moveTo>
                <a:lnTo>
                  <a:pt x="28761" y="2126"/>
                </a:lnTo>
                <a:lnTo>
                  <a:pt x="5328" y="0"/>
                </a:lnTo>
                <a:lnTo>
                  <a:pt x="4796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67"/>
                </a:lnTo>
                <a:lnTo>
                  <a:pt x="30357" y="10625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50871" y="5562811"/>
            <a:ext cx="30357" cy="11164"/>
          </a:xfrm>
          <a:custGeom>
            <a:avLst/>
            <a:gdLst/>
            <a:ahLst/>
            <a:cxnLst/>
            <a:rect l="l" t="t" r="r" b="b"/>
            <a:pathLst>
              <a:path w="30357" h="11164">
                <a:moveTo>
                  <a:pt x="30357" y="11164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21969" y="5597903"/>
            <a:ext cx="30889" cy="10625"/>
          </a:xfrm>
          <a:custGeom>
            <a:avLst/>
            <a:gdLst/>
            <a:ahLst/>
            <a:cxnLst/>
            <a:rect l="l" t="t" r="r" b="b"/>
            <a:pathLst>
              <a:path w="30889" h="10625">
                <a:moveTo>
                  <a:pt x="30889" y="10625"/>
                </a:moveTo>
                <a:lnTo>
                  <a:pt x="29293" y="2119"/>
                </a:lnTo>
                <a:lnTo>
                  <a:pt x="5860" y="0"/>
                </a:lnTo>
                <a:lnTo>
                  <a:pt x="5328" y="1063"/>
                </a:lnTo>
                <a:lnTo>
                  <a:pt x="3192" y="3714"/>
                </a:lnTo>
                <a:lnTo>
                  <a:pt x="1064" y="6903"/>
                </a:lnTo>
                <a:lnTo>
                  <a:pt x="0" y="7967"/>
                </a:lnTo>
                <a:lnTo>
                  <a:pt x="30889" y="10625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887089" y="5568659"/>
            <a:ext cx="30357" cy="10632"/>
          </a:xfrm>
          <a:custGeom>
            <a:avLst/>
            <a:gdLst/>
            <a:ahLst/>
            <a:cxnLst/>
            <a:rect l="l" t="t" r="r" b="b"/>
            <a:pathLst>
              <a:path w="30357" h="10632">
                <a:moveTo>
                  <a:pt x="30357" y="10632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357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004263" y="5581419"/>
            <a:ext cx="28761" cy="10632"/>
          </a:xfrm>
          <a:custGeom>
            <a:avLst/>
            <a:gdLst/>
            <a:ahLst/>
            <a:cxnLst/>
            <a:rect l="l" t="t" r="r" b="b"/>
            <a:pathLst>
              <a:path w="28761" h="10632">
                <a:moveTo>
                  <a:pt x="28761" y="10632"/>
                </a:moveTo>
                <a:lnTo>
                  <a:pt x="27165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61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769383" y="5552713"/>
            <a:ext cx="28229" cy="10101"/>
          </a:xfrm>
          <a:custGeom>
            <a:avLst/>
            <a:gdLst/>
            <a:ahLst/>
            <a:cxnLst/>
            <a:rect l="l" t="t" r="r" b="b"/>
            <a:pathLst>
              <a:path w="28229" h="10101">
                <a:moveTo>
                  <a:pt x="28229" y="10101"/>
                </a:moveTo>
                <a:lnTo>
                  <a:pt x="27165" y="1594"/>
                </a:lnTo>
                <a:lnTo>
                  <a:pt x="5328" y="0"/>
                </a:lnTo>
                <a:lnTo>
                  <a:pt x="4796" y="1063"/>
                </a:lnTo>
                <a:lnTo>
                  <a:pt x="2667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962717" y="5577700"/>
            <a:ext cx="28761" cy="10101"/>
          </a:xfrm>
          <a:custGeom>
            <a:avLst/>
            <a:gdLst/>
            <a:ahLst/>
            <a:cxnLst/>
            <a:rect l="l" t="t" r="r" b="b"/>
            <a:pathLst>
              <a:path w="28761" h="10101">
                <a:moveTo>
                  <a:pt x="28761" y="10101"/>
                </a:moveTo>
                <a:lnTo>
                  <a:pt x="27165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71" y="6379"/>
                </a:lnTo>
                <a:lnTo>
                  <a:pt x="0" y="7442"/>
                </a:lnTo>
                <a:lnTo>
                  <a:pt x="2876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727844" y="5548460"/>
            <a:ext cx="28221" cy="10101"/>
          </a:xfrm>
          <a:custGeom>
            <a:avLst/>
            <a:gdLst/>
            <a:ahLst/>
            <a:cxnLst/>
            <a:rect l="l" t="t" r="r" b="b"/>
            <a:pathLst>
              <a:path w="28221" h="10101">
                <a:moveTo>
                  <a:pt x="28221" y="10101"/>
                </a:moveTo>
                <a:lnTo>
                  <a:pt x="27157" y="2126"/>
                </a:lnTo>
                <a:lnTo>
                  <a:pt x="5320" y="0"/>
                </a:lnTo>
                <a:lnTo>
                  <a:pt x="4788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927035" y="5571321"/>
            <a:ext cx="28754" cy="10101"/>
          </a:xfrm>
          <a:custGeom>
            <a:avLst/>
            <a:gdLst/>
            <a:ahLst/>
            <a:cxnLst/>
            <a:rect l="l" t="t" r="r" b="b"/>
            <a:pathLst>
              <a:path w="28754" h="10101">
                <a:moveTo>
                  <a:pt x="28754" y="10101"/>
                </a:moveTo>
                <a:lnTo>
                  <a:pt x="27157" y="2126"/>
                </a:lnTo>
                <a:lnTo>
                  <a:pt x="5320" y="0"/>
                </a:lnTo>
                <a:lnTo>
                  <a:pt x="4788" y="1063"/>
                </a:lnTo>
                <a:lnTo>
                  <a:pt x="3192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754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692159" y="5539422"/>
            <a:ext cx="28229" cy="10101"/>
          </a:xfrm>
          <a:custGeom>
            <a:avLst/>
            <a:gdLst/>
            <a:ahLst/>
            <a:cxnLst/>
            <a:rect l="l" t="t" r="r" b="b"/>
            <a:pathLst>
              <a:path w="28229" h="10101">
                <a:moveTo>
                  <a:pt x="28229" y="10101"/>
                </a:moveTo>
                <a:lnTo>
                  <a:pt x="27157" y="2126"/>
                </a:lnTo>
                <a:lnTo>
                  <a:pt x="5328" y="0"/>
                </a:lnTo>
                <a:lnTo>
                  <a:pt x="4788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692159" y="5542081"/>
            <a:ext cx="28229" cy="10101"/>
          </a:xfrm>
          <a:custGeom>
            <a:avLst/>
            <a:gdLst/>
            <a:ahLst/>
            <a:cxnLst/>
            <a:rect l="l" t="t" r="r" b="b"/>
            <a:pathLst>
              <a:path w="28229" h="10101">
                <a:moveTo>
                  <a:pt x="28229" y="10101"/>
                </a:moveTo>
                <a:lnTo>
                  <a:pt x="27157" y="2126"/>
                </a:lnTo>
                <a:lnTo>
                  <a:pt x="5328" y="0"/>
                </a:lnTo>
                <a:lnTo>
                  <a:pt x="4788" y="1063"/>
                </a:lnTo>
                <a:lnTo>
                  <a:pt x="2660" y="3721"/>
                </a:lnTo>
                <a:lnTo>
                  <a:pt x="1064" y="6379"/>
                </a:lnTo>
                <a:lnTo>
                  <a:pt x="0" y="7442"/>
                </a:lnTo>
                <a:lnTo>
                  <a:pt x="28229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050597" y="5581422"/>
            <a:ext cx="36217" cy="6911"/>
          </a:xfrm>
          <a:custGeom>
            <a:avLst/>
            <a:gdLst/>
            <a:ahLst/>
            <a:cxnLst/>
            <a:rect l="l" t="t" r="r" b="b"/>
            <a:pathLst>
              <a:path w="36217" h="6911">
                <a:moveTo>
                  <a:pt x="0" y="5848"/>
                </a:moveTo>
                <a:lnTo>
                  <a:pt x="21837" y="6911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815722" y="5552179"/>
            <a:ext cx="36210" cy="7442"/>
          </a:xfrm>
          <a:custGeom>
            <a:avLst/>
            <a:gdLst/>
            <a:ahLst/>
            <a:cxnLst/>
            <a:rect l="l" t="t" r="r" b="b"/>
            <a:pathLst>
              <a:path w="36210" h="7442">
                <a:moveTo>
                  <a:pt x="0" y="5848"/>
                </a:moveTo>
                <a:lnTo>
                  <a:pt x="21297" y="7442"/>
                </a:lnTo>
                <a:lnTo>
                  <a:pt x="36210" y="0"/>
                </a:lnTo>
                <a:lnTo>
                  <a:pt x="1118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092675" y="5586735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857263" y="5558030"/>
            <a:ext cx="36217" cy="6911"/>
          </a:xfrm>
          <a:custGeom>
            <a:avLst/>
            <a:gdLst/>
            <a:ahLst/>
            <a:cxnLst/>
            <a:rect l="l" t="t" r="r" b="b"/>
            <a:pathLst>
              <a:path w="36217" h="6911">
                <a:moveTo>
                  <a:pt x="0" y="5848"/>
                </a:moveTo>
                <a:lnTo>
                  <a:pt x="21837" y="6911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128893" y="5592586"/>
            <a:ext cx="36217" cy="7435"/>
          </a:xfrm>
          <a:custGeom>
            <a:avLst/>
            <a:gdLst/>
            <a:ahLst/>
            <a:cxnLst/>
            <a:rect l="l" t="t" r="r" b="b"/>
            <a:pathLst>
              <a:path w="36217" h="7435">
                <a:moveTo>
                  <a:pt x="0" y="5848"/>
                </a:moveTo>
                <a:lnTo>
                  <a:pt x="21837" y="7435"/>
                </a:lnTo>
                <a:lnTo>
                  <a:pt x="36217" y="0"/>
                </a:lnTo>
                <a:lnTo>
                  <a:pt x="1118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893481" y="5563343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20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010652" y="5576637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848"/>
                </a:moveTo>
                <a:lnTo>
                  <a:pt x="20240" y="6911"/>
                </a:lnTo>
                <a:lnTo>
                  <a:pt x="34082" y="0"/>
                </a:lnTo>
                <a:lnTo>
                  <a:pt x="10648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75243" y="5547929"/>
            <a:ext cx="34089" cy="6379"/>
          </a:xfrm>
          <a:custGeom>
            <a:avLst/>
            <a:gdLst/>
            <a:ahLst/>
            <a:cxnLst/>
            <a:rect l="l" t="t" r="r" b="b"/>
            <a:pathLst>
              <a:path w="34089" h="6379">
                <a:moveTo>
                  <a:pt x="0" y="5316"/>
                </a:moveTo>
                <a:lnTo>
                  <a:pt x="20772" y="6379"/>
                </a:lnTo>
                <a:lnTo>
                  <a:pt x="34089" y="0"/>
                </a:lnTo>
                <a:lnTo>
                  <a:pt x="1118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969109" y="5572916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316"/>
                </a:moveTo>
                <a:lnTo>
                  <a:pt x="20240" y="6911"/>
                </a:lnTo>
                <a:lnTo>
                  <a:pt x="34089" y="0"/>
                </a:lnTo>
                <a:lnTo>
                  <a:pt x="10656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733697" y="5543675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316"/>
                </a:moveTo>
                <a:lnTo>
                  <a:pt x="20772" y="6911"/>
                </a:lnTo>
                <a:lnTo>
                  <a:pt x="34089" y="0"/>
                </a:lnTo>
                <a:lnTo>
                  <a:pt x="1118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933423" y="5566536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316"/>
                </a:moveTo>
                <a:lnTo>
                  <a:pt x="20240" y="6911"/>
                </a:lnTo>
                <a:lnTo>
                  <a:pt x="34089" y="0"/>
                </a:lnTo>
                <a:lnTo>
                  <a:pt x="10656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698016" y="5535169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316"/>
                </a:moveTo>
                <a:lnTo>
                  <a:pt x="20233" y="6911"/>
                </a:lnTo>
                <a:lnTo>
                  <a:pt x="34082" y="0"/>
                </a:lnTo>
                <a:lnTo>
                  <a:pt x="11180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754999" y="5066331"/>
            <a:ext cx="680688" cy="439605"/>
          </a:xfrm>
          <a:custGeom>
            <a:avLst/>
            <a:gdLst/>
            <a:ahLst/>
            <a:cxnLst/>
            <a:rect l="l" t="t" r="r" b="b"/>
            <a:pathLst>
              <a:path w="680688" h="439605">
                <a:moveTo>
                  <a:pt x="549666" y="439605"/>
                </a:moveTo>
                <a:lnTo>
                  <a:pt x="680688" y="46222"/>
                </a:lnTo>
                <a:lnTo>
                  <a:pt x="526240" y="27615"/>
                </a:lnTo>
                <a:lnTo>
                  <a:pt x="502814" y="16982"/>
                </a:lnTo>
                <a:lnTo>
                  <a:pt x="296659" y="0"/>
                </a:lnTo>
                <a:lnTo>
                  <a:pt x="273225" y="8491"/>
                </a:lnTo>
                <a:lnTo>
                  <a:pt x="144338" y="1033"/>
                </a:lnTo>
                <a:lnTo>
                  <a:pt x="0" y="360398"/>
                </a:lnTo>
                <a:lnTo>
                  <a:pt x="549666" y="439605"/>
                </a:lnTo>
                <a:close/>
              </a:path>
            </a:pathLst>
          </a:custGeom>
          <a:solidFill>
            <a:srgbClr val="4639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755002" y="5066331"/>
            <a:ext cx="660957" cy="433225"/>
          </a:xfrm>
          <a:custGeom>
            <a:avLst/>
            <a:gdLst/>
            <a:ahLst/>
            <a:cxnLst/>
            <a:rect l="l" t="t" r="r" b="b"/>
            <a:pathLst>
              <a:path w="660957" h="433225">
                <a:moveTo>
                  <a:pt x="53798" y="225901"/>
                </a:moveTo>
                <a:lnTo>
                  <a:pt x="44738" y="248230"/>
                </a:lnTo>
                <a:lnTo>
                  <a:pt x="36217" y="270559"/>
                </a:lnTo>
                <a:lnTo>
                  <a:pt x="27165" y="292880"/>
                </a:lnTo>
                <a:lnTo>
                  <a:pt x="18112" y="315741"/>
                </a:lnTo>
                <a:lnTo>
                  <a:pt x="9059" y="338069"/>
                </a:lnTo>
                <a:lnTo>
                  <a:pt x="0" y="360398"/>
                </a:lnTo>
                <a:lnTo>
                  <a:pt x="16516" y="362525"/>
                </a:lnTo>
                <a:lnTo>
                  <a:pt x="33025" y="365183"/>
                </a:lnTo>
                <a:lnTo>
                  <a:pt x="49534" y="367302"/>
                </a:lnTo>
                <a:lnTo>
                  <a:pt x="66043" y="369429"/>
                </a:lnTo>
                <a:lnTo>
                  <a:pt x="82552" y="371555"/>
                </a:lnTo>
                <a:lnTo>
                  <a:pt x="98536" y="374213"/>
                </a:lnTo>
                <a:lnTo>
                  <a:pt x="115045" y="376340"/>
                </a:lnTo>
                <a:lnTo>
                  <a:pt x="131554" y="378466"/>
                </a:lnTo>
                <a:lnTo>
                  <a:pt x="148063" y="381125"/>
                </a:lnTo>
                <a:lnTo>
                  <a:pt x="164579" y="383251"/>
                </a:lnTo>
                <a:lnTo>
                  <a:pt x="181088" y="385378"/>
                </a:lnTo>
                <a:lnTo>
                  <a:pt x="197597" y="387504"/>
                </a:lnTo>
                <a:lnTo>
                  <a:pt x="213574" y="390162"/>
                </a:lnTo>
                <a:lnTo>
                  <a:pt x="230083" y="392289"/>
                </a:lnTo>
                <a:lnTo>
                  <a:pt x="246600" y="394416"/>
                </a:lnTo>
                <a:lnTo>
                  <a:pt x="263109" y="396542"/>
                </a:lnTo>
                <a:lnTo>
                  <a:pt x="279618" y="399200"/>
                </a:lnTo>
                <a:lnTo>
                  <a:pt x="295595" y="401327"/>
                </a:lnTo>
                <a:lnTo>
                  <a:pt x="312111" y="403453"/>
                </a:lnTo>
                <a:lnTo>
                  <a:pt x="328620" y="406112"/>
                </a:lnTo>
                <a:lnTo>
                  <a:pt x="345129" y="408238"/>
                </a:lnTo>
                <a:lnTo>
                  <a:pt x="361106" y="410365"/>
                </a:lnTo>
                <a:lnTo>
                  <a:pt x="377615" y="412491"/>
                </a:lnTo>
                <a:lnTo>
                  <a:pt x="394131" y="415149"/>
                </a:lnTo>
                <a:lnTo>
                  <a:pt x="410640" y="417276"/>
                </a:lnTo>
                <a:lnTo>
                  <a:pt x="426617" y="419403"/>
                </a:lnTo>
                <a:lnTo>
                  <a:pt x="443126" y="422061"/>
                </a:lnTo>
                <a:lnTo>
                  <a:pt x="459635" y="424187"/>
                </a:lnTo>
                <a:lnTo>
                  <a:pt x="476137" y="426314"/>
                </a:lnTo>
                <a:lnTo>
                  <a:pt x="492099" y="428440"/>
                </a:lnTo>
                <a:lnTo>
                  <a:pt x="508652" y="431099"/>
                </a:lnTo>
                <a:lnTo>
                  <a:pt x="525131" y="433225"/>
                </a:lnTo>
                <a:lnTo>
                  <a:pt x="533704" y="409301"/>
                </a:lnTo>
                <a:lnTo>
                  <a:pt x="542202" y="384846"/>
                </a:lnTo>
                <a:lnTo>
                  <a:pt x="550700" y="360930"/>
                </a:lnTo>
                <a:lnTo>
                  <a:pt x="559199" y="337006"/>
                </a:lnTo>
                <a:lnTo>
                  <a:pt x="567771" y="312551"/>
                </a:lnTo>
                <a:lnTo>
                  <a:pt x="576269" y="288627"/>
                </a:lnTo>
                <a:lnTo>
                  <a:pt x="584768" y="264711"/>
                </a:lnTo>
                <a:lnTo>
                  <a:pt x="593340" y="240255"/>
                </a:lnTo>
                <a:lnTo>
                  <a:pt x="601321" y="216332"/>
                </a:lnTo>
                <a:lnTo>
                  <a:pt x="609819" y="192415"/>
                </a:lnTo>
                <a:lnTo>
                  <a:pt x="618318" y="168492"/>
                </a:lnTo>
                <a:lnTo>
                  <a:pt x="626890" y="144036"/>
                </a:lnTo>
                <a:lnTo>
                  <a:pt x="635388" y="120113"/>
                </a:lnTo>
                <a:lnTo>
                  <a:pt x="643887" y="96196"/>
                </a:lnTo>
                <a:lnTo>
                  <a:pt x="652459" y="71741"/>
                </a:lnTo>
                <a:lnTo>
                  <a:pt x="660957" y="47817"/>
                </a:lnTo>
                <a:lnTo>
                  <a:pt x="652459" y="46754"/>
                </a:lnTo>
                <a:lnTo>
                  <a:pt x="643369" y="45159"/>
                </a:lnTo>
                <a:lnTo>
                  <a:pt x="634871" y="44096"/>
                </a:lnTo>
                <a:lnTo>
                  <a:pt x="626373" y="43033"/>
                </a:lnTo>
                <a:lnTo>
                  <a:pt x="617283" y="41969"/>
                </a:lnTo>
                <a:lnTo>
                  <a:pt x="608785" y="40389"/>
                </a:lnTo>
                <a:lnTo>
                  <a:pt x="600212" y="39282"/>
                </a:lnTo>
                <a:lnTo>
                  <a:pt x="591714" y="37731"/>
                </a:lnTo>
                <a:lnTo>
                  <a:pt x="582698" y="36623"/>
                </a:lnTo>
                <a:lnTo>
                  <a:pt x="574126" y="35590"/>
                </a:lnTo>
                <a:lnTo>
                  <a:pt x="565628" y="33965"/>
                </a:lnTo>
                <a:lnTo>
                  <a:pt x="556538" y="32932"/>
                </a:lnTo>
                <a:lnTo>
                  <a:pt x="548040" y="31898"/>
                </a:lnTo>
                <a:lnTo>
                  <a:pt x="539542" y="30790"/>
                </a:lnTo>
                <a:lnTo>
                  <a:pt x="530452" y="29240"/>
                </a:lnTo>
                <a:lnTo>
                  <a:pt x="521954" y="28132"/>
                </a:lnTo>
                <a:lnTo>
                  <a:pt x="519811" y="26581"/>
                </a:lnTo>
                <a:lnTo>
                  <a:pt x="517150" y="25474"/>
                </a:lnTo>
                <a:lnTo>
                  <a:pt x="515007" y="23923"/>
                </a:lnTo>
                <a:lnTo>
                  <a:pt x="512347" y="22299"/>
                </a:lnTo>
                <a:lnTo>
                  <a:pt x="510204" y="21265"/>
                </a:lnTo>
                <a:lnTo>
                  <a:pt x="507543" y="19641"/>
                </a:lnTo>
                <a:lnTo>
                  <a:pt x="505474" y="18607"/>
                </a:lnTo>
                <a:lnTo>
                  <a:pt x="502814" y="16982"/>
                </a:lnTo>
                <a:lnTo>
                  <a:pt x="490029" y="15949"/>
                </a:lnTo>
                <a:lnTo>
                  <a:pt x="477245" y="14841"/>
                </a:lnTo>
                <a:lnTo>
                  <a:pt x="464460" y="13807"/>
                </a:lnTo>
                <a:lnTo>
                  <a:pt x="451646" y="12700"/>
                </a:lnTo>
                <a:lnTo>
                  <a:pt x="438869" y="11666"/>
                </a:lnTo>
                <a:lnTo>
                  <a:pt x="425553" y="10632"/>
                </a:lnTo>
                <a:lnTo>
                  <a:pt x="412768" y="9525"/>
                </a:lnTo>
                <a:lnTo>
                  <a:pt x="399984" y="8491"/>
                </a:lnTo>
                <a:lnTo>
                  <a:pt x="387207" y="7383"/>
                </a:lnTo>
                <a:lnTo>
                  <a:pt x="373890" y="6350"/>
                </a:lnTo>
                <a:lnTo>
                  <a:pt x="361106" y="5316"/>
                </a:lnTo>
                <a:lnTo>
                  <a:pt x="348321" y="4208"/>
                </a:lnTo>
                <a:lnTo>
                  <a:pt x="335544" y="3175"/>
                </a:lnTo>
                <a:lnTo>
                  <a:pt x="322227" y="2067"/>
                </a:lnTo>
                <a:lnTo>
                  <a:pt x="309443" y="1033"/>
                </a:lnTo>
                <a:lnTo>
                  <a:pt x="296659" y="0"/>
                </a:lnTo>
                <a:lnTo>
                  <a:pt x="293466" y="1033"/>
                </a:lnTo>
                <a:lnTo>
                  <a:pt x="290806" y="2067"/>
                </a:lnTo>
                <a:lnTo>
                  <a:pt x="287606" y="3175"/>
                </a:lnTo>
                <a:lnTo>
                  <a:pt x="284946" y="4208"/>
                </a:lnTo>
                <a:lnTo>
                  <a:pt x="281746" y="5316"/>
                </a:lnTo>
                <a:lnTo>
                  <a:pt x="279085" y="6350"/>
                </a:lnTo>
                <a:lnTo>
                  <a:pt x="275893" y="7383"/>
                </a:lnTo>
                <a:lnTo>
                  <a:pt x="273225" y="8491"/>
                </a:lnTo>
                <a:lnTo>
                  <a:pt x="265237" y="7974"/>
                </a:lnTo>
                <a:lnTo>
                  <a:pt x="257248" y="7383"/>
                </a:lnTo>
                <a:lnTo>
                  <a:pt x="249260" y="6866"/>
                </a:lnTo>
                <a:lnTo>
                  <a:pt x="240739" y="6350"/>
                </a:lnTo>
                <a:lnTo>
                  <a:pt x="232751" y="5833"/>
                </a:lnTo>
                <a:lnTo>
                  <a:pt x="224762" y="5316"/>
                </a:lnTo>
                <a:lnTo>
                  <a:pt x="216774" y="4725"/>
                </a:lnTo>
                <a:lnTo>
                  <a:pt x="208786" y="4208"/>
                </a:lnTo>
                <a:lnTo>
                  <a:pt x="200790" y="4208"/>
                </a:lnTo>
                <a:lnTo>
                  <a:pt x="192801" y="3691"/>
                </a:lnTo>
                <a:lnTo>
                  <a:pt x="184813" y="3175"/>
                </a:lnTo>
                <a:lnTo>
                  <a:pt x="176824" y="2658"/>
                </a:lnTo>
                <a:lnTo>
                  <a:pt x="168304" y="2067"/>
                </a:lnTo>
                <a:lnTo>
                  <a:pt x="160315" y="1550"/>
                </a:lnTo>
                <a:lnTo>
                  <a:pt x="152327" y="1033"/>
                </a:lnTo>
                <a:lnTo>
                  <a:pt x="144338" y="516"/>
                </a:lnTo>
                <a:lnTo>
                  <a:pt x="135286" y="22816"/>
                </a:lnTo>
                <a:lnTo>
                  <a:pt x="126226" y="45691"/>
                </a:lnTo>
                <a:lnTo>
                  <a:pt x="117173" y="68020"/>
                </a:lnTo>
                <a:lnTo>
                  <a:pt x="108121" y="90348"/>
                </a:lnTo>
                <a:lnTo>
                  <a:pt x="99068" y="113209"/>
                </a:lnTo>
                <a:lnTo>
                  <a:pt x="90008" y="135530"/>
                </a:lnTo>
                <a:lnTo>
                  <a:pt x="80956" y="158391"/>
                </a:lnTo>
                <a:lnTo>
                  <a:pt x="71903" y="180719"/>
                </a:lnTo>
                <a:lnTo>
                  <a:pt x="62850" y="203041"/>
                </a:lnTo>
                <a:lnTo>
                  <a:pt x="53798" y="225901"/>
                </a:lnTo>
                <a:close/>
              </a:path>
            </a:pathLst>
          </a:custGeom>
          <a:solidFill>
            <a:srgbClr val="483E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754467" y="5066331"/>
            <a:ext cx="641758" cy="426845"/>
          </a:xfrm>
          <a:custGeom>
            <a:avLst/>
            <a:gdLst/>
            <a:ahLst/>
            <a:cxnLst/>
            <a:rect l="l" t="t" r="r" b="b"/>
            <a:pathLst>
              <a:path w="641758" h="426845">
                <a:moveTo>
                  <a:pt x="15444" y="362525"/>
                </a:moveTo>
                <a:lnTo>
                  <a:pt x="31421" y="364651"/>
                </a:lnTo>
                <a:lnTo>
                  <a:pt x="46873" y="366778"/>
                </a:lnTo>
                <a:lnTo>
                  <a:pt x="62850" y="368897"/>
                </a:lnTo>
                <a:lnTo>
                  <a:pt x="78295" y="371023"/>
                </a:lnTo>
                <a:lnTo>
                  <a:pt x="94272" y="373150"/>
                </a:lnTo>
                <a:lnTo>
                  <a:pt x="109717" y="374745"/>
                </a:lnTo>
                <a:lnTo>
                  <a:pt x="125694" y="376871"/>
                </a:lnTo>
                <a:lnTo>
                  <a:pt x="141139" y="378998"/>
                </a:lnTo>
                <a:lnTo>
                  <a:pt x="157116" y="381125"/>
                </a:lnTo>
                <a:lnTo>
                  <a:pt x="172568" y="383251"/>
                </a:lnTo>
                <a:lnTo>
                  <a:pt x="188013" y="385378"/>
                </a:lnTo>
                <a:lnTo>
                  <a:pt x="203990" y="387504"/>
                </a:lnTo>
                <a:lnTo>
                  <a:pt x="219434" y="389631"/>
                </a:lnTo>
                <a:lnTo>
                  <a:pt x="235411" y="391757"/>
                </a:lnTo>
                <a:lnTo>
                  <a:pt x="250856" y="393352"/>
                </a:lnTo>
                <a:lnTo>
                  <a:pt x="266833" y="395479"/>
                </a:lnTo>
                <a:lnTo>
                  <a:pt x="282278" y="397605"/>
                </a:lnTo>
                <a:lnTo>
                  <a:pt x="298262" y="399732"/>
                </a:lnTo>
                <a:lnTo>
                  <a:pt x="313707" y="401858"/>
                </a:lnTo>
                <a:lnTo>
                  <a:pt x="329152" y="403985"/>
                </a:lnTo>
                <a:lnTo>
                  <a:pt x="345129" y="406112"/>
                </a:lnTo>
                <a:lnTo>
                  <a:pt x="360574" y="408238"/>
                </a:lnTo>
                <a:lnTo>
                  <a:pt x="376551" y="410365"/>
                </a:lnTo>
                <a:lnTo>
                  <a:pt x="391995" y="412491"/>
                </a:lnTo>
                <a:lnTo>
                  <a:pt x="407440" y="414086"/>
                </a:lnTo>
                <a:lnTo>
                  <a:pt x="423425" y="416213"/>
                </a:lnTo>
                <a:lnTo>
                  <a:pt x="438869" y="418339"/>
                </a:lnTo>
                <a:lnTo>
                  <a:pt x="454314" y="420466"/>
                </a:lnTo>
                <a:lnTo>
                  <a:pt x="469722" y="422592"/>
                </a:lnTo>
                <a:lnTo>
                  <a:pt x="485758" y="424719"/>
                </a:lnTo>
                <a:lnTo>
                  <a:pt x="501203" y="426845"/>
                </a:lnTo>
                <a:lnTo>
                  <a:pt x="510219" y="403453"/>
                </a:lnTo>
                <a:lnTo>
                  <a:pt x="518791" y="379530"/>
                </a:lnTo>
                <a:lnTo>
                  <a:pt x="527807" y="356145"/>
                </a:lnTo>
                <a:lnTo>
                  <a:pt x="536305" y="332221"/>
                </a:lnTo>
                <a:lnTo>
                  <a:pt x="545394" y="308829"/>
                </a:lnTo>
                <a:lnTo>
                  <a:pt x="553893" y="284906"/>
                </a:lnTo>
                <a:lnTo>
                  <a:pt x="562982" y="261521"/>
                </a:lnTo>
                <a:lnTo>
                  <a:pt x="571481" y="238129"/>
                </a:lnTo>
                <a:lnTo>
                  <a:pt x="580570" y="214205"/>
                </a:lnTo>
                <a:lnTo>
                  <a:pt x="589069" y="190821"/>
                </a:lnTo>
                <a:lnTo>
                  <a:pt x="598084" y="167428"/>
                </a:lnTo>
                <a:lnTo>
                  <a:pt x="606656" y="143505"/>
                </a:lnTo>
                <a:lnTo>
                  <a:pt x="615672" y="120113"/>
                </a:lnTo>
                <a:lnTo>
                  <a:pt x="624244" y="96728"/>
                </a:lnTo>
                <a:lnTo>
                  <a:pt x="633260" y="72804"/>
                </a:lnTo>
                <a:lnTo>
                  <a:pt x="641758" y="49412"/>
                </a:lnTo>
                <a:lnTo>
                  <a:pt x="634368" y="48349"/>
                </a:lnTo>
                <a:lnTo>
                  <a:pt x="626313" y="46754"/>
                </a:lnTo>
                <a:lnTo>
                  <a:pt x="618850" y="45691"/>
                </a:lnTo>
                <a:lnTo>
                  <a:pt x="610869" y="44096"/>
                </a:lnTo>
                <a:lnTo>
                  <a:pt x="603405" y="43033"/>
                </a:lnTo>
                <a:lnTo>
                  <a:pt x="595424" y="41438"/>
                </a:lnTo>
                <a:lnTo>
                  <a:pt x="587960" y="40389"/>
                </a:lnTo>
                <a:lnTo>
                  <a:pt x="579979" y="38765"/>
                </a:lnTo>
                <a:lnTo>
                  <a:pt x="571998" y="37731"/>
                </a:lnTo>
                <a:lnTo>
                  <a:pt x="564534" y="36107"/>
                </a:lnTo>
                <a:lnTo>
                  <a:pt x="556553" y="35073"/>
                </a:lnTo>
                <a:lnTo>
                  <a:pt x="549089" y="33448"/>
                </a:lnTo>
                <a:lnTo>
                  <a:pt x="541108" y="32415"/>
                </a:lnTo>
                <a:lnTo>
                  <a:pt x="533644" y="30790"/>
                </a:lnTo>
                <a:lnTo>
                  <a:pt x="525663" y="29756"/>
                </a:lnTo>
                <a:lnTo>
                  <a:pt x="518200" y="28132"/>
                </a:lnTo>
                <a:lnTo>
                  <a:pt x="514505" y="25474"/>
                </a:lnTo>
                <a:lnTo>
                  <a:pt x="510736" y="22299"/>
                </a:lnTo>
                <a:lnTo>
                  <a:pt x="507041" y="19641"/>
                </a:lnTo>
                <a:lnTo>
                  <a:pt x="503346" y="16982"/>
                </a:lnTo>
                <a:lnTo>
                  <a:pt x="490561" y="15949"/>
                </a:lnTo>
                <a:lnTo>
                  <a:pt x="477777" y="14841"/>
                </a:lnTo>
                <a:lnTo>
                  <a:pt x="464992" y="13807"/>
                </a:lnTo>
                <a:lnTo>
                  <a:pt x="452178" y="12700"/>
                </a:lnTo>
                <a:lnTo>
                  <a:pt x="439401" y="11666"/>
                </a:lnTo>
                <a:lnTo>
                  <a:pt x="426085" y="10632"/>
                </a:lnTo>
                <a:lnTo>
                  <a:pt x="413300" y="9525"/>
                </a:lnTo>
                <a:lnTo>
                  <a:pt x="400516" y="8491"/>
                </a:lnTo>
                <a:lnTo>
                  <a:pt x="387739" y="7383"/>
                </a:lnTo>
                <a:lnTo>
                  <a:pt x="374422" y="6350"/>
                </a:lnTo>
                <a:lnTo>
                  <a:pt x="361638" y="5316"/>
                </a:lnTo>
                <a:lnTo>
                  <a:pt x="348853" y="4208"/>
                </a:lnTo>
                <a:lnTo>
                  <a:pt x="336076" y="3175"/>
                </a:lnTo>
                <a:lnTo>
                  <a:pt x="322760" y="2067"/>
                </a:lnTo>
                <a:lnTo>
                  <a:pt x="309975" y="1033"/>
                </a:lnTo>
                <a:lnTo>
                  <a:pt x="297191" y="0"/>
                </a:lnTo>
                <a:lnTo>
                  <a:pt x="293998" y="1033"/>
                </a:lnTo>
                <a:lnTo>
                  <a:pt x="291338" y="2067"/>
                </a:lnTo>
                <a:lnTo>
                  <a:pt x="288138" y="3175"/>
                </a:lnTo>
                <a:lnTo>
                  <a:pt x="285478" y="4208"/>
                </a:lnTo>
                <a:lnTo>
                  <a:pt x="282278" y="5316"/>
                </a:lnTo>
                <a:lnTo>
                  <a:pt x="279617" y="6350"/>
                </a:lnTo>
                <a:lnTo>
                  <a:pt x="276425" y="7383"/>
                </a:lnTo>
                <a:lnTo>
                  <a:pt x="273757" y="8491"/>
                </a:lnTo>
                <a:lnTo>
                  <a:pt x="265769" y="7974"/>
                </a:lnTo>
                <a:lnTo>
                  <a:pt x="257780" y="7383"/>
                </a:lnTo>
                <a:lnTo>
                  <a:pt x="249792" y="6866"/>
                </a:lnTo>
                <a:lnTo>
                  <a:pt x="241271" y="6350"/>
                </a:lnTo>
                <a:lnTo>
                  <a:pt x="233283" y="5833"/>
                </a:lnTo>
                <a:lnTo>
                  <a:pt x="225294" y="5316"/>
                </a:lnTo>
                <a:lnTo>
                  <a:pt x="217306" y="4725"/>
                </a:lnTo>
                <a:lnTo>
                  <a:pt x="209318" y="4208"/>
                </a:lnTo>
                <a:lnTo>
                  <a:pt x="201322" y="4208"/>
                </a:lnTo>
                <a:lnTo>
                  <a:pt x="193333" y="3691"/>
                </a:lnTo>
                <a:lnTo>
                  <a:pt x="185345" y="3175"/>
                </a:lnTo>
                <a:lnTo>
                  <a:pt x="177356" y="2658"/>
                </a:lnTo>
                <a:lnTo>
                  <a:pt x="168836" y="2067"/>
                </a:lnTo>
                <a:lnTo>
                  <a:pt x="160847" y="1550"/>
                </a:lnTo>
                <a:lnTo>
                  <a:pt x="152859" y="1033"/>
                </a:lnTo>
                <a:lnTo>
                  <a:pt x="144870" y="516"/>
                </a:lnTo>
                <a:lnTo>
                  <a:pt x="135818" y="22816"/>
                </a:lnTo>
                <a:lnTo>
                  <a:pt x="126758" y="45691"/>
                </a:lnTo>
                <a:lnTo>
                  <a:pt x="117705" y="68020"/>
                </a:lnTo>
                <a:lnTo>
                  <a:pt x="108653" y="90348"/>
                </a:lnTo>
                <a:lnTo>
                  <a:pt x="99600" y="113209"/>
                </a:lnTo>
                <a:lnTo>
                  <a:pt x="90540" y="135530"/>
                </a:lnTo>
                <a:lnTo>
                  <a:pt x="81488" y="157859"/>
                </a:lnTo>
                <a:lnTo>
                  <a:pt x="72435" y="180188"/>
                </a:lnTo>
                <a:lnTo>
                  <a:pt x="63382" y="203041"/>
                </a:lnTo>
                <a:lnTo>
                  <a:pt x="54330" y="225370"/>
                </a:lnTo>
                <a:lnTo>
                  <a:pt x="45270" y="247698"/>
                </a:lnTo>
                <a:lnTo>
                  <a:pt x="36217" y="270559"/>
                </a:lnTo>
                <a:lnTo>
                  <a:pt x="27165" y="292880"/>
                </a:lnTo>
                <a:lnTo>
                  <a:pt x="18112" y="315209"/>
                </a:lnTo>
                <a:lnTo>
                  <a:pt x="9052" y="338069"/>
                </a:lnTo>
                <a:lnTo>
                  <a:pt x="0" y="360398"/>
                </a:lnTo>
                <a:lnTo>
                  <a:pt x="15444" y="362525"/>
                </a:lnTo>
                <a:close/>
              </a:path>
            </a:pathLst>
          </a:custGeom>
          <a:solidFill>
            <a:srgbClr val="483E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754470" y="5066328"/>
            <a:ext cx="622101" cy="420466"/>
          </a:xfrm>
          <a:custGeom>
            <a:avLst/>
            <a:gdLst/>
            <a:ahLst/>
            <a:cxnLst/>
            <a:rect l="l" t="t" r="r" b="b"/>
            <a:pathLst>
              <a:path w="622101" h="420466">
                <a:moveTo>
                  <a:pt x="14912" y="361993"/>
                </a:moveTo>
                <a:lnTo>
                  <a:pt x="29825" y="364120"/>
                </a:lnTo>
                <a:lnTo>
                  <a:pt x="44738" y="365714"/>
                </a:lnTo>
                <a:lnTo>
                  <a:pt x="59651" y="367834"/>
                </a:lnTo>
                <a:lnTo>
                  <a:pt x="74563" y="369429"/>
                </a:lnTo>
                <a:lnTo>
                  <a:pt x="89476" y="371555"/>
                </a:lnTo>
                <a:lnTo>
                  <a:pt x="104389" y="373150"/>
                </a:lnTo>
                <a:lnTo>
                  <a:pt x="119302" y="375277"/>
                </a:lnTo>
                <a:lnTo>
                  <a:pt x="134214" y="376871"/>
                </a:lnTo>
                <a:lnTo>
                  <a:pt x="149127" y="378998"/>
                </a:lnTo>
                <a:lnTo>
                  <a:pt x="164040" y="380593"/>
                </a:lnTo>
                <a:lnTo>
                  <a:pt x="178953" y="382720"/>
                </a:lnTo>
                <a:lnTo>
                  <a:pt x="193866" y="384846"/>
                </a:lnTo>
                <a:lnTo>
                  <a:pt x="208778" y="386441"/>
                </a:lnTo>
                <a:lnTo>
                  <a:pt x="223691" y="388568"/>
                </a:lnTo>
                <a:lnTo>
                  <a:pt x="239143" y="390162"/>
                </a:lnTo>
                <a:lnTo>
                  <a:pt x="254056" y="392289"/>
                </a:lnTo>
                <a:lnTo>
                  <a:pt x="268969" y="393884"/>
                </a:lnTo>
                <a:lnTo>
                  <a:pt x="283882" y="396010"/>
                </a:lnTo>
                <a:lnTo>
                  <a:pt x="298794" y="397605"/>
                </a:lnTo>
                <a:lnTo>
                  <a:pt x="313707" y="399732"/>
                </a:lnTo>
                <a:lnTo>
                  <a:pt x="328620" y="401327"/>
                </a:lnTo>
                <a:lnTo>
                  <a:pt x="343533" y="403453"/>
                </a:lnTo>
                <a:lnTo>
                  <a:pt x="358445" y="405580"/>
                </a:lnTo>
                <a:lnTo>
                  <a:pt x="373358" y="407175"/>
                </a:lnTo>
                <a:lnTo>
                  <a:pt x="388271" y="409301"/>
                </a:lnTo>
                <a:lnTo>
                  <a:pt x="403184" y="410896"/>
                </a:lnTo>
                <a:lnTo>
                  <a:pt x="418097" y="413023"/>
                </a:lnTo>
                <a:lnTo>
                  <a:pt x="433009" y="414618"/>
                </a:lnTo>
                <a:lnTo>
                  <a:pt x="447922" y="416744"/>
                </a:lnTo>
                <a:lnTo>
                  <a:pt x="462850" y="418339"/>
                </a:lnTo>
                <a:lnTo>
                  <a:pt x="477777" y="420466"/>
                </a:lnTo>
                <a:lnTo>
                  <a:pt x="486793" y="397074"/>
                </a:lnTo>
                <a:lnTo>
                  <a:pt x="495291" y="374213"/>
                </a:lnTo>
                <a:lnTo>
                  <a:pt x="504381" y="350829"/>
                </a:lnTo>
                <a:lnTo>
                  <a:pt x="513396" y="327968"/>
                </a:lnTo>
                <a:lnTo>
                  <a:pt x="522486" y="304576"/>
                </a:lnTo>
                <a:lnTo>
                  <a:pt x="531575" y="281723"/>
                </a:lnTo>
                <a:lnTo>
                  <a:pt x="540591" y="258331"/>
                </a:lnTo>
                <a:lnTo>
                  <a:pt x="549681" y="235471"/>
                </a:lnTo>
                <a:lnTo>
                  <a:pt x="558696" y="212079"/>
                </a:lnTo>
                <a:lnTo>
                  <a:pt x="567786" y="189226"/>
                </a:lnTo>
                <a:lnTo>
                  <a:pt x="576801" y="165834"/>
                </a:lnTo>
                <a:lnTo>
                  <a:pt x="585891" y="142973"/>
                </a:lnTo>
                <a:lnTo>
                  <a:pt x="594907" y="119581"/>
                </a:lnTo>
                <a:lnTo>
                  <a:pt x="603996" y="96728"/>
                </a:lnTo>
                <a:lnTo>
                  <a:pt x="613012" y="73336"/>
                </a:lnTo>
                <a:lnTo>
                  <a:pt x="622101" y="50476"/>
                </a:lnTo>
                <a:lnTo>
                  <a:pt x="615155" y="49412"/>
                </a:lnTo>
                <a:lnTo>
                  <a:pt x="608799" y="47817"/>
                </a:lnTo>
                <a:lnTo>
                  <a:pt x="601853" y="46754"/>
                </a:lnTo>
                <a:lnTo>
                  <a:pt x="595424" y="45159"/>
                </a:lnTo>
                <a:lnTo>
                  <a:pt x="588551" y="44096"/>
                </a:lnTo>
                <a:lnTo>
                  <a:pt x="581605" y="42501"/>
                </a:lnTo>
                <a:lnTo>
                  <a:pt x="575249" y="40906"/>
                </a:lnTo>
                <a:lnTo>
                  <a:pt x="568303" y="39872"/>
                </a:lnTo>
                <a:lnTo>
                  <a:pt x="561356" y="38248"/>
                </a:lnTo>
                <a:lnTo>
                  <a:pt x="554410" y="37214"/>
                </a:lnTo>
                <a:lnTo>
                  <a:pt x="548055" y="35590"/>
                </a:lnTo>
                <a:lnTo>
                  <a:pt x="541108" y="33965"/>
                </a:lnTo>
                <a:lnTo>
                  <a:pt x="534236" y="32932"/>
                </a:lnTo>
                <a:lnTo>
                  <a:pt x="527289" y="31307"/>
                </a:lnTo>
                <a:lnTo>
                  <a:pt x="520860" y="30273"/>
                </a:lnTo>
                <a:lnTo>
                  <a:pt x="513987" y="28649"/>
                </a:lnTo>
                <a:lnTo>
                  <a:pt x="511327" y="25991"/>
                </a:lnTo>
                <a:lnTo>
                  <a:pt x="508667" y="22816"/>
                </a:lnTo>
                <a:lnTo>
                  <a:pt x="506006" y="19641"/>
                </a:lnTo>
                <a:lnTo>
                  <a:pt x="503346" y="16982"/>
                </a:lnTo>
                <a:lnTo>
                  <a:pt x="490561" y="15949"/>
                </a:lnTo>
                <a:lnTo>
                  <a:pt x="477777" y="14841"/>
                </a:lnTo>
                <a:lnTo>
                  <a:pt x="464992" y="13807"/>
                </a:lnTo>
                <a:lnTo>
                  <a:pt x="452178" y="12700"/>
                </a:lnTo>
                <a:lnTo>
                  <a:pt x="439401" y="11666"/>
                </a:lnTo>
                <a:lnTo>
                  <a:pt x="426085" y="10632"/>
                </a:lnTo>
                <a:lnTo>
                  <a:pt x="413300" y="9525"/>
                </a:lnTo>
                <a:lnTo>
                  <a:pt x="400516" y="8491"/>
                </a:lnTo>
                <a:lnTo>
                  <a:pt x="387739" y="7383"/>
                </a:lnTo>
                <a:lnTo>
                  <a:pt x="374422" y="6350"/>
                </a:lnTo>
                <a:lnTo>
                  <a:pt x="361638" y="5316"/>
                </a:lnTo>
                <a:lnTo>
                  <a:pt x="348853" y="4208"/>
                </a:lnTo>
                <a:lnTo>
                  <a:pt x="336076" y="3175"/>
                </a:lnTo>
                <a:lnTo>
                  <a:pt x="322760" y="2067"/>
                </a:lnTo>
                <a:lnTo>
                  <a:pt x="309975" y="1033"/>
                </a:lnTo>
                <a:lnTo>
                  <a:pt x="297191" y="0"/>
                </a:lnTo>
                <a:lnTo>
                  <a:pt x="293998" y="1033"/>
                </a:lnTo>
                <a:lnTo>
                  <a:pt x="291338" y="2067"/>
                </a:lnTo>
                <a:lnTo>
                  <a:pt x="288138" y="3175"/>
                </a:lnTo>
                <a:lnTo>
                  <a:pt x="285478" y="4208"/>
                </a:lnTo>
                <a:lnTo>
                  <a:pt x="282278" y="5316"/>
                </a:lnTo>
                <a:lnTo>
                  <a:pt x="279617" y="6350"/>
                </a:lnTo>
                <a:lnTo>
                  <a:pt x="276425" y="7383"/>
                </a:lnTo>
                <a:lnTo>
                  <a:pt x="273757" y="8491"/>
                </a:lnTo>
                <a:lnTo>
                  <a:pt x="265769" y="7974"/>
                </a:lnTo>
                <a:lnTo>
                  <a:pt x="257780" y="7383"/>
                </a:lnTo>
                <a:lnTo>
                  <a:pt x="249792" y="6866"/>
                </a:lnTo>
                <a:lnTo>
                  <a:pt x="241271" y="6350"/>
                </a:lnTo>
                <a:lnTo>
                  <a:pt x="233283" y="5833"/>
                </a:lnTo>
                <a:lnTo>
                  <a:pt x="225294" y="5316"/>
                </a:lnTo>
                <a:lnTo>
                  <a:pt x="217306" y="4725"/>
                </a:lnTo>
                <a:lnTo>
                  <a:pt x="209318" y="4208"/>
                </a:lnTo>
                <a:lnTo>
                  <a:pt x="201322" y="4208"/>
                </a:lnTo>
                <a:lnTo>
                  <a:pt x="193333" y="3691"/>
                </a:lnTo>
                <a:lnTo>
                  <a:pt x="185345" y="3175"/>
                </a:lnTo>
                <a:lnTo>
                  <a:pt x="177356" y="2658"/>
                </a:lnTo>
                <a:lnTo>
                  <a:pt x="168836" y="2067"/>
                </a:lnTo>
                <a:lnTo>
                  <a:pt x="160847" y="1550"/>
                </a:lnTo>
                <a:lnTo>
                  <a:pt x="152859" y="1033"/>
                </a:lnTo>
                <a:lnTo>
                  <a:pt x="144870" y="516"/>
                </a:lnTo>
                <a:lnTo>
                  <a:pt x="135818" y="22816"/>
                </a:lnTo>
                <a:lnTo>
                  <a:pt x="126758" y="45159"/>
                </a:lnTo>
                <a:lnTo>
                  <a:pt x="117705" y="68020"/>
                </a:lnTo>
                <a:lnTo>
                  <a:pt x="108653" y="90348"/>
                </a:lnTo>
                <a:lnTo>
                  <a:pt x="99600" y="112677"/>
                </a:lnTo>
                <a:lnTo>
                  <a:pt x="90540" y="134999"/>
                </a:lnTo>
                <a:lnTo>
                  <a:pt x="81488" y="157859"/>
                </a:lnTo>
                <a:lnTo>
                  <a:pt x="72435" y="180188"/>
                </a:lnTo>
                <a:lnTo>
                  <a:pt x="63382" y="202509"/>
                </a:lnTo>
                <a:lnTo>
                  <a:pt x="54330" y="225370"/>
                </a:lnTo>
                <a:lnTo>
                  <a:pt x="45270" y="247698"/>
                </a:lnTo>
                <a:lnTo>
                  <a:pt x="36217" y="270559"/>
                </a:lnTo>
                <a:lnTo>
                  <a:pt x="27165" y="292880"/>
                </a:lnTo>
                <a:lnTo>
                  <a:pt x="18112" y="315209"/>
                </a:lnTo>
                <a:lnTo>
                  <a:pt x="9052" y="338069"/>
                </a:lnTo>
                <a:lnTo>
                  <a:pt x="0" y="360398"/>
                </a:lnTo>
                <a:lnTo>
                  <a:pt x="14912" y="361993"/>
                </a:lnTo>
                <a:close/>
              </a:path>
            </a:pathLst>
          </a:custGeom>
          <a:solidFill>
            <a:srgbClr val="4B4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754467" y="5066328"/>
            <a:ext cx="602370" cy="414086"/>
          </a:xfrm>
          <a:custGeom>
            <a:avLst/>
            <a:gdLst/>
            <a:ahLst/>
            <a:cxnLst/>
            <a:rect l="l" t="t" r="r" b="b"/>
            <a:pathLst>
              <a:path w="602370" h="414086">
                <a:moveTo>
                  <a:pt x="14380" y="361993"/>
                </a:moveTo>
                <a:lnTo>
                  <a:pt x="28229" y="363588"/>
                </a:lnTo>
                <a:lnTo>
                  <a:pt x="42610" y="365183"/>
                </a:lnTo>
                <a:lnTo>
                  <a:pt x="56458" y="366778"/>
                </a:lnTo>
                <a:lnTo>
                  <a:pt x="70839" y="368897"/>
                </a:lnTo>
                <a:lnTo>
                  <a:pt x="84687" y="370492"/>
                </a:lnTo>
                <a:lnTo>
                  <a:pt x="99068" y="372087"/>
                </a:lnTo>
                <a:lnTo>
                  <a:pt x="112909" y="373682"/>
                </a:lnTo>
                <a:lnTo>
                  <a:pt x="127290" y="375277"/>
                </a:lnTo>
                <a:lnTo>
                  <a:pt x="141671" y="376871"/>
                </a:lnTo>
                <a:lnTo>
                  <a:pt x="155519" y="378466"/>
                </a:lnTo>
                <a:lnTo>
                  <a:pt x="169900" y="380061"/>
                </a:lnTo>
                <a:lnTo>
                  <a:pt x="183749" y="382188"/>
                </a:lnTo>
                <a:lnTo>
                  <a:pt x="198129" y="383783"/>
                </a:lnTo>
                <a:lnTo>
                  <a:pt x="212510" y="385378"/>
                </a:lnTo>
                <a:lnTo>
                  <a:pt x="226359" y="386973"/>
                </a:lnTo>
                <a:lnTo>
                  <a:pt x="240739" y="388568"/>
                </a:lnTo>
                <a:lnTo>
                  <a:pt x="255120" y="390162"/>
                </a:lnTo>
                <a:lnTo>
                  <a:pt x="268969" y="392289"/>
                </a:lnTo>
                <a:lnTo>
                  <a:pt x="283350" y="393884"/>
                </a:lnTo>
                <a:lnTo>
                  <a:pt x="297191" y="395479"/>
                </a:lnTo>
                <a:lnTo>
                  <a:pt x="311571" y="397074"/>
                </a:lnTo>
                <a:lnTo>
                  <a:pt x="325952" y="398669"/>
                </a:lnTo>
                <a:lnTo>
                  <a:pt x="339801" y="400795"/>
                </a:lnTo>
                <a:lnTo>
                  <a:pt x="354181" y="402390"/>
                </a:lnTo>
                <a:lnTo>
                  <a:pt x="368562" y="403985"/>
                </a:lnTo>
                <a:lnTo>
                  <a:pt x="382411" y="405580"/>
                </a:lnTo>
                <a:lnTo>
                  <a:pt x="396791" y="407175"/>
                </a:lnTo>
                <a:lnTo>
                  <a:pt x="411172" y="408770"/>
                </a:lnTo>
                <a:lnTo>
                  <a:pt x="425553" y="410896"/>
                </a:lnTo>
                <a:lnTo>
                  <a:pt x="439402" y="412491"/>
                </a:lnTo>
                <a:lnTo>
                  <a:pt x="453782" y="414086"/>
                </a:lnTo>
                <a:lnTo>
                  <a:pt x="462850" y="391226"/>
                </a:lnTo>
                <a:lnTo>
                  <a:pt x="471865" y="368897"/>
                </a:lnTo>
                <a:lnTo>
                  <a:pt x="480955" y="346044"/>
                </a:lnTo>
                <a:lnTo>
                  <a:pt x="490562" y="323715"/>
                </a:lnTo>
                <a:lnTo>
                  <a:pt x="499577" y="300855"/>
                </a:lnTo>
                <a:lnTo>
                  <a:pt x="508667" y="278533"/>
                </a:lnTo>
                <a:lnTo>
                  <a:pt x="518200" y="255673"/>
                </a:lnTo>
                <a:lnTo>
                  <a:pt x="527289" y="232812"/>
                </a:lnTo>
                <a:lnTo>
                  <a:pt x="536896" y="210484"/>
                </a:lnTo>
                <a:lnTo>
                  <a:pt x="545912" y="187631"/>
                </a:lnTo>
                <a:lnTo>
                  <a:pt x="555519" y="165302"/>
                </a:lnTo>
                <a:lnTo>
                  <a:pt x="565125" y="142441"/>
                </a:lnTo>
                <a:lnTo>
                  <a:pt x="574141" y="120113"/>
                </a:lnTo>
                <a:lnTo>
                  <a:pt x="583748" y="97260"/>
                </a:lnTo>
                <a:lnTo>
                  <a:pt x="592763" y="74931"/>
                </a:lnTo>
                <a:lnTo>
                  <a:pt x="602370" y="52070"/>
                </a:lnTo>
                <a:lnTo>
                  <a:pt x="596532" y="50476"/>
                </a:lnTo>
                <a:lnTo>
                  <a:pt x="590694" y="49412"/>
                </a:lnTo>
                <a:lnTo>
                  <a:pt x="584782" y="47817"/>
                </a:lnTo>
                <a:lnTo>
                  <a:pt x="579462" y="46222"/>
                </a:lnTo>
                <a:lnTo>
                  <a:pt x="573624" y="45159"/>
                </a:lnTo>
                <a:lnTo>
                  <a:pt x="567786" y="43564"/>
                </a:lnTo>
                <a:lnTo>
                  <a:pt x="561874" y="41969"/>
                </a:lnTo>
                <a:lnTo>
                  <a:pt x="556036" y="40389"/>
                </a:lnTo>
                <a:lnTo>
                  <a:pt x="550198" y="39282"/>
                </a:lnTo>
                <a:lnTo>
                  <a:pt x="544286" y="37731"/>
                </a:lnTo>
                <a:lnTo>
                  <a:pt x="538448" y="36107"/>
                </a:lnTo>
                <a:lnTo>
                  <a:pt x="533127" y="35073"/>
                </a:lnTo>
                <a:lnTo>
                  <a:pt x="527289" y="33448"/>
                </a:lnTo>
                <a:lnTo>
                  <a:pt x="521451" y="31898"/>
                </a:lnTo>
                <a:lnTo>
                  <a:pt x="515539" y="30790"/>
                </a:lnTo>
                <a:lnTo>
                  <a:pt x="509701" y="29240"/>
                </a:lnTo>
                <a:lnTo>
                  <a:pt x="508075" y="25991"/>
                </a:lnTo>
                <a:lnTo>
                  <a:pt x="506524" y="22816"/>
                </a:lnTo>
                <a:lnTo>
                  <a:pt x="504898" y="20157"/>
                </a:lnTo>
                <a:lnTo>
                  <a:pt x="503346" y="16982"/>
                </a:lnTo>
                <a:lnTo>
                  <a:pt x="490561" y="15949"/>
                </a:lnTo>
                <a:lnTo>
                  <a:pt x="477777" y="14841"/>
                </a:lnTo>
                <a:lnTo>
                  <a:pt x="464992" y="13807"/>
                </a:lnTo>
                <a:lnTo>
                  <a:pt x="452178" y="12700"/>
                </a:lnTo>
                <a:lnTo>
                  <a:pt x="439401" y="11666"/>
                </a:lnTo>
                <a:lnTo>
                  <a:pt x="426085" y="10632"/>
                </a:lnTo>
                <a:lnTo>
                  <a:pt x="413300" y="9525"/>
                </a:lnTo>
                <a:lnTo>
                  <a:pt x="400516" y="8491"/>
                </a:lnTo>
                <a:lnTo>
                  <a:pt x="387739" y="7383"/>
                </a:lnTo>
                <a:lnTo>
                  <a:pt x="374422" y="6350"/>
                </a:lnTo>
                <a:lnTo>
                  <a:pt x="361638" y="5316"/>
                </a:lnTo>
                <a:lnTo>
                  <a:pt x="348853" y="4208"/>
                </a:lnTo>
                <a:lnTo>
                  <a:pt x="336076" y="3175"/>
                </a:lnTo>
                <a:lnTo>
                  <a:pt x="322760" y="2067"/>
                </a:lnTo>
                <a:lnTo>
                  <a:pt x="309975" y="1033"/>
                </a:lnTo>
                <a:lnTo>
                  <a:pt x="297191" y="0"/>
                </a:lnTo>
                <a:lnTo>
                  <a:pt x="293998" y="1033"/>
                </a:lnTo>
                <a:lnTo>
                  <a:pt x="291338" y="2067"/>
                </a:lnTo>
                <a:lnTo>
                  <a:pt x="288138" y="3175"/>
                </a:lnTo>
                <a:lnTo>
                  <a:pt x="285478" y="4208"/>
                </a:lnTo>
                <a:lnTo>
                  <a:pt x="282278" y="5316"/>
                </a:lnTo>
                <a:lnTo>
                  <a:pt x="279617" y="6350"/>
                </a:lnTo>
                <a:lnTo>
                  <a:pt x="276425" y="7383"/>
                </a:lnTo>
                <a:lnTo>
                  <a:pt x="273757" y="8491"/>
                </a:lnTo>
                <a:lnTo>
                  <a:pt x="265769" y="7974"/>
                </a:lnTo>
                <a:lnTo>
                  <a:pt x="257780" y="7383"/>
                </a:lnTo>
                <a:lnTo>
                  <a:pt x="249792" y="6866"/>
                </a:lnTo>
                <a:lnTo>
                  <a:pt x="241271" y="6350"/>
                </a:lnTo>
                <a:lnTo>
                  <a:pt x="233283" y="5833"/>
                </a:lnTo>
                <a:lnTo>
                  <a:pt x="225294" y="5316"/>
                </a:lnTo>
                <a:lnTo>
                  <a:pt x="217306" y="4725"/>
                </a:lnTo>
                <a:lnTo>
                  <a:pt x="209318" y="4208"/>
                </a:lnTo>
                <a:lnTo>
                  <a:pt x="201322" y="4208"/>
                </a:lnTo>
                <a:lnTo>
                  <a:pt x="193333" y="3691"/>
                </a:lnTo>
                <a:lnTo>
                  <a:pt x="185345" y="3175"/>
                </a:lnTo>
                <a:lnTo>
                  <a:pt x="177356" y="2658"/>
                </a:lnTo>
                <a:lnTo>
                  <a:pt x="168836" y="2067"/>
                </a:lnTo>
                <a:lnTo>
                  <a:pt x="160847" y="1550"/>
                </a:lnTo>
                <a:lnTo>
                  <a:pt x="152859" y="1033"/>
                </a:lnTo>
                <a:lnTo>
                  <a:pt x="144870" y="516"/>
                </a:lnTo>
                <a:lnTo>
                  <a:pt x="135818" y="22816"/>
                </a:lnTo>
                <a:lnTo>
                  <a:pt x="126758" y="45159"/>
                </a:lnTo>
                <a:lnTo>
                  <a:pt x="117705" y="68020"/>
                </a:lnTo>
                <a:lnTo>
                  <a:pt x="108653" y="90348"/>
                </a:lnTo>
                <a:lnTo>
                  <a:pt x="99600" y="112677"/>
                </a:lnTo>
                <a:lnTo>
                  <a:pt x="90540" y="134999"/>
                </a:lnTo>
                <a:lnTo>
                  <a:pt x="81488" y="157859"/>
                </a:lnTo>
                <a:lnTo>
                  <a:pt x="72435" y="180188"/>
                </a:lnTo>
                <a:lnTo>
                  <a:pt x="63382" y="202509"/>
                </a:lnTo>
                <a:lnTo>
                  <a:pt x="54330" y="225370"/>
                </a:lnTo>
                <a:lnTo>
                  <a:pt x="45270" y="247698"/>
                </a:lnTo>
                <a:lnTo>
                  <a:pt x="36217" y="270559"/>
                </a:lnTo>
                <a:lnTo>
                  <a:pt x="27165" y="292880"/>
                </a:lnTo>
                <a:lnTo>
                  <a:pt x="18112" y="315209"/>
                </a:lnTo>
                <a:lnTo>
                  <a:pt x="9052" y="338069"/>
                </a:lnTo>
                <a:lnTo>
                  <a:pt x="0" y="360398"/>
                </a:lnTo>
                <a:lnTo>
                  <a:pt x="14380" y="361993"/>
                </a:lnTo>
                <a:close/>
              </a:path>
            </a:pathLst>
          </a:custGeom>
          <a:solidFill>
            <a:srgbClr val="4B46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753935" y="5066331"/>
            <a:ext cx="582654" cy="407707"/>
          </a:xfrm>
          <a:custGeom>
            <a:avLst/>
            <a:gdLst/>
            <a:ahLst/>
            <a:cxnLst/>
            <a:rect l="l" t="t" r="r" b="b"/>
            <a:pathLst>
              <a:path w="582654" h="407707">
                <a:moveTo>
                  <a:pt x="13316" y="361461"/>
                </a:moveTo>
                <a:lnTo>
                  <a:pt x="26633" y="363056"/>
                </a:lnTo>
                <a:lnTo>
                  <a:pt x="40481" y="364120"/>
                </a:lnTo>
                <a:lnTo>
                  <a:pt x="53790" y="365714"/>
                </a:lnTo>
                <a:lnTo>
                  <a:pt x="67107" y="367302"/>
                </a:lnTo>
                <a:lnTo>
                  <a:pt x="80424" y="368897"/>
                </a:lnTo>
                <a:lnTo>
                  <a:pt x="93740" y="370492"/>
                </a:lnTo>
                <a:lnTo>
                  <a:pt x="107589" y="371555"/>
                </a:lnTo>
                <a:lnTo>
                  <a:pt x="120905" y="373150"/>
                </a:lnTo>
                <a:lnTo>
                  <a:pt x="134214" y="374745"/>
                </a:lnTo>
                <a:lnTo>
                  <a:pt x="147531" y="376340"/>
                </a:lnTo>
                <a:lnTo>
                  <a:pt x="160848" y="377935"/>
                </a:lnTo>
                <a:lnTo>
                  <a:pt x="174164" y="379530"/>
                </a:lnTo>
                <a:lnTo>
                  <a:pt x="188013" y="380593"/>
                </a:lnTo>
                <a:lnTo>
                  <a:pt x="201322" y="382188"/>
                </a:lnTo>
                <a:lnTo>
                  <a:pt x="214638" y="383783"/>
                </a:lnTo>
                <a:lnTo>
                  <a:pt x="227955" y="385378"/>
                </a:lnTo>
                <a:lnTo>
                  <a:pt x="241272" y="386973"/>
                </a:lnTo>
                <a:lnTo>
                  <a:pt x="255120" y="388036"/>
                </a:lnTo>
                <a:lnTo>
                  <a:pt x="268429" y="389631"/>
                </a:lnTo>
                <a:lnTo>
                  <a:pt x="281746" y="391226"/>
                </a:lnTo>
                <a:lnTo>
                  <a:pt x="295062" y="392821"/>
                </a:lnTo>
                <a:lnTo>
                  <a:pt x="308379" y="394416"/>
                </a:lnTo>
                <a:lnTo>
                  <a:pt x="321696" y="395479"/>
                </a:lnTo>
                <a:lnTo>
                  <a:pt x="335544" y="397074"/>
                </a:lnTo>
                <a:lnTo>
                  <a:pt x="348853" y="398669"/>
                </a:lnTo>
                <a:lnTo>
                  <a:pt x="362170" y="400264"/>
                </a:lnTo>
                <a:lnTo>
                  <a:pt x="375486" y="401858"/>
                </a:lnTo>
                <a:lnTo>
                  <a:pt x="388803" y="403453"/>
                </a:lnTo>
                <a:lnTo>
                  <a:pt x="402652" y="404517"/>
                </a:lnTo>
                <a:lnTo>
                  <a:pt x="415961" y="406112"/>
                </a:lnTo>
                <a:lnTo>
                  <a:pt x="429277" y="407707"/>
                </a:lnTo>
                <a:lnTo>
                  <a:pt x="438869" y="385378"/>
                </a:lnTo>
                <a:lnTo>
                  <a:pt x="448454" y="363588"/>
                </a:lnTo>
                <a:lnTo>
                  <a:pt x="458039" y="341259"/>
                </a:lnTo>
                <a:lnTo>
                  <a:pt x="467594" y="318930"/>
                </a:lnTo>
                <a:lnTo>
                  <a:pt x="477201" y="297133"/>
                </a:lnTo>
                <a:lnTo>
                  <a:pt x="486808" y="274812"/>
                </a:lnTo>
                <a:lnTo>
                  <a:pt x="496414" y="253015"/>
                </a:lnTo>
                <a:lnTo>
                  <a:pt x="505947" y="230686"/>
                </a:lnTo>
                <a:lnTo>
                  <a:pt x="515554" y="208357"/>
                </a:lnTo>
                <a:lnTo>
                  <a:pt x="525161" y="186567"/>
                </a:lnTo>
                <a:lnTo>
                  <a:pt x="534768" y="164239"/>
                </a:lnTo>
                <a:lnTo>
                  <a:pt x="544301" y="141910"/>
                </a:lnTo>
                <a:lnTo>
                  <a:pt x="553908" y="120113"/>
                </a:lnTo>
                <a:lnTo>
                  <a:pt x="563514" y="97791"/>
                </a:lnTo>
                <a:lnTo>
                  <a:pt x="573047" y="75994"/>
                </a:lnTo>
                <a:lnTo>
                  <a:pt x="582654" y="53665"/>
                </a:lnTo>
                <a:lnTo>
                  <a:pt x="573047" y="50476"/>
                </a:lnTo>
                <a:lnTo>
                  <a:pt x="563514" y="47817"/>
                </a:lnTo>
                <a:lnTo>
                  <a:pt x="553907" y="44628"/>
                </a:lnTo>
                <a:lnTo>
                  <a:pt x="544301" y="41438"/>
                </a:lnTo>
                <a:lnTo>
                  <a:pt x="534768" y="38248"/>
                </a:lnTo>
                <a:lnTo>
                  <a:pt x="525161" y="35073"/>
                </a:lnTo>
                <a:lnTo>
                  <a:pt x="515554" y="32415"/>
                </a:lnTo>
                <a:lnTo>
                  <a:pt x="505947" y="29240"/>
                </a:lnTo>
                <a:lnTo>
                  <a:pt x="505430" y="25991"/>
                </a:lnTo>
                <a:lnTo>
                  <a:pt x="504913" y="22816"/>
                </a:lnTo>
                <a:lnTo>
                  <a:pt x="504395" y="20157"/>
                </a:lnTo>
                <a:lnTo>
                  <a:pt x="503878" y="16982"/>
                </a:lnTo>
                <a:lnTo>
                  <a:pt x="491094" y="15949"/>
                </a:lnTo>
                <a:lnTo>
                  <a:pt x="478309" y="14841"/>
                </a:lnTo>
                <a:lnTo>
                  <a:pt x="465525" y="13807"/>
                </a:lnTo>
                <a:lnTo>
                  <a:pt x="452711" y="12700"/>
                </a:lnTo>
                <a:lnTo>
                  <a:pt x="439933" y="11666"/>
                </a:lnTo>
                <a:lnTo>
                  <a:pt x="426617" y="10632"/>
                </a:lnTo>
                <a:lnTo>
                  <a:pt x="413832" y="9525"/>
                </a:lnTo>
                <a:lnTo>
                  <a:pt x="401048" y="8491"/>
                </a:lnTo>
                <a:lnTo>
                  <a:pt x="388271" y="7383"/>
                </a:lnTo>
                <a:lnTo>
                  <a:pt x="374954" y="6350"/>
                </a:lnTo>
                <a:lnTo>
                  <a:pt x="362170" y="5316"/>
                </a:lnTo>
                <a:lnTo>
                  <a:pt x="349385" y="4208"/>
                </a:lnTo>
                <a:lnTo>
                  <a:pt x="336608" y="3175"/>
                </a:lnTo>
                <a:lnTo>
                  <a:pt x="323292" y="2067"/>
                </a:lnTo>
                <a:lnTo>
                  <a:pt x="310507" y="1033"/>
                </a:lnTo>
                <a:lnTo>
                  <a:pt x="297723" y="0"/>
                </a:lnTo>
                <a:lnTo>
                  <a:pt x="294530" y="1033"/>
                </a:lnTo>
                <a:lnTo>
                  <a:pt x="291870" y="2067"/>
                </a:lnTo>
                <a:lnTo>
                  <a:pt x="288670" y="3175"/>
                </a:lnTo>
                <a:lnTo>
                  <a:pt x="286010" y="4208"/>
                </a:lnTo>
                <a:lnTo>
                  <a:pt x="282810" y="5316"/>
                </a:lnTo>
                <a:lnTo>
                  <a:pt x="280150" y="6350"/>
                </a:lnTo>
                <a:lnTo>
                  <a:pt x="276957" y="7383"/>
                </a:lnTo>
                <a:lnTo>
                  <a:pt x="274289" y="8491"/>
                </a:lnTo>
                <a:lnTo>
                  <a:pt x="266301" y="7974"/>
                </a:lnTo>
                <a:lnTo>
                  <a:pt x="258312" y="7383"/>
                </a:lnTo>
                <a:lnTo>
                  <a:pt x="250324" y="6866"/>
                </a:lnTo>
                <a:lnTo>
                  <a:pt x="241803" y="6350"/>
                </a:lnTo>
                <a:lnTo>
                  <a:pt x="233815" y="5833"/>
                </a:lnTo>
                <a:lnTo>
                  <a:pt x="225827" y="5316"/>
                </a:lnTo>
                <a:lnTo>
                  <a:pt x="217838" y="4725"/>
                </a:lnTo>
                <a:lnTo>
                  <a:pt x="209850" y="4208"/>
                </a:lnTo>
                <a:lnTo>
                  <a:pt x="201854" y="3691"/>
                </a:lnTo>
                <a:lnTo>
                  <a:pt x="193865" y="3175"/>
                </a:lnTo>
                <a:lnTo>
                  <a:pt x="185877" y="2658"/>
                </a:lnTo>
                <a:lnTo>
                  <a:pt x="177888" y="2067"/>
                </a:lnTo>
                <a:lnTo>
                  <a:pt x="169900" y="1550"/>
                </a:lnTo>
                <a:lnTo>
                  <a:pt x="161912" y="1033"/>
                </a:lnTo>
                <a:lnTo>
                  <a:pt x="153923" y="516"/>
                </a:lnTo>
                <a:lnTo>
                  <a:pt x="145935" y="0"/>
                </a:lnTo>
                <a:lnTo>
                  <a:pt x="136882" y="22299"/>
                </a:lnTo>
                <a:lnTo>
                  <a:pt x="127822" y="45159"/>
                </a:lnTo>
                <a:lnTo>
                  <a:pt x="118237" y="67488"/>
                </a:lnTo>
                <a:lnTo>
                  <a:pt x="109185" y="89817"/>
                </a:lnTo>
                <a:lnTo>
                  <a:pt x="100132" y="112677"/>
                </a:lnTo>
                <a:lnTo>
                  <a:pt x="91072" y="134999"/>
                </a:lnTo>
                <a:lnTo>
                  <a:pt x="82020" y="157859"/>
                </a:lnTo>
                <a:lnTo>
                  <a:pt x="72967" y="180188"/>
                </a:lnTo>
                <a:lnTo>
                  <a:pt x="63914" y="202509"/>
                </a:lnTo>
                <a:lnTo>
                  <a:pt x="54322" y="225370"/>
                </a:lnTo>
                <a:lnTo>
                  <a:pt x="45270" y="247698"/>
                </a:lnTo>
                <a:lnTo>
                  <a:pt x="36217" y="270027"/>
                </a:lnTo>
                <a:lnTo>
                  <a:pt x="27165" y="292348"/>
                </a:lnTo>
                <a:lnTo>
                  <a:pt x="18112" y="315209"/>
                </a:lnTo>
                <a:lnTo>
                  <a:pt x="9052" y="337538"/>
                </a:lnTo>
                <a:lnTo>
                  <a:pt x="0" y="359866"/>
                </a:lnTo>
                <a:lnTo>
                  <a:pt x="13316" y="361461"/>
                </a:lnTo>
                <a:close/>
              </a:path>
            </a:pathLst>
          </a:custGeom>
          <a:solidFill>
            <a:srgbClr val="4F48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753938" y="5066331"/>
            <a:ext cx="562997" cy="401327"/>
          </a:xfrm>
          <a:custGeom>
            <a:avLst/>
            <a:gdLst/>
            <a:ahLst/>
            <a:cxnLst/>
            <a:rect l="l" t="t" r="r" b="b"/>
            <a:pathLst>
              <a:path w="562997" h="401327">
                <a:moveTo>
                  <a:pt x="12784" y="360930"/>
                </a:moveTo>
                <a:lnTo>
                  <a:pt x="25036" y="362525"/>
                </a:lnTo>
                <a:lnTo>
                  <a:pt x="37813" y="363588"/>
                </a:lnTo>
                <a:lnTo>
                  <a:pt x="50598" y="365183"/>
                </a:lnTo>
                <a:lnTo>
                  <a:pt x="63382" y="366246"/>
                </a:lnTo>
                <a:lnTo>
                  <a:pt x="75627" y="367834"/>
                </a:lnTo>
                <a:lnTo>
                  <a:pt x="88412" y="368897"/>
                </a:lnTo>
                <a:lnTo>
                  <a:pt x="101196" y="369960"/>
                </a:lnTo>
                <a:lnTo>
                  <a:pt x="113441" y="371555"/>
                </a:lnTo>
                <a:lnTo>
                  <a:pt x="126226" y="372618"/>
                </a:lnTo>
                <a:lnTo>
                  <a:pt x="139010" y="374213"/>
                </a:lnTo>
                <a:lnTo>
                  <a:pt x="151795" y="375277"/>
                </a:lnTo>
                <a:lnTo>
                  <a:pt x="164040" y="376871"/>
                </a:lnTo>
                <a:lnTo>
                  <a:pt x="176824" y="377935"/>
                </a:lnTo>
                <a:lnTo>
                  <a:pt x="189609" y="379530"/>
                </a:lnTo>
                <a:lnTo>
                  <a:pt x="202393" y="380593"/>
                </a:lnTo>
                <a:lnTo>
                  <a:pt x="214638" y="381656"/>
                </a:lnTo>
                <a:lnTo>
                  <a:pt x="227423" y="383251"/>
                </a:lnTo>
                <a:lnTo>
                  <a:pt x="240207" y="384314"/>
                </a:lnTo>
                <a:lnTo>
                  <a:pt x="252985" y="385909"/>
                </a:lnTo>
                <a:lnTo>
                  <a:pt x="265237" y="386973"/>
                </a:lnTo>
                <a:lnTo>
                  <a:pt x="278021" y="388568"/>
                </a:lnTo>
                <a:lnTo>
                  <a:pt x="290799" y="389631"/>
                </a:lnTo>
                <a:lnTo>
                  <a:pt x="303583" y="390694"/>
                </a:lnTo>
                <a:lnTo>
                  <a:pt x="315835" y="392289"/>
                </a:lnTo>
                <a:lnTo>
                  <a:pt x="328620" y="393352"/>
                </a:lnTo>
                <a:lnTo>
                  <a:pt x="341397" y="394947"/>
                </a:lnTo>
                <a:lnTo>
                  <a:pt x="354181" y="396010"/>
                </a:lnTo>
                <a:lnTo>
                  <a:pt x="366966" y="397605"/>
                </a:lnTo>
                <a:lnTo>
                  <a:pt x="379211" y="398669"/>
                </a:lnTo>
                <a:lnTo>
                  <a:pt x="391995" y="400264"/>
                </a:lnTo>
                <a:lnTo>
                  <a:pt x="404780" y="401327"/>
                </a:lnTo>
                <a:lnTo>
                  <a:pt x="414897" y="379530"/>
                </a:lnTo>
                <a:lnTo>
                  <a:pt x="424489" y="358272"/>
                </a:lnTo>
                <a:lnTo>
                  <a:pt x="434605" y="336474"/>
                </a:lnTo>
                <a:lnTo>
                  <a:pt x="444722" y="314677"/>
                </a:lnTo>
                <a:lnTo>
                  <a:pt x="454314" y="292880"/>
                </a:lnTo>
                <a:lnTo>
                  <a:pt x="464416" y="271622"/>
                </a:lnTo>
                <a:lnTo>
                  <a:pt x="474023" y="249825"/>
                </a:lnTo>
                <a:lnTo>
                  <a:pt x="484147" y="228028"/>
                </a:lnTo>
                <a:lnTo>
                  <a:pt x="493754" y="206231"/>
                </a:lnTo>
                <a:lnTo>
                  <a:pt x="503287" y="184441"/>
                </a:lnTo>
                <a:lnTo>
                  <a:pt x="513411" y="163175"/>
                </a:lnTo>
                <a:lnTo>
                  <a:pt x="523018" y="141378"/>
                </a:lnTo>
                <a:lnTo>
                  <a:pt x="533142" y="119581"/>
                </a:lnTo>
                <a:lnTo>
                  <a:pt x="543266" y="97791"/>
                </a:lnTo>
                <a:lnTo>
                  <a:pt x="552873" y="76526"/>
                </a:lnTo>
                <a:lnTo>
                  <a:pt x="562997" y="54729"/>
                </a:lnTo>
                <a:lnTo>
                  <a:pt x="555533" y="51539"/>
                </a:lnTo>
                <a:lnTo>
                  <a:pt x="547552" y="48349"/>
                </a:lnTo>
                <a:lnTo>
                  <a:pt x="540088" y="45159"/>
                </a:lnTo>
                <a:lnTo>
                  <a:pt x="532625" y="41969"/>
                </a:lnTo>
                <a:lnTo>
                  <a:pt x="525161" y="39282"/>
                </a:lnTo>
                <a:lnTo>
                  <a:pt x="517180" y="36107"/>
                </a:lnTo>
                <a:lnTo>
                  <a:pt x="509716" y="32932"/>
                </a:lnTo>
                <a:lnTo>
                  <a:pt x="501735" y="29756"/>
                </a:lnTo>
                <a:lnTo>
                  <a:pt x="502252" y="26581"/>
                </a:lnTo>
                <a:lnTo>
                  <a:pt x="502770" y="23333"/>
                </a:lnTo>
                <a:lnTo>
                  <a:pt x="503287" y="20157"/>
                </a:lnTo>
                <a:lnTo>
                  <a:pt x="503878" y="16982"/>
                </a:lnTo>
                <a:lnTo>
                  <a:pt x="491094" y="15949"/>
                </a:lnTo>
                <a:lnTo>
                  <a:pt x="478309" y="14841"/>
                </a:lnTo>
                <a:lnTo>
                  <a:pt x="465525" y="13807"/>
                </a:lnTo>
                <a:lnTo>
                  <a:pt x="452711" y="12700"/>
                </a:lnTo>
                <a:lnTo>
                  <a:pt x="439933" y="11666"/>
                </a:lnTo>
                <a:lnTo>
                  <a:pt x="426617" y="10632"/>
                </a:lnTo>
                <a:lnTo>
                  <a:pt x="413832" y="9525"/>
                </a:lnTo>
                <a:lnTo>
                  <a:pt x="401048" y="8491"/>
                </a:lnTo>
                <a:lnTo>
                  <a:pt x="388271" y="7383"/>
                </a:lnTo>
                <a:lnTo>
                  <a:pt x="374954" y="6350"/>
                </a:lnTo>
                <a:lnTo>
                  <a:pt x="362170" y="5316"/>
                </a:lnTo>
                <a:lnTo>
                  <a:pt x="349385" y="4208"/>
                </a:lnTo>
                <a:lnTo>
                  <a:pt x="336608" y="3175"/>
                </a:lnTo>
                <a:lnTo>
                  <a:pt x="323292" y="2067"/>
                </a:lnTo>
                <a:lnTo>
                  <a:pt x="310507" y="1033"/>
                </a:lnTo>
                <a:lnTo>
                  <a:pt x="297723" y="0"/>
                </a:lnTo>
                <a:lnTo>
                  <a:pt x="294530" y="1033"/>
                </a:lnTo>
                <a:lnTo>
                  <a:pt x="291870" y="2067"/>
                </a:lnTo>
                <a:lnTo>
                  <a:pt x="288670" y="3175"/>
                </a:lnTo>
                <a:lnTo>
                  <a:pt x="286010" y="4208"/>
                </a:lnTo>
                <a:lnTo>
                  <a:pt x="282810" y="5316"/>
                </a:lnTo>
                <a:lnTo>
                  <a:pt x="280150" y="6350"/>
                </a:lnTo>
                <a:lnTo>
                  <a:pt x="276957" y="7383"/>
                </a:lnTo>
                <a:lnTo>
                  <a:pt x="274289" y="8491"/>
                </a:lnTo>
                <a:lnTo>
                  <a:pt x="266301" y="7974"/>
                </a:lnTo>
                <a:lnTo>
                  <a:pt x="258312" y="7383"/>
                </a:lnTo>
                <a:lnTo>
                  <a:pt x="250324" y="6866"/>
                </a:lnTo>
                <a:lnTo>
                  <a:pt x="241803" y="6350"/>
                </a:lnTo>
                <a:lnTo>
                  <a:pt x="233815" y="5833"/>
                </a:lnTo>
                <a:lnTo>
                  <a:pt x="225827" y="5316"/>
                </a:lnTo>
                <a:lnTo>
                  <a:pt x="217838" y="4725"/>
                </a:lnTo>
                <a:lnTo>
                  <a:pt x="209850" y="4208"/>
                </a:lnTo>
                <a:lnTo>
                  <a:pt x="201854" y="3691"/>
                </a:lnTo>
                <a:lnTo>
                  <a:pt x="193865" y="3175"/>
                </a:lnTo>
                <a:lnTo>
                  <a:pt x="185877" y="2658"/>
                </a:lnTo>
                <a:lnTo>
                  <a:pt x="177888" y="2067"/>
                </a:lnTo>
                <a:lnTo>
                  <a:pt x="169900" y="1550"/>
                </a:lnTo>
                <a:lnTo>
                  <a:pt x="161912" y="1033"/>
                </a:lnTo>
                <a:lnTo>
                  <a:pt x="153923" y="516"/>
                </a:lnTo>
                <a:lnTo>
                  <a:pt x="145935" y="0"/>
                </a:lnTo>
                <a:lnTo>
                  <a:pt x="136882" y="22299"/>
                </a:lnTo>
                <a:lnTo>
                  <a:pt x="127822" y="45159"/>
                </a:lnTo>
                <a:lnTo>
                  <a:pt x="118237" y="67488"/>
                </a:lnTo>
                <a:lnTo>
                  <a:pt x="109185" y="89817"/>
                </a:lnTo>
                <a:lnTo>
                  <a:pt x="100132" y="112677"/>
                </a:lnTo>
                <a:lnTo>
                  <a:pt x="91072" y="134999"/>
                </a:lnTo>
                <a:lnTo>
                  <a:pt x="82020" y="157327"/>
                </a:lnTo>
                <a:lnTo>
                  <a:pt x="72967" y="179656"/>
                </a:lnTo>
                <a:lnTo>
                  <a:pt x="63914" y="202509"/>
                </a:lnTo>
                <a:lnTo>
                  <a:pt x="54322" y="224838"/>
                </a:lnTo>
                <a:lnTo>
                  <a:pt x="45270" y="247167"/>
                </a:lnTo>
                <a:lnTo>
                  <a:pt x="36217" y="270027"/>
                </a:lnTo>
                <a:lnTo>
                  <a:pt x="27165" y="292348"/>
                </a:lnTo>
                <a:lnTo>
                  <a:pt x="18112" y="314677"/>
                </a:lnTo>
                <a:lnTo>
                  <a:pt x="9052" y="337538"/>
                </a:lnTo>
                <a:lnTo>
                  <a:pt x="0" y="359866"/>
                </a:lnTo>
                <a:lnTo>
                  <a:pt x="12784" y="360930"/>
                </a:lnTo>
                <a:close/>
              </a:path>
            </a:pathLst>
          </a:custGeom>
          <a:solidFill>
            <a:srgbClr val="4F4B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53935" y="5066331"/>
            <a:ext cx="543266" cy="394947"/>
          </a:xfrm>
          <a:custGeom>
            <a:avLst/>
            <a:gdLst/>
            <a:ahLst/>
            <a:cxnLst/>
            <a:rect l="l" t="t" r="r" b="b"/>
            <a:pathLst>
              <a:path w="543266" h="394947">
                <a:moveTo>
                  <a:pt x="9052" y="337538"/>
                </a:moveTo>
                <a:lnTo>
                  <a:pt x="0" y="359866"/>
                </a:lnTo>
                <a:lnTo>
                  <a:pt x="11720" y="360930"/>
                </a:lnTo>
                <a:lnTo>
                  <a:pt x="23965" y="361993"/>
                </a:lnTo>
                <a:lnTo>
                  <a:pt x="35685" y="363056"/>
                </a:lnTo>
                <a:lnTo>
                  <a:pt x="47406" y="364120"/>
                </a:lnTo>
                <a:lnTo>
                  <a:pt x="59651" y="365183"/>
                </a:lnTo>
                <a:lnTo>
                  <a:pt x="71371" y="366246"/>
                </a:lnTo>
                <a:lnTo>
                  <a:pt x="83084" y="367302"/>
                </a:lnTo>
                <a:lnTo>
                  <a:pt x="95336" y="368365"/>
                </a:lnTo>
                <a:lnTo>
                  <a:pt x="107057" y="369960"/>
                </a:lnTo>
                <a:lnTo>
                  <a:pt x="118770" y="371023"/>
                </a:lnTo>
                <a:lnTo>
                  <a:pt x="130490" y="372087"/>
                </a:lnTo>
                <a:lnTo>
                  <a:pt x="142735" y="373150"/>
                </a:lnTo>
                <a:lnTo>
                  <a:pt x="154455" y="374213"/>
                </a:lnTo>
                <a:lnTo>
                  <a:pt x="166176" y="375277"/>
                </a:lnTo>
                <a:lnTo>
                  <a:pt x="178421" y="376340"/>
                </a:lnTo>
                <a:lnTo>
                  <a:pt x="190141" y="377403"/>
                </a:lnTo>
                <a:lnTo>
                  <a:pt x="201854" y="378466"/>
                </a:lnTo>
                <a:lnTo>
                  <a:pt x="214106" y="379530"/>
                </a:lnTo>
                <a:lnTo>
                  <a:pt x="225827" y="380593"/>
                </a:lnTo>
                <a:lnTo>
                  <a:pt x="237540" y="381656"/>
                </a:lnTo>
                <a:lnTo>
                  <a:pt x="249792" y="382720"/>
                </a:lnTo>
                <a:lnTo>
                  <a:pt x="261512" y="383783"/>
                </a:lnTo>
                <a:lnTo>
                  <a:pt x="273225" y="384846"/>
                </a:lnTo>
                <a:lnTo>
                  <a:pt x="285478" y="385909"/>
                </a:lnTo>
                <a:lnTo>
                  <a:pt x="297191" y="387504"/>
                </a:lnTo>
                <a:lnTo>
                  <a:pt x="308911" y="388568"/>
                </a:lnTo>
                <a:lnTo>
                  <a:pt x="320631" y="389631"/>
                </a:lnTo>
                <a:lnTo>
                  <a:pt x="332876" y="390694"/>
                </a:lnTo>
                <a:lnTo>
                  <a:pt x="344597" y="391757"/>
                </a:lnTo>
                <a:lnTo>
                  <a:pt x="356310" y="392821"/>
                </a:lnTo>
                <a:lnTo>
                  <a:pt x="368562" y="393884"/>
                </a:lnTo>
                <a:lnTo>
                  <a:pt x="380283" y="394947"/>
                </a:lnTo>
                <a:lnTo>
                  <a:pt x="390399" y="373682"/>
                </a:lnTo>
                <a:lnTo>
                  <a:pt x="400516" y="352424"/>
                </a:lnTo>
                <a:lnTo>
                  <a:pt x="410640" y="331158"/>
                </a:lnTo>
                <a:lnTo>
                  <a:pt x="421289" y="309893"/>
                </a:lnTo>
                <a:lnTo>
                  <a:pt x="431413" y="289159"/>
                </a:lnTo>
                <a:lnTo>
                  <a:pt x="441530" y="267901"/>
                </a:lnTo>
                <a:lnTo>
                  <a:pt x="451646" y="246635"/>
                </a:lnTo>
                <a:lnTo>
                  <a:pt x="461771" y="225370"/>
                </a:lnTo>
                <a:lnTo>
                  <a:pt x="472397" y="204104"/>
                </a:lnTo>
                <a:lnTo>
                  <a:pt x="482521" y="183378"/>
                </a:lnTo>
                <a:lnTo>
                  <a:pt x="492645" y="162112"/>
                </a:lnTo>
                <a:lnTo>
                  <a:pt x="502770" y="140847"/>
                </a:lnTo>
                <a:lnTo>
                  <a:pt x="512894" y="119581"/>
                </a:lnTo>
                <a:lnTo>
                  <a:pt x="523018" y="98855"/>
                </a:lnTo>
                <a:lnTo>
                  <a:pt x="533142" y="77589"/>
                </a:lnTo>
                <a:lnTo>
                  <a:pt x="543266" y="56324"/>
                </a:lnTo>
                <a:lnTo>
                  <a:pt x="537428" y="53134"/>
                </a:lnTo>
                <a:lnTo>
                  <a:pt x="531516" y="49412"/>
                </a:lnTo>
                <a:lnTo>
                  <a:pt x="526195" y="46222"/>
                </a:lnTo>
                <a:lnTo>
                  <a:pt x="520357" y="43033"/>
                </a:lnTo>
                <a:lnTo>
                  <a:pt x="514519" y="39872"/>
                </a:lnTo>
                <a:lnTo>
                  <a:pt x="509199" y="36623"/>
                </a:lnTo>
                <a:lnTo>
                  <a:pt x="503287" y="32932"/>
                </a:lnTo>
                <a:lnTo>
                  <a:pt x="497449" y="29756"/>
                </a:lnTo>
                <a:lnTo>
                  <a:pt x="499075" y="26581"/>
                </a:lnTo>
                <a:lnTo>
                  <a:pt x="500626" y="23333"/>
                </a:lnTo>
                <a:lnTo>
                  <a:pt x="502252" y="20157"/>
                </a:lnTo>
                <a:lnTo>
                  <a:pt x="503878" y="16982"/>
                </a:lnTo>
                <a:lnTo>
                  <a:pt x="491094" y="15949"/>
                </a:lnTo>
                <a:lnTo>
                  <a:pt x="478309" y="14841"/>
                </a:lnTo>
                <a:lnTo>
                  <a:pt x="465525" y="13807"/>
                </a:lnTo>
                <a:lnTo>
                  <a:pt x="452711" y="12700"/>
                </a:lnTo>
                <a:lnTo>
                  <a:pt x="439933" y="11666"/>
                </a:lnTo>
                <a:lnTo>
                  <a:pt x="426617" y="10632"/>
                </a:lnTo>
                <a:lnTo>
                  <a:pt x="413832" y="9525"/>
                </a:lnTo>
                <a:lnTo>
                  <a:pt x="401048" y="8491"/>
                </a:lnTo>
                <a:lnTo>
                  <a:pt x="388271" y="7383"/>
                </a:lnTo>
                <a:lnTo>
                  <a:pt x="374954" y="6350"/>
                </a:lnTo>
                <a:lnTo>
                  <a:pt x="362170" y="5316"/>
                </a:lnTo>
                <a:lnTo>
                  <a:pt x="349385" y="4208"/>
                </a:lnTo>
                <a:lnTo>
                  <a:pt x="336608" y="3175"/>
                </a:lnTo>
                <a:lnTo>
                  <a:pt x="323292" y="2067"/>
                </a:lnTo>
                <a:lnTo>
                  <a:pt x="310507" y="1033"/>
                </a:lnTo>
                <a:lnTo>
                  <a:pt x="297723" y="0"/>
                </a:lnTo>
                <a:lnTo>
                  <a:pt x="294530" y="1033"/>
                </a:lnTo>
                <a:lnTo>
                  <a:pt x="291870" y="2067"/>
                </a:lnTo>
                <a:lnTo>
                  <a:pt x="288670" y="3175"/>
                </a:lnTo>
                <a:lnTo>
                  <a:pt x="286010" y="4208"/>
                </a:lnTo>
                <a:lnTo>
                  <a:pt x="282810" y="5316"/>
                </a:lnTo>
                <a:lnTo>
                  <a:pt x="280150" y="6350"/>
                </a:lnTo>
                <a:lnTo>
                  <a:pt x="276957" y="7383"/>
                </a:lnTo>
                <a:lnTo>
                  <a:pt x="274289" y="8491"/>
                </a:lnTo>
                <a:lnTo>
                  <a:pt x="266301" y="7974"/>
                </a:lnTo>
                <a:lnTo>
                  <a:pt x="258312" y="7383"/>
                </a:lnTo>
                <a:lnTo>
                  <a:pt x="250324" y="6866"/>
                </a:lnTo>
                <a:lnTo>
                  <a:pt x="242336" y="6350"/>
                </a:lnTo>
                <a:lnTo>
                  <a:pt x="234347" y="5833"/>
                </a:lnTo>
                <a:lnTo>
                  <a:pt x="226359" y="5316"/>
                </a:lnTo>
                <a:lnTo>
                  <a:pt x="218370" y="4725"/>
                </a:lnTo>
                <a:lnTo>
                  <a:pt x="210382" y="4208"/>
                </a:lnTo>
                <a:lnTo>
                  <a:pt x="201854" y="3691"/>
                </a:lnTo>
                <a:lnTo>
                  <a:pt x="193865" y="3175"/>
                </a:lnTo>
                <a:lnTo>
                  <a:pt x="185877" y="2658"/>
                </a:lnTo>
                <a:lnTo>
                  <a:pt x="177888" y="2067"/>
                </a:lnTo>
                <a:lnTo>
                  <a:pt x="169900" y="1550"/>
                </a:lnTo>
                <a:lnTo>
                  <a:pt x="161912" y="1033"/>
                </a:lnTo>
                <a:lnTo>
                  <a:pt x="153923" y="516"/>
                </a:lnTo>
                <a:lnTo>
                  <a:pt x="145935" y="0"/>
                </a:lnTo>
                <a:lnTo>
                  <a:pt x="136882" y="22299"/>
                </a:lnTo>
                <a:lnTo>
                  <a:pt x="127822" y="45159"/>
                </a:lnTo>
                <a:lnTo>
                  <a:pt x="118237" y="67488"/>
                </a:lnTo>
                <a:lnTo>
                  <a:pt x="109185" y="89817"/>
                </a:lnTo>
                <a:lnTo>
                  <a:pt x="100132" y="112677"/>
                </a:lnTo>
                <a:lnTo>
                  <a:pt x="91072" y="134999"/>
                </a:lnTo>
                <a:lnTo>
                  <a:pt x="82020" y="157327"/>
                </a:lnTo>
                <a:lnTo>
                  <a:pt x="72967" y="179656"/>
                </a:lnTo>
                <a:lnTo>
                  <a:pt x="63914" y="202509"/>
                </a:lnTo>
                <a:lnTo>
                  <a:pt x="54322" y="224838"/>
                </a:lnTo>
                <a:lnTo>
                  <a:pt x="45270" y="247167"/>
                </a:lnTo>
                <a:lnTo>
                  <a:pt x="36217" y="270027"/>
                </a:lnTo>
                <a:lnTo>
                  <a:pt x="27165" y="292348"/>
                </a:lnTo>
                <a:lnTo>
                  <a:pt x="18112" y="314677"/>
                </a:lnTo>
                <a:lnTo>
                  <a:pt x="9052" y="337538"/>
                </a:lnTo>
                <a:close/>
              </a:path>
            </a:pathLst>
          </a:custGeom>
          <a:solidFill>
            <a:srgbClr val="514F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53406" y="5066328"/>
            <a:ext cx="524067" cy="388568"/>
          </a:xfrm>
          <a:custGeom>
            <a:avLst/>
            <a:gdLst/>
            <a:ahLst/>
            <a:cxnLst/>
            <a:rect l="l" t="t" r="r" b="b"/>
            <a:pathLst>
              <a:path w="524067" h="388568">
                <a:moveTo>
                  <a:pt x="9052" y="337538"/>
                </a:moveTo>
                <a:lnTo>
                  <a:pt x="0" y="359866"/>
                </a:lnTo>
                <a:lnTo>
                  <a:pt x="11188" y="360930"/>
                </a:lnTo>
                <a:lnTo>
                  <a:pt x="22369" y="361461"/>
                </a:lnTo>
                <a:lnTo>
                  <a:pt x="33557" y="362525"/>
                </a:lnTo>
                <a:lnTo>
                  <a:pt x="44738" y="363588"/>
                </a:lnTo>
                <a:lnTo>
                  <a:pt x="55926" y="364120"/>
                </a:lnTo>
                <a:lnTo>
                  <a:pt x="66575" y="365183"/>
                </a:lnTo>
                <a:lnTo>
                  <a:pt x="77763" y="366246"/>
                </a:lnTo>
                <a:lnTo>
                  <a:pt x="88944" y="366778"/>
                </a:lnTo>
                <a:lnTo>
                  <a:pt x="100132" y="367834"/>
                </a:lnTo>
                <a:lnTo>
                  <a:pt x="111313" y="368897"/>
                </a:lnTo>
                <a:lnTo>
                  <a:pt x="122501" y="369960"/>
                </a:lnTo>
                <a:lnTo>
                  <a:pt x="133682" y="370492"/>
                </a:lnTo>
                <a:lnTo>
                  <a:pt x="144871" y="371555"/>
                </a:lnTo>
                <a:lnTo>
                  <a:pt x="156052" y="372618"/>
                </a:lnTo>
                <a:lnTo>
                  <a:pt x="167240" y="373150"/>
                </a:lnTo>
                <a:lnTo>
                  <a:pt x="178421" y="374213"/>
                </a:lnTo>
                <a:lnTo>
                  <a:pt x="189077" y="375277"/>
                </a:lnTo>
                <a:lnTo>
                  <a:pt x="200258" y="375808"/>
                </a:lnTo>
                <a:lnTo>
                  <a:pt x="211446" y="376872"/>
                </a:lnTo>
                <a:lnTo>
                  <a:pt x="222627" y="377935"/>
                </a:lnTo>
                <a:lnTo>
                  <a:pt x="233815" y="378466"/>
                </a:lnTo>
                <a:lnTo>
                  <a:pt x="244996" y="379530"/>
                </a:lnTo>
                <a:lnTo>
                  <a:pt x="256184" y="380593"/>
                </a:lnTo>
                <a:lnTo>
                  <a:pt x="267365" y="381125"/>
                </a:lnTo>
                <a:lnTo>
                  <a:pt x="278553" y="382188"/>
                </a:lnTo>
                <a:lnTo>
                  <a:pt x="289734" y="383251"/>
                </a:lnTo>
                <a:lnTo>
                  <a:pt x="300391" y="384314"/>
                </a:lnTo>
                <a:lnTo>
                  <a:pt x="311571" y="384846"/>
                </a:lnTo>
                <a:lnTo>
                  <a:pt x="322760" y="385909"/>
                </a:lnTo>
                <a:lnTo>
                  <a:pt x="333941" y="386973"/>
                </a:lnTo>
                <a:lnTo>
                  <a:pt x="345129" y="387504"/>
                </a:lnTo>
                <a:lnTo>
                  <a:pt x="356310" y="388568"/>
                </a:lnTo>
                <a:lnTo>
                  <a:pt x="366966" y="367834"/>
                </a:lnTo>
                <a:lnTo>
                  <a:pt x="377083" y="347107"/>
                </a:lnTo>
                <a:lnTo>
                  <a:pt x="387739" y="326373"/>
                </a:lnTo>
                <a:lnTo>
                  <a:pt x="398388" y="305639"/>
                </a:lnTo>
                <a:lnTo>
                  <a:pt x="409036" y="284906"/>
                </a:lnTo>
                <a:lnTo>
                  <a:pt x="419161" y="264179"/>
                </a:lnTo>
                <a:lnTo>
                  <a:pt x="429809" y="243445"/>
                </a:lnTo>
                <a:lnTo>
                  <a:pt x="440466" y="223243"/>
                </a:lnTo>
                <a:lnTo>
                  <a:pt x="451114" y="202509"/>
                </a:lnTo>
                <a:lnTo>
                  <a:pt x="461231" y="181783"/>
                </a:lnTo>
                <a:lnTo>
                  <a:pt x="471895" y="161049"/>
                </a:lnTo>
                <a:lnTo>
                  <a:pt x="482536" y="140315"/>
                </a:lnTo>
                <a:lnTo>
                  <a:pt x="492660" y="119581"/>
                </a:lnTo>
                <a:lnTo>
                  <a:pt x="503302" y="99386"/>
                </a:lnTo>
                <a:lnTo>
                  <a:pt x="513426" y="78652"/>
                </a:lnTo>
                <a:lnTo>
                  <a:pt x="524067" y="57918"/>
                </a:lnTo>
                <a:lnTo>
                  <a:pt x="520372" y="54197"/>
                </a:lnTo>
                <a:lnTo>
                  <a:pt x="516603" y="51007"/>
                </a:lnTo>
                <a:lnTo>
                  <a:pt x="512908" y="47286"/>
                </a:lnTo>
                <a:lnTo>
                  <a:pt x="509140" y="44096"/>
                </a:lnTo>
                <a:lnTo>
                  <a:pt x="505445" y="40389"/>
                </a:lnTo>
                <a:lnTo>
                  <a:pt x="501676" y="37214"/>
                </a:lnTo>
                <a:lnTo>
                  <a:pt x="497981" y="33448"/>
                </a:lnTo>
                <a:lnTo>
                  <a:pt x="494803" y="30273"/>
                </a:lnTo>
                <a:lnTo>
                  <a:pt x="497464" y="27098"/>
                </a:lnTo>
                <a:lnTo>
                  <a:pt x="499607" y="23333"/>
                </a:lnTo>
                <a:lnTo>
                  <a:pt x="502267" y="20157"/>
                </a:lnTo>
                <a:lnTo>
                  <a:pt x="504410" y="16982"/>
                </a:lnTo>
                <a:lnTo>
                  <a:pt x="491626" y="15949"/>
                </a:lnTo>
                <a:lnTo>
                  <a:pt x="478841" y="14841"/>
                </a:lnTo>
                <a:lnTo>
                  <a:pt x="466057" y="13807"/>
                </a:lnTo>
                <a:lnTo>
                  <a:pt x="453243" y="12700"/>
                </a:lnTo>
                <a:lnTo>
                  <a:pt x="440465" y="11666"/>
                </a:lnTo>
                <a:lnTo>
                  <a:pt x="427149" y="10632"/>
                </a:lnTo>
                <a:lnTo>
                  <a:pt x="414364" y="9525"/>
                </a:lnTo>
                <a:lnTo>
                  <a:pt x="401580" y="8491"/>
                </a:lnTo>
                <a:lnTo>
                  <a:pt x="388803" y="7383"/>
                </a:lnTo>
                <a:lnTo>
                  <a:pt x="375486" y="6350"/>
                </a:lnTo>
                <a:lnTo>
                  <a:pt x="362702" y="5316"/>
                </a:lnTo>
                <a:lnTo>
                  <a:pt x="349917" y="4208"/>
                </a:lnTo>
                <a:lnTo>
                  <a:pt x="337140" y="3175"/>
                </a:lnTo>
                <a:lnTo>
                  <a:pt x="323824" y="2067"/>
                </a:lnTo>
                <a:lnTo>
                  <a:pt x="311039" y="1033"/>
                </a:lnTo>
                <a:lnTo>
                  <a:pt x="298255" y="0"/>
                </a:lnTo>
                <a:lnTo>
                  <a:pt x="295062" y="1033"/>
                </a:lnTo>
                <a:lnTo>
                  <a:pt x="292402" y="2067"/>
                </a:lnTo>
                <a:lnTo>
                  <a:pt x="289202" y="3175"/>
                </a:lnTo>
                <a:lnTo>
                  <a:pt x="286542" y="4208"/>
                </a:lnTo>
                <a:lnTo>
                  <a:pt x="283342" y="5316"/>
                </a:lnTo>
                <a:lnTo>
                  <a:pt x="280682" y="6350"/>
                </a:lnTo>
                <a:lnTo>
                  <a:pt x="277489" y="7383"/>
                </a:lnTo>
                <a:lnTo>
                  <a:pt x="274821" y="8491"/>
                </a:lnTo>
                <a:lnTo>
                  <a:pt x="266833" y="7974"/>
                </a:lnTo>
                <a:lnTo>
                  <a:pt x="258845" y="7383"/>
                </a:lnTo>
                <a:lnTo>
                  <a:pt x="250856" y="6866"/>
                </a:lnTo>
                <a:lnTo>
                  <a:pt x="242868" y="6350"/>
                </a:lnTo>
                <a:lnTo>
                  <a:pt x="234879" y="5833"/>
                </a:lnTo>
                <a:lnTo>
                  <a:pt x="226891" y="5316"/>
                </a:lnTo>
                <a:lnTo>
                  <a:pt x="218902" y="4725"/>
                </a:lnTo>
                <a:lnTo>
                  <a:pt x="210914" y="4208"/>
                </a:lnTo>
                <a:lnTo>
                  <a:pt x="202386" y="3691"/>
                </a:lnTo>
                <a:lnTo>
                  <a:pt x="194397" y="3175"/>
                </a:lnTo>
                <a:lnTo>
                  <a:pt x="186409" y="2658"/>
                </a:lnTo>
                <a:lnTo>
                  <a:pt x="178421" y="2067"/>
                </a:lnTo>
                <a:lnTo>
                  <a:pt x="170432" y="1550"/>
                </a:lnTo>
                <a:lnTo>
                  <a:pt x="162444" y="1033"/>
                </a:lnTo>
                <a:lnTo>
                  <a:pt x="154455" y="516"/>
                </a:lnTo>
                <a:lnTo>
                  <a:pt x="146467" y="0"/>
                </a:lnTo>
                <a:lnTo>
                  <a:pt x="137414" y="22299"/>
                </a:lnTo>
                <a:lnTo>
                  <a:pt x="128354" y="44628"/>
                </a:lnTo>
                <a:lnTo>
                  <a:pt x="118769" y="67488"/>
                </a:lnTo>
                <a:lnTo>
                  <a:pt x="109717" y="89817"/>
                </a:lnTo>
                <a:lnTo>
                  <a:pt x="100664" y="112145"/>
                </a:lnTo>
                <a:lnTo>
                  <a:pt x="91604" y="134467"/>
                </a:lnTo>
                <a:lnTo>
                  <a:pt x="82552" y="157327"/>
                </a:lnTo>
                <a:lnTo>
                  <a:pt x="73499" y="179656"/>
                </a:lnTo>
                <a:lnTo>
                  <a:pt x="63914" y="201977"/>
                </a:lnTo>
                <a:lnTo>
                  <a:pt x="54854" y="224838"/>
                </a:lnTo>
                <a:lnTo>
                  <a:pt x="45802" y="247167"/>
                </a:lnTo>
                <a:lnTo>
                  <a:pt x="36749" y="270027"/>
                </a:lnTo>
                <a:lnTo>
                  <a:pt x="27697" y="292348"/>
                </a:lnTo>
                <a:lnTo>
                  <a:pt x="18112" y="314677"/>
                </a:lnTo>
                <a:lnTo>
                  <a:pt x="9052" y="337538"/>
                </a:lnTo>
                <a:close/>
              </a:path>
            </a:pathLst>
          </a:custGeom>
          <a:solidFill>
            <a:srgbClr val="5353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753403" y="5065741"/>
            <a:ext cx="504410" cy="382779"/>
          </a:xfrm>
          <a:custGeom>
            <a:avLst/>
            <a:gdLst/>
            <a:ahLst/>
            <a:cxnLst/>
            <a:rect l="l" t="t" r="r" b="b"/>
            <a:pathLst>
              <a:path w="504410" h="382779">
                <a:moveTo>
                  <a:pt x="41545" y="363115"/>
                </a:moveTo>
                <a:lnTo>
                  <a:pt x="62318" y="364179"/>
                </a:lnTo>
                <a:lnTo>
                  <a:pt x="83084" y="365774"/>
                </a:lnTo>
                <a:lnTo>
                  <a:pt x="103857" y="367368"/>
                </a:lnTo>
                <a:lnTo>
                  <a:pt x="124630" y="368956"/>
                </a:lnTo>
                <a:lnTo>
                  <a:pt x="145403" y="370019"/>
                </a:lnTo>
                <a:lnTo>
                  <a:pt x="166176" y="371614"/>
                </a:lnTo>
                <a:lnTo>
                  <a:pt x="186941" y="373209"/>
                </a:lnTo>
                <a:lnTo>
                  <a:pt x="207714" y="374272"/>
                </a:lnTo>
                <a:lnTo>
                  <a:pt x="228487" y="375867"/>
                </a:lnTo>
                <a:lnTo>
                  <a:pt x="249260" y="376931"/>
                </a:lnTo>
                <a:lnTo>
                  <a:pt x="270033" y="378525"/>
                </a:lnTo>
                <a:lnTo>
                  <a:pt x="290798" y="380120"/>
                </a:lnTo>
                <a:lnTo>
                  <a:pt x="311571" y="381184"/>
                </a:lnTo>
                <a:lnTo>
                  <a:pt x="332344" y="382779"/>
                </a:lnTo>
                <a:lnTo>
                  <a:pt x="342993" y="362584"/>
                </a:lnTo>
                <a:lnTo>
                  <a:pt x="353649" y="342382"/>
                </a:lnTo>
                <a:lnTo>
                  <a:pt x="364298" y="322179"/>
                </a:lnTo>
                <a:lnTo>
                  <a:pt x="375486" y="301977"/>
                </a:lnTo>
                <a:lnTo>
                  <a:pt x="386135" y="281782"/>
                </a:lnTo>
                <a:lnTo>
                  <a:pt x="396791" y="261580"/>
                </a:lnTo>
                <a:lnTo>
                  <a:pt x="407440" y="241378"/>
                </a:lnTo>
                <a:lnTo>
                  <a:pt x="418096" y="221176"/>
                </a:lnTo>
                <a:lnTo>
                  <a:pt x="429277" y="200973"/>
                </a:lnTo>
                <a:lnTo>
                  <a:pt x="439933" y="180778"/>
                </a:lnTo>
                <a:lnTo>
                  <a:pt x="450582" y="160576"/>
                </a:lnTo>
                <a:lnTo>
                  <a:pt x="461231" y="140374"/>
                </a:lnTo>
                <a:lnTo>
                  <a:pt x="471895" y="120172"/>
                </a:lnTo>
                <a:lnTo>
                  <a:pt x="482536" y="99977"/>
                </a:lnTo>
                <a:lnTo>
                  <a:pt x="493178" y="79775"/>
                </a:lnTo>
                <a:lnTo>
                  <a:pt x="503819" y="59572"/>
                </a:lnTo>
                <a:lnTo>
                  <a:pt x="500641" y="52130"/>
                </a:lnTo>
                <a:lnTo>
                  <a:pt x="497464" y="45218"/>
                </a:lnTo>
                <a:lnTo>
                  <a:pt x="493695" y="37805"/>
                </a:lnTo>
                <a:lnTo>
                  <a:pt x="490517" y="30864"/>
                </a:lnTo>
                <a:lnTo>
                  <a:pt x="494286" y="27689"/>
                </a:lnTo>
                <a:lnTo>
                  <a:pt x="497464" y="24514"/>
                </a:lnTo>
                <a:lnTo>
                  <a:pt x="501159" y="21265"/>
                </a:lnTo>
                <a:lnTo>
                  <a:pt x="504410" y="17573"/>
                </a:lnTo>
                <a:lnTo>
                  <a:pt x="491626" y="16539"/>
                </a:lnTo>
                <a:lnTo>
                  <a:pt x="478841" y="15432"/>
                </a:lnTo>
                <a:lnTo>
                  <a:pt x="466057" y="14398"/>
                </a:lnTo>
                <a:lnTo>
                  <a:pt x="453243" y="13290"/>
                </a:lnTo>
                <a:lnTo>
                  <a:pt x="440465" y="12257"/>
                </a:lnTo>
                <a:lnTo>
                  <a:pt x="427149" y="11223"/>
                </a:lnTo>
                <a:lnTo>
                  <a:pt x="414364" y="10115"/>
                </a:lnTo>
                <a:lnTo>
                  <a:pt x="401580" y="9082"/>
                </a:lnTo>
                <a:lnTo>
                  <a:pt x="388803" y="7974"/>
                </a:lnTo>
                <a:lnTo>
                  <a:pt x="375486" y="6940"/>
                </a:lnTo>
                <a:lnTo>
                  <a:pt x="362702" y="5907"/>
                </a:lnTo>
                <a:lnTo>
                  <a:pt x="349917" y="4799"/>
                </a:lnTo>
                <a:lnTo>
                  <a:pt x="337140" y="3765"/>
                </a:lnTo>
                <a:lnTo>
                  <a:pt x="323824" y="2658"/>
                </a:lnTo>
                <a:lnTo>
                  <a:pt x="311039" y="1624"/>
                </a:lnTo>
                <a:lnTo>
                  <a:pt x="298255" y="590"/>
                </a:lnTo>
                <a:lnTo>
                  <a:pt x="295062" y="1624"/>
                </a:lnTo>
                <a:lnTo>
                  <a:pt x="292402" y="2658"/>
                </a:lnTo>
                <a:lnTo>
                  <a:pt x="289202" y="3765"/>
                </a:lnTo>
                <a:lnTo>
                  <a:pt x="286542" y="4799"/>
                </a:lnTo>
                <a:lnTo>
                  <a:pt x="283342" y="5907"/>
                </a:lnTo>
                <a:lnTo>
                  <a:pt x="280682" y="6940"/>
                </a:lnTo>
                <a:lnTo>
                  <a:pt x="277489" y="7974"/>
                </a:lnTo>
                <a:lnTo>
                  <a:pt x="274821" y="9082"/>
                </a:lnTo>
                <a:lnTo>
                  <a:pt x="266833" y="8565"/>
                </a:lnTo>
                <a:lnTo>
                  <a:pt x="258845" y="7974"/>
                </a:lnTo>
                <a:lnTo>
                  <a:pt x="250856" y="7457"/>
                </a:lnTo>
                <a:lnTo>
                  <a:pt x="242868" y="6940"/>
                </a:lnTo>
                <a:lnTo>
                  <a:pt x="234879" y="6423"/>
                </a:lnTo>
                <a:lnTo>
                  <a:pt x="226891" y="5907"/>
                </a:lnTo>
                <a:lnTo>
                  <a:pt x="218902" y="5316"/>
                </a:lnTo>
                <a:lnTo>
                  <a:pt x="210914" y="4799"/>
                </a:lnTo>
                <a:lnTo>
                  <a:pt x="202386" y="4282"/>
                </a:lnTo>
                <a:lnTo>
                  <a:pt x="194397" y="3765"/>
                </a:lnTo>
                <a:lnTo>
                  <a:pt x="186409" y="3248"/>
                </a:lnTo>
                <a:lnTo>
                  <a:pt x="178421" y="2141"/>
                </a:lnTo>
                <a:lnTo>
                  <a:pt x="170432" y="1624"/>
                </a:lnTo>
                <a:lnTo>
                  <a:pt x="162444" y="1107"/>
                </a:lnTo>
                <a:lnTo>
                  <a:pt x="154455" y="590"/>
                </a:lnTo>
                <a:lnTo>
                  <a:pt x="146467" y="0"/>
                </a:lnTo>
                <a:lnTo>
                  <a:pt x="137414" y="22373"/>
                </a:lnTo>
                <a:lnTo>
                  <a:pt x="128354" y="45218"/>
                </a:lnTo>
                <a:lnTo>
                  <a:pt x="118769" y="67547"/>
                </a:lnTo>
                <a:lnTo>
                  <a:pt x="109717" y="89876"/>
                </a:lnTo>
                <a:lnTo>
                  <a:pt x="100664" y="112736"/>
                </a:lnTo>
                <a:lnTo>
                  <a:pt x="91604" y="135058"/>
                </a:lnTo>
                <a:lnTo>
                  <a:pt x="82552" y="157918"/>
                </a:lnTo>
                <a:lnTo>
                  <a:pt x="73499" y="180247"/>
                </a:lnTo>
                <a:lnTo>
                  <a:pt x="63914" y="202568"/>
                </a:lnTo>
                <a:lnTo>
                  <a:pt x="54854" y="225429"/>
                </a:lnTo>
                <a:lnTo>
                  <a:pt x="45802" y="247757"/>
                </a:lnTo>
                <a:lnTo>
                  <a:pt x="36749" y="270086"/>
                </a:lnTo>
                <a:lnTo>
                  <a:pt x="27697" y="292408"/>
                </a:lnTo>
                <a:lnTo>
                  <a:pt x="18112" y="315268"/>
                </a:lnTo>
                <a:lnTo>
                  <a:pt x="9052" y="337597"/>
                </a:lnTo>
                <a:lnTo>
                  <a:pt x="0" y="359926"/>
                </a:lnTo>
                <a:lnTo>
                  <a:pt x="20772" y="361520"/>
                </a:lnTo>
                <a:lnTo>
                  <a:pt x="41545" y="363115"/>
                </a:lnTo>
                <a:close/>
              </a:path>
            </a:pathLst>
          </a:custGeom>
          <a:solidFill>
            <a:srgbClr val="53555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753403" y="5065741"/>
            <a:ext cx="504410" cy="376399"/>
          </a:xfrm>
          <a:custGeom>
            <a:avLst/>
            <a:gdLst/>
            <a:ahLst/>
            <a:cxnLst/>
            <a:rect l="l" t="t" r="r" b="b"/>
            <a:pathLst>
              <a:path w="504410" h="376399">
                <a:moveTo>
                  <a:pt x="502267" y="19198"/>
                </a:moveTo>
                <a:lnTo>
                  <a:pt x="504410" y="17573"/>
                </a:lnTo>
                <a:lnTo>
                  <a:pt x="491626" y="16539"/>
                </a:lnTo>
                <a:lnTo>
                  <a:pt x="478841" y="15432"/>
                </a:lnTo>
                <a:lnTo>
                  <a:pt x="466057" y="14398"/>
                </a:lnTo>
                <a:lnTo>
                  <a:pt x="453243" y="13290"/>
                </a:lnTo>
                <a:lnTo>
                  <a:pt x="440465" y="12257"/>
                </a:lnTo>
                <a:lnTo>
                  <a:pt x="427149" y="11223"/>
                </a:lnTo>
                <a:lnTo>
                  <a:pt x="414364" y="10115"/>
                </a:lnTo>
                <a:lnTo>
                  <a:pt x="401580" y="9082"/>
                </a:lnTo>
                <a:lnTo>
                  <a:pt x="388803" y="7974"/>
                </a:lnTo>
                <a:lnTo>
                  <a:pt x="375486" y="6940"/>
                </a:lnTo>
                <a:lnTo>
                  <a:pt x="362702" y="5907"/>
                </a:lnTo>
                <a:lnTo>
                  <a:pt x="349917" y="4799"/>
                </a:lnTo>
                <a:lnTo>
                  <a:pt x="337140" y="3765"/>
                </a:lnTo>
                <a:lnTo>
                  <a:pt x="323824" y="2658"/>
                </a:lnTo>
                <a:lnTo>
                  <a:pt x="311039" y="1624"/>
                </a:lnTo>
                <a:lnTo>
                  <a:pt x="298255" y="590"/>
                </a:lnTo>
                <a:lnTo>
                  <a:pt x="295062" y="1624"/>
                </a:lnTo>
                <a:lnTo>
                  <a:pt x="292402" y="2658"/>
                </a:lnTo>
                <a:lnTo>
                  <a:pt x="289202" y="3765"/>
                </a:lnTo>
                <a:lnTo>
                  <a:pt x="286542" y="4799"/>
                </a:lnTo>
                <a:lnTo>
                  <a:pt x="283342" y="5907"/>
                </a:lnTo>
                <a:lnTo>
                  <a:pt x="280682" y="6940"/>
                </a:lnTo>
                <a:lnTo>
                  <a:pt x="277489" y="7974"/>
                </a:lnTo>
                <a:lnTo>
                  <a:pt x="274821" y="9082"/>
                </a:lnTo>
                <a:lnTo>
                  <a:pt x="266833" y="8565"/>
                </a:lnTo>
                <a:lnTo>
                  <a:pt x="258845" y="7974"/>
                </a:lnTo>
                <a:lnTo>
                  <a:pt x="250856" y="7457"/>
                </a:lnTo>
                <a:lnTo>
                  <a:pt x="242868" y="6940"/>
                </a:lnTo>
                <a:lnTo>
                  <a:pt x="234879" y="6423"/>
                </a:lnTo>
                <a:lnTo>
                  <a:pt x="226891" y="5907"/>
                </a:lnTo>
                <a:lnTo>
                  <a:pt x="218902" y="5316"/>
                </a:lnTo>
                <a:lnTo>
                  <a:pt x="210914" y="4282"/>
                </a:lnTo>
                <a:lnTo>
                  <a:pt x="202925" y="3765"/>
                </a:lnTo>
                <a:lnTo>
                  <a:pt x="194929" y="3248"/>
                </a:lnTo>
                <a:lnTo>
                  <a:pt x="186941" y="2658"/>
                </a:lnTo>
                <a:lnTo>
                  <a:pt x="178953" y="2141"/>
                </a:lnTo>
                <a:lnTo>
                  <a:pt x="170432" y="1624"/>
                </a:lnTo>
                <a:lnTo>
                  <a:pt x="162444" y="1107"/>
                </a:lnTo>
                <a:lnTo>
                  <a:pt x="154455" y="590"/>
                </a:lnTo>
                <a:lnTo>
                  <a:pt x="146467" y="0"/>
                </a:lnTo>
                <a:lnTo>
                  <a:pt x="137414" y="22373"/>
                </a:lnTo>
                <a:lnTo>
                  <a:pt x="128354" y="45218"/>
                </a:lnTo>
                <a:lnTo>
                  <a:pt x="118769" y="67547"/>
                </a:lnTo>
                <a:lnTo>
                  <a:pt x="109717" y="89876"/>
                </a:lnTo>
                <a:lnTo>
                  <a:pt x="100664" y="112736"/>
                </a:lnTo>
                <a:lnTo>
                  <a:pt x="91604" y="135058"/>
                </a:lnTo>
                <a:lnTo>
                  <a:pt x="82552" y="157918"/>
                </a:lnTo>
                <a:lnTo>
                  <a:pt x="73499" y="180247"/>
                </a:lnTo>
                <a:lnTo>
                  <a:pt x="63914" y="202568"/>
                </a:lnTo>
                <a:lnTo>
                  <a:pt x="54854" y="225429"/>
                </a:lnTo>
                <a:lnTo>
                  <a:pt x="45802" y="247757"/>
                </a:lnTo>
                <a:lnTo>
                  <a:pt x="36749" y="270086"/>
                </a:lnTo>
                <a:lnTo>
                  <a:pt x="27697" y="292408"/>
                </a:lnTo>
                <a:lnTo>
                  <a:pt x="18112" y="315268"/>
                </a:lnTo>
                <a:lnTo>
                  <a:pt x="9052" y="337597"/>
                </a:lnTo>
                <a:lnTo>
                  <a:pt x="0" y="359926"/>
                </a:lnTo>
                <a:lnTo>
                  <a:pt x="19176" y="360989"/>
                </a:lnTo>
                <a:lnTo>
                  <a:pt x="38346" y="362052"/>
                </a:lnTo>
                <a:lnTo>
                  <a:pt x="57522" y="363115"/>
                </a:lnTo>
                <a:lnTo>
                  <a:pt x="76692" y="364179"/>
                </a:lnTo>
                <a:lnTo>
                  <a:pt x="95868" y="364710"/>
                </a:lnTo>
                <a:lnTo>
                  <a:pt x="115045" y="365774"/>
                </a:lnTo>
                <a:lnTo>
                  <a:pt x="134214" y="366837"/>
                </a:lnTo>
                <a:lnTo>
                  <a:pt x="153391" y="367893"/>
                </a:lnTo>
                <a:lnTo>
                  <a:pt x="172560" y="368956"/>
                </a:lnTo>
                <a:lnTo>
                  <a:pt x="191737" y="370019"/>
                </a:lnTo>
                <a:lnTo>
                  <a:pt x="210914" y="371083"/>
                </a:lnTo>
                <a:lnTo>
                  <a:pt x="230083" y="372146"/>
                </a:lnTo>
                <a:lnTo>
                  <a:pt x="249792" y="373209"/>
                </a:lnTo>
                <a:lnTo>
                  <a:pt x="268961" y="374272"/>
                </a:lnTo>
                <a:lnTo>
                  <a:pt x="288138" y="375336"/>
                </a:lnTo>
                <a:lnTo>
                  <a:pt x="307315" y="376399"/>
                </a:lnTo>
                <a:lnTo>
                  <a:pt x="318496" y="356736"/>
                </a:lnTo>
                <a:lnTo>
                  <a:pt x="329684" y="337065"/>
                </a:lnTo>
                <a:lnTo>
                  <a:pt x="340865" y="317395"/>
                </a:lnTo>
                <a:lnTo>
                  <a:pt x="351521" y="297724"/>
                </a:lnTo>
                <a:lnTo>
                  <a:pt x="362702" y="277529"/>
                </a:lnTo>
                <a:lnTo>
                  <a:pt x="373890" y="257859"/>
                </a:lnTo>
                <a:lnTo>
                  <a:pt x="385071" y="238188"/>
                </a:lnTo>
                <a:lnTo>
                  <a:pt x="396259" y="218517"/>
                </a:lnTo>
                <a:lnTo>
                  <a:pt x="407440" y="198854"/>
                </a:lnTo>
                <a:lnTo>
                  <a:pt x="418628" y="179184"/>
                </a:lnTo>
                <a:lnTo>
                  <a:pt x="429809" y="159513"/>
                </a:lnTo>
                <a:lnTo>
                  <a:pt x="440998" y="139842"/>
                </a:lnTo>
                <a:lnTo>
                  <a:pt x="451646" y="120172"/>
                </a:lnTo>
                <a:lnTo>
                  <a:pt x="462805" y="100509"/>
                </a:lnTo>
                <a:lnTo>
                  <a:pt x="474038" y="80838"/>
                </a:lnTo>
                <a:lnTo>
                  <a:pt x="485196" y="61167"/>
                </a:lnTo>
                <a:lnTo>
                  <a:pt x="485714" y="53724"/>
                </a:lnTo>
                <a:lnTo>
                  <a:pt x="486231" y="46282"/>
                </a:lnTo>
                <a:lnTo>
                  <a:pt x="486231" y="38839"/>
                </a:lnTo>
                <a:lnTo>
                  <a:pt x="486822" y="31381"/>
                </a:lnTo>
                <a:lnTo>
                  <a:pt x="488965" y="29830"/>
                </a:lnTo>
                <a:lnTo>
                  <a:pt x="491034" y="27689"/>
                </a:lnTo>
                <a:lnTo>
                  <a:pt x="493177" y="26065"/>
                </a:lnTo>
                <a:lnTo>
                  <a:pt x="495321" y="24514"/>
                </a:lnTo>
                <a:lnTo>
                  <a:pt x="497464" y="22889"/>
                </a:lnTo>
                <a:lnTo>
                  <a:pt x="499607" y="21265"/>
                </a:lnTo>
                <a:lnTo>
                  <a:pt x="502267" y="19198"/>
                </a:lnTo>
                <a:close/>
              </a:path>
            </a:pathLst>
          </a:custGeom>
          <a:solidFill>
            <a:srgbClr val="5558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752871" y="5065738"/>
            <a:ext cx="504942" cy="369488"/>
          </a:xfrm>
          <a:custGeom>
            <a:avLst/>
            <a:gdLst/>
            <a:ahLst/>
            <a:cxnLst/>
            <a:rect l="l" t="t" r="r" b="b"/>
            <a:pathLst>
              <a:path w="504942" h="369488">
                <a:moveTo>
                  <a:pt x="53258" y="361520"/>
                </a:moveTo>
                <a:lnTo>
                  <a:pt x="70839" y="362052"/>
                </a:lnTo>
                <a:lnTo>
                  <a:pt x="88412" y="363115"/>
                </a:lnTo>
                <a:lnTo>
                  <a:pt x="105985" y="363647"/>
                </a:lnTo>
                <a:lnTo>
                  <a:pt x="124098" y="364179"/>
                </a:lnTo>
                <a:lnTo>
                  <a:pt x="141671" y="364710"/>
                </a:lnTo>
                <a:lnTo>
                  <a:pt x="159251" y="365242"/>
                </a:lnTo>
                <a:lnTo>
                  <a:pt x="177357" y="365774"/>
                </a:lnTo>
                <a:lnTo>
                  <a:pt x="194930" y="366305"/>
                </a:lnTo>
                <a:lnTo>
                  <a:pt x="212510" y="366837"/>
                </a:lnTo>
                <a:lnTo>
                  <a:pt x="230083" y="367893"/>
                </a:lnTo>
                <a:lnTo>
                  <a:pt x="248196" y="368424"/>
                </a:lnTo>
                <a:lnTo>
                  <a:pt x="265769" y="368956"/>
                </a:lnTo>
                <a:lnTo>
                  <a:pt x="283342" y="369488"/>
                </a:lnTo>
                <a:lnTo>
                  <a:pt x="294530" y="350356"/>
                </a:lnTo>
                <a:lnTo>
                  <a:pt x="306243" y="331217"/>
                </a:lnTo>
                <a:lnTo>
                  <a:pt x="317432" y="312078"/>
                </a:lnTo>
                <a:lnTo>
                  <a:pt x="329152" y="292939"/>
                </a:lnTo>
                <a:lnTo>
                  <a:pt x="340333" y="273808"/>
                </a:lnTo>
                <a:lnTo>
                  <a:pt x="352053" y="254669"/>
                </a:lnTo>
                <a:lnTo>
                  <a:pt x="363234" y="235530"/>
                </a:lnTo>
                <a:lnTo>
                  <a:pt x="374954" y="215859"/>
                </a:lnTo>
                <a:lnTo>
                  <a:pt x="386135" y="196728"/>
                </a:lnTo>
                <a:lnTo>
                  <a:pt x="397856" y="177589"/>
                </a:lnTo>
                <a:lnTo>
                  <a:pt x="409036" y="158450"/>
                </a:lnTo>
                <a:lnTo>
                  <a:pt x="420757" y="139311"/>
                </a:lnTo>
                <a:lnTo>
                  <a:pt x="431938" y="120172"/>
                </a:lnTo>
                <a:lnTo>
                  <a:pt x="443658" y="101040"/>
                </a:lnTo>
                <a:lnTo>
                  <a:pt x="454846" y="81901"/>
                </a:lnTo>
                <a:lnTo>
                  <a:pt x="466589" y="62762"/>
                </a:lnTo>
                <a:lnTo>
                  <a:pt x="468658" y="59041"/>
                </a:lnTo>
                <a:lnTo>
                  <a:pt x="470801" y="54788"/>
                </a:lnTo>
                <a:lnTo>
                  <a:pt x="472427" y="51066"/>
                </a:lnTo>
                <a:lnTo>
                  <a:pt x="474570" y="47345"/>
                </a:lnTo>
                <a:lnTo>
                  <a:pt x="476713" y="43092"/>
                </a:lnTo>
                <a:lnTo>
                  <a:pt x="478782" y="39355"/>
                </a:lnTo>
                <a:lnTo>
                  <a:pt x="480925" y="35664"/>
                </a:lnTo>
                <a:lnTo>
                  <a:pt x="483068" y="31898"/>
                </a:lnTo>
                <a:lnTo>
                  <a:pt x="485728" y="30347"/>
                </a:lnTo>
                <a:lnTo>
                  <a:pt x="488906" y="28206"/>
                </a:lnTo>
                <a:lnTo>
                  <a:pt x="491566" y="26581"/>
                </a:lnTo>
                <a:lnTo>
                  <a:pt x="494227" y="24514"/>
                </a:lnTo>
                <a:lnTo>
                  <a:pt x="496887" y="22889"/>
                </a:lnTo>
                <a:lnTo>
                  <a:pt x="500139" y="21265"/>
                </a:lnTo>
                <a:lnTo>
                  <a:pt x="502208" y="19198"/>
                </a:lnTo>
                <a:lnTo>
                  <a:pt x="504942" y="17573"/>
                </a:lnTo>
                <a:lnTo>
                  <a:pt x="492158" y="16539"/>
                </a:lnTo>
                <a:lnTo>
                  <a:pt x="479373" y="15432"/>
                </a:lnTo>
                <a:lnTo>
                  <a:pt x="466589" y="14398"/>
                </a:lnTo>
                <a:lnTo>
                  <a:pt x="453775" y="13290"/>
                </a:lnTo>
                <a:lnTo>
                  <a:pt x="440998" y="12257"/>
                </a:lnTo>
                <a:lnTo>
                  <a:pt x="427681" y="11223"/>
                </a:lnTo>
                <a:lnTo>
                  <a:pt x="414897" y="10115"/>
                </a:lnTo>
                <a:lnTo>
                  <a:pt x="402112" y="9082"/>
                </a:lnTo>
                <a:lnTo>
                  <a:pt x="389335" y="7974"/>
                </a:lnTo>
                <a:lnTo>
                  <a:pt x="376018" y="6940"/>
                </a:lnTo>
                <a:lnTo>
                  <a:pt x="363234" y="5907"/>
                </a:lnTo>
                <a:lnTo>
                  <a:pt x="350449" y="4799"/>
                </a:lnTo>
                <a:lnTo>
                  <a:pt x="337672" y="3765"/>
                </a:lnTo>
                <a:lnTo>
                  <a:pt x="324356" y="2658"/>
                </a:lnTo>
                <a:lnTo>
                  <a:pt x="311571" y="1624"/>
                </a:lnTo>
                <a:lnTo>
                  <a:pt x="298787" y="590"/>
                </a:lnTo>
                <a:lnTo>
                  <a:pt x="295594" y="1624"/>
                </a:lnTo>
                <a:lnTo>
                  <a:pt x="292934" y="2658"/>
                </a:lnTo>
                <a:lnTo>
                  <a:pt x="289734" y="3765"/>
                </a:lnTo>
                <a:lnTo>
                  <a:pt x="287074" y="4799"/>
                </a:lnTo>
                <a:lnTo>
                  <a:pt x="283874" y="5907"/>
                </a:lnTo>
                <a:lnTo>
                  <a:pt x="281214" y="6940"/>
                </a:lnTo>
                <a:lnTo>
                  <a:pt x="278021" y="7974"/>
                </a:lnTo>
                <a:lnTo>
                  <a:pt x="275354" y="9082"/>
                </a:lnTo>
                <a:lnTo>
                  <a:pt x="267365" y="8565"/>
                </a:lnTo>
                <a:lnTo>
                  <a:pt x="259377" y="7974"/>
                </a:lnTo>
                <a:lnTo>
                  <a:pt x="251388" y="7457"/>
                </a:lnTo>
                <a:lnTo>
                  <a:pt x="243400" y="6940"/>
                </a:lnTo>
                <a:lnTo>
                  <a:pt x="235411" y="6423"/>
                </a:lnTo>
                <a:lnTo>
                  <a:pt x="227423" y="5907"/>
                </a:lnTo>
                <a:lnTo>
                  <a:pt x="219434" y="5316"/>
                </a:lnTo>
                <a:lnTo>
                  <a:pt x="211446" y="4282"/>
                </a:lnTo>
                <a:lnTo>
                  <a:pt x="203457" y="3765"/>
                </a:lnTo>
                <a:lnTo>
                  <a:pt x="195462" y="3248"/>
                </a:lnTo>
                <a:lnTo>
                  <a:pt x="187473" y="2658"/>
                </a:lnTo>
                <a:lnTo>
                  <a:pt x="179485" y="2141"/>
                </a:lnTo>
                <a:lnTo>
                  <a:pt x="171496" y="1624"/>
                </a:lnTo>
                <a:lnTo>
                  <a:pt x="163508" y="1107"/>
                </a:lnTo>
                <a:lnTo>
                  <a:pt x="155519" y="590"/>
                </a:lnTo>
                <a:lnTo>
                  <a:pt x="147531" y="0"/>
                </a:lnTo>
                <a:lnTo>
                  <a:pt x="138478" y="22373"/>
                </a:lnTo>
                <a:lnTo>
                  <a:pt x="128886" y="45218"/>
                </a:lnTo>
                <a:lnTo>
                  <a:pt x="119834" y="67547"/>
                </a:lnTo>
                <a:lnTo>
                  <a:pt x="110249" y="89876"/>
                </a:lnTo>
                <a:lnTo>
                  <a:pt x="101196" y="112736"/>
                </a:lnTo>
                <a:lnTo>
                  <a:pt x="92136" y="135058"/>
                </a:lnTo>
                <a:lnTo>
                  <a:pt x="82552" y="157386"/>
                </a:lnTo>
                <a:lnTo>
                  <a:pt x="73499" y="179715"/>
                </a:lnTo>
                <a:lnTo>
                  <a:pt x="64447" y="202568"/>
                </a:lnTo>
                <a:lnTo>
                  <a:pt x="55387" y="224897"/>
                </a:lnTo>
                <a:lnTo>
                  <a:pt x="45802" y="247226"/>
                </a:lnTo>
                <a:lnTo>
                  <a:pt x="36749" y="270086"/>
                </a:lnTo>
                <a:lnTo>
                  <a:pt x="27697" y="292408"/>
                </a:lnTo>
                <a:lnTo>
                  <a:pt x="18644" y="314736"/>
                </a:lnTo>
                <a:lnTo>
                  <a:pt x="9052" y="337597"/>
                </a:lnTo>
                <a:lnTo>
                  <a:pt x="0" y="359926"/>
                </a:lnTo>
                <a:lnTo>
                  <a:pt x="17573" y="360457"/>
                </a:lnTo>
                <a:lnTo>
                  <a:pt x="35153" y="360989"/>
                </a:lnTo>
                <a:lnTo>
                  <a:pt x="53258" y="361520"/>
                </a:lnTo>
                <a:close/>
              </a:path>
            </a:pathLst>
          </a:custGeom>
          <a:solidFill>
            <a:srgbClr val="555B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752871" y="5065221"/>
            <a:ext cx="504942" cy="363632"/>
          </a:xfrm>
          <a:custGeom>
            <a:avLst/>
            <a:gdLst/>
            <a:ahLst/>
            <a:cxnLst/>
            <a:rect l="l" t="t" r="r" b="b"/>
            <a:pathLst>
              <a:path w="504942" h="363632">
                <a:moveTo>
                  <a:pt x="36749" y="270071"/>
                </a:moveTo>
                <a:lnTo>
                  <a:pt x="27697" y="292924"/>
                </a:lnTo>
                <a:lnTo>
                  <a:pt x="18644" y="315253"/>
                </a:lnTo>
                <a:lnTo>
                  <a:pt x="9052" y="338114"/>
                </a:lnTo>
                <a:lnTo>
                  <a:pt x="0" y="360442"/>
                </a:lnTo>
                <a:lnTo>
                  <a:pt x="15976" y="360442"/>
                </a:lnTo>
                <a:lnTo>
                  <a:pt x="32485" y="360974"/>
                </a:lnTo>
                <a:lnTo>
                  <a:pt x="64979" y="360974"/>
                </a:lnTo>
                <a:lnTo>
                  <a:pt x="80956" y="361506"/>
                </a:lnTo>
                <a:lnTo>
                  <a:pt x="96932" y="361506"/>
                </a:lnTo>
                <a:lnTo>
                  <a:pt x="113441" y="362037"/>
                </a:lnTo>
                <a:lnTo>
                  <a:pt x="145403" y="362037"/>
                </a:lnTo>
                <a:lnTo>
                  <a:pt x="161912" y="362569"/>
                </a:lnTo>
                <a:lnTo>
                  <a:pt x="194398" y="362569"/>
                </a:lnTo>
                <a:lnTo>
                  <a:pt x="210374" y="363101"/>
                </a:lnTo>
                <a:lnTo>
                  <a:pt x="226359" y="363101"/>
                </a:lnTo>
                <a:lnTo>
                  <a:pt x="242868" y="363632"/>
                </a:lnTo>
                <a:lnTo>
                  <a:pt x="258845" y="363632"/>
                </a:lnTo>
                <a:lnTo>
                  <a:pt x="270565" y="345025"/>
                </a:lnTo>
                <a:lnTo>
                  <a:pt x="282278" y="326418"/>
                </a:lnTo>
                <a:lnTo>
                  <a:pt x="293998" y="307810"/>
                </a:lnTo>
                <a:lnTo>
                  <a:pt x="305711" y="289203"/>
                </a:lnTo>
                <a:lnTo>
                  <a:pt x="317432" y="270071"/>
                </a:lnTo>
                <a:lnTo>
                  <a:pt x="329152" y="251464"/>
                </a:lnTo>
                <a:lnTo>
                  <a:pt x="340865" y="232857"/>
                </a:lnTo>
                <a:lnTo>
                  <a:pt x="352585" y="214249"/>
                </a:lnTo>
                <a:lnTo>
                  <a:pt x="364298" y="195650"/>
                </a:lnTo>
                <a:lnTo>
                  <a:pt x="376018" y="176511"/>
                </a:lnTo>
                <a:lnTo>
                  <a:pt x="387731" y="157903"/>
                </a:lnTo>
                <a:lnTo>
                  <a:pt x="399452" y="139296"/>
                </a:lnTo>
                <a:lnTo>
                  <a:pt x="411172" y="120689"/>
                </a:lnTo>
                <a:lnTo>
                  <a:pt x="422885" y="101557"/>
                </a:lnTo>
                <a:lnTo>
                  <a:pt x="434605" y="82950"/>
                </a:lnTo>
                <a:lnTo>
                  <a:pt x="446318" y="64342"/>
                </a:lnTo>
                <a:lnTo>
                  <a:pt x="450582" y="60089"/>
                </a:lnTo>
                <a:lnTo>
                  <a:pt x="454307" y="56368"/>
                </a:lnTo>
                <a:lnTo>
                  <a:pt x="458571" y="52115"/>
                </a:lnTo>
                <a:lnTo>
                  <a:pt x="462303" y="48393"/>
                </a:lnTo>
                <a:lnTo>
                  <a:pt x="466589" y="44140"/>
                </a:lnTo>
                <a:lnTo>
                  <a:pt x="470284" y="40389"/>
                </a:lnTo>
                <a:lnTo>
                  <a:pt x="474570" y="36180"/>
                </a:lnTo>
                <a:lnTo>
                  <a:pt x="478782" y="32415"/>
                </a:lnTo>
                <a:lnTo>
                  <a:pt x="482034" y="30864"/>
                </a:lnTo>
                <a:lnTo>
                  <a:pt x="485728" y="28723"/>
                </a:lnTo>
                <a:lnTo>
                  <a:pt x="488906" y="27098"/>
                </a:lnTo>
                <a:lnTo>
                  <a:pt x="492158" y="25031"/>
                </a:lnTo>
                <a:lnTo>
                  <a:pt x="495335" y="23406"/>
                </a:lnTo>
                <a:lnTo>
                  <a:pt x="498513" y="21782"/>
                </a:lnTo>
                <a:lnTo>
                  <a:pt x="501691" y="19714"/>
                </a:lnTo>
                <a:lnTo>
                  <a:pt x="504942" y="18090"/>
                </a:lnTo>
                <a:lnTo>
                  <a:pt x="492158" y="17056"/>
                </a:lnTo>
                <a:lnTo>
                  <a:pt x="479373" y="15949"/>
                </a:lnTo>
                <a:lnTo>
                  <a:pt x="466589" y="14915"/>
                </a:lnTo>
                <a:lnTo>
                  <a:pt x="453775" y="13807"/>
                </a:lnTo>
                <a:lnTo>
                  <a:pt x="440998" y="12774"/>
                </a:lnTo>
                <a:lnTo>
                  <a:pt x="427681" y="11740"/>
                </a:lnTo>
                <a:lnTo>
                  <a:pt x="414897" y="10632"/>
                </a:lnTo>
                <a:lnTo>
                  <a:pt x="402112" y="9599"/>
                </a:lnTo>
                <a:lnTo>
                  <a:pt x="389335" y="8491"/>
                </a:lnTo>
                <a:lnTo>
                  <a:pt x="376018" y="7457"/>
                </a:lnTo>
                <a:lnTo>
                  <a:pt x="363234" y="6423"/>
                </a:lnTo>
                <a:lnTo>
                  <a:pt x="350449" y="5316"/>
                </a:lnTo>
                <a:lnTo>
                  <a:pt x="337672" y="4282"/>
                </a:lnTo>
                <a:lnTo>
                  <a:pt x="324356" y="3175"/>
                </a:lnTo>
                <a:lnTo>
                  <a:pt x="311571" y="2141"/>
                </a:lnTo>
                <a:lnTo>
                  <a:pt x="298787" y="1107"/>
                </a:lnTo>
                <a:lnTo>
                  <a:pt x="295594" y="2141"/>
                </a:lnTo>
                <a:lnTo>
                  <a:pt x="292934" y="3175"/>
                </a:lnTo>
                <a:lnTo>
                  <a:pt x="289734" y="4282"/>
                </a:lnTo>
                <a:lnTo>
                  <a:pt x="287074" y="5316"/>
                </a:lnTo>
                <a:lnTo>
                  <a:pt x="283874" y="6423"/>
                </a:lnTo>
                <a:lnTo>
                  <a:pt x="281214" y="7457"/>
                </a:lnTo>
                <a:lnTo>
                  <a:pt x="278021" y="8491"/>
                </a:lnTo>
                <a:lnTo>
                  <a:pt x="275354" y="9599"/>
                </a:lnTo>
                <a:lnTo>
                  <a:pt x="267365" y="9082"/>
                </a:lnTo>
                <a:lnTo>
                  <a:pt x="259377" y="8491"/>
                </a:lnTo>
                <a:lnTo>
                  <a:pt x="251388" y="7974"/>
                </a:lnTo>
                <a:lnTo>
                  <a:pt x="243400" y="6940"/>
                </a:lnTo>
                <a:lnTo>
                  <a:pt x="235411" y="6423"/>
                </a:lnTo>
                <a:lnTo>
                  <a:pt x="227423" y="5833"/>
                </a:lnTo>
                <a:lnTo>
                  <a:pt x="219434" y="5316"/>
                </a:lnTo>
                <a:lnTo>
                  <a:pt x="211446" y="4799"/>
                </a:lnTo>
                <a:lnTo>
                  <a:pt x="203457" y="4282"/>
                </a:lnTo>
                <a:lnTo>
                  <a:pt x="195462" y="3765"/>
                </a:lnTo>
                <a:lnTo>
                  <a:pt x="187473" y="3175"/>
                </a:lnTo>
                <a:lnTo>
                  <a:pt x="179485" y="2141"/>
                </a:lnTo>
                <a:lnTo>
                  <a:pt x="171496" y="1624"/>
                </a:lnTo>
                <a:lnTo>
                  <a:pt x="163508" y="1107"/>
                </a:lnTo>
                <a:lnTo>
                  <a:pt x="155519" y="516"/>
                </a:lnTo>
                <a:lnTo>
                  <a:pt x="147531" y="0"/>
                </a:lnTo>
                <a:lnTo>
                  <a:pt x="138478" y="22373"/>
                </a:lnTo>
                <a:lnTo>
                  <a:pt x="128886" y="45203"/>
                </a:lnTo>
                <a:lnTo>
                  <a:pt x="119834" y="67532"/>
                </a:lnTo>
                <a:lnTo>
                  <a:pt x="110249" y="89861"/>
                </a:lnTo>
                <a:lnTo>
                  <a:pt x="101196" y="112721"/>
                </a:lnTo>
                <a:lnTo>
                  <a:pt x="92136" y="135043"/>
                </a:lnTo>
                <a:lnTo>
                  <a:pt x="82552" y="157903"/>
                </a:lnTo>
                <a:lnTo>
                  <a:pt x="73499" y="180232"/>
                </a:lnTo>
                <a:lnTo>
                  <a:pt x="64447" y="202553"/>
                </a:lnTo>
                <a:lnTo>
                  <a:pt x="55387" y="225414"/>
                </a:lnTo>
                <a:lnTo>
                  <a:pt x="45802" y="247743"/>
                </a:lnTo>
                <a:lnTo>
                  <a:pt x="36749" y="270071"/>
                </a:lnTo>
                <a:close/>
              </a:path>
            </a:pathLst>
          </a:custGeom>
          <a:solidFill>
            <a:srgbClr val="585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752871" y="5065221"/>
            <a:ext cx="504942" cy="360442"/>
          </a:xfrm>
          <a:custGeom>
            <a:avLst/>
            <a:gdLst/>
            <a:ahLst/>
            <a:cxnLst/>
            <a:rect l="l" t="t" r="r" b="b"/>
            <a:pathLst>
              <a:path w="504942" h="360442">
                <a:moveTo>
                  <a:pt x="14380" y="360442"/>
                </a:moveTo>
                <a:lnTo>
                  <a:pt x="29293" y="359911"/>
                </a:lnTo>
                <a:lnTo>
                  <a:pt x="43674" y="359911"/>
                </a:lnTo>
                <a:lnTo>
                  <a:pt x="58586" y="359379"/>
                </a:lnTo>
                <a:lnTo>
                  <a:pt x="87880" y="359379"/>
                </a:lnTo>
                <a:lnTo>
                  <a:pt x="102261" y="358848"/>
                </a:lnTo>
                <a:lnTo>
                  <a:pt x="132086" y="358848"/>
                </a:lnTo>
                <a:lnTo>
                  <a:pt x="146467" y="358316"/>
                </a:lnTo>
                <a:lnTo>
                  <a:pt x="161380" y="358316"/>
                </a:lnTo>
                <a:lnTo>
                  <a:pt x="175760" y="357784"/>
                </a:lnTo>
                <a:lnTo>
                  <a:pt x="205054" y="357784"/>
                </a:lnTo>
                <a:lnTo>
                  <a:pt x="219967" y="357253"/>
                </a:lnTo>
                <a:lnTo>
                  <a:pt x="234347" y="357253"/>
                </a:lnTo>
                <a:lnTo>
                  <a:pt x="246592" y="339177"/>
                </a:lnTo>
                <a:lnTo>
                  <a:pt x="258313" y="321101"/>
                </a:lnTo>
                <a:lnTo>
                  <a:pt x="270565" y="303026"/>
                </a:lnTo>
                <a:lnTo>
                  <a:pt x="282278" y="284418"/>
                </a:lnTo>
                <a:lnTo>
                  <a:pt x="294530" y="266350"/>
                </a:lnTo>
                <a:lnTo>
                  <a:pt x="306243" y="248274"/>
                </a:lnTo>
                <a:lnTo>
                  <a:pt x="318496" y="230199"/>
                </a:lnTo>
                <a:lnTo>
                  <a:pt x="330216" y="211591"/>
                </a:lnTo>
                <a:lnTo>
                  <a:pt x="342461" y="193523"/>
                </a:lnTo>
                <a:lnTo>
                  <a:pt x="354181" y="175447"/>
                </a:lnTo>
                <a:lnTo>
                  <a:pt x="366434" y="157372"/>
                </a:lnTo>
                <a:lnTo>
                  <a:pt x="378147" y="138764"/>
                </a:lnTo>
                <a:lnTo>
                  <a:pt x="390399" y="120689"/>
                </a:lnTo>
                <a:lnTo>
                  <a:pt x="402644" y="102620"/>
                </a:lnTo>
                <a:lnTo>
                  <a:pt x="414364" y="84013"/>
                </a:lnTo>
                <a:lnTo>
                  <a:pt x="426617" y="65937"/>
                </a:lnTo>
                <a:lnTo>
                  <a:pt x="432477" y="61684"/>
                </a:lnTo>
                <a:lnTo>
                  <a:pt x="438862" y="57431"/>
                </a:lnTo>
                <a:lnTo>
                  <a:pt x="444722" y="53178"/>
                </a:lnTo>
                <a:lnTo>
                  <a:pt x="450582" y="49457"/>
                </a:lnTo>
                <a:lnTo>
                  <a:pt x="456442" y="45203"/>
                </a:lnTo>
                <a:lnTo>
                  <a:pt x="462835" y="40980"/>
                </a:lnTo>
                <a:lnTo>
                  <a:pt x="468658" y="37214"/>
                </a:lnTo>
                <a:lnTo>
                  <a:pt x="474570" y="33005"/>
                </a:lnTo>
                <a:lnTo>
                  <a:pt x="478265" y="31381"/>
                </a:lnTo>
                <a:lnTo>
                  <a:pt x="482551" y="29240"/>
                </a:lnTo>
                <a:lnTo>
                  <a:pt x="486246" y="27689"/>
                </a:lnTo>
                <a:lnTo>
                  <a:pt x="490015" y="25548"/>
                </a:lnTo>
                <a:lnTo>
                  <a:pt x="493710" y="23406"/>
                </a:lnTo>
                <a:lnTo>
                  <a:pt x="497478" y="21782"/>
                </a:lnTo>
                <a:lnTo>
                  <a:pt x="501173" y="19714"/>
                </a:lnTo>
                <a:lnTo>
                  <a:pt x="504942" y="18090"/>
                </a:lnTo>
                <a:lnTo>
                  <a:pt x="492158" y="17056"/>
                </a:lnTo>
                <a:lnTo>
                  <a:pt x="479373" y="15949"/>
                </a:lnTo>
                <a:lnTo>
                  <a:pt x="466589" y="14915"/>
                </a:lnTo>
                <a:lnTo>
                  <a:pt x="453775" y="13807"/>
                </a:lnTo>
                <a:lnTo>
                  <a:pt x="440998" y="12774"/>
                </a:lnTo>
                <a:lnTo>
                  <a:pt x="427681" y="11740"/>
                </a:lnTo>
                <a:lnTo>
                  <a:pt x="414897" y="10632"/>
                </a:lnTo>
                <a:lnTo>
                  <a:pt x="402112" y="9599"/>
                </a:lnTo>
                <a:lnTo>
                  <a:pt x="389335" y="8491"/>
                </a:lnTo>
                <a:lnTo>
                  <a:pt x="376018" y="7457"/>
                </a:lnTo>
                <a:lnTo>
                  <a:pt x="363234" y="6423"/>
                </a:lnTo>
                <a:lnTo>
                  <a:pt x="350449" y="5316"/>
                </a:lnTo>
                <a:lnTo>
                  <a:pt x="337672" y="4282"/>
                </a:lnTo>
                <a:lnTo>
                  <a:pt x="324356" y="3175"/>
                </a:lnTo>
                <a:lnTo>
                  <a:pt x="311571" y="2141"/>
                </a:lnTo>
                <a:lnTo>
                  <a:pt x="298787" y="1107"/>
                </a:lnTo>
                <a:lnTo>
                  <a:pt x="295594" y="2141"/>
                </a:lnTo>
                <a:lnTo>
                  <a:pt x="292934" y="3175"/>
                </a:lnTo>
                <a:lnTo>
                  <a:pt x="289734" y="4282"/>
                </a:lnTo>
                <a:lnTo>
                  <a:pt x="287074" y="5316"/>
                </a:lnTo>
                <a:lnTo>
                  <a:pt x="283874" y="6423"/>
                </a:lnTo>
                <a:lnTo>
                  <a:pt x="281214" y="7457"/>
                </a:lnTo>
                <a:lnTo>
                  <a:pt x="278021" y="8491"/>
                </a:lnTo>
                <a:lnTo>
                  <a:pt x="275354" y="9599"/>
                </a:lnTo>
                <a:lnTo>
                  <a:pt x="267365" y="9082"/>
                </a:lnTo>
                <a:lnTo>
                  <a:pt x="259377" y="8491"/>
                </a:lnTo>
                <a:lnTo>
                  <a:pt x="251388" y="7974"/>
                </a:lnTo>
                <a:lnTo>
                  <a:pt x="243400" y="6940"/>
                </a:lnTo>
                <a:lnTo>
                  <a:pt x="235411" y="6423"/>
                </a:lnTo>
                <a:lnTo>
                  <a:pt x="227423" y="5833"/>
                </a:lnTo>
                <a:lnTo>
                  <a:pt x="219434" y="5316"/>
                </a:lnTo>
                <a:lnTo>
                  <a:pt x="211446" y="4799"/>
                </a:lnTo>
                <a:lnTo>
                  <a:pt x="203457" y="4282"/>
                </a:lnTo>
                <a:lnTo>
                  <a:pt x="195462" y="3765"/>
                </a:lnTo>
                <a:lnTo>
                  <a:pt x="187473" y="3175"/>
                </a:lnTo>
                <a:lnTo>
                  <a:pt x="179485" y="2141"/>
                </a:lnTo>
                <a:lnTo>
                  <a:pt x="171496" y="1624"/>
                </a:lnTo>
                <a:lnTo>
                  <a:pt x="163508" y="1107"/>
                </a:lnTo>
                <a:lnTo>
                  <a:pt x="155519" y="516"/>
                </a:lnTo>
                <a:lnTo>
                  <a:pt x="147531" y="0"/>
                </a:lnTo>
                <a:lnTo>
                  <a:pt x="138478" y="22373"/>
                </a:lnTo>
                <a:lnTo>
                  <a:pt x="128886" y="45203"/>
                </a:lnTo>
                <a:lnTo>
                  <a:pt x="119834" y="67532"/>
                </a:lnTo>
                <a:lnTo>
                  <a:pt x="110249" y="89861"/>
                </a:lnTo>
                <a:lnTo>
                  <a:pt x="101196" y="112721"/>
                </a:lnTo>
                <a:lnTo>
                  <a:pt x="92136" y="135043"/>
                </a:lnTo>
                <a:lnTo>
                  <a:pt x="82552" y="157903"/>
                </a:lnTo>
                <a:lnTo>
                  <a:pt x="73499" y="180232"/>
                </a:lnTo>
                <a:lnTo>
                  <a:pt x="64447" y="202553"/>
                </a:lnTo>
                <a:lnTo>
                  <a:pt x="55387" y="225414"/>
                </a:lnTo>
                <a:lnTo>
                  <a:pt x="45802" y="247743"/>
                </a:lnTo>
                <a:lnTo>
                  <a:pt x="36749" y="270071"/>
                </a:lnTo>
                <a:lnTo>
                  <a:pt x="27697" y="292924"/>
                </a:lnTo>
                <a:lnTo>
                  <a:pt x="18644" y="315253"/>
                </a:lnTo>
                <a:lnTo>
                  <a:pt x="9052" y="338114"/>
                </a:lnTo>
                <a:lnTo>
                  <a:pt x="0" y="360442"/>
                </a:lnTo>
                <a:lnTo>
                  <a:pt x="14380" y="360442"/>
                </a:lnTo>
                <a:close/>
              </a:path>
            </a:pathLst>
          </a:custGeom>
          <a:solidFill>
            <a:srgbClr val="585F6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752339" y="5065224"/>
            <a:ext cx="505474" cy="359911"/>
          </a:xfrm>
          <a:custGeom>
            <a:avLst/>
            <a:gdLst/>
            <a:ahLst/>
            <a:cxnLst/>
            <a:rect l="l" t="t" r="r" b="b"/>
            <a:pathLst>
              <a:path w="505474" h="359911">
                <a:moveTo>
                  <a:pt x="148063" y="0"/>
                </a:moveTo>
                <a:lnTo>
                  <a:pt x="0" y="359911"/>
                </a:lnTo>
                <a:lnTo>
                  <a:pt x="210374" y="350873"/>
                </a:lnTo>
                <a:lnTo>
                  <a:pt x="406908" y="67001"/>
                </a:lnTo>
                <a:lnTo>
                  <a:pt x="470816" y="33005"/>
                </a:lnTo>
                <a:lnTo>
                  <a:pt x="505474" y="18090"/>
                </a:lnTo>
                <a:lnTo>
                  <a:pt x="299319" y="1107"/>
                </a:lnTo>
                <a:lnTo>
                  <a:pt x="275886" y="9599"/>
                </a:lnTo>
                <a:lnTo>
                  <a:pt x="148063" y="0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800804" y="5085969"/>
            <a:ext cx="588551" cy="379028"/>
          </a:xfrm>
          <a:custGeom>
            <a:avLst/>
            <a:gdLst/>
            <a:ahLst/>
            <a:cxnLst/>
            <a:rect l="l" t="t" r="r" b="b"/>
            <a:pathLst>
              <a:path w="588551" h="379028">
                <a:moveTo>
                  <a:pt x="0" y="318960"/>
                </a:moveTo>
                <a:lnTo>
                  <a:pt x="475634" y="379028"/>
                </a:lnTo>
                <a:lnTo>
                  <a:pt x="588551" y="40936"/>
                </a:lnTo>
                <a:lnTo>
                  <a:pt x="128362" y="0"/>
                </a:lnTo>
                <a:lnTo>
                  <a:pt x="0" y="318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819449" y="5098230"/>
            <a:ext cx="566655" cy="360391"/>
          </a:xfrm>
          <a:custGeom>
            <a:avLst/>
            <a:gdLst/>
            <a:ahLst/>
            <a:cxnLst/>
            <a:rect l="l" t="t" r="r" b="b"/>
            <a:pathLst>
              <a:path w="566655" h="360391">
                <a:moveTo>
                  <a:pt x="116109" y="0"/>
                </a:moveTo>
                <a:lnTo>
                  <a:pt x="0" y="303513"/>
                </a:lnTo>
                <a:lnTo>
                  <a:pt x="460167" y="360391"/>
                </a:lnTo>
                <a:lnTo>
                  <a:pt x="566655" y="38248"/>
                </a:lnTo>
                <a:lnTo>
                  <a:pt x="116109" y="0"/>
                </a:lnTo>
                <a:close/>
              </a:path>
            </a:pathLst>
          </a:custGeom>
          <a:solidFill>
            <a:srgbClr val="002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819449" y="5098230"/>
            <a:ext cx="541677" cy="356669"/>
          </a:xfrm>
          <a:custGeom>
            <a:avLst/>
            <a:gdLst/>
            <a:ahLst/>
            <a:cxnLst/>
            <a:rect l="l" t="t" r="r" b="b"/>
            <a:pathLst>
              <a:path w="541677" h="356669">
                <a:moveTo>
                  <a:pt x="13848" y="305108"/>
                </a:moveTo>
                <a:lnTo>
                  <a:pt x="27165" y="306703"/>
                </a:lnTo>
                <a:lnTo>
                  <a:pt x="41013" y="308298"/>
                </a:lnTo>
                <a:lnTo>
                  <a:pt x="54322" y="309893"/>
                </a:lnTo>
                <a:lnTo>
                  <a:pt x="68171" y="312019"/>
                </a:lnTo>
                <a:lnTo>
                  <a:pt x="82020" y="313614"/>
                </a:lnTo>
                <a:lnTo>
                  <a:pt x="95336" y="315209"/>
                </a:lnTo>
                <a:lnTo>
                  <a:pt x="109185" y="316804"/>
                </a:lnTo>
                <a:lnTo>
                  <a:pt x="122501" y="318399"/>
                </a:lnTo>
                <a:lnTo>
                  <a:pt x="136343" y="319994"/>
                </a:lnTo>
                <a:lnTo>
                  <a:pt x="149659" y="321589"/>
                </a:lnTo>
                <a:lnTo>
                  <a:pt x="163508" y="323183"/>
                </a:lnTo>
                <a:lnTo>
                  <a:pt x="177357" y="325310"/>
                </a:lnTo>
                <a:lnTo>
                  <a:pt x="190673" y="326905"/>
                </a:lnTo>
                <a:lnTo>
                  <a:pt x="204522" y="328500"/>
                </a:lnTo>
                <a:lnTo>
                  <a:pt x="217831" y="330095"/>
                </a:lnTo>
                <a:lnTo>
                  <a:pt x="231679" y="331690"/>
                </a:lnTo>
                <a:lnTo>
                  <a:pt x="244996" y="333285"/>
                </a:lnTo>
                <a:lnTo>
                  <a:pt x="258845" y="334880"/>
                </a:lnTo>
                <a:lnTo>
                  <a:pt x="272161" y="336999"/>
                </a:lnTo>
                <a:lnTo>
                  <a:pt x="286010" y="338594"/>
                </a:lnTo>
                <a:lnTo>
                  <a:pt x="299326" y="340189"/>
                </a:lnTo>
                <a:lnTo>
                  <a:pt x="313168" y="341783"/>
                </a:lnTo>
                <a:lnTo>
                  <a:pt x="326484" y="343378"/>
                </a:lnTo>
                <a:lnTo>
                  <a:pt x="340333" y="344973"/>
                </a:lnTo>
                <a:lnTo>
                  <a:pt x="353649" y="346568"/>
                </a:lnTo>
                <a:lnTo>
                  <a:pt x="367498" y="348163"/>
                </a:lnTo>
                <a:lnTo>
                  <a:pt x="380815" y="350290"/>
                </a:lnTo>
                <a:lnTo>
                  <a:pt x="394656" y="351885"/>
                </a:lnTo>
                <a:lnTo>
                  <a:pt x="407995" y="353479"/>
                </a:lnTo>
                <a:lnTo>
                  <a:pt x="421814" y="355074"/>
                </a:lnTo>
                <a:lnTo>
                  <a:pt x="435115" y="356669"/>
                </a:lnTo>
                <a:lnTo>
                  <a:pt x="441545" y="336467"/>
                </a:lnTo>
                <a:lnTo>
                  <a:pt x="448417" y="316804"/>
                </a:lnTo>
                <a:lnTo>
                  <a:pt x="454846" y="296602"/>
                </a:lnTo>
                <a:lnTo>
                  <a:pt x="461793" y="276399"/>
                </a:lnTo>
                <a:lnTo>
                  <a:pt x="468148" y="256729"/>
                </a:lnTo>
                <a:lnTo>
                  <a:pt x="475095" y="236534"/>
                </a:lnTo>
                <a:lnTo>
                  <a:pt x="481450" y="216332"/>
                </a:lnTo>
                <a:lnTo>
                  <a:pt x="488396" y="196130"/>
                </a:lnTo>
                <a:lnTo>
                  <a:pt x="494752" y="176459"/>
                </a:lnTo>
                <a:lnTo>
                  <a:pt x="501698" y="156264"/>
                </a:lnTo>
                <a:lnTo>
                  <a:pt x="508127" y="136062"/>
                </a:lnTo>
                <a:lnTo>
                  <a:pt x="515000" y="116391"/>
                </a:lnTo>
                <a:lnTo>
                  <a:pt x="521429" y="96189"/>
                </a:lnTo>
                <a:lnTo>
                  <a:pt x="528375" y="75994"/>
                </a:lnTo>
                <a:lnTo>
                  <a:pt x="534731" y="56324"/>
                </a:lnTo>
                <a:lnTo>
                  <a:pt x="541677" y="36121"/>
                </a:lnTo>
                <a:lnTo>
                  <a:pt x="528375" y="35058"/>
                </a:lnTo>
                <a:lnTo>
                  <a:pt x="515000" y="33995"/>
                </a:lnTo>
                <a:lnTo>
                  <a:pt x="501698" y="32932"/>
                </a:lnTo>
                <a:lnTo>
                  <a:pt x="488914" y="31337"/>
                </a:lnTo>
                <a:lnTo>
                  <a:pt x="475612" y="30273"/>
                </a:lnTo>
                <a:lnTo>
                  <a:pt x="462310" y="29210"/>
                </a:lnTo>
                <a:lnTo>
                  <a:pt x="449008" y="28147"/>
                </a:lnTo>
                <a:lnTo>
                  <a:pt x="435633" y="27084"/>
                </a:lnTo>
                <a:lnTo>
                  <a:pt x="422331" y="26020"/>
                </a:lnTo>
                <a:lnTo>
                  <a:pt x="409029" y="24957"/>
                </a:lnTo>
                <a:lnTo>
                  <a:pt x="395727" y="23894"/>
                </a:lnTo>
                <a:lnTo>
                  <a:pt x="382411" y="22299"/>
                </a:lnTo>
                <a:lnTo>
                  <a:pt x="369094" y="21235"/>
                </a:lnTo>
                <a:lnTo>
                  <a:pt x="355778" y="20172"/>
                </a:lnTo>
                <a:lnTo>
                  <a:pt x="342461" y="19109"/>
                </a:lnTo>
                <a:lnTo>
                  <a:pt x="329152" y="18046"/>
                </a:lnTo>
                <a:lnTo>
                  <a:pt x="315835" y="16982"/>
                </a:lnTo>
                <a:lnTo>
                  <a:pt x="302519" y="15919"/>
                </a:lnTo>
                <a:lnTo>
                  <a:pt x="289202" y="14856"/>
                </a:lnTo>
                <a:lnTo>
                  <a:pt x="275886" y="13793"/>
                </a:lnTo>
                <a:lnTo>
                  <a:pt x="262576" y="12198"/>
                </a:lnTo>
                <a:lnTo>
                  <a:pt x="249260" y="11134"/>
                </a:lnTo>
                <a:lnTo>
                  <a:pt x="235943" y="10071"/>
                </a:lnTo>
                <a:lnTo>
                  <a:pt x="222627" y="9008"/>
                </a:lnTo>
                <a:lnTo>
                  <a:pt x="209310" y="7974"/>
                </a:lnTo>
                <a:lnTo>
                  <a:pt x="196001" y="6866"/>
                </a:lnTo>
                <a:lnTo>
                  <a:pt x="182684" y="5833"/>
                </a:lnTo>
                <a:lnTo>
                  <a:pt x="169368" y="4725"/>
                </a:lnTo>
                <a:lnTo>
                  <a:pt x="156051" y="3175"/>
                </a:lnTo>
                <a:lnTo>
                  <a:pt x="142735" y="2067"/>
                </a:lnTo>
                <a:lnTo>
                  <a:pt x="129426" y="1033"/>
                </a:lnTo>
                <a:lnTo>
                  <a:pt x="116109" y="0"/>
                </a:lnTo>
                <a:lnTo>
                  <a:pt x="108653" y="19109"/>
                </a:lnTo>
                <a:lnTo>
                  <a:pt x="101728" y="37716"/>
                </a:lnTo>
                <a:lnTo>
                  <a:pt x="94272" y="56855"/>
                </a:lnTo>
                <a:lnTo>
                  <a:pt x="87348" y="75994"/>
                </a:lnTo>
                <a:lnTo>
                  <a:pt x="79891" y="94594"/>
                </a:lnTo>
                <a:lnTo>
                  <a:pt x="72967" y="113733"/>
                </a:lnTo>
                <a:lnTo>
                  <a:pt x="65511" y="132872"/>
                </a:lnTo>
                <a:lnTo>
                  <a:pt x="58054" y="151479"/>
                </a:lnTo>
                <a:lnTo>
                  <a:pt x="51130" y="170611"/>
                </a:lnTo>
                <a:lnTo>
                  <a:pt x="43674" y="189750"/>
                </a:lnTo>
                <a:lnTo>
                  <a:pt x="36217" y="208889"/>
                </a:lnTo>
                <a:lnTo>
                  <a:pt x="29293" y="227496"/>
                </a:lnTo>
                <a:lnTo>
                  <a:pt x="21837" y="246635"/>
                </a:lnTo>
                <a:lnTo>
                  <a:pt x="14380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3848" y="305108"/>
                </a:lnTo>
                <a:close/>
              </a:path>
            </a:pathLst>
          </a:custGeom>
          <a:solidFill>
            <a:srgbClr val="002F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818914" y="5098230"/>
            <a:ext cx="517158" cy="353479"/>
          </a:xfrm>
          <a:custGeom>
            <a:avLst/>
            <a:gdLst/>
            <a:ahLst/>
            <a:cxnLst/>
            <a:rect l="l" t="t" r="r" b="b"/>
            <a:pathLst>
              <a:path w="517158" h="353479">
                <a:moveTo>
                  <a:pt x="29293" y="227496"/>
                </a:moveTo>
                <a:lnTo>
                  <a:pt x="21837" y="246635"/>
                </a:lnTo>
                <a:lnTo>
                  <a:pt x="14380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2784" y="305108"/>
                </a:lnTo>
                <a:lnTo>
                  <a:pt x="25561" y="306703"/>
                </a:lnTo>
                <a:lnTo>
                  <a:pt x="38878" y="308298"/>
                </a:lnTo>
                <a:lnTo>
                  <a:pt x="51662" y="309893"/>
                </a:lnTo>
                <a:lnTo>
                  <a:pt x="64447" y="311487"/>
                </a:lnTo>
                <a:lnTo>
                  <a:pt x="77224" y="312551"/>
                </a:lnTo>
                <a:lnTo>
                  <a:pt x="90008" y="314146"/>
                </a:lnTo>
                <a:lnTo>
                  <a:pt x="102793" y="315741"/>
                </a:lnTo>
                <a:lnTo>
                  <a:pt x="115577" y="317335"/>
                </a:lnTo>
                <a:lnTo>
                  <a:pt x="128886" y="318930"/>
                </a:lnTo>
                <a:lnTo>
                  <a:pt x="141671" y="320525"/>
                </a:lnTo>
                <a:lnTo>
                  <a:pt x="154455" y="322120"/>
                </a:lnTo>
                <a:lnTo>
                  <a:pt x="167240" y="323715"/>
                </a:lnTo>
                <a:lnTo>
                  <a:pt x="180017" y="325310"/>
                </a:lnTo>
                <a:lnTo>
                  <a:pt x="192801" y="326905"/>
                </a:lnTo>
                <a:lnTo>
                  <a:pt x="205586" y="328500"/>
                </a:lnTo>
                <a:lnTo>
                  <a:pt x="218363" y="330095"/>
                </a:lnTo>
                <a:lnTo>
                  <a:pt x="231679" y="331158"/>
                </a:lnTo>
                <a:lnTo>
                  <a:pt x="244464" y="332753"/>
                </a:lnTo>
                <a:lnTo>
                  <a:pt x="257248" y="334348"/>
                </a:lnTo>
                <a:lnTo>
                  <a:pt x="270026" y="335935"/>
                </a:lnTo>
                <a:lnTo>
                  <a:pt x="282810" y="337530"/>
                </a:lnTo>
                <a:lnTo>
                  <a:pt x="295595" y="339125"/>
                </a:lnTo>
                <a:lnTo>
                  <a:pt x="308379" y="340720"/>
                </a:lnTo>
                <a:lnTo>
                  <a:pt x="321156" y="342315"/>
                </a:lnTo>
                <a:lnTo>
                  <a:pt x="333941" y="343910"/>
                </a:lnTo>
                <a:lnTo>
                  <a:pt x="347257" y="345505"/>
                </a:lnTo>
                <a:lnTo>
                  <a:pt x="360042" y="347100"/>
                </a:lnTo>
                <a:lnTo>
                  <a:pt x="372819" y="348695"/>
                </a:lnTo>
                <a:lnTo>
                  <a:pt x="385603" y="350290"/>
                </a:lnTo>
                <a:lnTo>
                  <a:pt x="398402" y="351885"/>
                </a:lnTo>
                <a:lnTo>
                  <a:pt x="411187" y="353479"/>
                </a:lnTo>
                <a:lnTo>
                  <a:pt x="417542" y="333285"/>
                </a:lnTo>
                <a:lnTo>
                  <a:pt x="423971" y="313614"/>
                </a:lnTo>
                <a:lnTo>
                  <a:pt x="430844" y="293412"/>
                </a:lnTo>
                <a:lnTo>
                  <a:pt x="437273" y="273210"/>
                </a:lnTo>
                <a:lnTo>
                  <a:pt x="443628" y="253539"/>
                </a:lnTo>
                <a:lnTo>
                  <a:pt x="450575" y="233344"/>
                </a:lnTo>
                <a:lnTo>
                  <a:pt x="457004" y="213674"/>
                </a:lnTo>
                <a:lnTo>
                  <a:pt x="463877" y="193471"/>
                </a:lnTo>
                <a:lnTo>
                  <a:pt x="470306" y="173801"/>
                </a:lnTo>
                <a:lnTo>
                  <a:pt x="477178" y="153606"/>
                </a:lnTo>
                <a:lnTo>
                  <a:pt x="483608" y="133935"/>
                </a:lnTo>
                <a:lnTo>
                  <a:pt x="490554" y="113733"/>
                </a:lnTo>
                <a:lnTo>
                  <a:pt x="496909" y="94062"/>
                </a:lnTo>
                <a:lnTo>
                  <a:pt x="503856" y="73868"/>
                </a:lnTo>
                <a:lnTo>
                  <a:pt x="510211" y="54197"/>
                </a:lnTo>
                <a:lnTo>
                  <a:pt x="517158" y="33995"/>
                </a:lnTo>
                <a:lnTo>
                  <a:pt x="504890" y="32932"/>
                </a:lnTo>
                <a:lnTo>
                  <a:pt x="492106" y="31868"/>
                </a:lnTo>
                <a:lnTo>
                  <a:pt x="479839" y="30805"/>
                </a:lnTo>
                <a:lnTo>
                  <a:pt x="467128" y="29742"/>
                </a:lnTo>
                <a:lnTo>
                  <a:pt x="454861" y="28678"/>
                </a:lnTo>
                <a:lnTo>
                  <a:pt x="442077" y="27615"/>
                </a:lnTo>
                <a:lnTo>
                  <a:pt x="429809" y="26552"/>
                </a:lnTo>
                <a:lnTo>
                  <a:pt x="417025" y="25489"/>
                </a:lnTo>
                <a:lnTo>
                  <a:pt x="404758" y="24425"/>
                </a:lnTo>
                <a:lnTo>
                  <a:pt x="391995" y="23362"/>
                </a:lnTo>
                <a:lnTo>
                  <a:pt x="379743" y="22299"/>
                </a:lnTo>
                <a:lnTo>
                  <a:pt x="366966" y="21235"/>
                </a:lnTo>
                <a:lnTo>
                  <a:pt x="354713" y="20172"/>
                </a:lnTo>
                <a:lnTo>
                  <a:pt x="341929" y="19109"/>
                </a:lnTo>
                <a:lnTo>
                  <a:pt x="329684" y="18046"/>
                </a:lnTo>
                <a:lnTo>
                  <a:pt x="316899" y="16982"/>
                </a:lnTo>
                <a:lnTo>
                  <a:pt x="304647" y="15919"/>
                </a:lnTo>
                <a:lnTo>
                  <a:pt x="291863" y="14856"/>
                </a:lnTo>
                <a:lnTo>
                  <a:pt x="279617" y="13793"/>
                </a:lnTo>
                <a:lnTo>
                  <a:pt x="266833" y="12729"/>
                </a:lnTo>
                <a:lnTo>
                  <a:pt x="254581" y="11666"/>
                </a:lnTo>
                <a:lnTo>
                  <a:pt x="241803" y="10603"/>
                </a:lnTo>
                <a:lnTo>
                  <a:pt x="229551" y="9539"/>
                </a:lnTo>
                <a:lnTo>
                  <a:pt x="216767" y="8491"/>
                </a:lnTo>
                <a:lnTo>
                  <a:pt x="204522" y="7383"/>
                </a:lnTo>
                <a:lnTo>
                  <a:pt x="191737" y="6350"/>
                </a:lnTo>
                <a:lnTo>
                  <a:pt x="179485" y="5316"/>
                </a:lnTo>
                <a:lnTo>
                  <a:pt x="166700" y="4208"/>
                </a:lnTo>
                <a:lnTo>
                  <a:pt x="154455" y="3175"/>
                </a:lnTo>
                <a:lnTo>
                  <a:pt x="141671" y="2067"/>
                </a:lnTo>
                <a:lnTo>
                  <a:pt x="129418" y="1033"/>
                </a:lnTo>
                <a:lnTo>
                  <a:pt x="116641" y="0"/>
                </a:lnTo>
                <a:lnTo>
                  <a:pt x="109185" y="19109"/>
                </a:lnTo>
                <a:lnTo>
                  <a:pt x="102260" y="37716"/>
                </a:lnTo>
                <a:lnTo>
                  <a:pt x="94804" y="56855"/>
                </a:lnTo>
                <a:lnTo>
                  <a:pt x="87880" y="75994"/>
                </a:lnTo>
                <a:lnTo>
                  <a:pt x="80423" y="94594"/>
                </a:lnTo>
                <a:lnTo>
                  <a:pt x="72967" y="113733"/>
                </a:lnTo>
                <a:lnTo>
                  <a:pt x="66043" y="132872"/>
                </a:lnTo>
                <a:lnTo>
                  <a:pt x="58586" y="151479"/>
                </a:lnTo>
                <a:lnTo>
                  <a:pt x="51130" y="170611"/>
                </a:lnTo>
                <a:lnTo>
                  <a:pt x="43674" y="189750"/>
                </a:lnTo>
                <a:lnTo>
                  <a:pt x="36749" y="208889"/>
                </a:lnTo>
                <a:lnTo>
                  <a:pt x="29293" y="227496"/>
                </a:lnTo>
                <a:close/>
              </a:path>
            </a:pathLst>
          </a:custGeom>
          <a:solidFill>
            <a:srgbClr val="0035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818914" y="5098227"/>
            <a:ext cx="492106" cy="349758"/>
          </a:xfrm>
          <a:custGeom>
            <a:avLst/>
            <a:gdLst/>
            <a:ahLst/>
            <a:cxnLst/>
            <a:rect l="l" t="t" r="r" b="b"/>
            <a:pathLst>
              <a:path w="492106" h="349758">
                <a:moveTo>
                  <a:pt x="14380" y="265767"/>
                </a:moveTo>
                <a:lnTo>
                  <a:pt x="7456" y="284374"/>
                </a:lnTo>
                <a:lnTo>
                  <a:pt x="0" y="303513"/>
                </a:lnTo>
                <a:lnTo>
                  <a:pt x="12252" y="305108"/>
                </a:lnTo>
                <a:lnTo>
                  <a:pt x="23965" y="306171"/>
                </a:lnTo>
                <a:lnTo>
                  <a:pt x="36217" y="307766"/>
                </a:lnTo>
                <a:lnTo>
                  <a:pt x="48462" y="309361"/>
                </a:lnTo>
                <a:lnTo>
                  <a:pt x="60183" y="310956"/>
                </a:lnTo>
                <a:lnTo>
                  <a:pt x="72435" y="312019"/>
                </a:lnTo>
                <a:lnTo>
                  <a:pt x="84680" y="313614"/>
                </a:lnTo>
                <a:lnTo>
                  <a:pt x="96400" y="315209"/>
                </a:lnTo>
                <a:lnTo>
                  <a:pt x="108653" y="316272"/>
                </a:lnTo>
                <a:lnTo>
                  <a:pt x="120898" y="317867"/>
                </a:lnTo>
                <a:lnTo>
                  <a:pt x="133150" y="319462"/>
                </a:lnTo>
                <a:lnTo>
                  <a:pt x="144871" y="321057"/>
                </a:lnTo>
                <a:lnTo>
                  <a:pt x="157116" y="322120"/>
                </a:lnTo>
                <a:lnTo>
                  <a:pt x="169368" y="323715"/>
                </a:lnTo>
                <a:lnTo>
                  <a:pt x="181081" y="325310"/>
                </a:lnTo>
                <a:lnTo>
                  <a:pt x="193333" y="326373"/>
                </a:lnTo>
                <a:lnTo>
                  <a:pt x="205586" y="327968"/>
                </a:lnTo>
                <a:lnTo>
                  <a:pt x="217299" y="329563"/>
                </a:lnTo>
                <a:lnTo>
                  <a:pt x="229551" y="331158"/>
                </a:lnTo>
                <a:lnTo>
                  <a:pt x="241804" y="332221"/>
                </a:lnTo>
                <a:lnTo>
                  <a:pt x="253517" y="333816"/>
                </a:lnTo>
                <a:lnTo>
                  <a:pt x="265769" y="335404"/>
                </a:lnTo>
                <a:lnTo>
                  <a:pt x="277482" y="336999"/>
                </a:lnTo>
                <a:lnTo>
                  <a:pt x="289734" y="338062"/>
                </a:lnTo>
                <a:lnTo>
                  <a:pt x="301987" y="339657"/>
                </a:lnTo>
                <a:lnTo>
                  <a:pt x="313700" y="341252"/>
                </a:lnTo>
                <a:lnTo>
                  <a:pt x="325952" y="342315"/>
                </a:lnTo>
                <a:lnTo>
                  <a:pt x="338205" y="343910"/>
                </a:lnTo>
                <a:lnTo>
                  <a:pt x="349918" y="345505"/>
                </a:lnTo>
                <a:lnTo>
                  <a:pt x="362170" y="347100"/>
                </a:lnTo>
                <a:lnTo>
                  <a:pt x="373890" y="348163"/>
                </a:lnTo>
                <a:lnTo>
                  <a:pt x="386135" y="349758"/>
                </a:lnTo>
                <a:lnTo>
                  <a:pt x="393060" y="330095"/>
                </a:lnTo>
                <a:lnTo>
                  <a:pt x="399437" y="309893"/>
                </a:lnTo>
                <a:lnTo>
                  <a:pt x="406384" y="290222"/>
                </a:lnTo>
                <a:lnTo>
                  <a:pt x="412739" y="270551"/>
                </a:lnTo>
                <a:lnTo>
                  <a:pt x="419168" y="250357"/>
                </a:lnTo>
                <a:lnTo>
                  <a:pt x="426114" y="230686"/>
                </a:lnTo>
                <a:lnTo>
                  <a:pt x="432470" y="210484"/>
                </a:lnTo>
                <a:lnTo>
                  <a:pt x="439416" y="190813"/>
                </a:lnTo>
                <a:lnTo>
                  <a:pt x="445772" y="171143"/>
                </a:lnTo>
                <a:lnTo>
                  <a:pt x="452201" y="150948"/>
                </a:lnTo>
                <a:lnTo>
                  <a:pt x="459073" y="131277"/>
                </a:lnTo>
                <a:lnTo>
                  <a:pt x="465502" y="111075"/>
                </a:lnTo>
                <a:lnTo>
                  <a:pt x="471858" y="91404"/>
                </a:lnTo>
                <a:lnTo>
                  <a:pt x="478804" y="71741"/>
                </a:lnTo>
                <a:lnTo>
                  <a:pt x="485233" y="51539"/>
                </a:lnTo>
                <a:lnTo>
                  <a:pt x="492106" y="31868"/>
                </a:lnTo>
                <a:lnTo>
                  <a:pt x="480430" y="30805"/>
                </a:lnTo>
                <a:lnTo>
                  <a:pt x="468680" y="29742"/>
                </a:lnTo>
                <a:lnTo>
                  <a:pt x="457004" y="28678"/>
                </a:lnTo>
                <a:lnTo>
                  <a:pt x="445254" y="27615"/>
                </a:lnTo>
                <a:lnTo>
                  <a:pt x="433504" y="27084"/>
                </a:lnTo>
                <a:lnTo>
                  <a:pt x="421828" y="26020"/>
                </a:lnTo>
                <a:lnTo>
                  <a:pt x="410078" y="24957"/>
                </a:lnTo>
                <a:lnTo>
                  <a:pt x="398402" y="23894"/>
                </a:lnTo>
                <a:lnTo>
                  <a:pt x="386667" y="22830"/>
                </a:lnTo>
                <a:lnTo>
                  <a:pt x="374954" y="21767"/>
                </a:lnTo>
                <a:lnTo>
                  <a:pt x="363234" y="20704"/>
                </a:lnTo>
                <a:lnTo>
                  <a:pt x="351521" y="19641"/>
                </a:lnTo>
                <a:lnTo>
                  <a:pt x="339801" y="19109"/>
                </a:lnTo>
                <a:lnTo>
                  <a:pt x="328080" y="18046"/>
                </a:lnTo>
                <a:lnTo>
                  <a:pt x="316367" y="16982"/>
                </a:lnTo>
                <a:lnTo>
                  <a:pt x="304647" y="15919"/>
                </a:lnTo>
                <a:lnTo>
                  <a:pt x="292934" y="14856"/>
                </a:lnTo>
                <a:lnTo>
                  <a:pt x="281214" y="13793"/>
                </a:lnTo>
                <a:lnTo>
                  <a:pt x="269493" y="12729"/>
                </a:lnTo>
                <a:lnTo>
                  <a:pt x="257780" y="11666"/>
                </a:lnTo>
                <a:lnTo>
                  <a:pt x="246060" y="11134"/>
                </a:lnTo>
                <a:lnTo>
                  <a:pt x="234347" y="10071"/>
                </a:lnTo>
                <a:lnTo>
                  <a:pt x="222627" y="9008"/>
                </a:lnTo>
                <a:lnTo>
                  <a:pt x="210906" y="7974"/>
                </a:lnTo>
                <a:lnTo>
                  <a:pt x="199193" y="6866"/>
                </a:lnTo>
                <a:lnTo>
                  <a:pt x="187473" y="5833"/>
                </a:lnTo>
                <a:lnTo>
                  <a:pt x="175760" y="4725"/>
                </a:lnTo>
                <a:lnTo>
                  <a:pt x="163508" y="3691"/>
                </a:lnTo>
                <a:lnTo>
                  <a:pt x="151787" y="3175"/>
                </a:lnTo>
                <a:lnTo>
                  <a:pt x="140074" y="2067"/>
                </a:lnTo>
                <a:lnTo>
                  <a:pt x="128354" y="1033"/>
                </a:lnTo>
                <a:lnTo>
                  <a:pt x="116641" y="0"/>
                </a:lnTo>
                <a:lnTo>
                  <a:pt x="109185" y="19109"/>
                </a:lnTo>
                <a:lnTo>
                  <a:pt x="102260" y="37716"/>
                </a:lnTo>
                <a:lnTo>
                  <a:pt x="94804" y="56855"/>
                </a:lnTo>
                <a:lnTo>
                  <a:pt x="87880" y="75994"/>
                </a:lnTo>
                <a:lnTo>
                  <a:pt x="80423" y="94594"/>
                </a:lnTo>
                <a:lnTo>
                  <a:pt x="72967" y="113733"/>
                </a:lnTo>
                <a:lnTo>
                  <a:pt x="66043" y="132872"/>
                </a:lnTo>
                <a:lnTo>
                  <a:pt x="58586" y="151479"/>
                </a:lnTo>
                <a:lnTo>
                  <a:pt x="51130" y="170611"/>
                </a:lnTo>
                <a:lnTo>
                  <a:pt x="43674" y="189750"/>
                </a:lnTo>
                <a:lnTo>
                  <a:pt x="36749" y="208889"/>
                </a:lnTo>
                <a:lnTo>
                  <a:pt x="29293" y="227496"/>
                </a:lnTo>
                <a:lnTo>
                  <a:pt x="21837" y="246635"/>
                </a:lnTo>
                <a:lnTo>
                  <a:pt x="14380" y="265767"/>
                </a:lnTo>
                <a:close/>
              </a:path>
            </a:pathLst>
          </a:custGeom>
          <a:solidFill>
            <a:srgbClr val="003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18917" y="5098227"/>
            <a:ext cx="466537" cy="346568"/>
          </a:xfrm>
          <a:custGeom>
            <a:avLst/>
            <a:gdLst/>
            <a:ahLst/>
            <a:cxnLst/>
            <a:rect l="l" t="t" r="r" b="b"/>
            <a:pathLst>
              <a:path w="466537" h="346568">
                <a:moveTo>
                  <a:pt x="14380" y="265767"/>
                </a:moveTo>
                <a:lnTo>
                  <a:pt x="7456" y="284374"/>
                </a:lnTo>
                <a:lnTo>
                  <a:pt x="0" y="303513"/>
                </a:lnTo>
                <a:lnTo>
                  <a:pt x="11180" y="305108"/>
                </a:lnTo>
                <a:lnTo>
                  <a:pt x="22369" y="306171"/>
                </a:lnTo>
                <a:lnTo>
                  <a:pt x="34089" y="307766"/>
                </a:lnTo>
                <a:lnTo>
                  <a:pt x="45270" y="308829"/>
                </a:lnTo>
                <a:lnTo>
                  <a:pt x="56458" y="310424"/>
                </a:lnTo>
                <a:lnTo>
                  <a:pt x="67639" y="311487"/>
                </a:lnTo>
                <a:lnTo>
                  <a:pt x="78827" y="313082"/>
                </a:lnTo>
                <a:lnTo>
                  <a:pt x="90540" y="314146"/>
                </a:lnTo>
                <a:lnTo>
                  <a:pt x="101729" y="315741"/>
                </a:lnTo>
                <a:lnTo>
                  <a:pt x="112909" y="316804"/>
                </a:lnTo>
                <a:lnTo>
                  <a:pt x="124098" y="318399"/>
                </a:lnTo>
                <a:lnTo>
                  <a:pt x="135279" y="319462"/>
                </a:lnTo>
                <a:lnTo>
                  <a:pt x="146467" y="321057"/>
                </a:lnTo>
                <a:lnTo>
                  <a:pt x="158180" y="322120"/>
                </a:lnTo>
                <a:lnTo>
                  <a:pt x="169368" y="323715"/>
                </a:lnTo>
                <a:lnTo>
                  <a:pt x="180549" y="324778"/>
                </a:lnTo>
                <a:lnTo>
                  <a:pt x="191737" y="326373"/>
                </a:lnTo>
                <a:lnTo>
                  <a:pt x="202918" y="327968"/>
                </a:lnTo>
                <a:lnTo>
                  <a:pt x="214638" y="329032"/>
                </a:lnTo>
                <a:lnTo>
                  <a:pt x="225819" y="330626"/>
                </a:lnTo>
                <a:lnTo>
                  <a:pt x="237008" y="331690"/>
                </a:lnTo>
                <a:lnTo>
                  <a:pt x="248196" y="333285"/>
                </a:lnTo>
                <a:lnTo>
                  <a:pt x="259377" y="334348"/>
                </a:lnTo>
                <a:lnTo>
                  <a:pt x="271097" y="335935"/>
                </a:lnTo>
                <a:lnTo>
                  <a:pt x="282278" y="336999"/>
                </a:lnTo>
                <a:lnTo>
                  <a:pt x="293466" y="338594"/>
                </a:lnTo>
                <a:lnTo>
                  <a:pt x="304647" y="339657"/>
                </a:lnTo>
                <a:lnTo>
                  <a:pt x="315835" y="341252"/>
                </a:lnTo>
                <a:lnTo>
                  <a:pt x="327016" y="342315"/>
                </a:lnTo>
                <a:lnTo>
                  <a:pt x="338737" y="343910"/>
                </a:lnTo>
                <a:lnTo>
                  <a:pt x="349918" y="344973"/>
                </a:lnTo>
                <a:lnTo>
                  <a:pt x="361106" y="346568"/>
                </a:lnTo>
                <a:lnTo>
                  <a:pt x="368030" y="326905"/>
                </a:lnTo>
                <a:lnTo>
                  <a:pt x="374422" y="306703"/>
                </a:lnTo>
                <a:lnTo>
                  <a:pt x="381347" y="287032"/>
                </a:lnTo>
                <a:lnTo>
                  <a:pt x="387731" y="267362"/>
                </a:lnTo>
                <a:lnTo>
                  <a:pt x="394656" y="247698"/>
                </a:lnTo>
                <a:lnTo>
                  <a:pt x="401063" y="227496"/>
                </a:lnTo>
                <a:lnTo>
                  <a:pt x="408009" y="207826"/>
                </a:lnTo>
                <a:lnTo>
                  <a:pt x="414365" y="188155"/>
                </a:lnTo>
                <a:lnTo>
                  <a:pt x="421311" y="168484"/>
                </a:lnTo>
                <a:lnTo>
                  <a:pt x="427666" y="148821"/>
                </a:lnTo>
                <a:lnTo>
                  <a:pt x="434095" y="128619"/>
                </a:lnTo>
                <a:lnTo>
                  <a:pt x="440451" y="108948"/>
                </a:lnTo>
                <a:lnTo>
                  <a:pt x="447397" y="89278"/>
                </a:lnTo>
                <a:lnTo>
                  <a:pt x="453753" y="69615"/>
                </a:lnTo>
                <a:lnTo>
                  <a:pt x="460182" y="49412"/>
                </a:lnTo>
                <a:lnTo>
                  <a:pt x="466537" y="29742"/>
                </a:lnTo>
                <a:lnTo>
                  <a:pt x="455896" y="28678"/>
                </a:lnTo>
                <a:lnTo>
                  <a:pt x="444737" y="28147"/>
                </a:lnTo>
                <a:lnTo>
                  <a:pt x="434095" y="27084"/>
                </a:lnTo>
                <a:lnTo>
                  <a:pt x="423454" y="26020"/>
                </a:lnTo>
                <a:lnTo>
                  <a:pt x="412221" y="24957"/>
                </a:lnTo>
                <a:lnTo>
                  <a:pt x="401580" y="24425"/>
                </a:lnTo>
                <a:lnTo>
                  <a:pt x="390399" y="23362"/>
                </a:lnTo>
                <a:lnTo>
                  <a:pt x="379743" y="22299"/>
                </a:lnTo>
                <a:lnTo>
                  <a:pt x="368562" y="21767"/>
                </a:lnTo>
                <a:lnTo>
                  <a:pt x="357906" y="20704"/>
                </a:lnTo>
                <a:lnTo>
                  <a:pt x="347257" y="19641"/>
                </a:lnTo>
                <a:lnTo>
                  <a:pt x="336069" y="18577"/>
                </a:lnTo>
                <a:lnTo>
                  <a:pt x="325420" y="18046"/>
                </a:lnTo>
                <a:lnTo>
                  <a:pt x="314232" y="16982"/>
                </a:lnTo>
                <a:lnTo>
                  <a:pt x="303583" y="15919"/>
                </a:lnTo>
                <a:lnTo>
                  <a:pt x="292402" y="14856"/>
                </a:lnTo>
                <a:lnTo>
                  <a:pt x="281214" y="14324"/>
                </a:lnTo>
                <a:lnTo>
                  <a:pt x="270565" y="13261"/>
                </a:lnTo>
                <a:lnTo>
                  <a:pt x="259377" y="12198"/>
                </a:lnTo>
                <a:lnTo>
                  <a:pt x="248728" y="11134"/>
                </a:lnTo>
                <a:lnTo>
                  <a:pt x="237540" y="10603"/>
                </a:lnTo>
                <a:lnTo>
                  <a:pt x="226891" y="9539"/>
                </a:lnTo>
                <a:lnTo>
                  <a:pt x="215702" y="8491"/>
                </a:lnTo>
                <a:lnTo>
                  <a:pt x="204522" y="7383"/>
                </a:lnTo>
                <a:lnTo>
                  <a:pt x="193865" y="6350"/>
                </a:lnTo>
                <a:lnTo>
                  <a:pt x="182684" y="5833"/>
                </a:lnTo>
                <a:lnTo>
                  <a:pt x="171496" y="4725"/>
                </a:lnTo>
                <a:lnTo>
                  <a:pt x="160847" y="3691"/>
                </a:lnTo>
                <a:lnTo>
                  <a:pt x="149659" y="2658"/>
                </a:lnTo>
                <a:lnTo>
                  <a:pt x="138478" y="2067"/>
                </a:lnTo>
                <a:lnTo>
                  <a:pt x="127822" y="1033"/>
                </a:lnTo>
                <a:lnTo>
                  <a:pt x="116641" y="0"/>
                </a:lnTo>
                <a:lnTo>
                  <a:pt x="109185" y="19109"/>
                </a:lnTo>
                <a:lnTo>
                  <a:pt x="102260" y="37716"/>
                </a:lnTo>
                <a:lnTo>
                  <a:pt x="94804" y="56855"/>
                </a:lnTo>
                <a:lnTo>
                  <a:pt x="87880" y="75994"/>
                </a:lnTo>
                <a:lnTo>
                  <a:pt x="80423" y="94594"/>
                </a:lnTo>
                <a:lnTo>
                  <a:pt x="72967" y="113733"/>
                </a:lnTo>
                <a:lnTo>
                  <a:pt x="66043" y="132872"/>
                </a:lnTo>
                <a:lnTo>
                  <a:pt x="58586" y="151479"/>
                </a:lnTo>
                <a:lnTo>
                  <a:pt x="51130" y="170611"/>
                </a:lnTo>
                <a:lnTo>
                  <a:pt x="43674" y="189750"/>
                </a:lnTo>
                <a:lnTo>
                  <a:pt x="36749" y="208889"/>
                </a:lnTo>
                <a:lnTo>
                  <a:pt x="29293" y="227496"/>
                </a:lnTo>
                <a:lnTo>
                  <a:pt x="21837" y="246635"/>
                </a:lnTo>
                <a:lnTo>
                  <a:pt x="14380" y="265767"/>
                </a:lnTo>
                <a:close/>
              </a:path>
            </a:pathLst>
          </a:custGeom>
          <a:solidFill>
            <a:srgbClr val="003C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818385" y="5098230"/>
            <a:ext cx="442091" cy="342847"/>
          </a:xfrm>
          <a:custGeom>
            <a:avLst/>
            <a:gdLst/>
            <a:ahLst/>
            <a:cxnLst/>
            <a:rect l="l" t="t" r="r" b="b"/>
            <a:pathLst>
              <a:path w="442091" h="342847">
                <a:moveTo>
                  <a:pt x="42077" y="308298"/>
                </a:moveTo>
                <a:lnTo>
                  <a:pt x="63375" y="310956"/>
                </a:lnTo>
                <a:lnTo>
                  <a:pt x="84680" y="313082"/>
                </a:lnTo>
                <a:lnTo>
                  <a:pt x="105453" y="315741"/>
                </a:lnTo>
                <a:lnTo>
                  <a:pt x="126758" y="317867"/>
                </a:lnTo>
                <a:lnTo>
                  <a:pt x="147531" y="320525"/>
                </a:lnTo>
                <a:lnTo>
                  <a:pt x="168836" y="323183"/>
                </a:lnTo>
                <a:lnTo>
                  <a:pt x="189609" y="325310"/>
                </a:lnTo>
                <a:lnTo>
                  <a:pt x="210907" y="327968"/>
                </a:lnTo>
                <a:lnTo>
                  <a:pt x="231679" y="330626"/>
                </a:lnTo>
                <a:lnTo>
                  <a:pt x="252452" y="332753"/>
                </a:lnTo>
                <a:lnTo>
                  <a:pt x="273757" y="335404"/>
                </a:lnTo>
                <a:lnTo>
                  <a:pt x="294530" y="338062"/>
                </a:lnTo>
                <a:lnTo>
                  <a:pt x="315835" y="340189"/>
                </a:lnTo>
                <a:lnTo>
                  <a:pt x="336601" y="342847"/>
                </a:lnTo>
                <a:lnTo>
                  <a:pt x="343525" y="323184"/>
                </a:lnTo>
                <a:lnTo>
                  <a:pt x="349917" y="303513"/>
                </a:lnTo>
                <a:lnTo>
                  <a:pt x="356842" y="283842"/>
                </a:lnTo>
                <a:lnTo>
                  <a:pt x="363234" y="264172"/>
                </a:lnTo>
                <a:lnTo>
                  <a:pt x="370158" y="244509"/>
                </a:lnTo>
                <a:lnTo>
                  <a:pt x="376551" y="224838"/>
                </a:lnTo>
                <a:lnTo>
                  <a:pt x="383475" y="205167"/>
                </a:lnTo>
                <a:lnTo>
                  <a:pt x="389867" y="185497"/>
                </a:lnTo>
                <a:lnTo>
                  <a:pt x="396791" y="165834"/>
                </a:lnTo>
                <a:lnTo>
                  <a:pt x="403147" y="146163"/>
                </a:lnTo>
                <a:lnTo>
                  <a:pt x="409576" y="126492"/>
                </a:lnTo>
                <a:lnTo>
                  <a:pt x="415931" y="106822"/>
                </a:lnTo>
                <a:lnTo>
                  <a:pt x="422878" y="87151"/>
                </a:lnTo>
                <a:lnTo>
                  <a:pt x="429307" y="67488"/>
                </a:lnTo>
                <a:lnTo>
                  <a:pt x="435662" y="47817"/>
                </a:lnTo>
                <a:lnTo>
                  <a:pt x="442091" y="28147"/>
                </a:lnTo>
                <a:lnTo>
                  <a:pt x="421843" y="26552"/>
                </a:lnTo>
                <a:lnTo>
                  <a:pt x="401595" y="24425"/>
                </a:lnTo>
                <a:lnTo>
                  <a:pt x="381339" y="22830"/>
                </a:lnTo>
                <a:lnTo>
                  <a:pt x="361106" y="21235"/>
                </a:lnTo>
                <a:lnTo>
                  <a:pt x="340865" y="19109"/>
                </a:lnTo>
                <a:lnTo>
                  <a:pt x="320624" y="17514"/>
                </a:lnTo>
                <a:lnTo>
                  <a:pt x="300390" y="15919"/>
                </a:lnTo>
                <a:lnTo>
                  <a:pt x="280150" y="13793"/>
                </a:lnTo>
                <a:lnTo>
                  <a:pt x="259909" y="12198"/>
                </a:lnTo>
                <a:lnTo>
                  <a:pt x="239136" y="10603"/>
                </a:lnTo>
                <a:lnTo>
                  <a:pt x="218895" y="9008"/>
                </a:lnTo>
                <a:lnTo>
                  <a:pt x="198661" y="6866"/>
                </a:lnTo>
                <a:lnTo>
                  <a:pt x="178421" y="5316"/>
                </a:lnTo>
                <a:lnTo>
                  <a:pt x="157648" y="3691"/>
                </a:lnTo>
                <a:lnTo>
                  <a:pt x="137407" y="1550"/>
                </a:lnTo>
                <a:lnTo>
                  <a:pt x="117173" y="0"/>
                </a:lnTo>
                <a:lnTo>
                  <a:pt x="109717" y="19109"/>
                </a:lnTo>
                <a:lnTo>
                  <a:pt x="102793" y="37716"/>
                </a:lnTo>
                <a:lnTo>
                  <a:pt x="95336" y="56855"/>
                </a:lnTo>
                <a:lnTo>
                  <a:pt x="88412" y="75994"/>
                </a:lnTo>
                <a:lnTo>
                  <a:pt x="80955" y="94594"/>
                </a:lnTo>
                <a:lnTo>
                  <a:pt x="73499" y="113733"/>
                </a:lnTo>
                <a:lnTo>
                  <a:pt x="66043" y="132872"/>
                </a:lnTo>
                <a:lnTo>
                  <a:pt x="58586" y="151479"/>
                </a:lnTo>
                <a:lnTo>
                  <a:pt x="51662" y="170611"/>
                </a:lnTo>
                <a:lnTo>
                  <a:pt x="44206" y="189750"/>
                </a:lnTo>
                <a:lnTo>
                  <a:pt x="36749" y="208889"/>
                </a:lnTo>
                <a:lnTo>
                  <a:pt x="29293" y="227496"/>
                </a:lnTo>
                <a:lnTo>
                  <a:pt x="21837" y="246635"/>
                </a:lnTo>
                <a:lnTo>
                  <a:pt x="14380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21305" y="306171"/>
                </a:lnTo>
                <a:lnTo>
                  <a:pt x="42077" y="308298"/>
                </a:lnTo>
                <a:close/>
              </a:path>
            </a:pathLst>
          </a:custGeom>
          <a:solidFill>
            <a:srgbClr val="0042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818382" y="5098230"/>
            <a:ext cx="418074" cy="339125"/>
          </a:xfrm>
          <a:custGeom>
            <a:avLst/>
            <a:gdLst/>
            <a:ahLst/>
            <a:cxnLst/>
            <a:rect l="l" t="t" r="r" b="b"/>
            <a:pathLst>
              <a:path w="418074" h="339125">
                <a:moveTo>
                  <a:pt x="19708" y="305639"/>
                </a:moveTo>
                <a:lnTo>
                  <a:pt x="38878" y="307766"/>
                </a:lnTo>
                <a:lnTo>
                  <a:pt x="58586" y="309893"/>
                </a:lnTo>
                <a:lnTo>
                  <a:pt x="77756" y="312551"/>
                </a:lnTo>
                <a:lnTo>
                  <a:pt x="97465" y="314677"/>
                </a:lnTo>
                <a:lnTo>
                  <a:pt x="116641" y="316804"/>
                </a:lnTo>
                <a:lnTo>
                  <a:pt x="136343" y="318930"/>
                </a:lnTo>
                <a:lnTo>
                  <a:pt x="156052" y="321057"/>
                </a:lnTo>
                <a:lnTo>
                  <a:pt x="175228" y="323715"/>
                </a:lnTo>
                <a:lnTo>
                  <a:pt x="194930" y="325842"/>
                </a:lnTo>
                <a:lnTo>
                  <a:pt x="214638" y="327968"/>
                </a:lnTo>
                <a:lnTo>
                  <a:pt x="233815" y="330095"/>
                </a:lnTo>
                <a:lnTo>
                  <a:pt x="253517" y="332753"/>
                </a:lnTo>
                <a:lnTo>
                  <a:pt x="273225" y="334880"/>
                </a:lnTo>
                <a:lnTo>
                  <a:pt x="292395" y="336999"/>
                </a:lnTo>
                <a:lnTo>
                  <a:pt x="312104" y="339125"/>
                </a:lnTo>
                <a:lnTo>
                  <a:pt x="318496" y="319462"/>
                </a:lnTo>
                <a:lnTo>
                  <a:pt x="325420" y="299791"/>
                </a:lnTo>
                <a:lnTo>
                  <a:pt x="331812" y="280652"/>
                </a:lnTo>
                <a:lnTo>
                  <a:pt x="338737" y="260982"/>
                </a:lnTo>
                <a:lnTo>
                  <a:pt x="345129" y="241319"/>
                </a:lnTo>
                <a:lnTo>
                  <a:pt x="352053" y="221648"/>
                </a:lnTo>
                <a:lnTo>
                  <a:pt x="358438" y="201978"/>
                </a:lnTo>
                <a:lnTo>
                  <a:pt x="365362" y="182307"/>
                </a:lnTo>
                <a:lnTo>
                  <a:pt x="371755" y="163175"/>
                </a:lnTo>
                <a:lnTo>
                  <a:pt x="378147" y="143505"/>
                </a:lnTo>
                <a:lnTo>
                  <a:pt x="385071" y="123834"/>
                </a:lnTo>
                <a:lnTo>
                  <a:pt x="391463" y="104164"/>
                </a:lnTo>
                <a:lnTo>
                  <a:pt x="398417" y="84500"/>
                </a:lnTo>
                <a:lnTo>
                  <a:pt x="404772" y="65361"/>
                </a:lnTo>
                <a:lnTo>
                  <a:pt x="411719" y="45691"/>
                </a:lnTo>
                <a:lnTo>
                  <a:pt x="418074" y="26020"/>
                </a:lnTo>
                <a:lnTo>
                  <a:pt x="399452" y="24425"/>
                </a:lnTo>
                <a:lnTo>
                  <a:pt x="380275" y="22830"/>
                </a:lnTo>
                <a:lnTo>
                  <a:pt x="361638" y="21235"/>
                </a:lnTo>
                <a:lnTo>
                  <a:pt x="342993" y="19641"/>
                </a:lnTo>
                <a:lnTo>
                  <a:pt x="324356" y="18046"/>
                </a:lnTo>
                <a:lnTo>
                  <a:pt x="305179" y="16451"/>
                </a:lnTo>
                <a:lnTo>
                  <a:pt x="286542" y="14856"/>
                </a:lnTo>
                <a:lnTo>
                  <a:pt x="267897" y="12729"/>
                </a:lnTo>
                <a:lnTo>
                  <a:pt x="249260" y="11134"/>
                </a:lnTo>
                <a:lnTo>
                  <a:pt x="230083" y="9539"/>
                </a:lnTo>
                <a:lnTo>
                  <a:pt x="211438" y="7974"/>
                </a:lnTo>
                <a:lnTo>
                  <a:pt x="192801" y="6350"/>
                </a:lnTo>
                <a:lnTo>
                  <a:pt x="173624" y="4725"/>
                </a:lnTo>
                <a:lnTo>
                  <a:pt x="154987" y="3175"/>
                </a:lnTo>
                <a:lnTo>
                  <a:pt x="135811" y="1550"/>
                </a:lnTo>
                <a:lnTo>
                  <a:pt x="117173" y="0"/>
                </a:lnTo>
                <a:lnTo>
                  <a:pt x="109717" y="19109"/>
                </a:lnTo>
                <a:lnTo>
                  <a:pt x="102793" y="37716"/>
                </a:lnTo>
                <a:lnTo>
                  <a:pt x="95336" y="56855"/>
                </a:lnTo>
                <a:lnTo>
                  <a:pt x="88412" y="75994"/>
                </a:lnTo>
                <a:lnTo>
                  <a:pt x="80955" y="94594"/>
                </a:lnTo>
                <a:lnTo>
                  <a:pt x="73499" y="113733"/>
                </a:lnTo>
                <a:lnTo>
                  <a:pt x="66043" y="132872"/>
                </a:lnTo>
                <a:lnTo>
                  <a:pt x="58586" y="151479"/>
                </a:lnTo>
                <a:lnTo>
                  <a:pt x="51662" y="170611"/>
                </a:lnTo>
                <a:lnTo>
                  <a:pt x="44206" y="189750"/>
                </a:lnTo>
                <a:lnTo>
                  <a:pt x="36749" y="208889"/>
                </a:lnTo>
                <a:lnTo>
                  <a:pt x="29293" y="227496"/>
                </a:lnTo>
                <a:lnTo>
                  <a:pt x="21837" y="246635"/>
                </a:lnTo>
                <a:lnTo>
                  <a:pt x="14380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9708" y="305639"/>
                </a:lnTo>
                <a:close/>
              </a:path>
            </a:pathLst>
          </a:custGeom>
          <a:solidFill>
            <a:srgbClr val="004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817850" y="5098230"/>
            <a:ext cx="393592" cy="335935"/>
          </a:xfrm>
          <a:custGeom>
            <a:avLst/>
            <a:gdLst/>
            <a:ahLst/>
            <a:cxnLst/>
            <a:rect l="l" t="t" r="r" b="b"/>
            <a:pathLst>
              <a:path w="393592" h="335935">
                <a:moveTo>
                  <a:pt x="7456" y="284374"/>
                </a:moveTo>
                <a:lnTo>
                  <a:pt x="0" y="303513"/>
                </a:lnTo>
                <a:lnTo>
                  <a:pt x="18105" y="305639"/>
                </a:lnTo>
                <a:lnTo>
                  <a:pt x="35685" y="307766"/>
                </a:lnTo>
                <a:lnTo>
                  <a:pt x="53790" y="309361"/>
                </a:lnTo>
                <a:lnTo>
                  <a:pt x="71903" y="311487"/>
                </a:lnTo>
                <a:lnTo>
                  <a:pt x="90008" y="313614"/>
                </a:lnTo>
                <a:lnTo>
                  <a:pt x="107581" y="315741"/>
                </a:lnTo>
                <a:lnTo>
                  <a:pt x="125694" y="317867"/>
                </a:lnTo>
                <a:lnTo>
                  <a:pt x="143799" y="319462"/>
                </a:lnTo>
                <a:lnTo>
                  <a:pt x="161380" y="321589"/>
                </a:lnTo>
                <a:lnTo>
                  <a:pt x="179485" y="323715"/>
                </a:lnTo>
                <a:lnTo>
                  <a:pt x="197058" y="325842"/>
                </a:lnTo>
                <a:lnTo>
                  <a:pt x="215171" y="327968"/>
                </a:lnTo>
                <a:lnTo>
                  <a:pt x="233276" y="330095"/>
                </a:lnTo>
                <a:lnTo>
                  <a:pt x="251388" y="331690"/>
                </a:lnTo>
                <a:lnTo>
                  <a:pt x="268961" y="333816"/>
                </a:lnTo>
                <a:lnTo>
                  <a:pt x="287074" y="335935"/>
                </a:lnTo>
                <a:lnTo>
                  <a:pt x="293998" y="316272"/>
                </a:lnTo>
                <a:lnTo>
                  <a:pt x="300383" y="297133"/>
                </a:lnTo>
                <a:lnTo>
                  <a:pt x="307307" y="277463"/>
                </a:lnTo>
                <a:lnTo>
                  <a:pt x="313700" y="257792"/>
                </a:lnTo>
                <a:lnTo>
                  <a:pt x="320624" y="238129"/>
                </a:lnTo>
                <a:lnTo>
                  <a:pt x="327016" y="218990"/>
                </a:lnTo>
                <a:lnTo>
                  <a:pt x="333941" y="199319"/>
                </a:lnTo>
                <a:lnTo>
                  <a:pt x="340333" y="179649"/>
                </a:lnTo>
                <a:lnTo>
                  <a:pt x="346725" y="160517"/>
                </a:lnTo>
                <a:lnTo>
                  <a:pt x="353649" y="140847"/>
                </a:lnTo>
                <a:lnTo>
                  <a:pt x="360042" y="121708"/>
                </a:lnTo>
                <a:lnTo>
                  <a:pt x="366958" y="102037"/>
                </a:lnTo>
                <a:lnTo>
                  <a:pt x="373351" y="82374"/>
                </a:lnTo>
                <a:lnTo>
                  <a:pt x="380275" y="62703"/>
                </a:lnTo>
                <a:lnTo>
                  <a:pt x="386667" y="43564"/>
                </a:lnTo>
                <a:lnTo>
                  <a:pt x="393592" y="23894"/>
                </a:lnTo>
                <a:lnTo>
                  <a:pt x="376550" y="22299"/>
                </a:lnTo>
                <a:lnTo>
                  <a:pt x="358970" y="20704"/>
                </a:lnTo>
                <a:lnTo>
                  <a:pt x="341929" y="19641"/>
                </a:lnTo>
                <a:lnTo>
                  <a:pt x="324888" y="18046"/>
                </a:lnTo>
                <a:lnTo>
                  <a:pt x="307307" y="16451"/>
                </a:lnTo>
                <a:lnTo>
                  <a:pt x="290266" y="14856"/>
                </a:lnTo>
                <a:lnTo>
                  <a:pt x="273225" y="13261"/>
                </a:lnTo>
                <a:lnTo>
                  <a:pt x="255645" y="11666"/>
                </a:lnTo>
                <a:lnTo>
                  <a:pt x="238604" y="10603"/>
                </a:lnTo>
                <a:lnTo>
                  <a:pt x="221563" y="9008"/>
                </a:lnTo>
                <a:lnTo>
                  <a:pt x="203982" y="7383"/>
                </a:lnTo>
                <a:lnTo>
                  <a:pt x="186941" y="5833"/>
                </a:lnTo>
                <a:lnTo>
                  <a:pt x="169368" y="4208"/>
                </a:lnTo>
                <a:lnTo>
                  <a:pt x="152319" y="3175"/>
                </a:lnTo>
                <a:lnTo>
                  <a:pt x="134746" y="1550"/>
                </a:lnTo>
                <a:lnTo>
                  <a:pt x="117705" y="0"/>
                </a:lnTo>
                <a:lnTo>
                  <a:pt x="110249" y="19109"/>
                </a:lnTo>
                <a:lnTo>
                  <a:pt x="103325" y="37716"/>
                </a:lnTo>
                <a:lnTo>
                  <a:pt x="95868" y="56855"/>
                </a:lnTo>
                <a:lnTo>
                  <a:pt x="88944" y="75994"/>
                </a:lnTo>
                <a:lnTo>
                  <a:pt x="81488" y="94594"/>
                </a:lnTo>
                <a:lnTo>
                  <a:pt x="74031" y="113733"/>
                </a:lnTo>
                <a:lnTo>
                  <a:pt x="66575" y="132872"/>
                </a:lnTo>
                <a:lnTo>
                  <a:pt x="59118" y="151479"/>
                </a:lnTo>
                <a:lnTo>
                  <a:pt x="51662" y="170611"/>
                </a:lnTo>
                <a:lnTo>
                  <a:pt x="44206" y="189750"/>
                </a:lnTo>
                <a:lnTo>
                  <a:pt x="37281" y="208889"/>
                </a:lnTo>
                <a:lnTo>
                  <a:pt x="29825" y="227496"/>
                </a:lnTo>
                <a:lnTo>
                  <a:pt x="22369" y="246635"/>
                </a:lnTo>
                <a:lnTo>
                  <a:pt x="14912" y="265767"/>
                </a:lnTo>
                <a:lnTo>
                  <a:pt x="7456" y="284374"/>
                </a:lnTo>
                <a:close/>
              </a:path>
            </a:pathLst>
          </a:custGeom>
          <a:solidFill>
            <a:srgbClr val="004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817850" y="5098230"/>
            <a:ext cx="368562" cy="332221"/>
          </a:xfrm>
          <a:custGeom>
            <a:avLst/>
            <a:gdLst/>
            <a:ahLst/>
            <a:cxnLst/>
            <a:rect l="l" t="t" r="r" b="b"/>
            <a:pathLst>
              <a:path w="368562" h="332221">
                <a:moveTo>
                  <a:pt x="36749" y="208889"/>
                </a:moveTo>
                <a:lnTo>
                  <a:pt x="29293" y="227496"/>
                </a:lnTo>
                <a:lnTo>
                  <a:pt x="22369" y="246635"/>
                </a:lnTo>
                <a:lnTo>
                  <a:pt x="14912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6508" y="305108"/>
                </a:lnTo>
                <a:lnTo>
                  <a:pt x="33017" y="307234"/>
                </a:lnTo>
                <a:lnTo>
                  <a:pt x="48994" y="308829"/>
                </a:lnTo>
                <a:lnTo>
                  <a:pt x="65511" y="310424"/>
                </a:lnTo>
                <a:lnTo>
                  <a:pt x="82020" y="312551"/>
                </a:lnTo>
                <a:lnTo>
                  <a:pt x="98529" y="314146"/>
                </a:lnTo>
                <a:lnTo>
                  <a:pt x="114506" y="316272"/>
                </a:lnTo>
                <a:lnTo>
                  <a:pt x="131022" y="317867"/>
                </a:lnTo>
                <a:lnTo>
                  <a:pt x="147531" y="319462"/>
                </a:lnTo>
                <a:lnTo>
                  <a:pt x="164040" y="321589"/>
                </a:lnTo>
                <a:lnTo>
                  <a:pt x="180017" y="323183"/>
                </a:lnTo>
                <a:lnTo>
                  <a:pt x="196526" y="324778"/>
                </a:lnTo>
                <a:lnTo>
                  <a:pt x="213042" y="326905"/>
                </a:lnTo>
                <a:lnTo>
                  <a:pt x="229551" y="328500"/>
                </a:lnTo>
                <a:lnTo>
                  <a:pt x="245528" y="330626"/>
                </a:lnTo>
                <a:lnTo>
                  <a:pt x="262037" y="332221"/>
                </a:lnTo>
                <a:lnTo>
                  <a:pt x="268961" y="313082"/>
                </a:lnTo>
                <a:lnTo>
                  <a:pt x="275354" y="293412"/>
                </a:lnTo>
                <a:lnTo>
                  <a:pt x="282278" y="274273"/>
                </a:lnTo>
                <a:lnTo>
                  <a:pt x="288670" y="254602"/>
                </a:lnTo>
                <a:lnTo>
                  <a:pt x="295594" y="235471"/>
                </a:lnTo>
                <a:lnTo>
                  <a:pt x="301987" y="215800"/>
                </a:lnTo>
                <a:lnTo>
                  <a:pt x="308911" y="196661"/>
                </a:lnTo>
                <a:lnTo>
                  <a:pt x="315296" y="176991"/>
                </a:lnTo>
                <a:lnTo>
                  <a:pt x="321688" y="157859"/>
                </a:lnTo>
                <a:lnTo>
                  <a:pt x="328612" y="138188"/>
                </a:lnTo>
                <a:lnTo>
                  <a:pt x="335005" y="119049"/>
                </a:lnTo>
                <a:lnTo>
                  <a:pt x="341929" y="99379"/>
                </a:lnTo>
                <a:lnTo>
                  <a:pt x="348321" y="80247"/>
                </a:lnTo>
                <a:lnTo>
                  <a:pt x="355245" y="60577"/>
                </a:lnTo>
                <a:lnTo>
                  <a:pt x="361638" y="41438"/>
                </a:lnTo>
                <a:lnTo>
                  <a:pt x="368562" y="21767"/>
                </a:lnTo>
                <a:lnTo>
                  <a:pt x="353117" y="20172"/>
                </a:lnTo>
                <a:lnTo>
                  <a:pt x="337133" y="19109"/>
                </a:lnTo>
                <a:lnTo>
                  <a:pt x="321688" y="17514"/>
                </a:lnTo>
                <a:lnTo>
                  <a:pt x="305711" y="16451"/>
                </a:lnTo>
                <a:lnTo>
                  <a:pt x="290266" y="14856"/>
                </a:lnTo>
                <a:lnTo>
                  <a:pt x="274821" y="13793"/>
                </a:lnTo>
                <a:lnTo>
                  <a:pt x="258845" y="12198"/>
                </a:lnTo>
                <a:lnTo>
                  <a:pt x="243400" y="10603"/>
                </a:lnTo>
                <a:lnTo>
                  <a:pt x="227423" y="9539"/>
                </a:lnTo>
                <a:lnTo>
                  <a:pt x="211971" y="7974"/>
                </a:lnTo>
                <a:lnTo>
                  <a:pt x="196526" y="6866"/>
                </a:lnTo>
                <a:lnTo>
                  <a:pt x="180549" y="5316"/>
                </a:lnTo>
                <a:lnTo>
                  <a:pt x="165104" y="4208"/>
                </a:lnTo>
                <a:lnTo>
                  <a:pt x="149127" y="2658"/>
                </a:lnTo>
                <a:lnTo>
                  <a:pt x="133682" y="1550"/>
                </a:lnTo>
                <a:lnTo>
                  <a:pt x="117705" y="0"/>
                </a:lnTo>
                <a:lnTo>
                  <a:pt x="110249" y="19109"/>
                </a:lnTo>
                <a:lnTo>
                  <a:pt x="102793" y="37716"/>
                </a:lnTo>
                <a:lnTo>
                  <a:pt x="95336" y="56855"/>
                </a:lnTo>
                <a:lnTo>
                  <a:pt x="88412" y="75994"/>
                </a:lnTo>
                <a:lnTo>
                  <a:pt x="80955" y="94594"/>
                </a:lnTo>
                <a:lnTo>
                  <a:pt x="73499" y="113733"/>
                </a:lnTo>
                <a:lnTo>
                  <a:pt x="66043" y="132872"/>
                </a:lnTo>
                <a:lnTo>
                  <a:pt x="59118" y="151479"/>
                </a:lnTo>
                <a:lnTo>
                  <a:pt x="51662" y="170611"/>
                </a:lnTo>
                <a:lnTo>
                  <a:pt x="44206" y="189750"/>
                </a:lnTo>
                <a:lnTo>
                  <a:pt x="36749" y="208889"/>
                </a:lnTo>
                <a:close/>
              </a:path>
            </a:pathLst>
          </a:custGeom>
          <a:solidFill>
            <a:srgbClr val="00517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817321" y="5098227"/>
            <a:ext cx="344057" cy="329032"/>
          </a:xfrm>
          <a:custGeom>
            <a:avLst/>
            <a:gdLst/>
            <a:ahLst/>
            <a:cxnLst/>
            <a:rect l="l" t="t" r="r" b="b"/>
            <a:pathLst>
              <a:path w="344057" h="329032">
                <a:moveTo>
                  <a:pt x="29825" y="227496"/>
                </a:moveTo>
                <a:lnTo>
                  <a:pt x="22369" y="246635"/>
                </a:lnTo>
                <a:lnTo>
                  <a:pt x="14912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4912" y="305108"/>
                </a:lnTo>
                <a:lnTo>
                  <a:pt x="29825" y="306703"/>
                </a:lnTo>
                <a:lnTo>
                  <a:pt x="44738" y="308298"/>
                </a:lnTo>
                <a:lnTo>
                  <a:pt x="59651" y="309893"/>
                </a:lnTo>
                <a:lnTo>
                  <a:pt x="74563" y="311487"/>
                </a:lnTo>
                <a:lnTo>
                  <a:pt x="89476" y="313082"/>
                </a:lnTo>
                <a:lnTo>
                  <a:pt x="104389" y="314677"/>
                </a:lnTo>
                <a:lnTo>
                  <a:pt x="119302" y="316272"/>
                </a:lnTo>
                <a:lnTo>
                  <a:pt x="134214" y="317867"/>
                </a:lnTo>
                <a:lnTo>
                  <a:pt x="148595" y="319462"/>
                </a:lnTo>
                <a:lnTo>
                  <a:pt x="163508" y="321057"/>
                </a:lnTo>
                <a:lnTo>
                  <a:pt x="178421" y="322652"/>
                </a:lnTo>
                <a:lnTo>
                  <a:pt x="193333" y="324247"/>
                </a:lnTo>
                <a:lnTo>
                  <a:pt x="207714" y="325842"/>
                </a:lnTo>
                <a:lnTo>
                  <a:pt x="222627" y="327437"/>
                </a:lnTo>
                <a:lnTo>
                  <a:pt x="237540" y="329032"/>
                </a:lnTo>
                <a:lnTo>
                  <a:pt x="244464" y="309893"/>
                </a:lnTo>
                <a:lnTo>
                  <a:pt x="250856" y="290222"/>
                </a:lnTo>
                <a:lnTo>
                  <a:pt x="257781" y="271083"/>
                </a:lnTo>
                <a:lnTo>
                  <a:pt x="264165" y="251412"/>
                </a:lnTo>
                <a:lnTo>
                  <a:pt x="271090" y="232281"/>
                </a:lnTo>
                <a:lnTo>
                  <a:pt x="277482" y="213142"/>
                </a:lnTo>
                <a:lnTo>
                  <a:pt x="284406" y="193471"/>
                </a:lnTo>
                <a:lnTo>
                  <a:pt x="290798" y="174332"/>
                </a:lnTo>
                <a:lnTo>
                  <a:pt x="297191" y="155201"/>
                </a:lnTo>
                <a:lnTo>
                  <a:pt x="304115" y="135530"/>
                </a:lnTo>
                <a:lnTo>
                  <a:pt x="310507" y="116391"/>
                </a:lnTo>
                <a:lnTo>
                  <a:pt x="317432" y="96721"/>
                </a:lnTo>
                <a:lnTo>
                  <a:pt x="323824" y="77589"/>
                </a:lnTo>
                <a:lnTo>
                  <a:pt x="330741" y="58450"/>
                </a:lnTo>
                <a:lnTo>
                  <a:pt x="337133" y="38780"/>
                </a:lnTo>
                <a:lnTo>
                  <a:pt x="344057" y="19641"/>
                </a:lnTo>
                <a:lnTo>
                  <a:pt x="330209" y="18577"/>
                </a:lnTo>
                <a:lnTo>
                  <a:pt x="315828" y="16982"/>
                </a:lnTo>
                <a:lnTo>
                  <a:pt x="301987" y="15919"/>
                </a:lnTo>
                <a:lnTo>
                  <a:pt x="287606" y="14856"/>
                </a:lnTo>
                <a:lnTo>
                  <a:pt x="273757" y="13793"/>
                </a:lnTo>
                <a:lnTo>
                  <a:pt x="259377" y="12198"/>
                </a:lnTo>
                <a:lnTo>
                  <a:pt x="245528" y="11134"/>
                </a:lnTo>
                <a:lnTo>
                  <a:pt x="231147" y="10071"/>
                </a:lnTo>
                <a:lnTo>
                  <a:pt x="216767" y="9008"/>
                </a:lnTo>
                <a:lnTo>
                  <a:pt x="202918" y="7383"/>
                </a:lnTo>
                <a:lnTo>
                  <a:pt x="188537" y="6350"/>
                </a:lnTo>
                <a:lnTo>
                  <a:pt x="174689" y="5316"/>
                </a:lnTo>
                <a:lnTo>
                  <a:pt x="160308" y="3691"/>
                </a:lnTo>
                <a:lnTo>
                  <a:pt x="146467" y="2658"/>
                </a:lnTo>
                <a:lnTo>
                  <a:pt x="132086" y="1033"/>
                </a:lnTo>
                <a:lnTo>
                  <a:pt x="118237" y="0"/>
                </a:lnTo>
                <a:lnTo>
                  <a:pt x="110781" y="19109"/>
                </a:lnTo>
                <a:lnTo>
                  <a:pt x="103325" y="37716"/>
                </a:lnTo>
                <a:lnTo>
                  <a:pt x="95868" y="56855"/>
                </a:lnTo>
                <a:lnTo>
                  <a:pt x="88944" y="75994"/>
                </a:lnTo>
                <a:lnTo>
                  <a:pt x="81488" y="94594"/>
                </a:lnTo>
                <a:lnTo>
                  <a:pt x="74031" y="113733"/>
                </a:lnTo>
                <a:lnTo>
                  <a:pt x="66575" y="132872"/>
                </a:lnTo>
                <a:lnTo>
                  <a:pt x="59118" y="151479"/>
                </a:lnTo>
                <a:lnTo>
                  <a:pt x="51662" y="170611"/>
                </a:lnTo>
                <a:lnTo>
                  <a:pt x="44206" y="189750"/>
                </a:lnTo>
                <a:lnTo>
                  <a:pt x="36749" y="208889"/>
                </a:lnTo>
                <a:lnTo>
                  <a:pt x="29825" y="227496"/>
                </a:lnTo>
                <a:close/>
              </a:path>
            </a:pathLst>
          </a:custGeom>
          <a:solidFill>
            <a:srgbClr val="0055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17318" y="5098227"/>
            <a:ext cx="319028" cy="325310"/>
          </a:xfrm>
          <a:custGeom>
            <a:avLst/>
            <a:gdLst/>
            <a:ahLst/>
            <a:cxnLst/>
            <a:rect l="l" t="t" r="r" b="b"/>
            <a:pathLst>
              <a:path w="319028" h="325310">
                <a:moveTo>
                  <a:pt x="29825" y="227496"/>
                </a:moveTo>
                <a:lnTo>
                  <a:pt x="22369" y="246635"/>
                </a:lnTo>
                <a:lnTo>
                  <a:pt x="14912" y="265767"/>
                </a:lnTo>
                <a:lnTo>
                  <a:pt x="7456" y="284374"/>
                </a:lnTo>
                <a:lnTo>
                  <a:pt x="0" y="303513"/>
                </a:lnTo>
                <a:lnTo>
                  <a:pt x="13316" y="305108"/>
                </a:lnTo>
                <a:lnTo>
                  <a:pt x="26625" y="306171"/>
                </a:lnTo>
                <a:lnTo>
                  <a:pt x="39942" y="307766"/>
                </a:lnTo>
                <a:lnTo>
                  <a:pt x="53258" y="308829"/>
                </a:lnTo>
                <a:lnTo>
                  <a:pt x="66575" y="310424"/>
                </a:lnTo>
                <a:lnTo>
                  <a:pt x="79891" y="311487"/>
                </a:lnTo>
                <a:lnTo>
                  <a:pt x="93201" y="313082"/>
                </a:lnTo>
                <a:lnTo>
                  <a:pt x="106517" y="314146"/>
                </a:lnTo>
                <a:lnTo>
                  <a:pt x="119834" y="315741"/>
                </a:lnTo>
                <a:lnTo>
                  <a:pt x="133150" y="317335"/>
                </a:lnTo>
                <a:lnTo>
                  <a:pt x="146467" y="318399"/>
                </a:lnTo>
                <a:lnTo>
                  <a:pt x="159776" y="319994"/>
                </a:lnTo>
                <a:lnTo>
                  <a:pt x="173093" y="321057"/>
                </a:lnTo>
                <a:lnTo>
                  <a:pt x="186409" y="322652"/>
                </a:lnTo>
                <a:lnTo>
                  <a:pt x="199726" y="323715"/>
                </a:lnTo>
                <a:lnTo>
                  <a:pt x="213042" y="325310"/>
                </a:lnTo>
                <a:lnTo>
                  <a:pt x="219427" y="306171"/>
                </a:lnTo>
                <a:lnTo>
                  <a:pt x="225819" y="287032"/>
                </a:lnTo>
                <a:lnTo>
                  <a:pt x="232744" y="267362"/>
                </a:lnTo>
                <a:lnTo>
                  <a:pt x="239136" y="248230"/>
                </a:lnTo>
                <a:lnTo>
                  <a:pt x="245528" y="229091"/>
                </a:lnTo>
                <a:lnTo>
                  <a:pt x="252452" y="209952"/>
                </a:lnTo>
                <a:lnTo>
                  <a:pt x="258845" y="190813"/>
                </a:lnTo>
                <a:lnTo>
                  <a:pt x="265769" y="171143"/>
                </a:lnTo>
                <a:lnTo>
                  <a:pt x="272161" y="152011"/>
                </a:lnTo>
                <a:lnTo>
                  <a:pt x="279078" y="132872"/>
                </a:lnTo>
                <a:lnTo>
                  <a:pt x="285470" y="113733"/>
                </a:lnTo>
                <a:lnTo>
                  <a:pt x="292395" y="94594"/>
                </a:lnTo>
                <a:lnTo>
                  <a:pt x="298787" y="75463"/>
                </a:lnTo>
                <a:lnTo>
                  <a:pt x="305711" y="55792"/>
                </a:lnTo>
                <a:lnTo>
                  <a:pt x="312103" y="36653"/>
                </a:lnTo>
                <a:lnTo>
                  <a:pt x="319028" y="17514"/>
                </a:lnTo>
                <a:lnTo>
                  <a:pt x="306243" y="16451"/>
                </a:lnTo>
                <a:lnTo>
                  <a:pt x="293998" y="15387"/>
                </a:lnTo>
                <a:lnTo>
                  <a:pt x="281214" y="14324"/>
                </a:lnTo>
                <a:lnTo>
                  <a:pt x="268961" y="13261"/>
                </a:lnTo>
                <a:lnTo>
                  <a:pt x="256177" y="12198"/>
                </a:lnTo>
                <a:lnTo>
                  <a:pt x="243932" y="11134"/>
                </a:lnTo>
                <a:lnTo>
                  <a:pt x="231147" y="10071"/>
                </a:lnTo>
                <a:lnTo>
                  <a:pt x="218895" y="8491"/>
                </a:lnTo>
                <a:lnTo>
                  <a:pt x="206118" y="7383"/>
                </a:lnTo>
                <a:lnTo>
                  <a:pt x="193333" y="6350"/>
                </a:lnTo>
                <a:lnTo>
                  <a:pt x="181081" y="5316"/>
                </a:lnTo>
                <a:lnTo>
                  <a:pt x="168296" y="4208"/>
                </a:lnTo>
                <a:lnTo>
                  <a:pt x="156051" y="3175"/>
                </a:lnTo>
                <a:lnTo>
                  <a:pt x="143267" y="2067"/>
                </a:lnTo>
                <a:lnTo>
                  <a:pt x="131014" y="1033"/>
                </a:lnTo>
                <a:lnTo>
                  <a:pt x="118237" y="0"/>
                </a:lnTo>
                <a:lnTo>
                  <a:pt x="110781" y="19109"/>
                </a:lnTo>
                <a:lnTo>
                  <a:pt x="103325" y="37716"/>
                </a:lnTo>
                <a:lnTo>
                  <a:pt x="95868" y="56855"/>
                </a:lnTo>
                <a:lnTo>
                  <a:pt x="88944" y="75994"/>
                </a:lnTo>
                <a:lnTo>
                  <a:pt x="81488" y="94594"/>
                </a:lnTo>
                <a:lnTo>
                  <a:pt x="74031" y="113733"/>
                </a:lnTo>
                <a:lnTo>
                  <a:pt x="66575" y="132872"/>
                </a:lnTo>
                <a:lnTo>
                  <a:pt x="59118" y="151479"/>
                </a:lnTo>
                <a:lnTo>
                  <a:pt x="51662" y="170611"/>
                </a:lnTo>
                <a:lnTo>
                  <a:pt x="44206" y="189750"/>
                </a:lnTo>
                <a:lnTo>
                  <a:pt x="36749" y="208889"/>
                </a:lnTo>
                <a:lnTo>
                  <a:pt x="29825" y="227496"/>
                </a:lnTo>
                <a:close/>
              </a:path>
            </a:pathLst>
          </a:custGeom>
          <a:solidFill>
            <a:srgbClr val="005B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817318" y="5098227"/>
            <a:ext cx="293998" cy="322120"/>
          </a:xfrm>
          <a:custGeom>
            <a:avLst/>
            <a:gdLst/>
            <a:ahLst/>
            <a:cxnLst/>
            <a:rect l="l" t="t" r="r" b="b"/>
            <a:pathLst>
              <a:path w="293998" h="322120">
                <a:moveTo>
                  <a:pt x="14912" y="265767"/>
                </a:moveTo>
                <a:lnTo>
                  <a:pt x="7456" y="284374"/>
                </a:lnTo>
                <a:lnTo>
                  <a:pt x="0" y="303513"/>
                </a:lnTo>
                <a:lnTo>
                  <a:pt x="11712" y="304576"/>
                </a:lnTo>
                <a:lnTo>
                  <a:pt x="23433" y="305639"/>
                </a:lnTo>
                <a:lnTo>
                  <a:pt x="35146" y="306703"/>
                </a:lnTo>
                <a:lnTo>
                  <a:pt x="46866" y="307766"/>
                </a:lnTo>
                <a:lnTo>
                  <a:pt x="58586" y="309361"/>
                </a:lnTo>
                <a:lnTo>
                  <a:pt x="70299" y="310424"/>
                </a:lnTo>
                <a:lnTo>
                  <a:pt x="82020" y="311487"/>
                </a:lnTo>
                <a:lnTo>
                  <a:pt x="93733" y="312551"/>
                </a:lnTo>
                <a:lnTo>
                  <a:pt x="105453" y="313614"/>
                </a:lnTo>
                <a:lnTo>
                  <a:pt x="117173" y="315209"/>
                </a:lnTo>
                <a:lnTo>
                  <a:pt x="128886" y="316272"/>
                </a:lnTo>
                <a:lnTo>
                  <a:pt x="140607" y="317335"/>
                </a:lnTo>
                <a:lnTo>
                  <a:pt x="152320" y="318399"/>
                </a:lnTo>
                <a:lnTo>
                  <a:pt x="164040" y="319994"/>
                </a:lnTo>
                <a:lnTo>
                  <a:pt x="175760" y="321057"/>
                </a:lnTo>
                <a:lnTo>
                  <a:pt x="187473" y="322120"/>
                </a:lnTo>
                <a:lnTo>
                  <a:pt x="193865" y="302981"/>
                </a:lnTo>
                <a:lnTo>
                  <a:pt x="200790" y="283842"/>
                </a:lnTo>
                <a:lnTo>
                  <a:pt x="207182" y="264703"/>
                </a:lnTo>
                <a:lnTo>
                  <a:pt x="214106" y="245572"/>
                </a:lnTo>
                <a:lnTo>
                  <a:pt x="220499" y="226433"/>
                </a:lnTo>
                <a:lnTo>
                  <a:pt x="227415" y="207294"/>
                </a:lnTo>
                <a:lnTo>
                  <a:pt x="233808" y="188155"/>
                </a:lnTo>
                <a:lnTo>
                  <a:pt x="240732" y="169016"/>
                </a:lnTo>
                <a:lnTo>
                  <a:pt x="247124" y="149884"/>
                </a:lnTo>
                <a:lnTo>
                  <a:pt x="254049" y="130745"/>
                </a:lnTo>
                <a:lnTo>
                  <a:pt x="260441" y="111606"/>
                </a:lnTo>
                <a:lnTo>
                  <a:pt x="267365" y="92468"/>
                </a:lnTo>
                <a:lnTo>
                  <a:pt x="273757" y="73336"/>
                </a:lnTo>
                <a:lnTo>
                  <a:pt x="280682" y="54197"/>
                </a:lnTo>
                <a:lnTo>
                  <a:pt x="287074" y="35058"/>
                </a:lnTo>
                <a:lnTo>
                  <a:pt x="293998" y="15919"/>
                </a:lnTo>
                <a:lnTo>
                  <a:pt x="283342" y="14856"/>
                </a:lnTo>
                <a:lnTo>
                  <a:pt x="272161" y="13793"/>
                </a:lnTo>
                <a:lnTo>
                  <a:pt x="260973" y="12729"/>
                </a:lnTo>
                <a:lnTo>
                  <a:pt x="250324" y="11666"/>
                </a:lnTo>
                <a:lnTo>
                  <a:pt x="239136" y="11134"/>
                </a:lnTo>
                <a:lnTo>
                  <a:pt x="228487" y="10071"/>
                </a:lnTo>
                <a:lnTo>
                  <a:pt x="217299" y="9008"/>
                </a:lnTo>
                <a:lnTo>
                  <a:pt x="206118" y="7974"/>
                </a:lnTo>
                <a:lnTo>
                  <a:pt x="195462" y="6866"/>
                </a:lnTo>
                <a:lnTo>
                  <a:pt x="184281" y="5833"/>
                </a:lnTo>
                <a:lnTo>
                  <a:pt x="173092" y="4725"/>
                </a:lnTo>
                <a:lnTo>
                  <a:pt x="162444" y="3691"/>
                </a:lnTo>
                <a:lnTo>
                  <a:pt x="151255" y="3175"/>
                </a:lnTo>
                <a:lnTo>
                  <a:pt x="140074" y="2067"/>
                </a:lnTo>
                <a:lnTo>
                  <a:pt x="129418" y="1033"/>
                </a:lnTo>
                <a:lnTo>
                  <a:pt x="118237" y="0"/>
                </a:lnTo>
                <a:lnTo>
                  <a:pt x="110781" y="19109"/>
                </a:lnTo>
                <a:lnTo>
                  <a:pt x="103325" y="37716"/>
                </a:lnTo>
                <a:lnTo>
                  <a:pt x="95868" y="56855"/>
                </a:lnTo>
                <a:lnTo>
                  <a:pt x="88944" y="75994"/>
                </a:lnTo>
                <a:lnTo>
                  <a:pt x="81488" y="94594"/>
                </a:lnTo>
                <a:lnTo>
                  <a:pt x="74031" y="113733"/>
                </a:lnTo>
                <a:lnTo>
                  <a:pt x="66575" y="132872"/>
                </a:lnTo>
                <a:lnTo>
                  <a:pt x="59118" y="151479"/>
                </a:lnTo>
                <a:lnTo>
                  <a:pt x="51662" y="170611"/>
                </a:lnTo>
                <a:lnTo>
                  <a:pt x="44206" y="189750"/>
                </a:lnTo>
                <a:lnTo>
                  <a:pt x="36749" y="208889"/>
                </a:lnTo>
                <a:lnTo>
                  <a:pt x="29825" y="227496"/>
                </a:lnTo>
                <a:lnTo>
                  <a:pt x="22369" y="246635"/>
                </a:lnTo>
                <a:lnTo>
                  <a:pt x="14912" y="265767"/>
                </a:lnTo>
                <a:close/>
              </a:path>
            </a:pathLst>
          </a:custGeom>
          <a:solidFill>
            <a:srgbClr val="005E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816789" y="5098230"/>
            <a:ext cx="269493" cy="318399"/>
          </a:xfrm>
          <a:custGeom>
            <a:avLst/>
            <a:gdLst/>
            <a:ahLst/>
            <a:cxnLst/>
            <a:rect l="l" t="t" r="r" b="b"/>
            <a:pathLst>
              <a:path w="269493" h="318399">
                <a:moveTo>
                  <a:pt x="7456" y="284374"/>
                </a:moveTo>
                <a:lnTo>
                  <a:pt x="0" y="303513"/>
                </a:lnTo>
                <a:lnTo>
                  <a:pt x="10116" y="304576"/>
                </a:lnTo>
                <a:lnTo>
                  <a:pt x="20233" y="305108"/>
                </a:lnTo>
                <a:lnTo>
                  <a:pt x="30357" y="306171"/>
                </a:lnTo>
                <a:lnTo>
                  <a:pt x="41006" y="307234"/>
                </a:lnTo>
                <a:lnTo>
                  <a:pt x="51130" y="308298"/>
                </a:lnTo>
                <a:lnTo>
                  <a:pt x="61247" y="308829"/>
                </a:lnTo>
                <a:lnTo>
                  <a:pt x="71364" y="309893"/>
                </a:lnTo>
                <a:lnTo>
                  <a:pt x="81488" y="310956"/>
                </a:lnTo>
                <a:lnTo>
                  <a:pt x="91604" y="312019"/>
                </a:lnTo>
                <a:lnTo>
                  <a:pt x="101721" y="313082"/>
                </a:lnTo>
                <a:lnTo>
                  <a:pt x="111845" y="313614"/>
                </a:lnTo>
                <a:lnTo>
                  <a:pt x="122494" y="314677"/>
                </a:lnTo>
                <a:lnTo>
                  <a:pt x="132618" y="315741"/>
                </a:lnTo>
                <a:lnTo>
                  <a:pt x="142735" y="316804"/>
                </a:lnTo>
                <a:lnTo>
                  <a:pt x="152852" y="317335"/>
                </a:lnTo>
                <a:lnTo>
                  <a:pt x="162976" y="318399"/>
                </a:lnTo>
                <a:lnTo>
                  <a:pt x="169368" y="299260"/>
                </a:lnTo>
                <a:lnTo>
                  <a:pt x="176292" y="280121"/>
                </a:lnTo>
                <a:lnTo>
                  <a:pt x="182677" y="261514"/>
                </a:lnTo>
                <a:lnTo>
                  <a:pt x="189602" y="242382"/>
                </a:lnTo>
                <a:lnTo>
                  <a:pt x="195994" y="223243"/>
                </a:lnTo>
                <a:lnTo>
                  <a:pt x="202918" y="204104"/>
                </a:lnTo>
                <a:lnTo>
                  <a:pt x="209310" y="184965"/>
                </a:lnTo>
                <a:lnTo>
                  <a:pt x="216235" y="165834"/>
                </a:lnTo>
                <a:lnTo>
                  <a:pt x="222627" y="147226"/>
                </a:lnTo>
                <a:lnTo>
                  <a:pt x="229551" y="128087"/>
                </a:lnTo>
                <a:lnTo>
                  <a:pt x="235943" y="108948"/>
                </a:lnTo>
                <a:lnTo>
                  <a:pt x="242868" y="89809"/>
                </a:lnTo>
                <a:lnTo>
                  <a:pt x="249253" y="70678"/>
                </a:lnTo>
                <a:lnTo>
                  <a:pt x="256177" y="52070"/>
                </a:lnTo>
                <a:lnTo>
                  <a:pt x="262569" y="32932"/>
                </a:lnTo>
                <a:lnTo>
                  <a:pt x="269493" y="13793"/>
                </a:lnTo>
                <a:lnTo>
                  <a:pt x="259909" y="12729"/>
                </a:lnTo>
                <a:lnTo>
                  <a:pt x="250856" y="12198"/>
                </a:lnTo>
                <a:lnTo>
                  <a:pt x="241264" y="11134"/>
                </a:lnTo>
                <a:lnTo>
                  <a:pt x="231679" y="10071"/>
                </a:lnTo>
                <a:lnTo>
                  <a:pt x="222627" y="9539"/>
                </a:lnTo>
                <a:lnTo>
                  <a:pt x="213035" y="8491"/>
                </a:lnTo>
                <a:lnTo>
                  <a:pt x="203450" y="7974"/>
                </a:lnTo>
                <a:lnTo>
                  <a:pt x="194397" y="6866"/>
                </a:lnTo>
                <a:lnTo>
                  <a:pt x="184813" y="5833"/>
                </a:lnTo>
                <a:lnTo>
                  <a:pt x="175221" y="5316"/>
                </a:lnTo>
                <a:lnTo>
                  <a:pt x="165636" y="4208"/>
                </a:lnTo>
                <a:lnTo>
                  <a:pt x="156583" y="3691"/>
                </a:lnTo>
                <a:lnTo>
                  <a:pt x="146999" y="2658"/>
                </a:lnTo>
                <a:lnTo>
                  <a:pt x="137407" y="1550"/>
                </a:lnTo>
                <a:lnTo>
                  <a:pt x="128354" y="1033"/>
                </a:lnTo>
                <a:lnTo>
                  <a:pt x="118769" y="0"/>
                </a:lnTo>
                <a:lnTo>
                  <a:pt x="111313" y="19109"/>
                </a:lnTo>
                <a:lnTo>
                  <a:pt x="103857" y="37716"/>
                </a:lnTo>
                <a:lnTo>
                  <a:pt x="96400" y="56855"/>
                </a:lnTo>
                <a:lnTo>
                  <a:pt x="88944" y="75994"/>
                </a:lnTo>
                <a:lnTo>
                  <a:pt x="82020" y="94594"/>
                </a:lnTo>
                <a:lnTo>
                  <a:pt x="74563" y="113733"/>
                </a:lnTo>
                <a:lnTo>
                  <a:pt x="67107" y="132872"/>
                </a:lnTo>
                <a:lnTo>
                  <a:pt x="59651" y="151479"/>
                </a:lnTo>
                <a:lnTo>
                  <a:pt x="52194" y="170611"/>
                </a:lnTo>
                <a:lnTo>
                  <a:pt x="44738" y="189750"/>
                </a:lnTo>
                <a:lnTo>
                  <a:pt x="37281" y="208889"/>
                </a:lnTo>
                <a:lnTo>
                  <a:pt x="29825" y="227496"/>
                </a:lnTo>
                <a:lnTo>
                  <a:pt x="22369" y="246635"/>
                </a:lnTo>
                <a:lnTo>
                  <a:pt x="14912" y="265767"/>
                </a:lnTo>
                <a:lnTo>
                  <a:pt x="7456" y="284374"/>
                </a:lnTo>
                <a:close/>
              </a:path>
            </a:pathLst>
          </a:custGeom>
          <a:solidFill>
            <a:srgbClr val="0062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816786" y="5098230"/>
            <a:ext cx="244464" cy="315209"/>
          </a:xfrm>
          <a:custGeom>
            <a:avLst/>
            <a:gdLst/>
            <a:ahLst/>
            <a:cxnLst/>
            <a:rect l="l" t="t" r="r" b="b"/>
            <a:pathLst>
              <a:path w="244464" h="315209">
                <a:moveTo>
                  <a:pt x="7456" y="284374"/>
                </a:moveTo>
                <a:lnTo>
                  <a:pt x="0" y="303513"/>
                </a:lnTo>
                <a:lnTo>
                  <a:pt x="8520" y="304045"/>
                </a:lnTo>
                <a:lnTo>
                  <a:pt x="17041" y="305108"/>
                </a:lnTo>
                <a:lnTo>
                  <a:pt x="25561" y="305639"/>
                </a:lnTo>
                <a:lnTo>
                  <a:pt x="34614" y="306171"/>
                </a:lnTo>
                <a:lnTo>
                  <a:pt x="43134" y="307234"/>
                </a:lnTo>
                <a:lnTo>
                  <a:pt x="51662" y="307766"/>
                </a:lnTo>
                <a:lnTo>
                  <a:pt x="60183" y="308298"/>
                </a:lnTo>
                <a:lnTo>
                  <a:pt x="68703" y="309361"/>
                </a:lnTo>
                <a:lnTo>
                  <a:pt x="77224" y="309893"/>
                </a:lnTo>
                <a:lnTo>
                  <a:pt x="85744" y="310424"/>
                </a:lnTo>
                <a:lnTo>
                  <a:pt x="94265" y="311487"/>
                </a:lnTo>
                <a:lnTo>
                  <a:pt x="103325" y="312019"/>
                </a:lnTo>
                <a:lnTo>
                  <a:pt x="111845" y="313082"/>
                </a:lnTo>
                <a:lnTo>
                  <a:pt x="120366" y="313614"/>
                </a:lnTo>
                <a:lnTo>
                  <a:pt x="128886" y="314677"/>
                </a:lnTo>
                <a:lnTo>
                  <a:pt x="137407" y="315209"/>
                </a:lnTo>
                <a:lnTo>
                  <a:pt x="144331" y="296070"/>
                </a:lnTo>
                <a:lnTo>
                  <a:pt x="150723" y="277463"/>
                </a:lnTo>
                <a:lnTo>
                  <a:pt x="157648" y="258324"/>
                </a:lnTo>
                <a:lnTo>
                  <a:pt x="164040" y="239192"/>
                </a:lnTo>
                <a:lnTo>
                  <a:pt x="170964" y="220585"/>
                </a:lnTo>
                <a:lnTo>
                  <a:pt x="177356" y="201446"/>
                </a:lnTo>
                <a:lnTo>
                  <a:pt x="184281" y="182307"/>
                </a:lnTo>
                <a:lnTo>
                  <a:pt x="191205" y="163175"/>
                </a:lnTo>
                <a:lnTo>
                  <a:pt x="197590" y="144568"/>
                </a:lnTo>
                <a:lnTo>
                  <a:pt x="204514" y="125429"/>
                </a:lnTo>
                <a:lnTo>
                  <a:pt x="210906" y="106290"/>
                </a:lnTo>
                <a:lnTo>
                  <a:pt x="217831" y="87683"/>
                </a:lnTo>
                <a:lnTo>
                  <a:pt x="224223" y="68551"/>
                </a:lnTo>
                <a:lnTo>
                  <a:pt x="231147" y="49412"/>
                </a:lnTo>
                <a:lnTo>
                  <a:pt x="237540" y="30805"/>
                </a:lnTo>
                <a:lnTo>
                  <a:pt x="244464" y="11666"/>
                </a:lnTo>
                <a:lnTo>
                  <a:pt x="236475" y="11134"/>
                </a:lnTo>
                <a:lnTo>
                  <a:pt x="229019" y="10071"/>
                </a:lnTo>
                <a:lnTo>
                  <a:pt x="221031" y="9539"/>
                </a:lnTo>
                <a:lnTo>
                  <a:pt x="213035" y="9008"/>
                </a:lnTo>
                <a:lnTo>
                  <a:pt x="205578" y="7974"/>
                </a:lnTo>
                <a:lnTo>
                  <a:pt x="197590" y="7383"/>
                </a:lnTo>
                <a:lnTo>
                  <a:pt x="189601" y="6866"/>
                </a:lnTo>
                <a:lnTo>
                  <a:pt x="181613" y="5833"/>
                </a:lnTo>
                <a:lnTo>
                  <a:pt x="174157" y="5316"/>
                </a:lnTo>
                <a:lnTo>
                  <a:pt x="166168" y="4725"/>
                </a:lnTo>
                <a:lnTo>
                  <a:pt x="158180" y="3691"/>
                </a:lnTo>
                <a:lnTo>
                  <a:pt x="150191" y="3175"/>
                </a:lnTo>
                <a:lnTo>
                  <a:pt x="142203" y="2067"/>
                </a:lnTo>
                <a:lnTo>
                  <a:pt x="134746" y="1550"/>
                </a:lnTo>
                <a:lnTo>
                  <a:pt x="126758" y="516"/>
                </a:lnTo>
                <a:lnTo>
                  <a:pt x="118769" y="0"/>
                </a:lnTo>
                <a:lnTo>
                  <a:pt x="111313" y="19109"/>
                </a:lnTo>
                <a:lnTo>
                  <a:pt x="103857" y="37716"/>
                </a:lnTo>
                <a:lnTo>
                  <a:pt x="96400" y="56855"/>
                </a:lnTo>
                <a:lnTo>
                  <a:pt x="88944" y="75994"/>
                </a:lnTo>
                <a:lnTo>
                  <a:pt x="81488" y="94594"/>
                </a:lnTo>
                <a:lnTo>
                  <a:pt x="74031" y="113733"/>
                </a:lnTo>
                <a:lnTo>
                  <a:pt x="66575" y="132872"/>
                </a:lnTo>
                <a:lnTo>
                  <a:pt x="59651" y="151479"/>
                </a:lnTo>
                <a:lnTo>
                  <a:pt x="52194" y="170611"/>
                </a:lnTo>
                <a:lnTo>
                  <a:pt x="44738" y="189750"/>
                </a:lnTo>
                <a:lnTo>
                  <a:pt x="37281" y="208889"/>
                </a:lnTo>
                <a:lnTo>
                  <a:pt x="29825" y="227496"/>
                </a:lnTo>
                <a:lnTo>
                  <a:pt x="22369" y="246635"/>
                </a:lnTo>
                <a:lnTo>
                  <a:pt x="14912" y="265767"/>
                </a:lnTo>
                <a:lnTo>
                  <a:pt x="7456" y="284374"/>
                </a:lnTo>
                <a:close/>
              </a:path>
            </a:pathLst>
          </a:custGeom>
          <a:solidFill>
            <a:srgbClr val="0068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816257" y="5098230"/>
            <a:ext cx="219959" cy="311487"/>
          </a:xfrm>
          <a:custGeom>
            <a:avLst/>
            <a:gdLst/>
            <a:ahLst/>
            <a:cxnLst/>
            <a:rect l="l" t="t" r="r" b="b"/>
            <a:pathLst>
              <a:path w="219959" h="311487">
                <a:moveTo>
                  <a:pt x="119302" y="0"/>
                </a:moveTo>
                <a:lnTo>
                  <a:pt x="0" y="303513"/>
                </a:lnTo>
                <a:lnTo>
                  <a:pt x="112909" y="311487"/>
                </a:lnTo>
                <a:lnTo>
                  <a:pt x="219959" y="9539"/>
                </a:lnTo>
                <a:lnTo>
                  <a:pt x="119302" y="0"/>
                </a:lnTo>
                <a:close/>
              </a:path>
            </a:pathLst>
          </a:custGeom>
          <a:solidFill>
            <a:srgbClr val="006C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512667" y="5647334"/>
            <a:ext cx="634328" cy="159476"/>
          </a:xfrm>
          <a:custGeom>
            <a:avLst/>
            <a:gdLst/>
            <a:ahLst/>
            <a:cxnLst/>
            <a:rect l="l" t="t" r="r" b="b"/>
            <a:pathLst>
              <a:path w="634328" h="159476">
                <a:moveTo>
                  <a:pt x="631136" y="52624"/>
                </a:moveTo>
                <a:lnTo>
                  <a:pt x="591186" y="64852"/>
                </a:lnTo>
                <a:lnTo>
                  <a:pt x="567220" y="65915"/>
                </a:lnTo>
                <a:lnTo>
                  <a:pt x="368558" y="35088"/>
                </a:lnTo>
                <a:lnTo>
                  <a:pt x="342465" y="45181"/>
                </a:lnTo>
                <a:lnTo>
                  <a:pt x="136878" y="14354"/>
                </a:lnTo>
                <a:lnTo>
                  <a:pt x="125158" y="4784"/>
                </a:lnTo>
                <a:lnTo>
                  <a:pt x="99064" y="0"/>
                </a:lnTo>
                <a:lnTo>
                  <a:pt x="0" y="58472"/>
                </a:lnTo>
                <a:lnTo>
                  <a:pt x="31423" y="61130"/>
                </a:lnTo>
                <a:lnTo>
                  <a:pt x="113445" y="80801"/>
                </a:lnTo>
                <a:lnTo>
                  <a:pt x="146463" y="71232"/>
                </a:lnTo>
                <a:lnTo>
                  <a:pt x="385075" y="110573"/>
                </a:lnTo>
                <a:lnTo>
                  <a:pt x="380279" y="127049"/>
                </a:lnTo>
                <a:lnTo>
                  <a:pt x="591725" y="159476"/>
                </a:lnTo>
                <a:lnTo>
                  <a:pt x="612491" y="145655"/>
                </a:lnTo>
                <a:lnTo>
                  <a:pt x="614627" y="124388"/>
                </a:lnTo>
                <a:lnTo>
                  <a:pt x="634328" y="102067"/>
                </a:lnTo>
                <a:lnTo>
                  <a:pt x="631136" y="52624"/>
                </a:lnTo>
                <a:close/>
              </a:path>
            </a:pathLst>
          </a:custGeom>
          <a:solidFill>
            <a:srgbClr val="0C0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853004" y="5435229"/>
            <a:ext cx="328612" cy="60075"/>
          </a:xfrm>
          <a:custGeom>
            <a:avLst/>
            <a:gdLst/>
            <a:ahLst/>
            <a:cxnLst/>
            <a:rect l="l" t="t" r="r" b="b"/>
            <a:pathLst>
              <a:path w="328612" h="60075">
                <a:moveTo>
                  <a:pt x="9584" y="11696"/>
                </a:moveTo>
                <a:lnTo>
                  <a:pt x="0" y="19138"/>
                </a:lnTo>
                <a:lnTo>
                  <a:pt x="316892" y="60075"/>
                </a:lnTo>
                <a:lnTo>
                  <a:pt x="328612" y="35619"/>
                </a:lnTo>
                <a:lnTo>
                  <a:pt x="26093" y="0"/>
                </a:lnTo>
                <a:lnTo>
                  <a:pt x="9584" y="11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70439" y="5491048"/>
            <a:ext cx="140067" cy="40928"/>
          </a:xfrm>
          <a:custGeom>
            <a:avLst/>
            <a:gdLst/>
            <a:ahLst/>
            <a:cxnLst/>
            <a:rect l="l" t="t" r="r" b="b"/>
            <a:pathLst>
              <a:path w="140067" h="40928">
                <a:moveTo>
                  <a:pt x="126765" y="40928"/>
                </a:moveTo>
                <a:lnTo>
                  <a:pt x="140067" y="7442"/>
                </a:lnTo>
                <a:lnTo>
                  <a:pt x="89447" y="0"/>
                </a:lnTo>
                <a:lnTo>
                  <a:pt x="83091" y="3721"/>
                </a:lnTo>
                <a:lnTo>
                  <a:pt x="5320" y="1063"/>
                </a:lnTo>
                <a:lnTo>
                  <a:pt x="0" y="13290"/>
                </a:lnTo>
                <a:lnTo>
                  <a:pt x="0" y="27106"/>
                </a:lnTo>
                <a:lnTo>
                  <a:pt x="126765" y="40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742225" y="5424600"/>
            <a:ext cx="111313" cy="49434"/>
          </a:xfrm>
          <a:custGeom>
            <a:avLst/>
            <a:gdLst/>
            <a:ahLst/>
            <a:cxnLst/>
            <a:rect l="l" t="t" r="r" b="b"/>
            <a:pathLst>
              <a:path w="111313" h="49434">
                <a:moveTo>
                  <a:pt x="104389" y="49434"/>
                </a:moveTo>
                <a:lnTo>
                  <a:pt x="111313" y="27637"/>
                </a:lnTo>
                <a:lnTo>
                  <a:pt x="52194" y="19131"/>
                </a:lnTo>
                <a:lnTo>
                  <a:pt x="52194" y="5316"/>
                </a:lnTo>
                <a:lnTo>
                  <a:pt x="10116" y="0"/>
                </a:lnTo>
                <a:lnTo>
                  <a:pt x="1596" y="17005"/>
                </a:lnTo>
                <a:lnTo>
                  <a:pt x="0" y="32954"/>
                </a:lnTo>
                <a:lnTo>
                  <a:pt x="104389" y="49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169899" y="5494772"/>
            <a:ext cx="78827" cy="30295"/>
          </a:xfrm>
          <a:custGeom>
            <a:avLst/>
            <a:gdLst/>
            <a:ahLst/>
            <a:cxnLst/>
            <a:rect l="l" t="t" r="r" b="b"/>
            <a:pathLst>
              <a:path w="78827" h="30295">
                <a:moveTo>
                  <a:pt x="9059" y="0"/>
                </a:moveTo>
                <a:lnTo>
                  <a:pt x="2135" y="5316"/>
                </a:lnTo>
                <a:lnTo>
                  <a:pt x="539" y="12759"/>
                </a:lnTo>
                <a:lnTo>
                  <a:pt x="0" y="20733"/>
                </a:lnTo>
                <a:lnTo>
                  <a:pt x="69738" y="30295"/>
                </a:lnTo>
                <a:lnTo>
                  <a:pt x="71364" y="21789"/>
                </a:lnTo>
                <a:lnTo>
                  <a:pt x="74024" y="14354"/>
                </a:lnTo>
                <a:lnTo>
                  <a:pt x="78827" y="8506"/>
                </a:lnTo>
                <a:lnTo>
                  <a:pt x="9059" y="0"/>
                </a:lnTo>
                <a:close/>
              </a:path>
            </a:pathLst>
          </a:custGeom>
          <a:solidFill>
            <a:srgbClr val="3335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784825" y="5442669"/>
            <a:ext cx="62318" cy="22328"/>
          </a:xfrm>
          <a:custGeom>
            <a:avLst/>
            <a:gdLst/>
            <a:ahLst/>
            <a:cxnLst/>
            <a:rect l="l" t="t" r="r" b="b"/>
            <a:pathLst>
              <a:path w="62318" h="22328">
                <a:moveTo>
                  <a:pt x="60722" y="5316"/>
                </a:moveTo>
                <a:lnTo>
                  <a:pt x="6924" y="0"/>
                </a:lnTo>
                <a:lnTo>
                  <a:pt x="6924" y="5316"/>
                </a:lnTo>
                <a:lnTo>
                  <a:pt x="4263" y="11164"/>
                </a:lnTo>
                <a:lnTo>
                  <a:pt x="0" y="18075"/>
                </a:lnTo>
                <a:lnTo>
                  <a:pt x="54330" y="22328"/>
                </a:lnTo>
                <a:lnTo>
                  <a:pt x="59119" y="15949"/>
                </a:lnTo>
                <a:lnTo>
                  <a:pt x="62318" y="10632"/>
                </a:lnTo>
                <a:lnTo>
                  <a:pt x="60722" y="5316"/>
                </a:lnTo>
                <a:close/>
              </a:path>
            </a:pathLst>
          </a:custGeom>
          <a:solidFill>
            <a:srgbClr val="3335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170439" y="5499557"/>
            <a:ext cx="75627" cy="19131"/>
          </a:xfrm>
          <a:custGeom>
            <a:avLst/>
            <a:gdLst/>
            <a:ahLst/>
            <a:cxnLst/>
            <a:rect l="l" t="t" r="r" b="b"/>
            <a:pathLst>
              <a:path w="75627" h="19131">
                <a:moveTo>
                  <a:pt x="70824" y="19131"/>
                </a:moveTo>
                <a:lnTo>
                  <a:pt x="72967" y="13290"/>
                </a:lnTo>
                <a:lnTo>
                  <a:pt x="75627" y="5848"/>
                </a:lnTo>
                <a:lnTo>
                  <a:pt x="3724" y="0"/>
                </a:lnTo>
                <a:lnTo>
                  <a:pt x="3724" y="531"/>
                </a:lnTo>
                <a:lnTo>
                  <a:pt x="2660" y="2126"/>
                </a:lnTo>
                <a:lnTo>
                  <a:pt x="1596" y="4253"/>
                </a:lnTo>
                <a:lnTo>
                  <a:pt x="1064" y="4784"/>
                </a:lnTo>
                <a:lnTo>
                  <a:pt x="0" y="11164"/>
                </a:lnTo>
                <a:lnTo>
                  <a:pt x="70824" y="19131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787492" y="5444264"/>
            <a:ext cx="58586" cy="17012"/>
          </a:xfrm>
          <a:custGeom>
            <a:avLst/>
            <a:gdLst/>
            <a:ahLst/>
            <a:cxnLst/>
            <a:rect l="l" t="t" r="r" b="b"/>
            <a:pathLst>
              <a:path w="58586" h="17012">
                <a:moveTo>
                  <a:pt x="58054" y="8506"/>
                </a:moveTo>
                <a:lnTo>
                  <a:pt x="58586" y="7974"/>
                </a:lnTo>
                <a:lnTo>
                  <a:pt x="4788" y="0"/>
                </a:lnTo>
                <a:lnTo>
                  <a:pt x="2660" y="6379"/>
                </a:lnTo>
                <a:lnTo>
                  <a:pt x="0" y="11164"/>
                </a:lnTo>
                <a:lnTo>
                  <a:pt x="53790" y="17012"/>
                </a:lnTo>
                <a:lnTo>
                  <a:pt x="57515" y="12227"/>
                </a:lnTo>
                <a:lnTo>
                  <a:pt x="57515" y="11696"/>
                </a:lnTo>
                <a:lnTo>
                  <a:pt x="58054" y="10101"/>
                </a:lnTo>
                <a:lnTo>
                  <a:pt x="58054" y="8506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170968" y="5503275"/>
            <a:ext cx="71918" cy="10632"/>
          </a:xfrm>
          <a:custGeom>
            <a:avLst/>
            <a:gdLst/>
            <a:ahLst/>
            <a:cxnLst/>
            <a:rect l="l" t="t" r="r" b="b"/>
            <a:pathLst>
              <a:path w="71918" h="10632">
                <a:moveTo>
                  <a:pt x="71918" y="7442"/>
                </a:moveTo>
                <a:lnTo>
                  <a:pt x="1064" y="0"/>
                </a:lnTo>
                <a:lnTo>
                  <a:pt x="0" y="3721"/>
                </a:lnTo>
                <a:lnTo>
                  <a:pt x="70292" y="10632"/>
                </a:lnTo>
                <a:lnTo>
                  <a:pt x="71918" y="744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790685" y="5449051"/>
            <a:ext cx="54322" cy="9569"/>
          </a:xfrm>
          <a:custGeom>
            <a:avLst/>
            <a:gdLst/>
            <a:ahLst/>
            <a:cxnLst/>
            <a:rect l="l" t="t" r="r" b="b"/>
            <a:pathLst>
              <a:path w="54322" h="9569">
                <a:moveTo>
                  <a:pt x="1064" y="0"/>
                </a:moveTo>
                <a:lnTo>
                  <a:pt x="0" y="2658"/>
                </a:lnTo>
                <a:lnTo>
                  <a:pt x="52726" y="9569"/>
                </a:lnTo>
                <a:lnTo>
                  <a:pt x="54322" y="6379"/>
                </a:lnTo>
                <a:lnTo>
                  <a:pt x="1064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248724" y="5500086"/>
            <a:ext cx="53280" cy="27106"/>
          </a:xfrm>
          <a:custGeom>
            <a:avLst/>
            <a:gdLst/>
            <a:ahLst/>
            <a:cxnLst/>
            <a:rect l="l" t="t" r="r" b="b"/>
            <a:pathLst>
              <a:path w="53280" h="27106">
                <a:moveTo>
                  <a:pt x="7981" y="0"/>
                </a:moveTo>
                <a:lnTo>
                  <a:pt x="2660" y="6911"/>
                </a:lnTo>
                <a:lnTo>
                  <a:pt x="1625" y="14885"/>
                </a:lnTo>
                <a:lnTo>
                  <a:pt x="0" y="20726"/>
                </a:lnTo>
                <a:lnTo>
                  <a:pt x="42639" y="27106"/>
                </a:lnTo>
                <a:lnTo>
                  <a:pt x="47369" y="12759"/>
                </a:lnTo>
                <a:lnTo>
                  <a:pt x="53280" y="6379"/>
                </a:lnTo>
                <a:lnTo>
                  <a:pt x="7981" y="0"/>
                </a:lnTo>
                <a:close/>
              </a:path>
            </a:pathLst>
          </a:custGeom>
          <a:solidFill>
            <a:srgbClr val="3335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747014" y="5435757"/>
            <a:ext cx="40481" cy="20202"/>
          </a:xfrm>
          <a:custGeom>
            <a:avLst/>
            <a:gdLst/>
            <a:ahLst/>
            <a:cxnLst/>
            <a:rect l="l" t="t" r="r" b="b"/>
            <a:pathLst>
              <a:path w="40481" h="20202">
                <a:moveTo>
                  <a:pt x="40481" y="3189"/>
                </a:moveTo>
                <a:lnTo>
                  <a:pt x="5328" y="0"/>
                </a:lnTo>
                <a:lnTo>
                  <a:pt x="5860" y="5848"/>
                </a:lnTo>
                <a:lnTo>
                  <a:pt x="0" y="17544"/>
                </a:lnTo>
                <a:lnTo>
                  <a:pt x="34089" y="20202"/>
                </a:lnTo>
                <a:lnTo>
                  <a:pt x="36749" y="15417"/>
                </a:lnTo>
                <a:lnTo>
                  <a:pt x="39949" y="9037"/>
                </a:lnTo>
                <a:lnTo>
                  <a:pt x="40481" y="3189"/>
                </a:lnTo>
                <a:close/>
              </a:path>
            </a:pathLst>
          </a:custGeom>
          <a:solidFill>
            <a:srgbClr val="3335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250870" y="5504342"/>
            <a:ext cx="45817" cy="18599"/>
          </a:xfrm>
          <a:custGeom>
            <a:avLst/>
            <a:gdLst/>
            <a:ahLst/>
            <a:cxnLst/>
            <a:rect l="l" t="t" r="r" b="b"/>
            <a:pathLst>
              <a:path w="45817" h="18599">
                <a:moveTo>
                  <a:pt x="4803" y="0"/>
                </a:moveTo>
                <a:lnTo>
                  <a:pt x="517" y="5316"/>
                </a:lnTo>
                <a:lnTo>
                  <a:pt x="0" y="12751"/>
                </a:lnTo>
                <a:lnTo>
                  <a:pt x="41013" y="18599"/>
                </a:lnTo>
                <a:lnTo>
                  <a:pt x="42565" y="11164"/>
                </a:lnTo>
                <a:lnTo>
                  <a:pt x="45817" y="4784"/>
                </a:lnTo>
                <a:lnTo>
                  <a:pt x="4803" y="0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749142" y="5438947"/>
            <a:ext cx="36749" cy="13290"/>
          </a:xfrm>
          <a:custGeom>
            <a:avLst/>
            <a:gdLst/>
            <a:ahLst/>
            <a:cxnLst/>
            <a:rect l="l" t="t" r="r" b="b"/>
            <a:pathLst>
              <a:path w="36749" h="13290">
                <a:moveTo>
                  <a:pt x="33025" y="13290"/>
                </a:moveTo>
                <a:lnTo>
                  <a:pt x="36217" y="7974"/>
                </a:lnTo>
                <a:lnTo>
                  <a:pt x="36749" y="3189"/>
                </a:lnTo>
                <a:lnTo>
                  <a:pt x="5328" y="0"/>
                </a:lnTo>
                <a:lnTo>
                  <a:pt x="3731" y="5316"/>
                </a:lnTo>
                <a:lnTo>
                  <a:pt x="0" y="11164"/>
                </a:lnTo>
                <a:lnTo>
                  <a:pt x="33025" y="13290"/>
                </a:lnTo>
                <a:close/>
              </a:path>
            </a:pathLst>
          </a:custGeom>
          <a:solidFill>
            <a:srgbClr val="5B66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251387" y="5508592"/>
            <a:ext cx="42639" cy="9030"/>
          </a:xfrm>
          <a:custGeom>
            <a:avLst/>
            <a:gdLst/>
            <a:ahLst/>
            <a:cxnLst/>
            <a:rect l="l" t="t" r="r" b="b"/>
            <a:pathLst>
              <a:path w="42639" h="9030">
                <a:moveTo>
                  <a:pt x="2143" y="0"/>
                </a:moveTo>
                <a:lnTo>
                  <a:pt x="0" y="4784"/>
                </a:lnTo>
                <a:lnTo>
                  <a:pt x="41531" y="9030"/>
                </a:lnTo>
                <a:lnTo>
                  <a:pt x="42639" y="5316"/>
                </a:lnTo>
                <a:lnTo>
                  <a:pt x="2143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751810" y="5442672"/>
            <a:ext cx="33017" cy="6911"/>
          </a:xfrm>
          <a:custGeom>
            <a:avLst/>
            <a:gdLst/>
            <a:ahLst/>
            <a:cxnLst/>
            <a:rect l="l" t="t" r="r" b="b"/>
            <a:pathLst>
              <a:path w="33017" h="6911">
                <a:moveTo>
                  <a:pt x="33017" y="2658"/>
                </a:moveTo>
                <a:lnTo>
                  <a:pt x="1596" y="0"/>
                </a:lnTo>
                <a:lnTo>
                  <a:pt x="0" y="3189"/>
                </a:lnTo>
                <a:lnTo>
                  <a:pt x="31421" y="6911"/>
                </a:lnTo>
                <a:lnTo>
                  <a:pt x="33017" y="2658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048469" y="5593649"/>
            <a:ext cx="22901" cy="16473"/>
          </a:xfrm>
          <a:custGeom>
            <a:avLst/>
            <a:gdLst/>
            <a:ahLst/>
            <a:cxnLst/>
            <a:rect l="l" t="t" r="r" b="b"/>
            <a:pathLst>
              <a:path w="22901" h="16473">
                <a:moveTo>
                  <a:pt x="0" y="8498"/>
                </a:moveTo>
                <a:lnTo>
                  <a:pt x="4796" y="16473"/>
                </a:lnTo>
                <a:lnTo>
                  <a:pt x="22901" y="6903"/>
                </a:lnTo>
                <a:lnTo>
                  <a:pt x="15976" y="0"/>
                </a:lnTo>
                <a:lnTo>
                  <a:pt x="0" y="8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090015" y="5598966"/>
            <a:ext cx="23433" cy="17005"/>
          </a:xfrm>
          <a:custGeom>
            <a:avLst/>
            <a:gdLst/>
            <a:ahLst/>
            <a:cxnLst/>
            <a:rect l="l" t="t" r="r" b="b"/>
            <a:pathLst>
              <a:path w="23433" h="17005">
                <a:moveTo>
                  <a:pt x="0" y="9030"/>
                </a:moveTo>
                <a:lnTo>
                  <a:pt x="4256" y="17005"/>
                </a:lnTo>
                <a:lnTo>
                  <a:pt x="23433" y="7435"/>
                </a:lnTo>
                <a:lnTo>
                  <a:pt x="15976" y="0"/>
                </a:lnTo>
                <a:lnTo>
                  <a:pt x="0" y="9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126233" y="5604803"/>
            <a:ext cx="23433" cy="17012"/>
          </a:xfrm>
          <a:custGeom>
            <a:avLst/>
            <a:gdLst/>
            <a:ahLst/>
            <a:cxnLst/>
            <a:rect l="l" t="t" r="r" b="b"/>
            <a:pathLst>
              <a:path w="23433" h="17012">
                <a:moveTo>
                  <a:pt x="0" y="8506"/>
                </a:moveTo>
                <a:lnTo>
                  <a:pt x="4788" y="17012"/>
                </a:lnTo>
                <a:lnTo>
                  <a:pt x="23433" y="7442"/>
                </a:lnTo>
                <a:lnTo>
                  <a:pt x="15976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006923" y="5588865"/>
            <a:ext cx="21837" cy="15941"/>
          </a:xfrm>
          <a:custGeom>
            <a:avLst/>
            <a:gdLst/>
            <a:ahLst/>
            <a:cxnLst/>
            <a:rect l="l" t="t" r="r" b="b"/>
            <a:pathLst>
              <a:path w="21837" h="15941">
                <a:moveTo>
                  <a:pt x="0" y="8506"/>
                </a:moveTo>
                <a:lnTo>
                  <a:pt x="3731" y="15941"/>
                </a:lnTo>
                <a:lnTo>
                  <a:pt x="21837" y="6911"/>
                </a:lnTo>
                <a:lnTo>
                  <a:pt x="14912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965384" y="5585140"/>
            <a:ext cx="21837" cy="15410"/>
          </a:xfrm>
          <a:custGeom>
            <a:avLst/>
            <a:gdLst/>
            <a:ahLst/>
            <a:cxnLst/>
            <a:rect l="l" t="t" r="r" b="b"/>
            <a:pathLst>
              <a:path w="21837" h="15410">
                <a:moveTo>
                  <a:pt x="0" y="7974"/>
                </a:moveTo>
                <a:lnTo>
                  <a:pt x="3724" y="15410"/>
                </a:lnTo>
                <a:lnTo>
                  <a:pt x="21837" y="6911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929699" y="5578764"/>
            <a:ext cx="21837" cy="15417"/>
          </a:xfrm>
          <a:custGeom>
            <a:avLst/>
            <a:gdLst/>
            <a:ahLst/>
            <a:cxnLst/>
            <a:rect l="l" t="t" r="r" b="b"/>
            <a:pathLst>
              <a:path w="21837" h="15417">
                <a:moveTo>
                  <a:pt x="0" y="7974"/>
                </a:moveTo>
                <a:lnTo>
                  <a:pt x="3724" y="15417"/>
                </a:lnTo>
                <a:lnTo>
                  <a:pt x="21837" y="6911"/>
                </a:lnTo>
                <a:lnTo>
                  <a:pt x="1491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703339" y="5543144"/>
            <a:ext cx="21305" cy="15949"/>
          </a:xfrm>
          <a:custGeom>
            <a:avLst/>
            <a:gdLst/>
            <a:ahLst/>
            <a:cxnLst/>
            <a:rect l="l" t="t" r="r" b="b"/>
            <a:pathLst>
              <a:path w="21305" h="15949">
                <a:moveTo>
                  <a:pt x="0" y="8506"/>
                </a:moveTo>
                <a:lnTo>
                  <a:pt x="6392" y="15949"/>
                </a:lnTo>
                <a:lnTo>
                  <a:pt x="21305" y="6911"/>
                </a:lnTo>
                <a:lnTo>
                  <a:pt x="12784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702807" y="5519220"/>
            <a:ext cx="21305" cy="15417"/>
          </a:xfrm>
          <a:custGeom>
            <a:avLst/>
            <a:gdLst/>
            <a:ahLst/>
            <a:cxnLst/>
            <a:rect l="l" t="t" r="r" b="b"/>
            <a:pathLst>
              <a:path w="21305" h="15417">
                <a:moveTo>
                  <a:pt x="0" y="7974"/>
                </a:moveTo>
                <a:lnTo>
                  <a:pt x="6392" y="15417"/>
                </a:lnTo>
                <a:lnTo>
                  <a:pt x="21305" y="6379"/>
                </a:lnTo>
                <a:lnTo>
                  <a:pt x="1225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667122" y="5537296"/>
            <a:ext cx="21305" cy="15949"/>
          </a:xfrm>
          <a:custGeom>
            <a:avLst/>
            <a:gdLst/>
            <a:ahLst/>
            <a:cxnLst/>
            <a:rect l="l" t="t" r="r" b="b"/>
            <a:pathLst>
              <a:path w="21305" h="15949">
                <a:moveTo>
                  <a:pt x="0" y="7974"/>
                </a:moveTo>
                <a:lnTo>
                  <a:pt x="5860" y="15949"/>
                </a:lnTo>
                <a:lnTo>
                  <a:pt x="21305" y="6911"/>
                </a:lnTo>
                <a:lnTo>
                  <a:pt x="12252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666058" y="5512848"/>
            <a:ext cx="21305" cy="15941"/>
          </a:xfrm>
          <a:custGeom>
            <a:avLst/>
            <a:gdLst/>
            <a:ahLst/>
            <a:cxnLst/>
            <a:rect l="l" t="t" r="r" b="b"/>
            <a:pathLst>
              <a:path w="21305" h="15941">
                <a:moveTo>
                  <a:pt x="0" y="8498"/>
                </a:moveTo>
                <a:lnTo>
                  <a:pt x="6392" y="15941"/>
                </a:lnTo>
                <a:lnTo>
                  <a:pt x="21305" y="6903"/>
                </a:lnTo>
                <a:lnTo>
                  <a:pt x="12784" y="0"/>
                </a:lnTo>
                <a:lnTo>
                  <a:pt x="0" y="8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224190" y="5554308"/>
            <a:ext cx="21356" cy="15949"/>
          </a:xfrm>
          <a:custGeom>
            <a:avLst/>
            <a:gdLst/>
            <a:ahLst/>
            <a:cxnLst/>
            <a:rect l="l" t="t" r="r" b="b"/>
            <a:pathLst>
              <a:path w="21356" h="15949">
                <a:moveTo>
                  <a:pt x="0" y="8506"/>
                </a:moveTo>
                <a:lnTo>
                  <a:pt x="5911" y="15949"/>
                </a:lnTo>
                <a:lnTo>
                  <a:pt x="21356" y="6911"/>
                </a:lnTo>
                <a:lnTo>
                  <a:pt x="12267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197061" y="5546865"/>
            <a:ext cx="20772" cy="15417"/>
          </a:xfrm>
          <a:custGeom>
            <a:avLst/>
            <a:gdLst/>
            <a:ahLst/>
            <a:cxnLst/>
            <a:rect l="l" t="t" r="r" b="b"/>
            <a:pathLst>
              <a:path w="20772" h="15417">
                <a:moveTo>
                  <a:pt x="0" y="7974"/>
                </a:moveTo>
                <a:lnTo>
                  <a:pt x="5860" y="15417"/>
                </a:lnTo>
                <a:lnTo>
                  <a:pt x="20772" y="6379"/>
                </a:lnTo>
                <a:lnTo>
                  <a:pt x="11720" y="0"/>
                </a:lnTo>
                <a:lnTo>
                  <a:pt x="0" y="7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631975" y="5533043"/>
            <a:ext cx="21837" cy="15949"/>
          </a:xfrm>
          <a:custGeom>
            <a:avLst/>
            <a:gdLst/>
            <a:ahLst/>
            <a:cxnLst/>
            <a:rect l="l" t="t" r="r" b="b"/>
            <a:pathLst>
              <a:path w="21837" h="15949">
                <a:moveTo>
                  <a:pt x="0" y="8506"/>
                </a:moveTo>
                <a:lnTo>
                  <a:pt x="6392" y="15949"/>
                </a:lnTo>
                <a:lnTo>
                  <a:pt x="21837" y="6911"/>
                </a:lnTo>
                <a:lnTo>
                  <a:pt x="12777" y="0"/>
                </a:lnTo>
                <a:lnTo>
                  <a:pt x="0" y="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021304" y="5599497"/>
            <a:ext cx="30357" cy="10625"/>
          </a:xfrm>
          <a:custGeom>
            <a:avLst/>
            <a:gdLst/>
            <a:ahLst/>
            <a:cxnLst/>
            <a:rect l="l" t="t" r="r" b="b"/>
            <a:pathLst>
              <a:path w="30357" h="10625">
                <a:moveTo>
                  <a:pt x="30357" y="10625"/>
                </a:moveTo>
                <a:lnTo>
                  <a:pt x="29293" y="2119"/>
                </a:lnTo>
                <a:lnTo>
                  <a:pt x="5860" y="0"/>
                </a:lnTo>
                <a:lnTo>
                  <a:pt x="5328" y="1055"/>
                </a:lnTo>
                <a:lnTo>
                  <a:pt x="3199" y="3714"/>
                </a:lnTo>
                <a:lnTo>
                  <a:pt x="1064" y="6903"/>
                </a:lnTo>
                <a:lnTo>
                  <a:pt x="0" y="7967"/>
                </a:lnTo>
                <a:lnTo>
                  <a:pt x="30357" y="10625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063914" y="5604803"/>
            <a:ext cx="29825" cy="11164"/>
          </a:xfrm>
          <a:custGeom>
            <a:avLst/>
            <a:gdLst/>
            <a:ahLst/>
            <a:cxnLst/>
            <a:rect l="l" t="t" r="r" b="b"/>
            <a:pathLst>
              <a:path w="29825" h="11164">
                <a:moveTo>
                  <a:pt x="29825" y="11164"/>
                </a:moveTo>
                <a:lnTo>
                  <a:pt x="28229" y="2126"/>
                </a:lnTo>
                <a:lnTo>
                  <a:pt x="5328" y="0"/>
                </a:lnTo>
                <a:lnTo>
                  <a:pt x="4796" y="1063"/>
                </a:lnTo>
                <a:lnTo>
                  <a:pt x="2660" y="3721"/>
                </a:lnTo>
                <a:lnTo>
                  <a:pt x="1064" y="6911"/>
                </a:lnTo>
                <a:lnTo>
                  <a:pt x="0" y="7974"/>
                </a:lnTo>
                <a:lnTo>
                  <a:pt x="29825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99599" y="5610651"/>
            <a:ext cx="30889" cy="11164"/>
          </a:xfrm>
          <a:custGeom>
            <a:avLst/>
            <a:gdLst/>
            <a:ahLst/>
            <a:cxnLst/>
            <a:rect l="l" t="t" r="r" b="b"/>
            <a:pathLst>
              <a:path w="30889" h="11164">
                <a:moveTo>
                  <a:pt x="30889" y="11164"/>
                </a:moveTo>
                <a:lnTo>
                  <a:pt x="28761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2" y="3721"/>
                </a:lnTo>
                <a:lnTo>
                  <a:pt x="1064" y="6911"/>
                </a:lnTo>
                <a:lnTo>
                  <a:pt x="0" y="7974"/>
                </a:lnTo>
                <a:lnTo>
                  <a:pt x="30889" y="11164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981893" y="5594713"/>
            <a:ext cx="28229" cy="10093"/>
          </a:xfrm>
          <a:custGeom>
            <a:avLst/>
            <a:gdLst/>
            <a:ahLst/>
            <a:cxnLst/>
            <a:rect l="l" t="t" r="r" b="b"/>
            <a:pathLst>
              <a:path w="28229" h="10093">
                <a:moveTo>
                  <a:pt x="28229" y="10093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2660" y="3721"/>
                </a:lnTo>
                <a:lnTo>
                  <a:pt x="1064" y="6372"/>
                </a:lnTo>
                <a:lnTo>
                  <a:pt x="0" y="7435"/>
                </a:lnTo>
                <a:lnTo>
                  <a:pt x="28229" y="10093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940348" y="5590460"/>
            <a:ext cx="28229" cy="10093"/>
          </a:xfrm>
          <a:custGeom>
            <a:avLst/>
            <a:gdLst/>
            <a:ahLst/>
            <a:cxnLst/>
            <a:rect l="l" t="t" r="r" b="b"/>
            <a:pathLst>
              <a:path w="28229" h="10093">
                <a:moveTo>
                  <a:pt x="28229" y="10093"/>
                </a:moveTo>
                <a:lnTo>
                  <a:pt x="27165" y="2126"/>
                </a:lnTo>
                <a:lnTo>
                  <a:pt x="5328" y="0"/>
                </a:lnTo>
                <a:lnTo>
                  <a:pt x="4796" y="1063"/>
                </a:lnTo>
                <a:lnTo>
                  <a:pt x="2667" y="3721"/>
                </a:lnTo>
                <a:lnTo>
                  <a:pt x="1071" y="6379"/>
                </a:lnTo>
                <a:lnTo>
                  <a:pt x="0" y="7442"/>
                </a:lnTo>
                <a:lnTo>
                  <a:pt x="28229" y="10093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904130" y="5584080"/>
            <a:ext cx="28761" cy="10101"/>
          </a:xfrm>
          <a:custGeom>
            <a:avLst/>
            <a:gdLst/>
            <a:ahLst/>
            <a:cxnLst/>
            <a:rect l="l" t="t" r="r" b="b"/>
            <a:pathLst>
              <a:path w="28761" h="10101">
                <a:moveTo>
                  <a:pt x="28761" y="10101"/>
                </a:moveTo>
                <a:lnTo>
                  <a:pt x="27697" y="2126"/>
                </a:lnTo>
                <a:lnTo>
                  <a:pt x="5860" y="0"/>
                </a:lnTo>
                <a:lnTo>
                  <a:pt x="5328" y="1063"/>
                </a:lnTo>
                <a:lnTo>
                  <a:pt x="3199" y="3721"/>
                </a:lnTo>
                <a:lnTo>
                  <a:pt x="1071" y="6379"/>
                </a:lnTo>
                <a:lnTo>
                  <a:pt x="0" y="7442"/>
                </a:lnTo>
                <a:lnTo>
                  <a:pt x="28761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679906" y="5548992"/>
            <a:ext cx="29293" cy="10101"/>
          </a:xfrm>
          <a:custGeom>
            <a:avLst/>
            <a:gdLst/>
            <a:ahLst/>
            <a:cxnLst/>
            <a:rect l="l" t="t" r="r" b="b"/>
            <a:pathLst>
              <a:path w="29293" h="10101">
                <a:moveTo>
                  <a:pt x="29293" y="10101"/>
                </a:moveTo>
                <a:lnTo>
                  <a:pt x="25568" y="1594"/>
                </a:lnTo>
                <a:lnTo>
                  <a:pt x="3199" y="0"/>
                </a:lnTo>
                <a:lnTo>
                  <a:pt x="2660" y="1063"/>
                </a:lnTo>
                <a:lnTo>
                  <a:pt x="1596" y="3721"/>
                </a:lnTo>
                <a:lnTo>
                  <a:pt x="532" y="6379"/>
                </a:lnTo>
                <a:lnTo>
                  <a:pt x="0" y="7442"/>
                </a:lnTo>
                <a:lnTo>
                  <a:pt x="29293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678842" y="5524537"/>
            <a:ext cx="29293" cy="10101"/>
          </a:xfrm>
          <a:custGeom>
            <a:avLst/>
            <a:gdLst/>
            <a:ahLst/>
            <a:cxnLst/>
            <a:rect l="l" t="t" r="r" b="b"/>
            <a:pathLst>
              <a:path w="29293" h="10101">
                <a:moveTo>
                  <a:pt x="29293" y="10101"/>
                </a:moveTo>
                <a:lnTo>
                  <a:pt x="25561" y="2126"/>
                </a:lnTo>
                <a:lnTo>
                  <a:pt x="3192" y="0"/>
                </a:lnTo>
                <a:lnTo>
                  <a:pt x="3192" y="1063"/>
                </a:lnTo>
                <a:lnTo>
                  <a:pt x="2128" y="3721"/>
                </a:lnTo>
                <a:lnTo>
                  <a:pt x="532" y="6379"/>
                </a:lnTo>
                <a:lnTo>
                  <a:pt x="0" y="7442"/>
                </a:lnTo>
                <a:lnTo>
                  <a:pt x="29293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643156" y="5542609"/>
            <a:ext cx="29293" cy="10632"/>
          </a:xfrm>
          <a:custGeom>
            <a:avLst/>
            <a:gdLst/>
            <a:ahLst/>
            <a:cxnLst/>
            <a:rect l="l" t="t" r="r" b="b"/>
            <a:pathLst>
              <a:path w="29293" h="10632">
                <a:moveTo>
                  <a:pt x="29293" y="10632"/>
                </a:moveTo>
                <a:lnTo>
                  <a:pt x="25568" y="2126"/>
                </a:lnTo>
                <a:lnTo>
                  <a:pt x="3199" y="0"/>
                </a:lnTo>
                <a:lnTo>
                  <a:pt x="2667" y="1063"/>
                </a:lnTo>
                <a:lnTo>
                  <a:pt x="1596" y="3721"/>
                </a:lnTo>
                <a:lnTo>
                  <a:pt x="532" y="6379"/>
                </a:lnTo>
                <a:lnTo>
                  <a:pt x="0" y="7442"/>
                </a:lnTo>
                <a:lnTo>
                  <a:pt x="29293" y="10632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642624" y="5518689"/>
            <a:ext cx="29293" cy="10101"/>
          </a:xfrm>
          <a:custGeom>
            <a:avLst/>
            <a:gdLst/>
            <a:ahLst/>
            <a:cxnLst/>
            <a:rect l="l" t="t" r="r" b="b"/>
            <a:pathLst>
              <a:path w="29293" h="10101">
                <a:moveTo>
                  <a:pt x="29293" y="10101"/>
                </a:moveTo>
                <a:lnTo>
                  <a:pt x="25568" y="1594"/>
                </a:lnTo>
                <a:lnTo>
                  <a:pt x="3199" y="0"/>
                </a:lnTo>
                <a:lnTo>
                  <a:pt x="2660" y="1063"/>
                </a:lnTo>
                <a:lnTo>
                  <a:pt x="1596" y="3721"/>
                </a:lnTo>
                <a:lnTo>
                  <a:pt x="532" y="6379"/>
                </a:lnTo>
                <a:lnTo>
                  <a:pt x="0" y="7442"/>
                </a:lnTo>
                <a:lnTo>
                  <a:pt x="29293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200261" y="5560156"/>
            <a:ext cx="29840" cy="10101"/>
          </a:xfrm>
          <a:custGeom>
            <a:avLst/>
            <a:gdLst/>
            <a:ahLst/>
            <a:cxnLst/>
            <a:rect l="l" t="t" r="r" b="b"/>
            <a:pathLst>
              <a:path w="29840" h="10101">
                <a:moveTo>
                  <a:pt x="29840" y="10101"/>
                </a:moveTo>
                <a:lnTo>
                  <a:pt x="25554" y="2126"/>
                </a:lnTo>
                <a:lnTo>
                  <a:pt x="3192" y="0"/>
                </a:lnTo>
                <a:lnTo>
                  <a:pt x="2660" y="1063"/>
                </a:lnTo>
                <a:lnTo>
                  <a:pt x="1596" y="3721"/>
                </a:lnTo>
                <a:lnTo>
                  <a:pt x="532" y="6379"/>
                </a:lnTo>
                <a:lnTo>
                  <a:pt x="0" y="7442"/>
                </a:lnTo>
                <a:lnTo>
                  <a:pt x="29840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172567" y="5552182"/>
            <a:ext cx="29293" cy="10101"/>
          </a:xfrm>
          <a:custGeom>
            <a:avLst/>
            <a:gdLst/>
            <a:ahLst/>
            <a:cxnLst/>
            <a:rect l="l" t="t" r="r" b="b"/>
            <a:pathLst>
              <a:path w="29293" h="10101">
                <a:moveTo>
                  <a:pt x="29293" y="10101"/>
                </a:moveTo>
                <a:lnTo>
                  <a:pt x="25561" y="2126"/>
                </a:lnTo>
                <a:lnTo>
                  <a:pt x="3192" y="0"/>
                </a:lnTo>
                <a:lnTo>
                  <a:pt x="3192" y="1063"/>
                </a:lnTo>
                <a:lnTo>
                  <a:pt x="2128" y="3721"/>
                </a:lnTo>
                <a:lnTo>
                  <a:pt x="532" y="6379"/>
                </a:lnTo>
                <a:lnTo>
                  <a:pt x="0" y="7442"/>
                </a:lnTo>
                <a:lnTo>
                  <a:pt x="29293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608535" y="5538891"/>
            <a:ext cx="29293" cy="10101"/>
          </a:xfrm>
          <a:custGeom>
            <a:avLst/>
            <a:gdLst/>
            <a:ahLst/>
            <a:cxnLst/>
            <a:rect l="l" t="t" r="r" b="b"/>
            <a:pathLst>
              <a:path w="29293" h="10101">
                <a:moveTo>
                  <a:pt x="29293" y="10101"/>
                </a:moveTo>
                <a:lnTo>
                  <a:pt x="25568" y="2126"/>
                </a:lnTo>
                <a:lnTo>
                  <a:pt x="3199" y="0"/>
                </a:lnTo>
                <a:lnTo>
                  <a:pt x="2667" y="1063"/>
                </a:lnTo>
                <a:lnTo>
                  <a:pt x="1603" y="3721"/>
                </a:lnTo>
                <a:lnTo>
                  <a:pt x="539" y="6379"/>
                </a:lnTo>
                <a:lnTo>
                  <a:pt x="0" y="7442"/>
                </a:lnTo>
                <a:lnTo>
                  <a:pt x="29293" y="1010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027696" y="5594181"/>
            <a:ext cx="36749" cy="7435"/>
          </a:xfrm>
          <a:custGeom>
            <a:avLst/>
            <a:gdLst/>
            <a:ahLst/>
            <a:cxnLst/>
            <a:rect l="l" t="t" r="r" b="b"/>
            <a:pathLst>
              <a:path w="36749" h="7435">
                <a:moveTo>
                  <a:pt x="0" y="5840"/>
                </a:moveTo>
                <a:lnTo>
                  <a:pt x="21837" y="7435"/>
                </a:lnTo>
                <a:lnTo>
                  <a:pt x="36749" y="0"/>
                </a:lnTo>
                <a:lnTo>
                  <a:pt x="11720" y="0"/>
                </a:lnTo>
                <a:lnTo>
                  <a:pt x="0" y="584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069774" y="5600022"/>
            <a:ext cx="36217" cy="6911"/>
          </a:xfrm>
          <a:custGeom>
            <a:avLst/>
            <a:gdLst/>
            <a:ahLst/>
            <a:cxnLst/>
            <a:rect l="l" t="t" r="r" b="b"/>
            <a:pathLst>
              <a:path w="36217" h="6911">
                <a:moveTo>
                  <a:pt x="0" y="5848"/>
                </a:moveTo>
                <a:lnTo>
                  <a:pt x="21837" y="6911"/>
                </a:lnTo>
                <a:lnTo>
                  <a:pt x="36217" y="0"/>
                </a:lnTo>
                <a:lnTo>
                  <a:pt x="1171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105992" y="5605335"/>
            <a:ext cx="36217" cy="7442"/>
          </a:xfrm>
          <a:custGeom>
            <a:avLst/>
            <a:gdLst/>
            <a:ahLst/>
            <a:cxnLst/>
            <a:rect l="l" t="t" r="r" b="b"/>
            <a:pathLst>
              <a:path w="36217" h="7442">
                <a:moveTo>
                  <a:pt x="0" y="5848"/>
                </a:moveTo>
                <a:lnTo>
                  <a:pt x="21837" y="7442"/>
                </a:lnTo>
                <a:lnTo>
                  <a:pt x="36217" y="0"/>
                </a:lnTo>
                <a:lnTo>
                  <a:pt x="1171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987751" y="5589928"/>
            <a:ext cx="34082" cy="6911"/>
          </a:xfrm>
          <a:custGeom>
            <a:avLst/>
            <a:gdLst/>
            <a:ahLst/>
            <a:cxnLst/>
            <a:rect l="l" t="t" r="r" b="b"/>
            <a:pathLst>
              <a:path w="34082" h="6911">
                <a:moveTo>
                  <a:pt x="0" y="5316"/>
                </a:moveTo>
                <a:lnTo>
                  <a:pt x="20772" y="6911"/>
                </a:lnTo>
                <a:lnTo>
                  <a:pt x="34082" y="0"/>
                </a:lnTo>
                <a:lnTo>
                  <a:pt x="11180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946208" y="5585675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316"/>
                </a:moveTo>
                <a:lnTo>
                  <a:pt x="20240" y="6911"/>
                </a:lnTo>
                <a:lnTo>
                  <a:pt x="34089" y="0"/>
                </a:lnTo>
                <a:lnTo>
                  <a:pt x="11188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910522" y="5579295"/>
            <a:ext cx="34089" cy="6911"/>
          </a:xfrm>
          <a:custGeom>
            <a:avLst/>
            <a:gdLst/>
            <a:ahLst/>
            <a:cxnLst/>
            <a:rect l="l" t="t" r="r" b="b"/>
            <a:pathLst>
              <a:path w="34089" h="6911">
                <a:moveTo>
                  <a:pt x="0" y="5316"/>
                </a:moveTo>
                <a:lnTo>
                  <a:pt x="20772" y="6911"/>
                </a:lnTo>
                <a:lnTo>
                  <a:pt x="34089" y="0"/>
                </a:lnTo>
                <a:lnTo>
                  <a:pt x="10656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683638" y="5544207"/>
            <a:ext cx="32485" cy="6379"/>
          </a:xfrm>
          <a:custGeom>
            <a:avLst/>
            <a:gdLst/>
            <a:ahLst/>
            <a:cxnLst/>
            <a:rect l="l" t="t" r="r" b="b"/>
            <a:pathLst>
              <a:path w="32485" h="6379">
                <a:moveTo>
                  <a:pt x="0" y="5316"/>
                </a:moveTo>
                <a:lnTo>
                  <a:pt x="20765" y="6379"/>
                </a:lnTo>
                <a:lnTo>
                  <a:pt x="32485" y="0"/>
                </a:lnTo>
                <a:lnTo>
                  <a:pt x="9584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683106" y="5519752"/>
            <a:ext cx="32485" cy="6911"/>
          </a:xfrm>
          <a:custGeom>
            <a:avLst/>
            <a:gdLst/>
            <a:ahLst/>
            <a:cxnLst/>
            <a:rect l="l" t="t" r="r" b="b"/>
            <a:pathLst>
              <a:path w="32485" h="6911">
                <a:moveTo>
                  <a:pt x="0" y="5316"/>
                </a:moveTo>
                <a:lnTo>
                  <a:pt x="20765" y="6911"/>
                </a:lnTo>
                <a:lnTo>
                  <a:pt x="32485" y="0"/>
                </a:lnTo>
                <a:lnTo>
                  <a:pt x="9052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647420" y="5537827"/>
            <a:ext cx="31953" cy="6911"/>
          </a:xfrm>
          <a:custGeom>
            <a:avLst/>
            <a:gdLst/>
            <a:ahLst/>
            <a:cxnLst/>
            <a:rect l="l" t="t" r="r" b="b"/>
            <a:pathLst>
              <a:path w="31953" h="6911">
                <a:moveTo>
                  <a:pt x="0" y="5848"/>
                </a:moveTo>
                <a:lnTo>
                  <a:pt x="20772" y="6911"/>
                </a:lnTo>
                <a:lnTo>
                  <a:pt x="31953" y="0"/>
                </a:lnTo>
                <a:lnTo>
                  <a:pt x="9052" y="0"/>
                </a:lnTo>
                <a:lnTo>
                  <a:pt x="0" y="584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646356" y="5513908"/>
            <a:ext cx="32485" cy="6372"/>
          </a:xfrm>
          <a:custGeom>
            <a:avLst/>
            <a:gdLst/>
            <a:ahLst/>
            <a:cxnLst/>
            <a:rect l="l" t="t" r="r" b="b"/>
            <a:pathLst>
              <a:path w="32485" h="6372">
                <a:moveTo>
                  <a:pt x="0" y="5308"/>
                </a:moveTo>
                <a:lnTo>
                  <a:pt x="20765" y="6372"/>
                </a:lnTo>
                <a:lnTo>
                  <a:pt x="32485" y="0"/>
                </a:lnTo>
                <a:lnTo>
                  <a:pt x="9584" y="0"/>
                </a:lnTo>
                <a:lnTo>
                  <a:pt x="0" y="5308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204521" y="5555372"/>
            <a:ext cx="31939" cy="6911"/>
          </a:xfrm>
          <a:custGeom>
            <a:avLst/>
            <a:gdLst/>
            <a:ahLst/>
            <a:cxnLst/>
            <a:rect l="l" t="t" r="r" b="b"/>
            <a:pathLst>
              <a:path w="31939" h="6911">
                <a:moveTo>
                  <a:pt x="0" y="5316"/>
                </a:moveTo>
                <a:lnTo>
                  <a:pt x="20780" y="6911"/>
                </a:lnTo>
                <a:lnTo>
                  <a:pt x="31939" y="0"/>
                </a:lnTo>
                <a:lnTo>
                  <a:pt x="9052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176824" y="5547397"/>
            <a:ext cx="32493" cy="6911"/>
          </a:xfrm>
          <a:custGeom>
            <a:avLst/>
            <a:gdLst/>
            <a:ahLst/>
            <a:cxnLst/>
            <a:rect l="l" t="t" r="r" b="b"/>
            <a:pathLst>
              <a:path w="32493" h="6911">
                <a:moveTo>
                  <a:pt x="0" y="5316"/>
                </a:moveTo>
                <a:lnTo>
                  <a:pt x="20772" y="6911"/>
                </a:lnTo>
                <a:lnTo>
                  <a:pt x="32493" y="0"/>
                </a:lnTo>
                <a:lnTo>
                  <a:pt x="9592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612799" y="5534106"/>
            <a:ext cx="31953" cy="6911"/>
          </a:xfrm>
          <a:custGeom>
            <a:avLst/>
            <a:gdLst/>
            <a:ahLst/>
            <a:cxnLst/>
            <a:rect l="l" t="t" r="r" b="b"/>
            <a:pathLst>
              <a:path w="31953" h="6911">
                <a:moveTo>
                  <a:pt x="0" y="5316"/>
                </a:moveTo>
                <a:lnTo>
                  <a:pt x="20772" y="6911"/>
                </a:lnTo>
                <a:lnTo>
                  <a:pt x="31953" y="0"/>
                </a:lnTo>
                <a:lnTo>
                  <a:pt x="9052" y="0"/>
                </a:lnTo>
                <a:lnTo>
                  <a:pt x="0" y="5316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721452" y="5556963"/>
            <a:ext cx="174157" cy="31898"/>
          </a:xfrm>
          <a:custGeom>
            <a:avLst/>
            <a:gdLst/>
            <a:ahLst/>
            <a:cxnLst/>
            <a:rect l="l" t="t" r="r" b="b"/>
            <a:pathLst>
              <a:path w="174157" h="31898">
                <a:moveTo>
                  <a:pt x="0" y="6911"/>
                </a:moveTo>
                <a:lnTo>
                  <a:pt x="174157" y="31898"/>
                </a:lnTo>
                <a:lnTo>
                  <a:pt x="173093" y="22860"/>
                </a:lnTo>
                <a:lnTo>
                  <a:pt x="7988" y="0"/>
                </a:lnTo>
                <a:lnTo>
                  <a:pt x="0" y="6911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728908" y="5551650"/>
            <a:ext cx="174689" cy="27113"/>
          </a:xfrm>
          <a:custGeom>
            <a:avLst/>
            <a:gdLst/>
            <a:ahLst/>
            <a:cxnLst/>
            <a:rect l="l" t="t" r="r" b="b"/>
            <a:pathLst>
              <a:path w="174689" h="27113">
                <a:moveTo>
                  <a:pt x="0" y="4253"/>
                </a:moveTo>
                <a:lnTo>
                  <a:pt x="164572" y="27113"/>
                </a:lnTo>
                <a:lnTo>
                  <a:pt x="174689" y="22860"/>
                </a:lnTo>
                <a:lnTo>
                  <a:pt x="10116" y="0"/>
                </a:lnTo>
                <a:lnTo>
                  <a:pt x="0" y="4253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894542" y="5572913"/>
            <a:ext cx="19176" cy="17544"/>
          </a:xfrm>
          <a:custGeom>
            <a:avLst/>
            <a:gdLst/>
            <a:ahLst/>
            <a:cxnLst/>
            <a:rect l="l" t="t" r="r" b="b"/>
            <a:pathLst>
              <a:path w="19176" h="17544">
                <a:moveTo>
                  <a:pt x="1064" y="17544"/>
                </a:moveTo>
                <a:lnTo>
                  <a:pt x="19176" y="5848"/>
                </a:lnTo>
                <a:lnTo>
                  <a:pt x="10124" y="0"/>
                </a:lnTo>
                <a:lnTo>
                  <a:pt x="0" y="6379"/>
                </a:lnTo>
                <a:lnTo>
                  <a:pt x="1064" y="17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866845" y="5449051"/>
            <a:ext cx="288138" cy="56885"/>
          </a:xfrm>
          <a:custGeom>
            <a:avLst/>
            <a:gdLst/>
            <a:ahLst/>
            <a:cxnLst/>
            <a:rect l="l" t="t" r="r" b="b"/>
            <a:pathLst>
              <a:path w="288138" h="56885">
                <a:moveTo>
                  <a:pt x="0" y="18607"/>
                </a:moveTo>
                <a:lnTo>
                  <a:pt x="279086" y="56885"/>
                </a:lnTo>
                <a:lnTo>
                  <a:pt x="288138" y="34556"/>
                </a:lnTo>
                <a:lnTo>
                  <a:pt x="15452" y="0"/>
                </a:lnTo>
                <a:lnTo>
                  <a:pt x="0" y="18607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511602" y="5648929"/>
            <a:ext cx="312640" cy="94624"/>
          </a:xfrm>
          <a:custGeom>
            <a:avLst/>
            <a:gdLst/>
            <a:ahLst/>
            <a:cxnLst/>
            <a:rect l="l" t="t" r="r" b="b"/>
            <a:pathLst>
              <a:path w="312640" h="94624">
                <a:moveTo>
                  <a:pt x="153388" y="71232"/>
                </a:moveTo>
                <a:lnTo>
                  <a:pt x="312640" y="94624"/>
                </a:lnTo>
                <a:lnTo>
                  <a:pt x="312640" y="41992"/>
                </a:lnTo>
                <a:lnTo>
                  <a:pt x="135283" y="13290"/>
                </a:lnTo>
                <a:lnTo>
                  <a:pt x="129955" y="0"/>
                </a:lnTo>
                <a:lnTo>
                  <a:pt x="99065" y="0"/>
                </a:lnTo>
                <a:lnTo>
                  <a:pt x="0" y="60599"/>
                </a:lnTo>
                <a:lnTo>
                  <a:pt x="124627" y="81333"/>
                </a:lnTo>
                <a:lnTo>
                  <a:pt x="153388" y="71232"/>
                </a:lnTo>
                <a:close/>
              </a:path>
            </a:pathLst>
          </a:custGeom>
          <a:solidFill>
            <a:srgbClr val="0C0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511072" y="5648929"/>
            <a:ext cx="301985" cy="91434"/>
          </a:xfrm>
          <a:custGeom>
            <a:avLst/>
            <a:gdLst/>
            <a:ahLst/>
            <a:cxnLst/>
            <a:rect l="l" t="t" r="r" b="b"/>
            <a:pathLst>
              <a:path w="301985" h="91434">
                <a:moveTo>
                  <a:pt x="7989" y="61662"/>
                </a:moveTo>
                <a:lnTo>
                  <a:pt x="15445" y="63257"/>
                </a:lnTo>
                <a:lnTo>
                  <a:pt x="23434" y="64320"/>
                </a:lnTo>
                <a:lnTo>
                  <a:pt x="31423" y="65915"/>
                </a:lnTo>
                <a:lnTo>
                  <a:pt x="38879" y="66978"/>
                </a:lnTo>
                <a:lnTo>
                  <a:pt x="46871" y="68042"/>
                </a:lnTo>
                <a:lnTo>
                  <a:pt x="54860" y="69637"/>
                </a:lnTo>
                <a:lnTo>
                  <a:pt x="62848" y="70700"/>
                </a:lnTo>
                <a:lnTo>
                  <a:pt x="70305" y="71763"/>
                </a:lnTo>
                <a:lnTo>
                  <a:pt x="78293" y="73358"/>
                </a:lnTo>
                <a:lnTo>
                  <a:pt x="86281" y="74421"/>
                </a:lnTo>
                <a:lnTo>
                  <a:pt x="93738" y="75485"/>
                </a:lnTo>
                <a:lnTo>
                  <a:pt x="101726" y="77080"/>
                </a:lnTo>
                <a:lnTo>
                  <a:pt x="109715" y="78143"/>
                </a:lnTo>
                <a:lnTo>
                  <a:pt x="117171" y="79738"/>
                </a:lnTo>
                <a:lnTo>
                  <a:pt x="125160" y="80801"/>
                </a:lnTo>
                <a:lnTo>
                  <a:pt x="128359" y="79738"/>
                </a:lnTo>
                <a:lnTo>
                  <a:pt x="132084" y="78143"/>
                </a:lnTo>
                <a:lnTo>
                  <a:pt x="135284" y="77080"/>
                </a:lnTo>
                <a:lnTo>
                  <a:pt x="139008" y="75485"/>
                </a:lnTo>
                <a:lnTo>
                  <a:pt x="142208" y="74421"/>
                </a:lnTo>
                <a:lnTo>
                  <a:pt x="145400" y="73358"/>
                </a:lnTo>
                <a:lnTo>
                  <a:pt x="149125" y="71763"/>
                </a:lnTo>
                <a:lnTo>
                  <a:pt x="152325" y="70700"/>
                </a:lnTo>
                <a:lnTo>
                  <a:pt x="161377" y="71763"/>
                </a:lnTo>
                <a:lnTo>
                  <a:pt x="170962" y="73358"/>
                </a:lnTo>
                <a:lnTo>
                  <a:pt x="180022" y="74421"/>
                </a:lnTo>
                <a:lnTo>
                  <a:pt x="189607" y="76016"/>
                </a:lnTo>
                <a:lnTo>
                  <a:pt x="198659" y="77080"/>
                </a:lnTo>
                <a:lnTo>
                  <a:pt x="208244" y="78674"/>
                </a:lnTo>
                <a:lnTo>
                  <a:pt x="217836" y="79738"/>
                </a:lnTo>
                <a:lnTo>
                  <a:pt x="226889" y="80801"/>
                </a:lnTo>
                <a:lnTo>
                  <a:pt x="236473" y="82396"/>
                </a:lnTo>
                <a:lnTo>
                  <a:pt x="245533" y="83459"/>
                </a:lnTo>
                <a:lnTo>
                  <a:pt x="255118" y="85054"/>
                </a:lnTo>
                <a:lnTo>
                  <a:pt x="264703" y="86117"/>
                </a:lnTo>
                <a:lnTo>
                  <a:pt x="273755" y="87712"/>
                </a:lnTo>
                <a:lnTo>
                  <a:pt x="283347" y="88776"/>
                </a:lnTo>
                <a:lnTo>
                  <a:pt x="292400" y="90371"/>
                </a:lnTo>
                <a:lnTo>
                  <a:pt x="301985" y="91434"/>
                </a:lnTo>
                <a:lnTo>
                  <a:pt x="301985" y="40928"/>
                </a:lnTo>
                <a:lnTo>
                  <a:pt x="291868" y="39333"/>
                </a:lnTo>
                <a:lnTo>
                  <a:pt x="281212" y="37738"/>
                </a:lnTo>
                <a:lnTo>
                  <a:pt x="271095" y="35612"/>
                </a:lnTo>
                <a:lnTo>
                  <a:pt x="260446" y="34024"/>
                </a:lnTo>
                <a:lnTo>
                  <a:pt x="250322" y="32429"/>
                </a:lnTo>
                <a:lnTo>
                  <a:pt x="239673" y="30834"/>
                </a:lnTo>
                <a:lnTo>
                  <a:pt x="229549" y="28708"/>
                </a:lnTo>
                <a:lnTo>
                  <a:pt x="218900" y="27113"/>
                </a:lnTo>
                <a:lnTo>
                  <a:pt x="208783" y="25518"/>
                </a:lnTo>
                <a:lnTo>
                  <a:pt x="198127" y="23392"/>
                </a:lnTo>
                <a:lnTo>
                  <a:pt x="188010" y="21797"/>
                </a:lnTo>
                <a:lnTo>
                  <a:pt x="177354" y="20202"/>
                </a:lnTo>
                <a:lnTo>
                  <a:pt x="167238" y="18607"/>
                </a:lnTo>
                <a:lnTo>
                  <a:pt x="156581" y="16480"/>
                </a:lnTo>
                <a:lnTo>
                  <a:pt x="146465" y="14885"/>
                </a:lnTo>
                <a:lnTo>
                  <a:pt x="135816" y="13290"/>
                </a:lnTo>
                <a:lnTo>
                  <a:pt x="134752" y="10101"/>
                </a:lnTo>
                <a:lnTo>
                  <a:pt x="133148" y="6911"/>
                </a:lnTo>
                <a:lnTo>
                  <a:pt x="132084" y="3721"/>
                </a:lnTo>
                <a:lnTo>
                  <a:pt x="130488" y="531"/>
                </a:lnTo>
                <a:lnTo>
                  <a:pt x="107054" y="531"/>
                </a:lnTo>
                <a:lnTo>
                  <a:pt x="103322" y="0"/>
                </a:lnTo>
                <a:lnTo>
                  <a:pt x="99598" y="0"/>
                </a:lnTo>
                <a:lnTo>
                  <a:pt x="93206" y="3721"/>
                </a:lnTo>
                <a:lnTo>
                  <a:pt x="86814" y="7442"/>
                </a:lnTo>
                <a:lnTo>
                  <a:pt x="80953" y="11164"/>
                </a:lnTo>
                <a:lnTo>
                  <a:pt x="74561" y="14885"/>
                </a:lnTo>
                <a:lnTo>
                  <a:pt x="68176" y="19138"/>
                </a:lnTo>
                <a:lnTo>
                  <a:pt x="61784" y="22860"/>
                </a:lnTo>
                <a:lnTo>
                  <a:pt x="55924" y="26581"/>
                </a:lnTo>
                <a:lnTo>
                  <a:pt x="49532" y="30303"/>
                </a:lnTo>
                <a:lnTo>
                  <a:pt x="43139" y="34024"/>
                </a:lnTo>
                <a:lnTo>
                  <a:pt x="37281" y="37738"/>
                </a:lnTo>
                <a:lnTo>
                  <a:pt x="30891" y="41460"/>
                </a:lnTo>
                <a:lnTo>
                  <a:pt x="25032" y="45181"/>
                </a:lnTo>
                <a:lnTo>
                  <a:pt x="18640" y="49434"/>
                </a:lnTo>
                <a:lnTo>
                  <a:pt x="12249" y="53156"/>
                </a:lnTo>
                <a:lnTo>
                  <a:pt x="6391" y="56877"/>
                </a:lnTo>
                <a:lnTo>
                  <a:pt x="0" y="60599"/>
                </a:lnTo>
                <a:lnTo>
                  <a:pt x="7989" y="61662"/>
                </a:lnTo>
                <a:close/>
              </a:path>
            </a:pathLst>
          </a:custGeom>
          <a:solidFill>
            <a:srgbClr val="0E0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510536" y="5648929"/>
            <a:ext cx="291336" cy="88776"/>
          </a:xfrm>
          <a:custGeom>
            <a:avLst/>
            <a:gdLst/>
            <a:ahLst/>
            <a:cxnLst/>
            <a:rect l="l" t="t" r="r" b="b"/>
            <a:pathLst>
              <a:path w="291336" h="88776">
                <a:moveTo>
                  <a:pt x="7989" y="61662"/>
                </a:moveTo>
                <a:lnTo>
                  <a:pt x="15978" y="63257"/>
                </a:lnTo>
                <a:lnTo>
                  <a:pt x="23434" y="64320"/>
                </a:lnTo>
                <a:lnTo>
                  <a:pt x="31423" y="65384"/>
                </a:lnTo>
                <a:lnTo>
                  <a:pt x="39412" y="66447"/>
                </a:lnTo>
                <a:lnTo>
                  <a:pt x="47404" y="68042"/>
                </a:lnTo>
                <a:lnTo>
                  <a:pt x="55393" y="69105"/>
                </a:lnTo>
                <a:lnTo>
                  <a:pt x="62849" y="70168"/>
                </a:lnTo>
                <a:lnTo>
                  <a:pt x="70837" y="71763"/>
                </a:lnTo>
                <a:lnTo>
                  <a:pt x="78826" y="72826"/>
                </a:lnTo>
                <a:lnTo>
                  <a:pt x="86814" y="74421"/>
                </a:lnTo>
                <a:lnTo>
                  <a:pt x="94271" y="75485"/>
                </a:lnTo>
                <a:lnTo>
                  <a:pt x="102259" y="76548"/>
                </a:lnTo>
                <a:lnTo>
                  <a:pt x="110248" y="77611"/>
                </a:lnTo>
                <a:lnTo>
                  <a:pt x="117704" y="79206"/>
                </a:lnTo>
                <a:lnTo>
                  <a:pt x="125692" y="80269"/>
                </a:lnTo>
                <a:lnTo>
                  <a:pt x="128892" y="79206"/>
                </a:lnTo>
                <a:lnTo>
                  <a:pt x="132085" y="77611"/>
                </a:lnTo>
                <a:lnTo>
                  <a:pt x="135284" y="76548"/>
                </a:lnTo>
                <a:lnTo>
                  <a:pt x="138477" y="74953"/>
                </a:lnTo>
                <a:lnTo>
                  <a:pt x="141669" y="73890"/>
                </a:lnTo>
                <a:lnTo>
                  <a:pt x="144869" y="72295"/>
                </a:lnTo>
                <a:lnTo>
                  <a:pt x="147530" y="71232"/>
                </a:lnTo>
                <a:lnTo>
                  <a:pt x="150729" y="69637"/>
                </a:lnTo>
                <a:lnTo>
                  <a:pt x="159782" y="70700"/>
                </a:lnTo>
                <a:lnTo>
                  <a:pt x="168302" y="71763"/>
                </a:lnTo>
                <a:lnTo>
                  <a:pt x="177355" y="73358"/>
                </a:lnTo>
                <a:lnTo>
                  <a:pt x="185876" y="74421"/>
                </a:lnTo>
                <a:lnTo>
                  <a:pt x="194936" y="75485"/>
                </a:lnTo>
                <a:lnTo>
                  <a:pt x="203456" y="76548"/>
                </a:lnTo>
                <a:lnTo>
                  <a:pt x="212509" y="78143"/>
                </a:lnTo>
                <a:lnTo>
                  <a:pt x="221029" y="79206"/>
                </a:lnTo>
                <a:lnTo>
                  <a:pt x="230082" y="80269"/>
                </a:lnTo>
                <a:lnTo>
                  <a:pt x="238602" y="81333"/>
                </a:lnTo>
                <a:lnTo>
                  <a:pt x="247662" y="82928"/>
                </a:lnTo>
                <a:lnTo>
                  <a:pt x="256183" y="83991"/>
                </a:lnTo>
                <a:lnTo>
                  <a:pt x="265235" y="85054"/>
                </a:lnTo>
                <a:lnTo>
                  <a:pt x="273756" y="86117"/>
                </a:lnTo>
                <a:lnTo>
                  <a:pt x="282809" y="87712"/>
                </a:lnTo>
                <a:lnTo>
                  <a:pt x="291336" y="88776"/>
                </a:lnTo>
                <a:lnTo>
                  <a:pt x="291336" y="39865"/>
                </a:lnTo>
                <a:lnTo>
                  <a:pt x="281744" y="38270"/>
                </a:lnTo>
                <a:lnTo>
                  <a:pt x="272160" y="36675"/>
                </a:lnTo>
                <a:lnTo>
                  <a:pt x="262043" y="35080"/>
                </a:lnTo>
                <a:lnTo>
                  <a:pt x="252451" y="32961"/>
                </a:lnTo>
                <a:lnTo>
                  <a:pt x="242866" y="31366"/>
                </a:lnTo>
                <a:lnTo>
                  <a:pt x="233282" y="29771"/>
                </a:lnTo>
                <a:lnTo>
                  <a:pt x="223690" y="28176"/>
                </a:lnTo>
                <a:lnTo>
                  <a:pt x="214105" y="26581"/>
                </a:lnTo>
                <a:lnTo>
                  <a:pt x="203988" y="24986"/>
                </a:lnTo>
                <a:lnTo>
                  <a:pt x="194403" y="23392"/>
                </a:lnTo>
                <a:lnTo>
                  <a:pt x="184811" y="21797"/>
                </a:lnTo>
                <a:lnTo>
                  <a:pt x="175227" y="20202"/>
                </a:lnTo>
                <a:lnTo>
                  <a:pt x="165642" y="18075"/>
                </a:lnTo>
                <a:lnTo>
                  <a:pt x="155518" y="16480"/>
                </a:lnTo>
                <a:lnTo>
                  <a:pt x="145933" y="14885"/>
                </a:lnTo>
                <a:lnTo>
                  <a:pt x="136349" y="13290"/>
                </a:lnTo>
                <a:lnTo>
                  <a:pt x="135284" y="10101"/>
                </a:lnTo>
                <a:lnTo>
                  <a:pt x="133681" y="6911"/>
                </a:lnTo>
                <a:lnTo>
                  <a:pt x="132617" y="3721"/>
                </a:lnTo>
                <a:lnTo>
                  <a:pt x="131020" y="1063"/>
                </a:lnTo>
                <a:lnTo>
                  <a:pt x="127289" y="1063"/>
                </a:lnTo>
                <a:lnTo>
                  <a:pt x="123564" y="531"/>
                </a:lnTo>
                <a:lnTo>
                  <a:pt x="107587" y="531"/>
                </a:lnTo>
                <a:lnTo>
                  <a:pt x="103855" y="0"/>
                </a:lnTo>
                <a:lnTo>
                  <a:pt x="100131" y="0"/>
                </a:lnTo>
                <a:lnTo>
                  <a:pt x="93739" y="3721"/>
                </a:lnTo>
                <a:lnTo>
                  <a:pt x="87346" y="7442"/>
                </a:lnTo>
                <a:lnTo>
                  <a:pt x="81486" y="11164"/>
                </a:lnTo>
                <a:lnTo>
                  <a:pt x="75094" y="14885"/>
                </a:lnTo>
                <a:lnTo>
                  <a:pt x="68709" y="19138"/>
                </a:lnTo>
                <a:lnTo>
                  <a:pt x="62317" y="22860"/>
                </a:lnTo>
                <a:lnTo>
                  <a:pt x="55925" y="26581"/>
                </a:lnTo>
                <a:lnTo>
                  <a:pt x="50064" y="30303"/>
                </a:lnTo>
                <a:lnTo>
                  <a:pt x="43672" y="34024"/>
                </a:lnTo>
                <a:lnTo>
                  <a:pt x="37282" y="37738"/>
                </a:lnTo>
                <a:lnTo>
                  <a:pt x="30891" y="41460"/>
                </a:lnTo>
                <a:lnTo>
                  <a:pt x="25032" y="45181"/>
                </a:lnTo>
                <a:lnTo>
                  <a:pt x="18640" y="49434"/>
                </a:lnTo>
                <a:lnTo>
                  <a:pt x="12250" y="53156"/>
                </a:lnTo>
                <a:lnTo>
                  <a:pt x="6391" y="56877"/>
                </a:lnTo>
                <a:lnTo>
                  <a:pt x="0" y="60599"/>
                </a:lnTo>
                <a:lnTo>
                  <a:pt x="7989" y="61662"/>
                </a:lnTo>
                <a:close/>
              </a:path>
            </a:pathLst>
          </a:custGeom>
          <a:solidFill>
            <a:srgbClr val="111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510006" y="5648929"/>
            <a:ext cx="280681" cy="85586"/>
          </a:xfrm>
          <a:custGeom>
            <a:avLst/>
            <a:gdLst/>
            <a:ahLst/>
            <a:cxnLst/>
            <a:rect l="l" t="t" r="r" b="b"/>
            <a:pathLst>
              <a:path w="280681" h="85586">
                <a:moveTo>
                  <a:pt x="7989" y="61662"/>
                </a:moveTo>
                <a:lnTo>
                  <a:pt x="15978" y="62725"/>
                </a:lnTo>
                <a:lnTo>
                  <a:pt x="23434" y="64320"/>
                </a:lnTo>
                <a:lnTo>
                  <a:pt x="31423" y="65384"/>
                </a:lnTo>
                <a:lnTo>
                  <a:pt x="39413" y="66447"/>
                </a:lnTo>
                <a:lnTo>
                  <a:pt x="47405" y="67510"/>
                </a:lnTo>
                <a:lnTo>
                  <a:pt x="55393" y="69105"/>
                </a:lnTo>
                <a:lnTo>
                  <a:pt x="63382" y="70168"/>
                </a:lnTo>
                <a:lnTo>
                  <a:pt x="70838" y="71232"/>
                </a:lnTo>
                <a:lnTo>
                  <a:pt x="78827" y="72295"/>
                </a:lnTo>
                <a:lnTo>
                  <a:pt x="86815" y="73890"/>
                </a:lnTo>
                <a:lnTo>
                  <a:pt x="94803" y="74953"/>
                </a:lnTo>
                <a:lnTo>
                  <a:pt x="102792" y="76016"/>
                </a:lnTo>
                <a:lnTo>
                  <a:pt x="110248" y="77080"/>
                </a:lnTo>
                <a:lnTo>
                  <a:pt x="118237" y="78674"/>
                </a:lnTo>
                <a:lnTo>
                  <a:pt x="126225" y="79738"/>
                </a:lnTo>
                <a:lnTo>
                  <a:pt x="129425" y="78674"/>
                </a:lnTo>
                <a:lnTo>
                  <a:pt x="132085" y="77080"/>
                </a:lnTo>
                <a:lnTo>
                  <a:pt x="135278" y="76016"/>
                </a:lnTo>
                <a:lnTo>
                  <a:pt x="137946" y="74421"/>
                </a:lnTo>
                <a:lnTo>
                  <a:pt x="140606" y="73358"/>
                </a:lnTo>
                <a:lnTo>
                  <a:pt x="143806" y="71763"/>
                </a:lnTo>
                <a:lnTo>
                  <a:pt x="146466" y="70700"/>
                </a:lnTo>
                <a:lnTo>
                  <a:pt x="149659" y="69105"/>
                </a:lnTo>
                <a:lnTo>
                  <a:pt x="157647" y="70168"/>
                </a:lnTo>
                <a:lnTo>
                  <a:pt x="166175" y="71232"/>
                </a:lnTo>
                <a:lnTo>
                  <a:pt x="174163" y="72295"/>
                </a:lnTo>
                <a:lnTo>
                  <a:pt x="182684" y="73358"/>
                </a:lnTo>
                <a:lnTo>
                  <a:pt x="190672" y="74421"/>
                </a:lnTo>
                <a:lnTo>
                  <a:pt x="198661" y="75485"/>
                </a:lnTo>
                <a:lnTo>
                  <a:pt x="207181" y="76548"/>
                </a:lnTo>
                <a:lnTo>
                  <a:pt x="215170" y="77611"/>
                </a:lnTo>
                <a:lnTo>
                  <a:pt x="223158" y="78674"/>
                </a:lnTo>
                <a:lnTo>
                  <a:pt x="231679" y="79738"/>
                </a:lnTo>
                <a:lnTo>
                  <a:pt x="239675" y="80801"/>
                </a:lnTo>
                <a:lnTo>
                  <a:pt x="248195" y="81333"/>
                </a:lnTo>
                <a:lnTo>
                  <a:pt x="256184" y="82396"/>
                </a:lnTo>
                <a:lnTo>
                  <a:pt x="264172" y="83459"/>
                </a:lnTo>
                <a:lnTo>
                  <a:pt x="272693" y="84523"/>
                </a:lnTo>
                <a:lnTo>
                  <a:pt x="280681" y="85586"/>
                </a:lnTo>
                <a:lnTo>
                  <a:pt x="280681" y="38802"/>
                </a:lnTo>
                <a:lnTo>
                  <a:pt x="271628" y="37207"/>
                </a:lnTo>
                <a:lnTo>
                  <a:pt x="262576" y="35612"/>
                </a:lnTo>
                <a:lnTo>
                  <a:pt x="253516" y="34024"/>
                </a:lnTo>
                <a:lnTo>
                  <a:pt x="244995" y="32429"/>
                </a:lnTo>
                <a:lnTo>
                  <a:pt x="235943" y="30834"/>
                </a:lnTo>
                <a:lnTo>
                  <a:pt x="226890" y="29240"/>
                </a:lnTo>
                <a:lnTo>
                  <a:pt x="217837" y="27645"/>
                </a:lnTo>
                <a:lnTo>
                  <a:pt x="208778" y="26050"/>
                </a:lnTo>
                <a:lnTo>
                  <a:pt x="199725" y="24455"/>
                </a:lnTo>
                <a:lnTo>
                  <a:pt x="190672" y="22860"/>
                </a:lnTo>
                <a:lnTo>
                  <a:pt x="181620" y="21265"/>
                </a:lnTo>
                <a:lnTo>
                  <a:pt x="173099" y="19670"/>
                </a:lnTo>
                <a:lnTo>
                  <a:pt x="164039" y="18075"/>
                </a:lnTo>
                <a:lnTo>
                  <a:pt x="154987" y="16480"/>
                </a:lnTo>
                <a:lnTo>
                  <a:pt x="145934" y="14885"/>
                </a:lnTo>
                <a:lnTo>
                  <a:pt x="136881" y="13290"/>
                </a:lnTo>
                <a:lnTo>
                  <a:pt x="135817" y="10101"/>
                </a:lnTo>
                <a:lnTo>
                  <a:pt x="134214" y="6911"/>
                </a:lnTo>
                <a:lnTo>
                  <a:pt x="133150" y="4253"/>
                </a:lnTo>
                <a:lnTo>
                  <a:pt x="131553" y="1063"/>
                </a:lnTo>
                <a:lnTo>
                  <a:pt x="119833" y="1063"/>
                </a:lnTo>
                <a:lnTo>
                  <a:pt x="116108" y="531"/>
                </a:lnTo>
                <a:lnTo>
                  <a:pt x="108120" y="531"/>
                </a:lnTo>
                <a:lnTo>
                  <a:pt x="104388" y="0"/>
                </a:lnTo>
                <a:lnTo>
                  <a:pt x="100664" y="0"/>
                </a:lnTo>
                <a:lnTo>
                  <a:pt x="94271" y="3721"/>
                </a:lnTo>
                <a:lnTo>
                  <a:pt x="87879" y="7442"/>
                </a:lnTo>
                <a:lnTo>
                  <a:pt x="82019" y="11164"/>
                </a:lnTo>
                <a:lnTo>
                  <a:pt x="75627" y="14885"/>
                </a:lnTo>
                <a:lnTo>
                  <a:pt x="69242" y="19138"/>
                </a:lnTo>
                <a:lnTo>
                  <a:pt x="62850" y="22860"/>
                </a:lnTo>
                <a:lnTo>
                  <a:pt x="56457" y="26581"/>
                </a:lnTo>
                <a:lnTo>
                  <a:pt x="50597" y="30303"/>
                </a:lnTo>
                <a:lnTo>
                  <a:pt x="44205" y="34024"/>
                </a:lnTo>
                <a:lnTo>
                  <a:pt x="37815" y="37738"/>
                </a:lnTo>
                <a:lnTo>
                  <a:pt x="31423" y="41460"/>
                </a:lnTo>
                <a:lnTo>
                  <a:pt x="25032" y="45181"/>
                </a:lnTo>
                <a:lnTo>
                  <a:pt x="18641" y="49434"/>
                </a:lnTo>
                <a:lnTo>
                  <a:pt x="12783" y="53156"/>
                </a:lnTo>
                <a:lnTo>
                  <a:pt x="6391" y="56877"/>
                </a:lnTo>
                <a:lnTo>
                  <a:pt x="0" y="60599"/>
                </a:lnTo>
                <a:lnTo>
                  <a:pt x="7989" y="61662"/>
                </a:lnTo>
                <a:close/>
              </a:path>
            </a:pathLst>
          </a:custGeom>
          <a:solidFill>
            <a:srgbClr val="131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509471" y="5648929"/>
            <a:ext cx="270032" cy="82396"/>
          </a:xfrm>
          <a:custGeom>
            <a:avLst/>
            <a:gdLst/>
            <a:ahLst/>
            <a:cxnLst/>
            <a:rect l="l" t="t" r="r" b="b"/>
            <a:pathLst>
              <a:path w="270032" h="82396">
                <a:moveTo>
                  <a:pt x="39412" y="66447"/>
                </a:moveTo>
                <a:lnTo>
                  <a:pt x="47397" y="67510"/>
                </a:lnTo>
                <a:lnTo>
                  <a:pt x="55393" y="68573"/>
                </a:lnTo>
                <a:lnTo>
                  <a:pt x="63382" y="69637"/>
                </a:lnTo>
                <a:lnTo>
                  <a:pt x="71370" y="71232"/>
                </a:lnTo>
                <a:lnTo>
                  <a:pt x="79359" y="72295"/>
                </a:lnTo>
                <a:lnTo>
                  <a:pt x="87347" y="73358"/>
                </a:lnTo>
                <a:lnTo>
                  <a:pt x="95336" y="74421"/>
                </a:lnTo>
                <a:lnTo>
                  <a:pt x="102792" y="75485"/>
                </a:lnTo>
                <a:lnTo>
                  <a:pt x="110780" y="77080"/>
                </a:lnTo>
                <a:lnTo>
                  <a:pt x="118769" y="78143"/>
                </a:lnTo>
                <a:lnTo>
                  <a:pt x="126757" y="79206"/>
                </a:lnTo>
                <a:lnTo>
                  <a:pt x="129425" y="78143"/>
                </a:lnTo>
                <a:lnTo>
                  <a:pt x="132085" y="76548"/>
                </a:lnTo>
                <a:lnTo>
                  <a:pt x="134746" y="75485"/>
                </a:lnTo>
                <a:lnTo>
                  <a:pt x="137414" y="73890"/>
                </a:lnTo>
                <a:lnTo>
                  <a:pt x="140074" y="72826"/>
                </a:lnTo>
                <a:lnTo>
                  <a:pt x="142734" y="71232"/>
                </a:lnTo>
                <a:lnTo>
                  <a:pt x="145402" y="70168"/>
                </a:lnTo>
                <a:lnTo>
                  <a:pt x="148062" y="68573"/>
                </a:lnTo>
                <a:lnTo>
                  <a:pt x="155519" y="69637"/>
                </a:lnTo>
                <a:lnTo>
                  <a:pt x="163507" y="70168"/>
                </a:lnTo>
                <a:lnTo>
                  <a:pt x="170964" y="71232"/>
                </a:lnTo>
                <a:lnTo>
                  <a:pt x="178420" y="72295"/>
                </a:lnTo>
                <a:lnTo>
                  <a:pt x="185876" y="72826"/>
                </a:lnTo>
                <a:lnTo>
                  <a:pt x="193865" y="73890"/>
                </a:lnTo>
                <a:lnTo>
                  <a:pt x="201321" y="74953"/>
                </a:lnTo>
                <a:lnTo>
                  <a:pt x="209310" y="75485"/>
                </a:lnTo>
                <a:lnTo>
                  <a:pt x="216766" y="76548"/>
                </a:lnTo>
                <a:lnTo>
                  <a:pt x="224222" y="77611"/>
                </a:lnTo>
                <a:lnTo>
                  <a:pt x="232211" y="78143"/>
                </a:lnTo>
                <a:lnTo>
                  <a:pt x="239667" y="79206"/>
                </a:lnTo>
                <a:lnTo>
                  <a:pt x="247131" y="79738"/>
                </a:lnTo>
                <a:lnTo>
                  <a:pt x="254587" y="80801"/>
                </a:lnTo>
                <a:lnTo>
                  <a:pt x="262576" y="81333"/>
                </a:lnTo>
                <a:lnTo>
                  <a:pt x="270032" y="82396"/>
                </a:lnTo>
                <a:lnTo>
                  <a:pt x="270032" y="37738"/>
                </a:lnTo>
                <a:lnTo>
                  <a:pt x="261504" y="36143"/>
                </a:lnTo>
                <a:lnTo>
                  <a:pt x="253516" y="34549"/>
                </a:lnTo>
                <a:lnTo>
                  <a:pt x="244995" y="32961"/>
                </a:lnTo>
                <a:lnTo>
                  <a:pt x="237007" y="31898"/>
                </a:lnTo>
                <a:lnTo>
                  <a:pt x="228486" y="30303"/>
                </a:lnTo>
                <a:lnTo>
                  <a:pt x="220498" y="28708"/>
                </a:lnTo>
                <a:lnTo>
                  <a:pt x="211977" y="27113"/>
                </a:lnTo>
                <a:lnTo>
                  <a:pt x="203989" y="25518"/>
                </a:lnTo>
                <a:lnTo>
                  <a:pt x="195468" y="23923"/>
                </a:lnTo>
                <a:lnTo>
                  <a:pt x="186940" y="22328"/>
                </a:lnTo>
                <a:lnTo>
                  <a:pt x="178952" y="20733"/>
                </a:lnTo>
                <a:lnTo>
                  <a:pt x="170431" y="19138"/>
                </a:lnTo>
                <a:lnTo>
                  <a:pt x="162443" y="18075"/>
                </a:lnTo>
                <a:lnTo>
                  <a:pt x="153922" y="16480"/>
                </a:lnTo>
                <a:lnTo>
                  <a:pt x="145934" y="14885"/>
                </a:lnTo>
                <a:lnTo>
                  <a:pt x="137413" y="13290"/>
                </a:lnTo>
                <a:lnTo>
                  <a:pt x="136349" y="10632"/>
                </a:lnTo>
                <a:lnTo>
                  <a:pt x="134746" y="7442"/>
                </a:lnTo>
                <a:lnTo>
                  <a:pt x="133682" y="4253"/>
                </a:lnTo>
                <a:lnTo>
                  <a:pt x="132085" y="1594"/>
                </a:lnTo>
                <a:lnTo>
                  <a:pt x="128353" y="1594"/>
                </a:lnTo>
                <a:lnTo>
                  <a:pt x="124629" y="1063"/>
                </a:lnTo>
                <a:lnTo>
                  <a:pt x="120365" y="1063"/>
                </a:lnTo>
                <a:lnTo>
                  <a:pt x="116641" y="531"/>
                </a:lnTo>
                <a:lnTo>
                  <a:pt x="108652" y="531"/>
                </a:lnTo>
                <a:lnTo>
                  <a:pt x="104920" y="0"/>
                </a:lnTo>
                <a:lnTo>
                  <a:pt x="101196" y="0"/>
                </a:lnTo>
                <a:lnTo>
                  <a:pt x="94803" y="3721"/>
                </a:lnTo>
                <a:lnTo>
                  <a:pt x="88411" y="7442"/>
                </a:lnTo>
                <a:lnTo>
                  <a:pt x="82019" y="11164"/>
                </a:lnTo>
                <a:lnTo>
                  <a:pt x="75627" y="14885"/>
                </a:lnTo>
                <a:lnTo>
                  <a:pt x="69234" y="19138"/>
                </a:lnTo>
                <a:lnTo>
                  <a:pt x="62850" y="22860"/>
                </a:lnTo>
                <a:lnTo>
                  <a:pt x="56457" y="26581"/>
                </a:lnTo>
                <a:lnTo>
                  <a:pt x="50597" y="30303"/>
                </a:lnTo>
                <a:lnTo>
                  <a:pt x="44205" y="34024"/>
                </a:lnTo>
                <a:lnTo>
                  <a:pt x="37814" y="37738"/>
                </a:lnTo>
                <a:lnTo>
                  <a:pt x="31423" y="41460"/>
                </a:lnTo>
                <a:lnTo>
                  <a:pt x="25032" y="45181"/>
                </a:lnTo>
                <a:lnTo>
                  <a:pt x="18640" y="49434"/>
                </a:lnTo>
                <a:lnTo>
                  <a:pt x="12782" y="53156"/>
                </a:lnTo>
                <a:lnTo>
                  <a:pt x="6390" y="56877"/>
                </a:lnTo>
                <a:lnTo>
                  <a:pt x="0" y="60599"/>
                </a:lnTo>
                <a:lnTo>
                  <a:pt x="7989" y="61662"/>
                </a:lnTo>
                <a:lnTo>
                  <a:pt x="15977" y="62725"/>
                </a:lnTo>
                <a:lnTo>
                  <a:pt x="23966" y="64320"/>
                </a:lnTo>
                <a:lnTo>
                  <a:pt x="31423" y="65384"/>
                </a:lnTo>
                <a:lnTo>
                  <a:pt x="39412" y="66447"/>
                </a:lnTo>
                <a:close/>
              </a:path>
            </a:pathLst>
          </a:custGeom>
          <a:solidFill>
            <a:srgbClr val="1C1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508406" y="5648929"/>
            <a:ext cx="259910" cy="79738"/>
          </a:xfrm>
          <a:custGeom>
            <a:avLst/>
            <a:gdLst/>
            <a:ahLst/>
            <a:cxnLst/>
            <a:rect l="l" t="t" r="r" b="b"/>
            <a:pathLst>
              <a:path w="259910" h="79738">
                <a:moveTo>
                  <a:pt x="39945" y="66447"/>
                </a:moveTo>
                <a:lnTo>
                  <a:pt x="47931" y="67510"/>
                </a:lnTo>
                <a:lnTo>
                  <a:pt x="55919" y="68573"/>
                </a:lnTo>
                <a:lnTo>
                  <a:pt x="63915" y="69637"/>
                </a:lnTo>
                <a:lnTo>
                  <a:pt x="71904" y="70700"/>
                </a:lnTo>
                <a:lnTo>
                  <a:pt x="79892" y="71763"/>
                </a:lnTo>
                <a:lnTo>
                  <a:pt x="87881" y="72826"/>
                </a:lnTo>
                <a:lnTo>
                  <a:pt x="95869" y="74421"/>
                </a:lnTo>
                <a:lnTo>
                  <a:pt x="103858" y="75485"/>
                </a:lnTo>
                <a:lnTo>
                  <a:pt x="111846" y="76548"/>
                </a:lnTo>
                <a:lnTo>
                  <a:pt x="119834" y="77611"/>
                </a:lnTo>
                <a:lnTo>
                  <a:pt x="127823" y="78674"/>
                </a:lnTo>
                <a:lnTo>
                  <a:pt x="130491" y="77080"/>
                </a:lnTo>
                <a:lnTo>
                  <a:pt x="133151" y="76016"/>
                </a:lnTo>
                <a:lnTo>
                  <a:pt x="135279" y="74421"/>
                </a:lnTo>
                <a:lnTo>
                  <a:pt x="137947" y="73358"/>
                </a:lnTo>
                <a:lnTo>
                  <a:pt x="140075" y="72295"/>
                </a:lnTo>
                <a:lnTo>
                  <a:pt x="142736" y="70700"/>
                </a:lnTo>
                <a:lnTo>
                  <a:pt x="144871" y="69637"/>
                </a:lnTo>
                <a:lnTo>
                  <a:pt x="147532" y="68042"/>
                </a:lnTo>
                <a:lnTo>
                  <a:pt x="154456" y="68573"/>
                </a:lnTo>
                <a:lnTo>
                  <a:pt x="161380" y="69637"/>
                </a:lnTo>
                <a:lnTo>
                  <a:pt x="168305" y="70168"/>
                </a:lnTo>
                <a:lnTo>
                  <a:pt x="175761" y="70700"/>
                </a:lnTo>
                <a:lnTo>
                  <a:pt x="182685" y="71763"/>
                </a:lnTo>
                <a:lnTo>
                  <a:pt x="189610" y="72295"/>
                </a:lnTo>
                <a:lnTo>
                  <a:pt x="196534" y="73358"/>
                </a:lnTo>
                <a:lnTo>
                  <a:pt x="203990" y="73890"/>
                </a:lnTo>
                <a:lnTo>
                  <a:pt x="210907" y="74421"/>
                </a:lnTo>
                <a:lnTo>
                  <a:pt x="217832" y="75485"/>
                </a:lnTo>
                <a:lnTo>
                  <a:pt x="224756" y="76016"/>
                </a:lnTo>
                <a:lnTo>
                  <a:pt x="231680" y="77080"/>
                </a:lnTo>
                <a:lnTo>
                  <a:pt x="239137" y="77611"/>
                </a:lnTo>
                <a:lnTo>
                  <a:pt x="246061" y="78143"/>
                </a:lnTo>
                <a:lnTo>
                  <a:pt x="252985" y="79206"/>
                </a:lnTo>
                <a:lnTo>
                  <a:pt x="259910" y="79738"/>
                </a:lnTo>
                <a:lnTo>
                  <a:pt x="259910" y="36675"/>
                </a:lnTo>
                <a:lnTo>
                  <a:pt x="252453" y="35080"/>
                </a:lnTo>
                <a:lnTo>
                  <a:pt x="244997" y="33493"/>
                </a:lnTo>
                <a:lnTo>
                  <a:pt x="237008" y="32429"/>
                </a:lnTo>
                <a:lnTo>
                  <a:pt x="229552" y="30834"/>
                </a:lnTo>
                <a:lnTo>
                  <a:pt x="222096" y="29240"/>
                </a:lnTo>
                <a:lnTo>
                  <a:pt x="214639" y="27645"/>
                </a:lnTo>
                <a:lnTo>
                  <a:pt x="206651" y="26581"/>
                </a:lnTo>
                <a:lnTo>
                  <a:pt x="199194" y="24986"/>
                </a:lnTo>
                <a:lnTo>
                  <a:pt x="191738" y="23392"/>
                </a:lnTo>
                <a:lnTo>
                  <a:pt x="184282" y="22328"/>
                </a:lnTo>
                <a:lnTo>
                  <a:pt x="176293" y="20733"/>
                </a:lnTo>
                <a:lnTo>
                  <a:pt x="168837" y="19138"/>
                </a:lnTo>
                <a:lnTo>
                  <a:pt x="161380" y="17544"/>
                </a:lnTo>
                <a:lnTo>
                  <a:pt x="153924" y="16480"/>
                </a:lnTo>
                <a:lnTo>
                  <a:pt x="145935" y="14885"/>
                </a:lnTo>
                <a:lnTo>
                  <a:pt x="138479" y="13290"/>
                </a:lnTo>
                <a:lnTo>
                  <a:pt x="137415" y="10632"/>
                </a:lnTo>
                <a:lnTo>
                  <a:pt x="135811" y="7442"/>
                </a:lnTo>
                <a:lnTo>
                  <a:pt x="134747" y="4784"/>
                </a:lnTo>
                <a:lnTo>
                  <a:pt x="133151" y="2126"/>
                </a:lnTo>
                <a:lnTo>
                  <a:pt x="129419" y="2126"/>
                </a:lnTo>
                <a:lnTo>
                  <a:pt x="125695" y="1594"/>
                </a:lnTo>
                <a:lnTo>
                  <a:pt x="121431" y="1594"/>
                </a:lnTo>
                <a:lnTo>
                  <a:pt x="117706" y="1063"/>
                </a:lnTo>
                <a:lnTo>
                  <a:pt x="113974" y="531"/>
                </a:lnTo>
                <a:lnTo>
                  <a:pt x="109718" y="531"/>
                </a:lnTo>
                <a:lnTo>
                  <a:pt x="105986" y="0"/>
                </a:lnTo>
                <a:lnTo>
                  <a:pt x="102261" y="0"/>
                </a:lnTo>
                <a:lnTo>
                  <a:pt x="95869" y="3721"/>
                </a:lnTo>
                <a:lnTo>
                  <a:pt x="89477" y="7442"/>
                </a:lnTo>
                <a:lnTo>
                  <a:pt x="83085" y="11164"/>
                </a:lnTo>
                <a:lnTo>
                  <a:pt x="76692" y="14885"/>
                </a:lnTo>
                <a:lnTo>
                  <a:pt x="70300" y="19138"/>
                </a:lnTo>
                <a:lnTo>
                  <a:pt x="63915" y="22860"/>
                </a:lnTo>
                <a:lnTo>
                  <a:pt x="57523" y="26581"/>
                </a:lnTo>
                <a:lnTo>
                  <a:pt x="51131" y="30303"/>
                </a:lnTo>
                <a:lnTo>
                  <a:pt x="44739" y="34024"/>
                </a:lnTo>
                <a:lnTo>
                  <a:pt x="38347" y="37738"/>
                </a:lnTo>
                <a:lnTo>
                  <a:pt x="31956" y="41460"/>
                </a:lnTo>
                <a:lnTo>
                  <a:pt x="25565" y="45181"/>
                </a:lnTo>
                <a:lnTo>
                  <a:pt x="19173" y="49434"/>
                </a:lnTo>
                <a:lnTo>
                  <a:pt x="12783" y="53156"/>
                </a:lnTo>
                <a:lnTo>
                  <a:pt x="6391" y="56877"/>
                </a:lnTo>
                <a:lnTo>
                  <a:pt x="0" y="60599"/>
                </a:lnTo>
                <a:lnTo>
                  <a:pt x="7989" y="61662"/>
                </a:lnTo>
                <a:lnTo>
                  <a:pt x="15978" y="62725"/>
                </a:lnTo>
                <a:lnTo>
                  <a:pt x="23967" y="63789"/>
                </a:lnTo>
                <a:lnTo>
                  <a:pt x="31956" y="64852"/>
                </a:lnTo>
                <a:lnTo>
                  <a:pt x="39945" y="66447"/>
                </a:lnTo>
                <a:close/>
              </a:path>
            </a:pathLst>
          </a:custGeom>
          <a:solidFill>
            <a:srgbClr val="1E2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507877" y="5648932"/>
            <a:ext cx="249261" cy="78143"/>
          </a:xfrm>
          <a:custGeom>
            <a:avLst/>
            <a:gdLst/>
            <a:ahLst/>
            <a:cxnLst/>
            <a:rect l="l" t="t" r="r" b="b"/>
            <a:pathLst>
              <a:path w="249261" h="78143">
                <a:moveTo>
                  <a:pt x="7988" y="61662"/>
                </a:moveTo>
                <a:lnTo>
                  <a:pt x="15977" y="62725"/>
                </a:lnTo>
                <a:lnTo>
                  <a:pt x="23966" y="63789"/>
                </a:lnTo>
                <a:lnTo>
                  <a:pt x="32488" y="64852"/>
                </a:lnTo>
                <a:lnTo>
                  <a:pt x="40477" y="65915"/>
                </a:lnTo>
                <a:lnTo>
                  <a:pt x="48463" y="66978"/>
                </a:lnTo>
                <a:lnTo>
                  <a:pt x="56452" y="68042"/>
                </a:lnTo>
                <a:lnTo>
                  <a:pt x="64447" y="69105"/>
                </a:lnTo>
                <a:lnTo>
                  <a:pt x="72436" y="70700"/>
                </a:lnTo>
                <a:lnTo>
                  <a:pt x="80424" y="71763"/>
                </a:lnTo>
                <a:lnTo>
                  <a:pt x="88413" y="72826"/>
                </a:lnTo>
                <a:lnTo>
                  <a:pt x="96401" y="73890"/>
                </a:lnTo>
                <a:lnTo>
                  <a:pt x="104390" y="74953"/>
                </a:lnTo>
                <a:lnTo>
                  <a:pt x="112378" y="76016"/>
                </a:lnTo>
                <a:lnTo>
                  <a:pt x="120367" y="77080"/>
                </a:lnTo>
                <a:lnTo>
                  <a:pt x="128355" y="78143"/>
                </a:lnTo>
                <a:lnTo>
                  <a:pt x="130491" y="76548"/>
                </a:lnTo>
                <a:lnTo>
                  <a:pt x="132619" y="75485"/>
                </a:lnTo>
                <a:lnTo>
                  <a:pt x="134747" y="73890"/>
                </a:lnTo>
                <a:lnTo>
                  <a:pt x="137408" y="72826"/>
                </a:lnTo>
                <a:lnTo>
                  <a:pt x="139543" y="71763"/>
                </a:lnTo>
                <a:lnTo>
                  <a:pt x="141672" y="70168"/>
                </a:lnTo>
                <a:lnTo>
                  <a:pt x="143800" y="69105"/>
                </a:lnTo>
                <a:lnTo>
                  <a:pt x="145936" y="67510"/>
                </a:lnTo>
                <a:lnTo>
                  <a:pt x="152320" y="68042"/>
                </a:lnTo>
                <a:lnTo>
                  <a:pt x="158713" y="68573"/>
                </a:lnTo>
                <a:lnTo>
                  <a:pt x="165105" y="69105"/>
                </a:lnTo>
                <a:lnTo>
                  <a:pt x="172029" y="69637"/>
                </a:lnTo>
                <a:lnTo>
                  <a:pt x="178421" y="70700"/>
                </a:lnTo>
                <a:lnTo>
                  <a:pt x="184814" y="71232"/>
                </a:lnTo>
                <a:lnTo>
                  <a:pt x="191206" y="71763"/>
                </a:lnTo>
                <a:lnTo>
                  <a:pt x="197598" y="72295"/>
                </a:lnTo>
                <a:lnTo>
                  <a:pt x="203983" y="72826"/>
                </a:lnTo>
                <a:lnTo>
                  <a:pt x="210375" y="73358"/>
                </a:lnTo>
                <a:lnTo>
                  <a:pt x="216767" y="73890"/>
                </a:lnTo>
                <a:lnTo>
                  <a:pt x="223160" y="74421"/>
                </a:lnTo>
                <a:lnTo>
                  <a:pt x="230084" y="74953"/>
                </a:lnTo>
                <a:lnTo>
                  <a:pt x="236476" y="75485"/>
                </a:lnTo>
                <a:lnTo>
                  <a:pt x="242869" y="76016"/>
                </a:lnTo>
                <a:lnTo>
                  <a:pt x="249261" y="76548"/>
                </a:lnTo>
                <a:lnTo>
                  <a:pt x="249261" y="35612"/>
                </a:lnTo>
                <a:lnTo>
                  <a:pt x="242336" y="34024"/>
                </a:lnTo>
                <a:lnTo>
                  <a:pt x="235412" y="32961"/>
                </a:lnTo>
                <a:lnTo>
                  <a:pt x="228488" y="31366"/>
                </a:lnTo>
                <a:lnTo>
                  <a:pt x="221563" y="29771"/>
                </a:lnTo>
                <a:lnTo>
                  <a:pt x="214639" y="28708"/>
                </a:lnTo>
                <a:lnTo>
                  <a:pt x="207715" y="27113"/>
                </a:lnTo>
                <a:lnTo>
                  <a:pt x="200791" y="26050"/>
                </a:lnTo>
                <a:lnTo>
                  <a:pt x="194398" y="24455"/>
                </a:lnTo>
                <a:lnTo>
                  <a:pt x="187474" y="22860"/>
                </a:lnTo>
                <a:lnTo>
                  <a:pt x="180550" y="21797"/>
                </a:lnTo>
                <a:lnTo>
                  <a:pt x="173625" y="20202"/>
                </a:lnTo>
                <a:lnTo>
                  <a:pt x="166701" y="18607"/>
                </a:lnTo>
                <a:lnTo>
                  <a:pt x="159777" y="17544"/>
                </a:lnTo>
                <a:lnTo>
                  <a:pt x="152860" y="15949"/>
                </a:lnTo>
                <a:lnTo>
                  <a:pt x="145935" y="14885"/>
                </a:lnTo>
                <a:lnTo>
                  <a:pt x="139011" y="13290"/>
                </a:lnTo>
                <a:lnTo>
                  <a:pt x="137947" y="10632"/>
                </a:lnTo>
                <a:lnTo>
                  <a:pt x="136343" y="7974"/>
                </a:lnTo>
                <a:lnTo>
                  <a:pt x="135279" y="5316"/>
                </a:lnTo>
                <a:lnTo>
                  <a:pt x="133683" y="2658"/>
                </a:lnTo>
                <a:lnTo>
                  <a:pt x="129951" y="2126"/>
                </a:lnTo>
                <a:lnTo>
                  <a:pt x="126227" y="2126"/>
                </a:lnTo>
                <a:lnTo>
                  <a:pt x="121963" y="1594"/>
                </a:lnTo>
                <a:lnTo>
                  <a:pt x="118238" y="1063"/>
                </a:lnTo>
                <a:lnTo>
                  <a:pt x="114506" y="1063"/>
                </a:lnTo>
                <a:lnTo>
                  <a:pt x="110250" y="531"/>
                </a:lnTo>
                <a:lnTo>
                  <a:pt x="106518" y="531"/>
                </a:lnTo>
                <a:lnTo>
                  <a:pt x="102793" y="0"/>
                </a:lnTo>
                <a:lnTo>
                  <a:pt x="96401" y="3721"/>
                </a:lnTo>
                <a:lnTo>
                  <a:pt x="90009" y="7442"/>
                </a:lnTo>
                <a:lnTo>
                  <a:pt x="83617" y="11164"/>
                </a:lnTo>
                <a:lnTo>
                  <a:pt x="77224" y="14885"/>
                </a:lnTo>
                <a:lnTo>
                  <a:pt x="70832" y="19138"/>
                </a:lnTo>
                <a:lnTo>
                  <a:pt x="64447" y="22860"/>
                </a:lnTo>
                <a:lnTo>
                  <a:pt x="58055" y="26581"/>
                </a:lnTo>
                <a:lnTo>
                  <a:pt x="51663" y="30303"/>
                </a:lnTo>
                <a:lnTo>
                  <a:pt x="44739" y="34024"/>
                </a:lnTo>
                <a:lnTo>
                  <a:pt x="38346" y="37738"/>
                </a:lnTo>
                <a:lnTo>
                  <a:pt x="31956" y="41460"/>
                </a:lnTo>
                <a:lnTo>
                  <a:pt x="25564" y="45181"/>
                </a:lnTo>
                <a:lnTo>
                  <a:pt x="19173" y="49434"/>
                </a:lnTo>
                <a:lnTo>
                  <a:pt x="12782" y="53156"/>
                </a:lnTo>
                <a:lnTo>
                  <a:pt x="6390" y="56877"/>
                </a:lnTo>
                <a:lnTo>
                  <a:pt x="0" y="60599"/>
                </a:lnTo>
                <a:lnTo>
                  <a:pt x="7988" y="61662"/>
                </a:lnTo>
                <a:close/>
              </a:path>
            </a:pathLst>
          </a:custGeom>
          <a:solidFill>
            <a:srgbClr val="202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507344" y="5648932"/>
            <a:ext cx="238605" cy="77611"/>
          </a:xfrm>
          <a:custGeom>
            <a:avLst/>
            <a:gdLst/>
            <a:ahLst/>
            <a:cxnLst/>
            <a:rect l="l" t="t" r="r" b="b"/>
            <a:pathLst>
              <a:path w="238605" h="77611">
                <a:moveTo>
                  <a:pt x="6390" y="56877"/>
                </a:moveTo>
                <a:lnTo>
                  <a:pt x="0" y="60599"/>
                </a:lnTo>
                <a:lnTo>
                  <a:pt x="7989" y="61662"/>
                </a:lnTo>
                <a:lnTo>
                  <a:pt x="15977" y="62725"/>
                </a:lnTo>
                <a:lnTo>
                  <a:pt x="24499" y="63789"/>
                </a:lnTo>
                <a:lnTo>
                  <a:pt x="32488" y="64852"/>
                </a:lnTo>
                <a:lnTo>
                  <a:pt x="40478" y="65915"/>
                </a:lnTo>
                <a:lnTo>
                  <a:pt x="48464" y="66978"/>
                </a:lnTo>
                <a:lnTo>
                  <a:pt x="56452" y="68042"/>
                </a:lnTo>
                <a:lnTo>
                  <a:pt x="64441" y="69105"/>
                </a:lnTo>
                <a:lnTo>
                  <a:pt x="72969" y="70168"/>
                </a:lnTo>
                <a:lnTo>
                  <a:pt x="80957" y="71232"/>
                </a:lnTo>
                <a:lnTo>
                  <a:pt x="88946" y="72295"/>
                </a:lnTo>
                <a:lnTo>
                  <a:pt x="96934" y="73358"/>
                </a:lnTo>
                <a:lnTo>
                  <a:pt x="104922" y="74421"/>
                </a:lnTo>
                <a:lnTo>
                  <a:pt x="112911" y="75485"/>
                </a:lnTo>
                <a:lnTo>
                  <a:pt x="120899" y="76548"/>
                </a:lnTo>
                <a:lnTo>
                  <a:pt x="128888" y="77611"/>
                </a:lnTo>
                <a:lnTo>
                  <a:pt x="131023" y="76016"/>
                </a:lnTo>
                <a:lnTo>
                  <a:pt x="133152" y="74953"/>
                </a:lnTo>
                <a:lnTo>
                  <a:pt x="134748" y="73358"/>
                </a:lnTo>
                <a:lnTo>
                  <a:pt x="136876" y="72295"/>
                </a:lnTo>
                <a:lnTo>
                  <a:pt x="139012" y="71232"/>
                </a:lnTo>
                <a:lnTo>
                  <a:pt x="141140" y="69637"/>
                </a:lnTo>
                <a:lnTo>
                  <a:pt x="142736" y="68573"/>
                </a:lnTo>
                <a:lnTo>
                  <a:pt x="144865" y="66978"/>
                </a:lnTo>
                <a:lnTo>
                  <a:pt x="150725" y="67510"/>
                </a:lnTo>
                <a:lnTo>
                  <a:pt x="156585" y="68042"/>
                </a:lnTo>
                <a:lnTo>
                  <a:pt x="162445" y="68042"/>
                </a:lnTo>
                <a:lnTo>
                  <a:pt x="168305" y="68573"/>
                </a:lnTo>
                <a:lnTo>
                  <a:pt x="174158" y="69105"/>
                </a:lnTo>
                <a:lnTo>
                  <a:pt x="180018" y="69637"/>
                </a:lnTo>
                <a:lnTo>
                  <a:pt x="185879" y="69637"/>
                </a:lnTo>
                <a:lnTo>
                  <a:pt x="191739" y="70168"/>
                </a:lnTo>
                <a:lnTo>
                  <a:pt x="197599" y="70700"/>
                </a:lnTo>
                <a:lnTo>
                  <a:pt x="203452" y="71232"/>
                </a:lnTo>
                <a:lnTo>
                  <a:pt x="209312" y="71763"/>
                </a:lnTo>
                <a:lnTo>
                  <a:pt x="215172" y="71763"/>
                </a:lnTo>
                <a:lnTo>
                  <a:pt x="221032" y="72295"/>
                </a:lnTo>
                <a:lnTo>
                  <a:pt x="226885" y="72826"/>
                </a:lnTo>
                <a:lnTo>
                  <a:pt x="232745" y="73358"/>
                </a:lnTo>
                <a:lnTo>
                  <a:pt x="238605" y="73890"/>
                </a:lnTo>
                <a:lnTo>
                  <a:pt x="238605" y="34024"/>
                </a:lnTo>
                <a:lnTo>
                  <a:pt x="232213" y="32961"/>
                </a:lnTo>
                <a:lnTo>
                  <a:pt x="226353" y="31366"/>
                </a:lnTo>
                <a:lnTo>
                  <a:pt x="219968" y="30303"/>
                </a:lnTo>
                <a:lnTo>
                  <a:pt x="214108" y="28708"/>
                </a:lnTo>
                <a:lnTo>
                  <a:pt x="207716" y="27645"/>
                </a:lnTo>
                <a:lnTo>
                  <a:pt x="201323" y="26050"/>
                </a:lnTo>
                <a:lnTo>
                  <a:pt x="195463" y="24986"/>
                </a:lnTo>
                <a:lnTo>
                  <a:pt x="189071" y="23392"/>
                </a:lnTo>
                <a:lnTo>
                  <a:pt x="182679" y="22328"/>
                </a:lnTo>
                <a:lnTo>
                  <a:pt x="176826" y="21265"/>
                </a:lnTo>
                <a:lnTo>
                  <a:pt x="170434" y="19670"/>
                </a:lnTo>
                <a:lnTo>
                  <a:pt x="164573" y="18607"/>
                </a:lnTo>
                <a:lnTo>
                  <a:pt x="158181" y="17012"/>
                </a:lnTo>
                <a:lnTo>
                  <a:pt x="151789" y="15949"/>
                </a:lnTo>
                <a:lnTo>
                  <a:pt x="145936" y="14354"/>
                </a:lnTo>
                <a:lnTo>
                  <a:pt x="139544" y="13290"/>
                </a:lnTo>
                <a:lnTo>
                  <a:pt x="138480" y="10632"/>
                </a:lnTo>
                <a:lnTo>
                  <a:pt x="136876" y="7974"/>
                </a:lnTo>
                <a:lnTo>
                  <a:pt x="135812" y="5316"/>
                </a:lnTo>
                <a:lnTo>
                  <a:pt x="134216" y="2658"/>
                </a:lnTo>
                <a:lnTo>
                  <a:pt x="130484" y="2658"/>
                </a:lnTo>
                <a:lnTo>
                  <a:pt x="126759" y="2126"/>
                </a:lnTo>
                <a:lnTo>
                  <a:pt x="122496" y="2126"/>
                </a:lnTo>
                <a:lnTo>
                  <a:pt x="118771" y="1594"/>
                </a:lnTo>
                <a:lnTo>
                  <a:pt x="115039" y="1063"/>
                </a:lnTo>
                <a:lnTo>
                  <a:pt x="110783" y="531"/>
                </a:lnTo>
                <a:lnTo>
                  <a:pt x="107051" y="531"/>
                </a:lnTo>
                <a:lnTo>
                  <a:pt x="103326" y="0"/>
                </a:lnTo>
                <a:lnTo>
                  <a:pt x="96934" y="3721"/>
                </a:lnTo>
                <a:lnTo>
                  <a:pt x="90542" y="7442"/>
                </a:lnTo>
                <a:lnTo>
                  <a:pt x="84149" y="11164"/>
                </a:lnTo>
                <a:lnTo>
                  <a:pt x="77225" y="14885"/>
                </a:lnTo>
                <a:lnTo>
                  <a:pt x="70833" y="19138"/>
                </a:lnTo>
                <a:lnTo>
                  <a:pt x="64441" y="22860"/>
                </a:lnTo>
                <a:lnTo>
                  <a:pt x="58056" y="26581"/>
                </a:lnTo>
                <a:lnTo>
                  <a:pt x="51664" y="30303"/>
                </a:lnTo>
                <a:lnTo>
                  <a:pt x="45271" y="34024"/>
                </a:lnTo>
                <a:lnTo>
                  <a:pt x="38879" y="37738"/>
                </a:lnTo>
                <a:lnTo>
                  <a:pt x="32488" y="41460"/>
                </a:lnTo>
                <a:lnTo>
                  <a:pt x="26097" y="45181"/>
                </a:lnTo>
                <a:lnTo>
                  <a:pt x="19173" y="49434"/>
                </a:lnTo>
                <a:lnTo>
                  <a:pt x="12782" y="53156"/>
                </a:lnTo>
                <a:lnTo>
                  <a:pt x="6390" y="56877"/>
                </a:lnTo>
                <a:close/>
              </a:path>
            </a:pathLst>
          </a:custGeom>
          <a:solidFill>
            <a:srgbClr val="222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506811" y="5648929"/>
            <a:ext cx="227957" cy="77080"/>
          </a:xfrm>
          <a:custGeom>
            <a:avLst/>
            <a:gdLst/>
            <a:ahLst/>
            <a:cxnLst/>
            <a:rect l="l" t="t" r="r" b="b"/>
            <a:pathLst>
              <a:path w="227957" h="77080">
                <a:moveTo>
                  <a:pt x="40478" y="65915"/>
                </a:moveTo>
                <a:lnTo>
                  <a:pt x="48465" y="66978"/>
                </a:lnTo>
                <a:lnTo>
                  <a:pt x="56453" y="68042"/>
                </a:lnTo>
                <a:lnTo>
                  <a:pt x="64974" y="68573"/>
                </a:lnTo>
                <a:lnTo>
                  <a:pt x="72969" y="69637"/>
                </a:lnTo>
                <a:lnTo>
                  <a:pt x="80958" y="70700"/>
                </a:lnTo>
                <a:lnTo>
                  <a:pt x="88946" y="71763"/>
                </a:lnTo>
                <a:lnTo>
                  <a:pt x="96935" y="72826"/>
                </a:lnTo>
                <a:lnTo>
                  <a:pt x="104923" y="73890"/>
                </a:lnTo>
                <a:lnTo>
                  <a:pt x="113444" y="74953"/>
                </a:lnTo>
                <a:lnTo>
                  <a:pt x="121432" y="76016"/>
                </a:lnTo>
                <a:lnTo>
                  <a:pt x="129421" y="77080"/>
                </a:lnTo>
                <a:lnTo>
                  <a:pt x="133152" y="74421"/>
                </a:lnTo>
                <a:lnTo>
                  <a:pt x="136345" y="71763"/>
                </a:lnTo>
                <a:lnTo>
                  <a:pt x="140077" y="69105"/>
                </a:lnTo>
                <a:lnTo>
                  <a:pt x="143269" y="66447"/>
                </a:lnTo>
                <a:lnTo>
                  <a:pt x="153925" y="66978"/>
                </a:lnTo>
                <a:lnTo>
                  <a:pt x="164574" y="67510"/>
                </a:lnTo>
                <a:lnTo>
                  <a:pt x="175223" y="68042"/>
                </a:lnTo>
                <a:lnTo>
                  <a:pt x="185879" y="68573"/>
                </a:lnTo>
                <a:lnTo>
                  <a:pt x="195996" y="69105"/>
                </a:lnTo>
                <a:lnTo>
                  <a:pt x="206652" y="69637"/>
                </a:lnTo>
                <a:lnTo>
                  <a:pt x="217301" y="70168"/>
                </a:lnTo>
                <a:lnTo>
                  <a:pt x="227957" y="70700"/>
                </a:lnTo>
                <a:lnTo>
                  <a:pt x="227957" y="32961"/>
                </a:lnTo>
                <a:lnTo>
                  <a:pt x="222629" y="31898"/>
                </a:lnTo>
                <a:lnTo>
                  <a:pt x="216769" y="30303"/>
                </a:lnTo>
                <a:lnTo>
                  <a:pt x="211441" y="29240"/>
                </a:lnTo>
                <a:lnTo>
                  <a:pt x="206120" y="28176"/>
                </a:lnTo>
                <a:lnTo>
                  <a:pt x="200260" y="27113"/>
                </a:lnTo>
                <a:lnTo>
                  <a:pt x="194932" y="25518"/>
                </a:lnTo>
                <a:lnTo>
                  <a:pt x="189604" y="24455"/>
                </a:lnTo>
                <a:lnTo>
                  <a:pt x="184283" y="22860"/>
                </a:lnTo>
                <a:lnTo>
                  <a:pt x="178423" y="21797"/>
                </a:lnTo>
                <a:lnTo>
                  <a:pt x="173095" y="20733"/>
                </a:lnTo>
                <a:lnTo>
                  <a:pt x="167767" y="19138"/>
                </a:lnTo>
                <a:lnTo>
                  <a:pt x="161914" y="18075"/>
                </a:lnTo>
                <a:lnTo>
                  <a:pt x="156586" y="17012"/>
                </a:lnTo>
                <a:lnTo>
                  <a:pt x="151258" y="15949"/>
                </a:lnTo>
                <a:lnTo>
                  <a:pt x="145397" y="14354"/>
                </a:lnTo>
                <a:lnTo>
                  <a:pt x="140077" y="13290"/>
                </a:lnTo>
                <a:lnTo>
                  <a:pt x="139013" y="10632"/>
                </a:lnTo>
                <a:lnTo>
                  <a:pt x="137409" y="7974"/>
                </a:lnTo>
                <a:lnTo>
                  <a:pt x="136345" y="5848"/>
                </a:lnTo>
                <a:lnTo>
                  <a:pt x="134749" y="3189"/>
                </a:lnTo>
                <a:lnTo>
                  <a:pt x="131017" y="2658"/>
                </a:lnTo>
                <a:lnTo>
                  <a:pt x="127292" y="2126"/>
                </a:lnTo>
                <a:lnTo>
                  <a:pt x="123028" y="2126"/>
                </a:lnTo>
                <a:lnTo>
                  <a:pt x="119304" y="1594"/>
                </a:lnTo>
                <a:lnTo>
                  <a:pt x="115572" y="1063"/>
                </a:lnTo>
                <a:lnTo>
                  <a:pt x="111315" y="531"/>
                </a:lnTo>
                <a:lnTo>
                  <a:pt x="107583" y="531"/>
                </a:lnTo>
                <a:lnTo>
                  <a:pt x="103859" y="0"/>
                </a:lnTo>
                <a:lnTo>
                  <a:pt x="97467" y="3721"/>
                </a:lnTo>
                <a:lnTo>
                  <a:pt x="91075" y="7442"/>
                </a:lnTo>
                <a:lnTo>
                  <a:pt x="84150" y="11164"/>
                </a:lnTo>
                <a:lnTo>
                  <a:pt x="77758" y="14885"/>
                </a:lnTo>
                <a:lnTo>
                  <a:pt x="71366" y="19138"/>
                </a:lnTo>
                <a:lnTo>
                  <a:pt x="64973" y="22860"/>
                </a:lnTo>
                <a:lnTo>
                  <a:pt x="58589" y="26581"/>
                </a:lnTo>
                <a:lnTo>
                  <a:pt x="52196" y="30303"/>
                </a:lnTo>
                <a:lnTo>
                  <a:pt x="45272" y="34024"/>
                </a:lnTo>
                <a:lnTo>
                  <a:pt x="38880" y="37738"/>
                </a:lnTo>
                <a:lnTo>
                  <a:pt x="32488" y="41460"/>
                </a:lnTo>
                <a:lnTo>
                  <a:pt x="26097" y="45181"/>
                </a:lnTo>
                <a:lnTo>
                  <a:pt x="19706" y="49434"/>
                </a:lnTo>
                <a:lnTo>
                  <a:pt x="12782" y="53156"/>
                </a:lnTo>
                <a:lnTo>
                  <a:pt x="6391" y="56877"/>
                </a:lnTo>
                <a:lnTo>
                  <a:pt x="0" y="60599"/>
                </a:lnTo>
                <a:lnTo>
                  <a:pt x="7989" y="61662"/>
                </a:lnTo>
                <a:lnTo>
                  <a:pt x="15978" y="62725"/>
                </a:lnTo>
                <a:lnTo>
                  <a:pt x="24499" y="63789"/>
                </a:lnTo>
                <a:lnTo>
                  <a:pt x="32488" y="64852"/>
                </a:lnTo>
                <a:lnTo>
                  <a:pt x="40478" y="65915"/>
                </a:lnTo>
                <a:close/>
              </a:path>
            </a:pathLst>
          </a:custGeom>
          <a:solidFill>
            <a:srgbClr val="252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506275" y="5648929"/>
            <a:ext cx="217302" cy="76548"/>
          </a:xfrm>
          <a:custGeom>
            <a:avLst/>
            <a:gdLst/>
            <a:ahLst/>
            <a:cxnLst/>
            <a:rect l="l" t="t" r="r" b="b"/>
            <a:pathLst>
              <a:path w="217302" h="76548">
                <a:moveTo>
                  <a:pt x="7989" y="61662"/>
                </a:moveTo>
                <a:lnTo>
                  <a:pt x="16511" y="62725"/>
                </a:lnTo>
                <a:lnTo>
                  <a:pt x="24500" y="63789"/>
                </a:lnTo>
                <a:lnTo>
                  <a:pt x="32488" y="64320"/>
                </a:lnTo>
                <a:lnTo>
                  <a:pt x="41010" y="65384"/>
                </a:lnTo>
                <a:lnTo>
                  <a:pt x="48997" y="66447"/>
                </a:lnTo>
                <a:lnTo>
                  <a:pt x="56986" y="67510"/>
                </a:lnTo>
                <a:lnTo>
                  <a:pt x="64974" y="68573"/>
                </a:lnTo>
                <a:lnTo>
                  <a:pt x="73502" y="69637"/>
                </a:lnTo>
                <a:lnTo>
                  <a:pt x="81491" y="70700"/>
                </a:lnTo>
                <a:lnTo>
                  <a:pt x="89479" y="71763"/>
                </a:lnTo>
                <a:lnTo>
                  <a:pt x="97468" y="72295"/>
                </a:lnTo>
                <a:lnTo>
                  <a:pt x="105456" y="73358"/>
                </a:lnTo>
                <a:lnTo>
                  <a:pt x="113977" y="74421"/>
                </a:lnTo>
                <a:lnTo>
                  <a:pt x="121965" y="75485"/>
                </a:lnTo>
                <a:lnTo>
                  <a:pt x="129953" y="76548"/>
                </a:lnTo>
                <a:lnTo>
                  <a:pt x="133153" y="73890"/>
                </a:lnTo>
                <a:lnTo>
                  <a:pt x="136346" y="71232"/>
                </a:lnTo>
                <a:lnTo>
                  <a:pt x="139006" y="68573"/>
                </a:lnTo>
                <a:lnTo>
                  <a:pt x="142206" y="65915"/>
                </a:lnTo>
                <a:lnTo>
                  <a:pt x="151791" y="65915"/>
                </a:lnTo>
                <a:lnTo>
                  <a:pt x="160843" y="66447"/>
                </a:lnTo>
                <a:lnTo>
                  <a:pt x="180020" y="66447"/>
                </a:lnTo>
                <a:lnTo>
                  <a:pt x="189072" y="66978"/>
                </a:lnTo>
                <a:lnTo>
                  <a:pt x="198664" y="66978"/>
                </a:lnTo>
                <a:lnTo>
                  <a:pt x="207717" y="67510"/>
                </a:lnTo>
                <a:lnTo>
                  <a:pt x="217302" y="67510"/>
                </a:lnTo>
                <a:lnTo>
                  <a:pt x="217302" y="31898"/>
                </a:lnTo>
                <a:lnTo>
                  <a:pt x="207717" y="29771"/>
                </a:lnTo>
                <a:lnTo>
                  <a:pt x="198125" y="27113"/>
                </a:lnTo>
                <a:lnTo>
                  <a:pt x="188540" y="24986"/>
                </a:lnTo>
                <a:lnTo>
                  <a:pt x="178956" y="22328"/>
                </a:lnTo>
                <a:lnTo>
                  <a:pt x="169371" y="20202"/>
                </a:lnTo>
                <a:lnTo>
                  <a:pt x="159779" y="18075"/>
                </a:lnTo>
                <a:lnTo>
                  <a:pt x="150194" y="15417"/>
                </a:lnTo>
                <a:lnTo>
                  <a:pt x="140610" y="13290"/>
                </a:lnTo>
                <a:lnTo>
                  <a:pt x="139545" y="10632"/>
                </a:lnTo>
                <a:lnTo>
                  <a:pt x="137942" y="8506"/>
                </a:lnTo>
                <a:lnTo>
                  <a:pt x="136878" y="5848"/>
                </a:lnTo>
                <a:lnTo>
                  <a:pt x="135281" y="3721"/>
                </a:lnTo>
                <a:lnTo>
                  <a:pt x="131550" y="3189"/>
                </a:lnTo>
                <a:lnTo>
                  <a:pt x="127825" y="2658"/>
                </a:lnTo>
                <a:lnTo>
                  <a:pt x="123561" y="2126"/>
                </a:lnTo>
                <a:lnTo>
                  <a:pt x="119837" y="1594"/>
                </a:lnTo>
                <a:lnTo>
                  <a:pt x="116105" y="1594"/>
                </a:lnTo>
                <a:lnTo>
                  <a:pt x="111848" y="1063"/>
                </a:lnTo>
                <a:lnTo>
                  <a:pt x="108116" y="531"/>
                </a:lnTo>
                <a:lnTo>
                  <a:pt x="104392" y="0"/>
                </a:lnTo>
                <a:lnTo>
                  <a:pt x="98000" y="3721"/>
                </a:lnTo>
                <a:lnTo>
                  <a:pt x="91075" y="7442"/>
                </a:lnTo>
                <a:lnTo>
                  <a:pt x="84683" y="11164"/>
                </a:lnTo>
                <a:lnTo>
                  <a:pt x="78291" y="14885"/>
                </a:lnTo>
                <a:lnTo>
                  <a:pt x="71366" y="19138"/>
                </a:lnTo>
                <a:lnTo>
                  <a:pt x="64974" y="22860"/>
                </a:lnTo>
                <a:lnTo>
                  <a:pt x="58589" y="26581"/>
                </a:lnTo>
                <a:lnTo>
                  <a:pt x="52197" y="30303"/>
                </a:lnTo>
                <a:lnTo>
                  <a:pt x="45273" y="34024"/>
                </a:lnTo>
                <a:lnTo>
                  <a:pt x="38880" y="37738"/>
                </a:lnTo>
                <a:lnTo>
                  <a:pt x="32488" y="41460"/>
                </a:lnTo>
                <a:lnTo>
                  <a:pt x="26098" y="45181"/>
                </a:lnTo>
                <a:lnTo>
                  <a:pt x="19706" y="49434"/>
                </a:lnTo>
                <a:lnTo>
                  <a:pt x="12783" y="53156"/>
                </a:lnTo>
                <a:lnTo>
                  <a:pt x="6391" y="56877"/>
                </a:lnTo>
                <a:lnTo>
                  <a:pt x="0" y="60599"/>
                </a:lnTo>
                <a:lnTo>
                  <a:pt x="7989" y="61662"/>
                </a:lnTo>
                <a:close/>
              </a:path>
            </a:pathLst>
          </a:custGeom>
          <a:solidFill>
            <a:srgbClr val="282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505746" y="5648929"/>
            <a:ext cx="206653" cy="76016"/>
          </a:xfrm>
          <a:custGeom>
            <a:avLst/>
            <a:gdLst/>
            <a:ahLst/>
            <a:cxnLst/>
            <a:rect l="l" t="t" r="r" b="b"/>
            <a:pathLst>
              <a:path w="206653" h="76016">
                <a:moveTo>
                  <a:pt x="41010" y="65384"/>
                </a:moveTo>
                <a:lnTo>
                  <a:pt x="48997" y="65915"/>
                </a:lnTo>
                <a:lnTo>
                  <a:pt x="57518" y="66978"/>
                </a:lnTo>
                <a:lnTo>
                  <a:pt x="65506" y="68042"/>
                </a:lnTo>
                <a:lnTo>
                  <a:pt x="73502" y="69105"/>
                </a:lnTo>
                <a:lnTo>
                  <a:pt x="82023" y="70168"/>
                </a:lnTo>
                <a:lnTo>
                  <a:pt x="90011" y="71232"/>
                </a:lnTo>
                <a:lnTo>
                  <a:pt x="98000" y="72295"/>
                </a:lnTo>
                <a:lnTo>
                  <a:pt x="105988" y="72826"/>
                </a:lnTo>
                <a:lnTo>
                  <a:pt x="114509" y="73890"/>
                </a:lnTo>
                <a:lnTo>
                  <a:pt x="122497" y="74953"/>
                </a:lnTo>
                <a:lnTo>
                  <a:pt x="130485" y="76016"/>
                </a:lnTo>
                <a:lnTo>
                  <a:pt x="133153" y="73358"/>
                </a:lnTo>
                <a:lnTo>
                  <a:pt x="135814" y="70700"/>
                </a:lnTo>
                <a:lnTo>
                  <a:pt x="137942" y="68042"/>
                </a:lnTo>
                <a:lnTo>
                  <a:pt x="140610" y="65384"/>
                </a:lnTo>
                <a:lnTo>
                  <a:pt x="165639" y="65384"/>
                </a:lnTo>
                <a:lnTo>
                  <a:pt x="173628" y="64852"/>
                </a:lnTo>
                <a:lnTo>
                  <a:pt x="206653" y="64852"/>
                </a:lnTo>
                <a:lnTo>
                  <a:pt x="206653" y="30834"/>
                </a:lnTo>
                <a:lnTo>
                  <a:pt x="198657" y="28708"/>
                </a:lnTo>
                <a:lnTo>
                  <a:pt x="190137" y="26581"/>
                </a:lnTo>
                <a:lnTo>
                  <a:pt x="182148" y="24455"/>
                </a:lnTo>
                <a:lnTo>
                  <a:pt x="174160" y="21797"/>
                </a:lnTo>
                <a:lnTo>
                  <a:pt x="165639" y="19670"/>
                </a:lnTo>
                <a:lnTo>
                  <a:pt x="157651" y="17544"/>
                </a:lnTo>
                <a:lnTo>
                  <a:pt x="149130" y="15417"/>
                </a:lnTo>
                <a:lnTo>
                  <a:pt x="141142" y="13290"/>
                </a:lnTo>
                <a:lnTo>
                  <a:pt x="140078" y="10632"/>
                </a:lnTo>
                <a:lnTo>
                  <a:pt x="138474" y="8506"/>
                </a:lnTo>
                <a:lnTo>
                  <a:pt x="137410" y="5848"/>
                </a:lnTo>
                <a:lnTo>
                  <a:pt x="135814" y="3721"/>
                </a:lnTo>
                <a:lnTo>
                  <a:pt x="132082" y="3189"/>
                </a:lnTo>
                <a:lnTo>
                  <a:pt x="128357" y="2658"/>
                </a:lnTo>
                <a:lnTo>
                  <a:pt x="124093" y="2658"/>
                </a:lnTo>
                <a:lnTo>
                  <a:pt x="120369" y="2126"/>
                </a:lnTo>
                <a:lnTo>
                  <a:pt x="116637" y="1594"/>
                </a:lnTo>
                <a:lnTo>
                  <a:pt x="112380" y="1063"/>
                </a:lnTo>
                <a:lnTo>
                  <a:pt x="108648" y="531"/>
                </a:lnTo>
                <a:lnTo>
                  <a:pt x="104924" y="0"/>
                </a:lnTo>
                <a:lnTo>
                  <a:pt x="98532" y="3721"/>
                </a:lnTo>
                <a:lnTo>
                  <a:pt x="91607" y="7442"/>
                </a:lnTo>
                <a:lnTo>
                  <a:pt x="85215" y="11164"/>
                </a:lnTo>
                <a:lnTo>
                  <a:pt x="78823" y="14885"/>
                </a:lnTo>
                <a:lnTo>
                  <a:pt x="71899" y="19138"/>
                </a:lnTo>
                <a:lnTo>
                  <a:pt x="65506" y="22860"/>
                </a:lnTo>
                <a:lnTo>
                  <a:pt x="59121" y="26581"/>
                </a:lnTo>
                <a:lnTo>
                  <a:pt x="52729" y="30303"/>
                </a:lnTo>
                <a:lnTo>
                  <a:pt x="45805" y="34024"/>
                </a:lnTo>
                <a:lnTo>
                  <a:pt x="39412" y="37738"/>
                </a:lnTo>
                <a:lnTo>
                  <a:pt x="33020" y="41460"/>
                </a:lnTo>
                <a:lnTo>
                  <a:pt x="26097" y="45181"/>
                </a:lnTo>
                <a:lnTo>
                  <a:pt x="19705" y="49434"/>
                </a:lnTo>
                <a:lnTo>
                  <a:pt x="13315" y="53156"/>
                </a:lnTo>
                <a:lnTo>
                  <a:pt x="6390" y="56877"/>
                </a:lnTo>
                <a:lnTo>
                  <a:pt x="0" y="60599"/>
                </a:lnTo>
                <a:lnTo>
                  <a:pt x="7988" y="61662"/>
                </a:lnTo>
                <a:lnTo>
                  <a:pt x="16510" y="62194"/>
                </a:lnTo>
                <a:lnTo>
                  <a:pt x="24499" y="63257"/>
                </a:lnTo>
                <a:lnTo>
                  <a:pt x="32488" y="64320"/>
                </a:lnTo>
                <a:lnTo>
                  <a:pt x="41010" y="65384"/>
                </a:lnTo>
                <a:close/>
              </a:path>
            </a:pathLst>
          </a:custGeom>
          <a:solidFill>
            <a:srgbClr val="2B33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505213" y="5648932"/>
            <a:ext cx="195997" cy="75485"/>
          </a:xfrm>
          <a:custGeom>
            <a:avLst/>
            <a:gdLst/>
            <a:ahLst/>
            <a:cxnLst/>
            <a:rect l="l" t="t" r="r" b="b"/>
            <a:pathLst>
              <a:path w="195997" h="75485">
                <a:moveTo>
                  <a:pt x="7989" y="61662"/>
                </a:moveTo>
                <a:lnTo>
                  <a:pt x="16510" y="62194"/>
                </a:lnTo>
                <a:lnTo>
                  <a:pt x="24499" y="63257"/>
                </a:lnTo>
                <a:lnTo>
                  <a:pt x="33021" y="64320"/>
                </a:lnTo>
                <a:lnTo>
                  <a:pt x="41010" y="64852"/>
                </a:lnTo>
                <a:lnTo>
                  <a:pt x="48998" y="65915"/>
                </a:lnTo>
                <a:lnTo>
                  <a:pt x="57519" y="66978"/>
                </a:lnTo>
                <a:lnTo>
                  <a:pt x="65507" y="68042"/>
                </a:lnTo>
                <a:lnTo>
                  <a:pt x="73496" y="68573"/>
                </a:lnTo>
                <a:lnTo>
                  <a:pt x="82023" y="69637"/>
                </a:lnTo>
                <a:lnTo>
                  <a:pt x="90012" y="70700"/>
                </a:lnTo>
                <a:lnTo>
                  <a:pt x="98532" y="71763"/>
                </a:lnTo>
                <a:lnTo>
                  <a:pt x="106521" y="72295"/>
                </a:lnTo>
                <a:lnTo>
                  <a:pt x="114509" y="73358"/>
                </a:lnTo>
                <a:lnTo>
                  <a:pt x="123030" y="74421"/>
                </a:lnTo>
                <a:lnTo>
                  <a:pt x="131018" y="75485"/>
                </a:lnTo>
                <a:lnTo>
                  <a:pt x="133154" y="72826"/>
                </a:lnTo>
                <a:lnTo>
                  <a:pt x="135282" y="70168"/>
                </a:lnTo>
                <a:lnTo>
                  <a:pt x="137411" y="67510"/>
                </a:lnTo>
                <a:lnTo>
                  <a:pt x="139539" y="64852"/>
                </a:lnTo>
                <a:lnTo>
                  <a:pt x="146463" y="64320"/>
                </a:lnTo>
                <a:lnTo>
                  <a:pt x="153387" y="63789"/>
                </a:lnTo>
                <a:lnTo>
                  <a:pt x="160844" y="63789"/>
                </a:lnTo>
                <a:lnTo>
                  <a:pt x="167768" y="63257"/>
                </a:lnTo>
                <a:lnTo>
                  <a:pt x="174692" y="62725"/>
                </a:lnTo>
                <a:lnTo>
                  <a:pt x="182149" y="62194"/>
                </a:lnTo>
                <a:lnTo>
                  <a:pt x="189073" y="62194"/>
                </a:lnTo>
                <a:lnTo>
                  <a:pt x="195997" y="61662"/>
                </a:lnTo>
                <a:lnTo>
                  <a:pt x="195997" y="29771"/>
                </a:lnTo>
                <a:lnTo>
                  <a:pt x="189073" y="27645"/>
                </a:lnTo>
                <a:lnTo>
                  <a:pt x="182681" y="25518"/>
                </a:lnTo>
                <a:lnTo>
                  <a:pt x="175757" y="23392"/>
                </a:lnTo>
                <a:lnTo>
                  <a:pt x="168832" y="21265"/>
                </a:lnTo>
                <a:lnTo>
                  <a:pt x="161908" y="19670"/>
                </a:lnTo>
                <a:lnTo>
                  <a:pt x="155523" y="17544"/>
                </a:lnTo>
                <a:lnTo>
                  <a:pt x="148599" y="15417"/>
                </a:lnTo>
                <a:lnTo>
                  <a:pt x="141674" y="13290"/>
                </a:lnTo>
                <a:lnTo>
                  <a:pt x="140610" y="11164"/>
                </a:lnTo>
                <a:lnTo>
                  <a:pt x="139007" y="8506"/>
                </a:lnTo>
                <a:lnTo>
                  <a:pt x="137943" y="6379"/>
                </a:lnTo>
                <a:lnTo>
                  <a:pt x="136346" y="4253"/>
                </a:lnTo>
                <a:lnTo>
                  <a:pt x="132614" y="3721"/>
                </a:lnTo>
                <a:lnTo>
                  <a:pt x="128890" y="3189"/>
                </a:lnTo>
                <a:lnTo>
                  <a:pt x="124626" y="2658"/>
                </a:lnTo>
                <a:lnTo>
                  <a:pt x="120902" y="2126"/>
                </a:lnTo>
                <a:lnTo>
                  <a:pt x="117170" y="1594"/>
                </a:lnTo>
                <a:lnTo>
                  <a:pt x="112913" y="1063"/>
                </a:lnTo>
                <a:lnTo>
                  <a:pt x="109181" y="531"/>
                </a:lnTo>
                <a:lnTo>
                  <a:pt x="105457" y="0"/>
                </a:lnTo>
                <a:lnTo>
                  <a:pt x="99064" y="3721"/>
                </a:lnTo>
                <a:lnTo>
                  <a:pt x="92140" y="7442"/>
                </a:lnTo>
                <a:lnTo>
                  <a:pt x="85748" y="11164"/>
                </a:lnTo>
                <a:lnTo>
                  <a:pt x="79356" y="14885"/>
                </a:lnTo>
                <a:lnTo>
                  <a:pt x="72431" y="19138"/>
                </a:lnTo>
                <a:lnTo>
                  <a:pt x="66039" y="22860"/>
                </a:lnTo>
                <a:lnTo>
                  <a:pt x="59115" y="26581"/>
                </a:lnTo>
                <a:lnTo>
                  <a:pt x="52730" y="30303"/>
                </a:lnTo>
                <a:lnTo>
                  <a:pt x="46338" y="34024"/>
                </a:lnTo>
                <a:lnTo>
                  <a:pt x="39412" y="37738"/>
                </a:lnTo>
                <a:lnTo>
                  <a:pt x="33021" y="41460"/>
                </a:lnTo>
                <a:lnTo>
                  <a:pt x="26630" y="45181"/>
                </a:lnTo>
                <a:lnTo>
                  <a:pt x="19706" y="49434"/>
                </a:lnTo>
                <a:lnTo>
                  <a:pt x="13315" y="53156"/>
                </a:lnTo>
                <a:lnTo>
                  <a:pt x="6391" y="56877"/>
                </a:lnTo>
                <a:lnTo>
                  <a:pt x="0" y="60599"/>
                </a:lnTo>
                <a:lnTo>
                  <a:pt x="7989" y="61662"/>
                </a:lnTo>
                <a:close/>
              </a:path>
            </a:pathLst>
          </a:custGeom>
          <a:solidFill>
            <a:srgbClr val="3339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504677" y="5648932"/>
            <a:ext cx="185342" cy="74953"/>
          </a:xfrm>
          <a:custGeom>
            <a:avLst/>
            <a:gdLst/>
            <a:ahLst/>
            <a:cxnLst/>
            <a:rect l="l" t="t" r="r" b="b"/>
            <a:pathLst>
              <a:path w="185342" h="74953">
                <a:moveTo>
                  <a:pt x="8522" y="61662"/>
                </a:moveTo>
                <a:lnTo>
                  <a:pt x="16511" y="62194"/>
                </a:lnTo>
                <a:lnTo>
                  <a:pt x="25032" y="63257"/>
                </a:lnTo>
                <a:lnTo>
                  <a:pt x="33021" y="64320"/>
                </a:lnTo>
                <a:lnTo>
                  <a:pt x="41542" y="64852"/>
                </a:lnTo>
                <a:lnTo>
                  <a:pt x="49531" y="65915"/>
                </a:lnTo>
                <a:lnTo>
                  <a:pt x="57519" y="66978"/>
                </a:lnTo>
                <a:lnTo>
                  <a:pt x="66040" y="67510"/>
                </a:lnTo>
                <a:lnTo>
                  <a:pt x="74028" y="68573"/>
                </a:lnTo>
                <a:lnTo>
                  <a:pt x="82556" y="69637"/>
                </a:lnTo>
                <a:lnTo>
                  <a:pt x="90545" y="70700"/>
                </a:lnTo>
                <a:lnTo>
                  <a:pt x="98533" y="71232"/>
                </a:lnTo>
                <a:lnTo>
                  <a:pt x="107054" y="72295"/>
                </a:lnTo>
                <a:lnTo>
                  <a:pt x="115042" y="73358"/>
                </a:lnTo>
                <a:lnTo>
                  <a:pt x="123563" y="73890"/>
                </a:lnTo>
                <a:lnTo>
                  <a:pt x="131551" y="74953"/>
                </a:lnTo>
                <a:lnTo>
                  <a:pt x="133147" y="72295"/>
                </a:lnTo>
                <a:lnTo>
                  <a:pt x="134751" y="69637"/>
                </a:lnTo>
                <a:lnTo>
                  <a:pt x="136347" y="66978"/>
                </a:lnTo>
                <a:lnTo>
                  <a:pt x="137943" y="64320"/>
                </a:lnTo>
                <a:lnTo>
                  <a:pt x="143804" y="63789"/>
                </a:lnTo>
                <a:lnTo>
                  <a:pt x="149664" y="62725"/>
                </a:lnTo>
                <a:lnTo>
                  <a:pt x="156056" y="62194"/>
                </a:lnTo>
                <a:lnTo>
                  <a:pt x="161909" y="61130"/>
                </a:lnTo>
                <a:lnTo>
                  <a:pt x="167769" y="60599"/>
                </a:lnTo>
                <a:lnTo>
                  <a:pt x="173629" y="60067"/>
                </a:lnTo>
                <a:lnTo>
                  <a:pt x="179489" y="59004"/>
                </a:lnTo>
                <a:lnTo>
                  <a:pt x="185342" y="58472"/>
                </a:lnTo>
                <a:lnTo>
                  <a:pt x="185342" y="28708"/>
                </a:lnTo>
                <a:lnTo>
                  <a:pt x="180021" y="26581"/>
                </a:lnTo>
                <a:lnTo>
                  <a:pt x="174693" y="24986"/>
                </a:lnTo>
                <a:lnTo>
                  <a:pt x="169365" y="22860"/>
                </a:lnTo>
                <a:lnTo>
                  <a:pt x="164044" y="20733"/>
                </a:lnTo>
                <a:lnTo>
                  <a:pt x="158184" y="19138"/>
                </a:lnTo>
                <a:lnTo>
                  <a:pt x="152856" y="17012"/>
                </a:lnTo>
                <a:lnTo>
                  <a:pt x="147528" y="15417"/>
                </a:lnTo>
                <a:lnTo>
                  <a:pt x="142207" y="13290"/>
                </a:lnTo>
                <a:lnTo>
                  <a:pt x="141143" y="11164"/>
                </a:lnTo>
                <a:lnTo>
                  <a:pt x="139540" y="9037"/>
                </a:lnTo>
                <a:lnTo>
                  <a:pt x="138475" y="6911"/>
                </a:lnTo>
                <a:lnTo>
                  <a:pt x="136879" y="4784"/>
                </a:lnTo>
                <a:lnTo>
                  <a:pt x="133147" y="4253"/>
                </a:lnTo>
                <a:lnTo>
                  <a:pt x="129423" y="3721"/>
                </a:lnTo>
                <a:lnTo>
                  <a:pt x="125159" y="3189"/>
                </a:lnTo>
                <a:lnTo>
                  <a:pt x="121434" y="2126"/>
                </a:lnTo>
                <a:lnTo>
                  <a:pt x="117702" y="1594"/>
                </a:lnTo>
                <a:lnTo>
                  <a:pt x="113446" y="1063"/>
                </a:lnTo>
                <a:lnTo>
                  <a:pt x="109714" y="531"/>
                </a:lnTo>
                <a:lnTo>
                  <a:pt x="105990" y="0"/>
                </a:lnTo>
                <a:lnTo>
                  <a:pt x="99065" y="3721"/>
                </a:lnTo>
                <a:lnTo>
                  <a:pt x="92673" y="7442"/>
                </a:lnTo>
                <a:lnTo>
                  <a:pt x="85749" y="11164"/>
                </a:lnTo>
                <a:lnTo>
                  <a:pt x="79356" y="14885"/>
                </a:lnTo>
                <a:lnTo>
                  <a:pt x="72432" y="19138"/>
                </a:lnTo>
                <a:lnTo>
                  <a:pt x="66040" y="22860"/>
                </a:lnTo>
                <a:lnTo>
                  <a:pt x="59648" y="26581"/>
                </a:lnTo>
                <a:lnTo>
                  <a:pt x="52731" y="30303"/>
                </a:lnTo>
                <a:lnTo>
                  <a:pt x="46338" y="34024"/>
                </a:lnTo>
                <a:lnTo>
                  <a:pt x="39413" y="37738"/>
                </a:lnTo>
                <a:lnTo>
                  <a:pt x="33021" y="41460"/>
                </a:lnTo>
                <a:lnTo>
                  <a:pt x="26630" y="45181"/>
                </a:lnTo>
                <a:lnTo>
                  <a:pt x="19706" y="49434"/>
                </a:lnTo>
                <a:lnTo>
                  <a:pt x="13315" y="53156"/>
                </a:lnTo>
                <a:lnTo>
                  <a:pt x="6391" y="56877"/>
                </a:lnTo>
                <a:lnTo>
                  <a:pt x="0" y="60599"/>
                </a:lnTo>
                <a:lnTo>
                  <a:pt x="8522" y="61662"/>
                </a:lnTo>
                <a:close/>
              </a:path>
            </a:pathLst>
          </a:custGeom>
          <a:solidFill>
            <a:srgbClr val="353C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504145" y="5648932"/>
            <a:ext cx="174694" cy="74421"/>
          </a:xfrm>
          <a:custGeom>
            <a:avLst/>
            <a:gdLst/>
            <a:ahLst/>
            <a:cxnLst/>
            <a:rect l="l" t="t" r="r" b="b"/>
            <a:pathLst>
              <a:path w="174694" h="74421">
                <a:moveTo>
                  <a:pt x="74561" y="68042"/>
                </a:moveTo>
                <a:lnTo>
                  <a:pt x="82557" y="69105"/>
                </a:lnTo>
                <a:lnTo>
                  <a:pt x="91078" y="70168"/>
                </a:lnTo>
                <a:lnTo>
                  <a:pt x="99066" y="70700"/>
                </a:lnTo>
                <a:lnTo>
                  <a:pt x="107586" y="71763"/>
                </a:lnTo>
                <a:lnTo>
                  <a:pt x="115575" y="72826"/>
                </a:lnTo>
                <a:lnTo>
                  <a:pt x="124095" y="73358"/>
                </a:lnTo>
                <a:lnTo>
                  <a:pt x="132084" y="74421"/>
                </a:lnTo>
                <a:lnTo>
                  <a:pt x="133148" y="71763"/>
                </a:lnTo>
                <a:lnTo>
                  <a:pt x="134752" y="69105"/>
                </a:lnTo>
                <a:lnTo>
                  <a:pt x="135816" y="66447"/>
                </a:lnTo>
                <a:lnTo>
                  <a:pt x="136880" y="63789"/>
                </a:lnTo>
                <a:lnTo>
                  <a:pt x="141676" y="62725"/>
                </a:lnTo>
                <a:lnTo>
                  <a:pt x="146465" y="61662"/>
                </a:lnTo>
                <a:lnTo>
                  <a:pt x="151261" y="60599"/>
                </a:lnTo>
                <a:lnTo>
                  <a:pt x="156049" y="59536"/>
                </a:lnTo>
                <a:lnTo>
                  <a:pt x="160313" y="59004"/>
                </a:lnTo>
                <a:lnTo>
                  <a:pt x="165109" y="57941"/>
                </a:lnTo>
                <a:lnTo>
                  <a:pt x="169898" y="56877"/>
                </a:lnTo>
                <a:lnTo>
                  <a:pt x="174694" y="55814"/>
                </a:lnTo>
                <a:lnTo>
                  <a:pt x="174694" y="27645"/>
                </a:lnTo>
                <a:lnTo>
                  <a:pt x="170962" y="26050"/>
                </a:lnTo>
                <a:lnTo>
                  <a:pt x="166705" y="23923"/>
                </a:lnTo>
                <a:lnTo>
                  <a:pt x="162974" y="22328"/>
                </a:lnTo>
                <a:lnTo>
                  <a:pt x="158717" y="20202"/>
                </a:lnTo>
                <a:lnTo>
                  <a:pt x="154985" y="18607"/>
                </a:lnTo>
                <a:lnTo>
                  <a:pt x="150729" y="17012"/>
                </a:lnTo>
                <a:lnTo>
                  <a:pt x="146997" y="14885"/>
                </a:lnTo>
                <a:lnTo>
                  <a:pt x="142740" y="13290"/>
                </a:lnTo>
                <a:lnTo>
                  <a:pt x="141676" y="11164"/>
                </a:lnTo>
                <a:lnTo>
                  <a:pt x="140072" y="9037"/>
                </a:lnTo>
                <a:lnTo>
                  <a:pt x="139008" y="6911"/>
                </a:lnTo>
                <a:lnTo>
                  <a:pt x="137412" y="4784"/>
                </a:lnTo>
                <a:lnTo>
                  <a:pt x="133680" y="4253"/>
                </a:lnTo>
                <a:lnTo>
                  <a:pt x="129956" y="3721"/>
                </a:lnTo>
                <a:lnTo>
                  <a:pt x="125692" y="3189"/>
                </a:lnTo>
                <a:lnTo>
                  <a:pt x="121967" y="2126"/>
                </a:lnTo>
                <a:lnTo>
                  <a:pt x="118235" y="1594"/>
                </a:lnTo>
                <a:lnTo>
                  <a:pt x="113979" y="1063"/>
                </a:lnTo>
                <a:lnTo>
                  <a:pt x="110247" y="531"/>
                </a:lnTo>
                <a:lnTo>
                  <a:pt x="106522" y="0"/>
                </a:lnTo>
                <a:lnTo>
                  <a:pt x="99598" y="3721"/>
                </a:lnTo>
                <a:lnTo>
                  <a:pt x="93206" y="7442"/>
                </a:lnTo>
                <a:lnTo>
                  <a:pt x="86281" y="11164"/>
                </a:lnTo>
                <a:lnTo>
                  <a:pt x="79889" y="14885"/>
                </a:lnTo>
                <a:lnTo>
                  <a:pt x="72965" y="19138"/>
                </a:lnTo>
                <a:lnTo>
                  <a:pt x="66573" y="22860"/>
                </a:lnTo>
                <a:lnTo>
                  <a:pt x="59648" y="26581"/>
                </a:lnTo>
                <a:lnTo>
                  <a:pt x="53263" y="30303"/>
                </a:lnTo>
                <a:lnTo>
                  <a:pt x="46871" y="34024"/>
                </a:lnTo>
                <a:lnTo>
                  <a:pt x="39945" y="37738"/>
                </a:lnTo>
                <a:lnTo>
                  <a:pt x="33554" y="41460"/>
                </a:lnTo>
                <a:lnTo>
                  <a:pt x="26630" y="45181"/>
                </a:lnTo>
                <a:lnTo>
                  <a:pt x="20239" y="49434"/>
                </a:lnTo>
                <a:lnTo>
                  <a:pt x="13315" y="53156"/>
                </a:lnTo>
                <a:lnTo>
                  <a:pt x="6924" y="56877"/>
                </a:lnTo>
                <a:lnTo>
                  <a:pt x="0" y="60599"/>
                </a:lnTo>
                <a:lnTo>
                  <a:pt x="8522" y="61662"/>
                </a:lnTo>
                <a:lnTo>
                  <a:pt x="16511" y="62194"/>
                </a:lnTo>
                <a:lnTo>
                  <a:pt x="25032" y="63257"/>
                </a:lnTo>
                <a:lnTo>
                  <a:pt x="33021" y="63789"/>
                </a:lnTo>
                <a:lnTo>
                  <a:pt x="41543" y="64852"/>
                </a:lnTo>
                <a:lnTo>
                  <a:pt x="49532" y="65384"/>
                </a:lnTo>
                <a:lnTo>
                  <a:pt x="58052" y="66447"/>
                </a:lnTo>
                <a:lnTo>
                  <a:pt x="66041" y="67510"/>
                </a:lnTo>
                <a:lnTo>
                  <a:pt x="74561" y="68042"/>
                </a:lnTo>
                <a:close/>
              </a:path>
            </a:pathLst>
          </a:custGeom>
          <a:solidFill>
            <a:srgbClr val="3842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503613" y="5648929"/>
            <a:ext cx="164038" cy="73890"/>
          </a:xfrm>
          <a:custGeom>
            <a:avLst/>
            <a:gdLst/>
            <a:ahLst/>
            <a:cxnLst/>
            <a:rect l="l" t="t" r="r" b="b"/>
            <a:pathLst>
              <a:path w="164038" h="73890">
                <a:moveTo>
                  <a:pt x="107054" y="0"/>
                </a:moveTo>
                <a:lnTo>
                  <a:pt x="0" y="60599"/>
                </a:lnTo>
                <a:lnTo>
                  <a:pt x="132616" y="73890"/>
                </a:lnTo>
                <a:lnTo>
                  <a:pt x="135284" y="63257"/>
                </a:lnTo>
                <a:lnTo>
                  <a:pt x="164038" y="52624"/>
                </a:lnTo>
                <a:lnTo>
                  <a:pt x="164038" y="26581"/>
                </a:lnTo>
                <a:lnTo>
                  <a:pt x="143272" y="13290"/>
                </a:lnTo>
                <a:lnTo>
                  <a:pt x="137944" y="5316"/>
                </a:lnTo>
                <a:lnTo>
                  <a:pt x="107054" y="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708133" y="5589928"/>
            <a:ext cx="169900" cy="24979"/>
          </a:xfrm>
          <a:custGeom>
            <a:avLst/>
            <a:gdLst/>
            <a:ahLst/>
            <a:cxnLst/>
            <a:rect l="l" t="t" r="r" b="b"/>
            <a:pathLst>
              <a:path w="169900" h="24979">
                <a:moveTo>
                  <a:pt x="16508" y="0"/>
                </a:moveTo>
                <a:lnTo>
                  <a:pt x="0" y="4784"/>
                </a:lnTo>
                <a:lnTo>
                  <a:pt x="156052" y="24979"/>
                </a:lnTo>
                <a:lnTo>
                  <a:pt x="169900" y="17005"/>
                </a:lnTo>
                <a:lnTo>
                  <a:pt x="16508" y="0"/>
                </a:lnTo>
                <a:close/>
              </a:path>
            </a:pathLst>
          </a:custGeom>
          <a:solidFill>
            <a:srgbClr val="9F91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655409" y="5588862"/>
            <a:ext cx="72967" cy="31890"/>
          </a:xfrm>
          <a:custGeom>
            <a:avLst/>
            <a:gdLst/>
            <a:ahLst/>
            <a:cxnLst/>
            <a:rect l="l" t="t" r="r" b="b"/>
            <a:pathLst>
              <a:path w="72967" h="31890">
                <a:moveTo>
                  <a:pt x="0" y="31890"/>
                </a:moveTo>
                <a:lnTo>
                  <a:pt x="17573" y="31890"/>
                </a:lnTo>
                <a:lnTo>
                  <a:pt x="72967" y="7442"/>
                </a:lnTo>
                <a:lnTo>
                  <a:pt x="68703" y="0"/>
                </a:lnTo>
                <a:lnTo>
                  <a:pt x="0" y="31890"/>
                </a:lnTo>
                <a:close/>
              </a:path>
            </a:pathLst>
          </a:custGeom>
          <a:solidFill>
            <a:srgbClr val="394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709729" y="5724949"/>
            <a:ext cx="445254" cy="78675"/>
          </a:xfrm>
          <a:custGeom>
            <a:avLst/>
            <a:gdLst/>
            <a:ahLst/>
            <a:cxnLst/>
            <a:rect l="l" t="t" r="r" b="b"/>
            <a:pathLst>
              <a:path w="445254" h="78675">
                <a:moveTo>
                  <a:pt x="445254" y="50501"/>
                </a:moveTo>
                <a:lnTo>
                  <a:pt x="367498" y="45181"/>
                </a:lnTo>
                <a:lnTo>
                  <a:pt x="236476" y="30303"/>
                </a:lnTo>
                <a:lnTo>
                  <a:pt x="152327" y="14885"/>
                </a:lnTo>
                <a:lnTo>
                  <a:pt x="0" y="0"/>
                </a:lnTo>
                <a:lnTo>
                  <a:pt x="193333" y="27645"/>
                </a:lnTo>
                <a:lnTo>
                  <a:pt x="193333" y="44118"/>
                </a:lnTo>
                <a:lnTo>
                  <a:pt x="399984" y="78675"/>
                </a:lnTo>
                <a:lnTo>
                  <a:pt x="445254" y="50501"/>
                </a:lnTo>
                <a:close/>
              </a:path>
            </a:pathLst>
          </a:custGeom>
          <a:solidFill>
            <a:srgbClr val="4235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202393" y="5667008"/>
            <a:ext cx="131539" cy="72295"/>
          </a:xfrm>
          <a:custGeom>
            <a:avLst/>
            <a:gdLst/>
            <a:ahLst/>
            <a:cxnLst/>
            <a:rect l="l" t="t" r="r" b="b"/>
            <a:pathLst>
              <a:path w="131539" h="72295">
                <a:moveTo>
                  <a:pt x="77741" y="18599"/>
                </a:moveTo>
                <a:lnTo>
                  <a:pt x="52689" y="20726"/>
                </a:lnTo>
                <a:lnTo>
                  <a:pt x="25051" y="20726"/>
                </a:lnTo>
                <a:lnTo>
                  <a:pt x="0" y="52093"/>
                </a:lnTo>
                <a:lnTo>
                  <a:pt x="0" y="66978"/>
                </a:lnTo>
                <a:lnTo>
                  <a:pt x="19730" y="72295"/>
                </a:lnTo>
                <a:lnTo>
                  <a:pt x="131539" y="6379"/>
                </a:lnTo>
                <a:lnTo>
                  <a:pt x="86313" y="0"/>
                </a:lnTo>
                <a:lnTo>
                  <a:pt x="77741" y="18599"/>
                </a:lnTo>
                <a:close/>
              </a:path>
            </a:pathLst>
          </a:custGeom>
          <a:solidFill>
            <a:srgbClr val="4235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077230" y="5538888"/>
            <a:ext cx="230615" cy="174362"/>
          </a:xfrm>
          <a:custGeom>
            <a:avLst/>
            <a:gdLst/>
            <a:ahLst/>
            <a:cxnLst/>
            <a:rect l="l" t="t" r="r" b="b"/>
            <a:pathLst>
              <a:path w="230615" h="174362">
                <a:moveTo>
                  <a:pt x="0" y="130775"/>
                </a:moveTo>
                <a:lnTo>
                  <a:pt x="532" y="174362"/>
                </a:lnTo>
                <a:lnTo>
                  <a:pt x="230615" y="35088"/>
                </a:lnTo>
                <a:lnTo>
                  <a:pt x="228990" y="0"/>
                </a:lnTo>
                <a:lnTo>
                  <a:pt x="0" y="130775"/>
                </a:lnTo>
                <a:close/>
              </a:path>
            </a:pathLst>
          </a:custGeom>
          <a:solidFill>
            <a:srgbClr val="000E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091611" y="5538888"/>
            <a:ext cx="216235" cy="165856"/>
          </a:xfrm>
          <a:custGeom>
            <a:avLst/>
            <a:gdLst/>
            <a:ahLst/>
            <a:cxnLst/>
            <a:rect l="l" t="t" r="r" b="b"/>
            <a:pathLst>
              <a:path w="216235" h="165856">
                <a:moveTo>
                  <a:pt x="532" y="165856"/>
                </a:moveTo>
                <a:lnTo>
                  <a:pt x="13848" y="157881"/>
                </a:lnTo>
                <a:lnTo>
                  <a:pt x="27697" y="149375"/>
                </a:lnTo>
                <a:lnTo>
                  <a:pt x="41006" y="141408"/>
                </a:lnTo>
                <a:lnTo>
                  <a:pt x="54855" y="132902"/>
                </a:lnTo>
                <a:lnTo>
                  <a:pt x="68171" y="124927"/>
                </a:lnTo>
                <a:lnTo>
                  <a:pt x="82020" y="116952"/>
                </a:lnTo>
                <a:lnTo>
                  <a:pt x="95336" y="108446"/>
                </a:lnTo>
                <a:lnTo>
                  <a:pt x="109185" y="100472"/>
                </a:lnTo>
                <a:lnTo>
                  <a:pt x="122494" y="92497"/>
                </a:lnTo>
                <a:lnTo>
                  <a:pt x="135833" y="83991"/>
                </a:lnTo>
                <a:lnTo>
                  <a:pt x="149652" y="76016"/>
                </a:lnTo>
                <a:lnTo>
                  <a:pt x="162954" y="67510"/>
                </a:lnTo>
                <a:lnTo>
                  <a:pt x="176255" y="59543"/>
                </a:lnTo>
                <a:lnTo>
                  <a:pt x="189631" y="51568"/>
                </a:lnTo>
                <a:lnTo>
                  <a:pt x="202933" y="43062"/>
                </a:lnTo>
                <a:lnTo>
                  <a:pt x="216235" y="35088"/>
                </a:lnTo>
                <a:lnTo>
                  <a:pt x="216235" y="26050"/>
                </a:lnTo>
                <a:lnTo>
                  <a:pt x="215717" y="17544"/>
                </a:lnTo>
                <a:lnTo>
                  <a:pt x="215717" y="8506"/>
                </a:lnTo>
                <a:lnTo>
                  <a:pt x="215200" y="0"/>
                </a:lnTo>
                <a:lnTo>
                  <a:pt x="201824" y="7442"/>
                </a:lnTo>
                <a:lnTo>
                  <a:pt x="188523" y="15417"/>
                </a:lnTo>
                <a:lnTo>
                  <a:pt x="175221" y="22860"/>
                </a:lnTo>
                <a:lnTo>
                  <a:pt x="161402" y="30834"/>
                </a:lnTo>
                <a:lnTo>
                  <a:pt x="148026" y="38277"/>
                </a:lnTo>
                <a:lnTo>
                  <a:pt x="134724" y="46252"/>
                </a:lnTo>
                <a:lnTo>
                  <a:pt x="121430" y="53695"/>
                </a:lnTo>
                <a:lnTo>
                  <a:pt x="107581" y="61130"/>
                </a:lnTo>
                <a:lnTo>
                  <a:pt x="94272" y="69105"/>
                </a:lnTo>
                <a:lnTo>
                  <a:pt x="80956" y="76548"/>
                </a:lnTo>
                <a:lnTo>
                  <a:pt x="67639" y="84522"/>
                </a:lnTo>
                <a:lnTo>
                  <a:pt x="53790" y="91965"/>
                </a:lnTo>
                <a:lnTo>
                  <a:pt x="40474" y="99940"/>
                </a:lnTo>
                <a:lnTo>
                  <a:pt x="27165" y="107383"/>
                </a:lnTo>
                <a:lnTo>
                  <a:pt x="13316" y="115357"/>
                </a:lnTo>
                <a:lnTo>
                  <a:pt x="0" y="122800"/>
                </a:lnTo>
                <a:lnTo>
                  <a:pt x="0" y="155223"/>
                </a:lnTo>
                <a:lnTo>
                  <a:pt x="532" y="165856"/>
                </a:lnTo>
                <a:close/>
              </a:path>
            </a:pathLst>
          </a:custGeom>
          <a:solidFill>
            <a:srgbClr val="0011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105460" y="5538891"/>
            <a:ext cx="202903" cy="157349"/>
          </a:xfrm>
          <a:custGeom>
            <a:avLst/>
            <a:gdLst/>
            <a:ahLst/>
            <a:cxnLst/>
            <a:rect l="l" t="t" r="r" b="b"/>
            <a:pathLst>
              <a:path w="202903" h="157349">
                <a:moveTo>
                  <a:pt x="202386" y="17544"/>
                </a:moveTo>
                <a:lnTo>
                  <a:pt x="201869" y="8506"/>
                </a:lnTo>
                <a:lnTo>
                  <a:pt x="201351" y="0"/>
                </a:lnTo>
                <a:lnTo>
                  <a:pt x="189084" y="6911"/>
                </a:lnTo>
                <a:lnTo>
                  <a:pt x="176300" y="14354"/>
                </a:lnTo>
                <a:lnTo>
                  <a:pt x="164033" y="21265"/>
                </a:lnTo>
                <a:lnTo>
                  <a:pt x="151248" y="28708"/>
                </a:lnTo>
                <a:lnTo>
                  <a:pt x="138981" y="35619"/>
                </a:lnTo>
                <a:lnTo>
                  <a:pt x="126196" y="43062"/>
                </a:lnTo>
                <a:lnTo>
                  <a:pt x="113412" y="49973"/>
                </a:lnTo>
                <a:lnTo>
                  <a:pt x="101189" y="57416"/>
                </a:lnTo>
                <a:lnTo>
                  <a:pt x="88412" y="64320"/>
                </a:lnTo>
                <a:lnTo>
                  <a:pt x="75627" y="71763"/>
                </a:lnTo>
                <a:lnTo>
                  <a:pt x="63375" y="78674"/>
                </a:lnTo>
                <a:lnTo>
                  <a:pt x="50598" y="86117"/>
                </a:lnTo>
                <a:lnTo>
                  <a:pt x="37813" y="93029"/>
                </a:lnTo>
                <a:lnTo>
                  <a:pt x="25561" y="100472"/>
                </a:lnTo>
                <a:lnTo>
                  <a:pt x="12777" y="107383"/>
                </a:lnTo>
                <a:lnTo>
                  <a:pt x="0" y="114826"/>
                </a:lnTo>
                <a:lnTo>
                  <a:pt x="0" y="125459"/>
                </a:lnTo>
                <a:lnTo>
                  <a:pt x="532" y="136091"/>
                </a:lnTo>
                <a:lnTo>
                  <a:pt x="532" y="157349"/>
                </a:lnTo>
                <a:lnTo>
                  <a:pt x="13316" y="149907"/>
                </a:lnTo>
                <a:lnTo>
                  <a:pt x="26093" y="141939"/>
                </a:lnTo>
                <a:lnTo>
                  <a:pt x="38878" y="134496"/>
                </a:lnTo>
                <a:lnTo>
                  <a:pt x="51130" y="127053"/>
                </a:lnTo>
                <a:lnTo>
                  <a:pt x="63907" y="119079"/>
                </a:lnTo>
                <a:lnTo>
                  <a:pt x="76692" y="111636"/>
                </a:lnTo>
                <a:lnTo>
                  <a:pt x="89476" y="104193"/>
                </a:lnTo>
                <a:lnTo>
                  <a:pt x="102261" y="96219"/>
                </a:lnTo>
                <a:lnTo>
                  <a:pt x="115038" y="88776"/>
                </a:lnTo>
                <a:lnTo>
                  <a:pt x="127305" y="81333"/>
                </a:lnTo>
                <a:lnTo>
                  <a:pt x="140089" y="73358"/>
                </a:lnTo>
                <a:lnTo>
                  <a:pt x="152874" y="65915"/>
                </a:lnTo>
                <a:lnTo>
                  <a:pt x="165141" y="57948"/>
                </a:lnTo>
                <a:lnTo>
                  <a:pt x="177852" y="50505"/>
                </a:lnTo>
                <a:lnTo>
                  <a:pt x="190636" y="42531"/>
                </a:lnTo>
                <a:lnTo>
                  <a:pt x="202903" y="35088"/>
                </a:lnTo>
                <a:lnTo>
                  <a:pt x="202386" y="26050"/>
                </a:lnTo>
                <a:lnTo>
                  <a:pt x="202386" y="17544"/>
                </a:lnTo>
                <a:close/>
              </a:path>
            </a:pathLst>
          </a:custGeom>
          <a:solidFill>
            <a:srgbClr val="0011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119840" y="5538891"/>
            <a:ext cx="188523" cy="149375"/>
          </a:xfrm>
          <a:custGeom>
            <a:avLst/>
            <a:gdLst/>
            <a:ahLst/>
            <a:cxnLst/>
            <a:rect l="l" t="t" r="r" b="b"/>
            <a:pathLst>
              <a:path w="188523" h="149375">
                <a:moveTo>
                  <a:pt x="187488" y="8506"/>
                </a:moveTo>
                <a:lnTo>
                  <a:pt x="187488" y="0"/>
                </a:lnTo>
                <a:lnTo>
                  <a:pt x="175738" y="6911"/>
                </a:lnTo>
                <a:lnTo>
                  <a:pt x="164062" y="13290"/>
                </a:lnTo>
                <a:lnTo>
                  <a:pt x="152312" y="20202"/>
                </a:lnTo>
                <a:lnTo>
                  <a:pt x="140636" y="26581"/>
                </a:lnTo>
                <a:lnTo>
                  <a:pt x="128886" y="33493"/>
                </a:lnTo>
                <a:lnTo>
                  <a:pt x="117136" y="39872"/>
                </a:lnTo>
                <a:lnTo>
                  <a:pt x="105460" y="46784"/>
                </a:lnTo>
                <a:lnTo>
                  <a:pt x="93733" y="53163"/>
                </a:lnTo>
                <a:lnTo>
                  <a:pt x="82020" y="60075"/>
                </a:lnTo>
                <a:lnTo>
                  <a:pt x="70299" y="66447"/>
                </a:lnTo>
                <a:lnTo>
                  <a:pt x="58586" y="73358"/>
                </a:lnTo>
                <a:lnTo>
                  <a:pt x="46866" y="79738"/>
                </a:lnTo>
                <a:lnTo>
                  <a:pt x="35146" y="86649"/>
                </a:lnTo>
                <a:lnTo>
                  <a:pt x="23433" y="93029"/>
                </a:lnTo>
                <a:lnTo>
                  <a:pt x="11712" y="99940"/>
                </a:lnTo>
                <a:lnTo>
                  <a:pt x="0" y="106320"/>
                </a:lnTo>
                <a:lnTo>
                  <a:pt x="0" y="149375"/>
                </a:lnTo>
                <a:lnTo>
                  <a:pt x="11712" y="142471"/>
                </a:lnTo>
                <a:lnTo>
                  <a:pt x="23965" y="135028"/>
                </a:lnTo>
                <a:lnTo>
                  <a:pt x="35678" y="128117"/>
                </a:lnTo>
                <a:lnTo>
                  <a:pt x="47398" y="120674"/>
                </a:lnTo>
                <a:lnTo>
                  <a:pt x="59119" y="113763"/>
                </a:lnTo>
                <a:lnTo>
                  <a:pt x="71364" y="106320"/>
                </a:lnTo>
                <a:lnTo>
                  <a:pt x="83084" y="99408"/>
                </a:lnTo>
                <a:lnTo>
                  <a:pt x="94797" y="91965"/>
                </a:lnTo>
                <a:lnTo>
                  <a:pt x="106495" y="85054"/>
                </a:lnTo>
                <a:lnTo>
                  <a:pt x="118245" y="78143"/>
                </a:lnTo>
                <a:lnTo>
                  <a:pt x="129921" y="70700"/>
                </a:lnTo>
                <a:lnTo>
                  <a:pt x="141671" y="63789"/>
                </a:lnTo>
                <a:lnTo>
                  <a:pt x="153421" y="56353"/>
                </a:lnTo>
                <a:lnTo>
                  <a:pt x="165097" y="49442"/>
                </a:lnTo>
                <a:lnTo>
                  <a:pt x="176847" y="41999"/>
                </a:lnTo>
                <a:lnTo>
                  <a:pt x="188523" y="35088"/>
                </a:lnTo>
                <a:lnTo>
                  <a:pt x="188005" y="26050"/>
                </a:lnTo>
                <a:lnTo>
                  <a:pt x="188005" y="17544"/>
                </a:lnTo>
                <a:lnTo>
                  <a:pt x="187488" y="8506"/>
                </a:lnTo>
                <a:close/>
              </a:path>
            </a:pathLst>
          </a:custGeom>
          <a:solidFill>
            <a:srgbClr val="0013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133149" y="5538888"/>
            <a:ext cx="175731" cy="140876"/>
          </a:xfrm>
          <a:custGeom>
            <a:avLst/>
            <a:gdLst/>
            <a:ahLst/>
            <a:cxnLst/>
            <a:rect l="l" t="t" r="r" b="b"/>
            <a:pathLst>
              <a:path w="175731" h="140876">
                <a:moveTo>
                  <a:pt x="175213" y="17544"/>
                </a:moveTo>
                <a:lnTo>
                  <a:pt x="174696" y="9037"/>
                </a:lnTo>
                <a:lnTo>
                  <a:pt x="174179" y="0"/>
                </a:lnTo>
                <a:lnTo>
                  <a:pt x="163537" y="6379"/>
                </a:lnTo>
                <a:lnTo>
                  <a:pt x="152896" y="12227"/>
                </a:lnTo>
                <a:lnTo>
                  <a:pt x="142181" y="18607"/>
                </a:lnTo>
                <a:lnTo>
                  <a:pt x="131022" y="24455"/>
                </a:lnTo>
                <a:lnTo>
                  <a:pt x="120381" y="30834"/>
                </a:lnTo>
                <a:lnTo>
                  <a:pt x="109739" y="36682"/>
                </a:lnTo>
                <a:lnTo>
                  <a:pt x="98507" y="43062"/>
                </a:lnTo>
                <a:lnTo>
                  <a:pt x="87865" y="48910"/>
                </a:lnTo>
                <a:lnTo>
                  <a:pt x="76699" y="55290"/>
                </a:lnTo>
                <a:lnTo>
                  <a:pt x="66043" y="61662"/>
                </a:lnTo>
                <a:lnTo>
                  <a:pt x="54862" y="67510"/>
                </a:lnTo>
                <a:lnTo>
                  <a:pt x="43674" y="73890"/>
                </a:lnTo>
                <a:lnTo>
                  <a:pt x="33025" y="79738"/>
                </a:lnTo>
                <a:lnTo>
                  <a:pt x="21837" y="86117"/>
                </a:lnTo>
                <a:lnTo>
                  <a:pt x="11188" y="91965"/>
                </a:lnTo>
                <a:lnTo>
                  <a:pt x="0" y="98345"/>
                </a:lnTo>
                <a:lnTo>
                  <a:pt x="539" y="108978"/>
                </a:lnTo>
                <a:lnTo>
                  <a:pt x="539" y="130243"/>
                </a:lnTo>
                <a:lnTo>
                  <a:pt x="1071" y="140876"/>
                </a:lnTo>
                <a:lnTo>
                  <a:pt x="12252" y="134496"/>
                </a:lnTo>
                <a:lnTo>
                  <a:pt x="22908" y="127585"/>
                </a:lnTo>
                <a:lnTo>
                  <a:pt x="34089" y="121205"/>
                </a:lnTo>
                <a:lnTo>
                  <a:pt x="44745" y="114294"/>
                </a:lnTo>
                <a:lnTo>
                  <a:pt x="55926" y="107915"/>
                </a:lnTo>
                <a:lnTo>
                  <a:pt x="67114" y="101535"/>
                </a:lnTo>
                <a:lnTo>
                  <a:pt x="77763" y="94624"/>
                </a:lnTo>
                <a:lnTo>
                  <a:pt x="88974" y="88244"/>
                </a:lnTo>
                <a:lnTo>
                  <a:pt x="99615" y="81864"/>
                </a:lnTo>
                <a:lnTo>
                  <a:pt x="110774" y="74953"/>
                </a:lnTo>
                <a:lnTo>
                  <a:pt x="121415" y="68573"/>
                </a:lnTo>
                <a:lnTo>
                  <a:pt x="132648" y="61662"/>
                </a:lnTo>
                <a:lnTo>
                  <a:pt x="143289" y="55290"/>
                </a:lnTo>
                <a:lnTo>
                  <a:pt x="153931" y="48910"/>
                </a:lnTo>
                <a:lnTo>
                  <a:pt x="165089" y="41999"/>
                </a:lnTo>
                <a:lnTo>
                  <a:pt x="175731" y="35619"/>
                </a:lnTo>
                <a:lnTo>
                  <a:pt x="175213" y="26581"/>
                </a:lnTo>
                <a:lnTo>
                  <a:pt x="175213" y="17544"/>
                </a:lnTo>
                <a:close/>
              </a:path>
            </a:pathLst>
          </a:custGeom>
          <a:solidFill>
            <a:srgbClr val="0016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147527" y="5538356"/>
            <a:ext cx="161350" cy="132902"/>
          </a:xfrm>
          <a:custGeom>
            <a:avLst/>
            <a:gdLst/>
            <a:ahLst/>
            <a:cxnLst/>
            <a:rect l="l" t="t" r="r" b="b"/>
            <a:pathLst>
              <a:path w="161350" h="132902">
                <a:moveTo>
                  <a:pt x="160315" y="9037"/>
                </a:moveTo>
                <a:lnTo>
                  <a:pt x="160315" y="0"/>
                </a:lnTo>
                <a:lnTo>
                  <a:pt x="150191" y="5848"/>
                </a:lnTo>
                <a:lnTo>
                  <a:pt x="140067" y="11164"/>
                </a:lnTo>
                <a:lnTo>
                  <a:pt x="129943" y="17012"/>
                </a:lnTo>
                <a:lnTo>
                  <a:pt x="120336" y="22860"/>
                </a:lnTo>
                <a:lnTo>
                  <a:pt x="110286" y="28176"/>
                </a:lnTo>
                <a:lnTo>
                  <a:pt x="100162" y="34024"/>
                </a:lnTo>
                <a:lnTo>
                  <a:pt x="90038" y="39872"/>
                </a:lnTo>
                <a:lnTo>
                  <a:pt x="80431" y="45189"/>
                </a:lnTo>
                <a:lnTo>
                  <a:pt x="70307" y="51037"/>
                </a:lnTo>
                <a:lnTo>
                  <a:pt x="60190" y="56885"/>
                </a:lnTo>
                <a:lnTo>
                  <a:pt x="50066" y="62725"/>
                </a:lnTo>
                <a:lnTo>
                  <a:pt x="39949" y="68042"/>
                </a:lnTo>
                <a:lnTo>
                  <a:pt x="30364" y="73890"/>
                </a:lnTo>
                <a:lnTo>
                  <a:pt x="20240" y="79738"/>
                </a:lnTo>
                <a:lnTo>
                  <a:pt x="10124" y="85054"/>
                </a:lnTo>
                <a:lnTo>
                  <a:pt x="0" y="90902"/>
                </a:lnTo>
                <a:lnTo>
                  <a:pt x="0" y="101535"/>
                </a:lnTo>
                <a:lnTo>
                  <a:pt x="532" y="112168"/>
                </a:lnTo>
                <a:lnTo>
                  <a:pt x="532" y="132902"/>
                </a:lnTo>
                <a:lnTo>
                  <a:pt x="10656" y="127053"/>
                </a:lnTo>
                <a:lnTo>
                  <a:pt x="20772" y="120674"/>
                </a:lnTo>
                <a:lnTo>
                  <a:pt x="30897" y="114826"/>
                </a:lnTo>
                <a:lnTo>
                  <a:pt x="41013" y="108446"/>
                </a:lnTo>
                <a:lnTo>
                  <a:pt x="50598" y="102598"/>
                </a:lnTo>
                <a:lnTo>
                  <a:pt x="60722" y="96219"/>
                </a:lnTo>
                <a:lnTo>
                  <a:pt x="70824" y="90371"/>
                </a:lnTo>
                <a:lnTo>
                  <a:pt x="80948" y="84522"/>
                </a:lnTo>
                <a:lnTo>
                  <a:pt x="91072" y="78143"/>
                </a:lnTo>
                <a:lnTo>
                  <a:pt x="101196" y="72295"/>
                </a:lnTo>
                <a:lnTo>
                  <a:pt x="111321" y="66447"/>
                </a:lnTo>
                <a:lnTo>
                  <a:pt x="120927" y="60075"/>
                </a:lnTo>
                <a:lnTo>
                  <a:pt x="131052" y="54227"/>
                </a:lnTo>
                <a:lnTo>
                  <a:pt x="141176" y="48379"/>
                </a:lnTo>
                <a:lnTo>
                  <a:pt x="151226" y="41999"/>
                </a:lnTo>
                <a:lnTo>
                  <a:pt x="161350" y="36151"/>
                </a:lnTo>
                <a:lnTo>
                  <a:pt x="160833" y="27113"/>
                </a:lnTo>
                <a:lnTo>
                  <a:pt x="160833" y="18075"/>
                </a:lnTo>
                <a:lnTo>
                  <a:pt x="160315" y="9037"/>
                </a:lnTo>
                <a:close/>
              </a:path>
            </a:pathLst>
          </a:custGeom>
          <a:solidFill>
            <a:srgbClr val="0018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161379" y="5538359"/>
            <a:ext cx="147501" cy="124395"/>
          </a:xfrm>
          <a:custGeom>
            <a:avLst/>
            <a:gdLst/>
            <a:ahLst/>
            <a:cxnLst/>
            <a:rect l="l" t="t" r="r" b="b"/>
            <a:pathLst>
              <a:path w="147501" h="124395">
                <a:moveTo>
                  <a:pt x="147501" y="27113"/>
                </a:moveTo>
                <a:lnTo>
                  <a:pt x="146984" y="18075"/>
                </a:lnTo>
                <a:lnTo>
                  <a:pt x="146984" y="9037"/>
                </a:lnTo>
                <a:lnTo>
                  <a:pt x="146467" y="0"/>
                </a:lnTo>
                <a:lnTo>
                  <a:pt x="137377" y="5316"/>
                </a:lnTo>
                <a:lnTo>
                  <a:pt x="128362" y="10101"/>
                </a:lnTo>
                <a:lnTo>
                  <a:pt x="118755" y="15417"/>
                </a:lnTo>
                <a:lnTo>
                  <a:pt x="109739" y="20733"/>
                </a:lnTo>
                <a:lnTo>
                  <a:pt x="100650" y="26050"/>
                </a:lnTo>
                <a:lnTo>
                  <a:pt x="91634" y="30834"/>
                </a:lnTo>
                <a:lnTo>
                  <a:pt x="82544" y="36151"/>
                </a:lnTo>
                <a:lnTo>
                  <a:pt x="73529" y="41467"/>
                </a:lnTo>
                <a:lnTo>
                  <a:pt x="63922" y="46784"/>
                </a:lnTo>
                <a:lnTo>
                  <a:pt x="54832" y="51568"/>
                </a:lnTo>
                <a:lnTo>
                  <a:pt x="45802" y="56885"/>
                </a:lnTo>
                <a:lnTo>
                  <a:pt x="36749" y="62194"/>
                </a:lnTo>
                <a:lnTo>
                  <a:pt x="27697" y="67510"/>
                </a:lnTo>
                <a:lnTo>
                  <a:pt x="18112" y="72295"/>
                </a:lnTo>
                <a:lnTo>
                  <a:pt x="9059" y="77611"/>
                </a:lnTo>
                <a:lnTo>
                  <a:pt x="0" y="82928"/>
                </a:lnTo>
                <a:lnTo>
                  <a:pt x="0" y="93029"/>
                </a:lnTo>
                <a:lnTo>
                  <a:pt x="532" y="103661"/>
                </a:lnTo>
                <a:lnTo>
                  <a:pt x="532" y="124395"/>
                </a:lnTo>
                <a:lnTo>
                  <a:pt x="9592" y="119079"/>
                </a:lnTo>
                <a:lnTo>
                  <a:pt x="19176" y="113231"/>
                </a:lnTo>
                <a:lnTo>
                  <a:pt x="28229" y="107915"/>
                </a:lnTo>
                <a:lnTo>
                  <a:pt x="37281" y="102067"/>
                </a:lnTo>
                <a:lnTo>
                  <a:pt x="46873" y="96750"/>
                </a:lnTo>
                <a:lnTo>
                  <a:pt x="55941" y="90902"/>
                </a:lnTo>
                <a:lnTo>
                  <a:pt x="64957" y="85586"/>
                </a:lnTo>
                <a:lnTo>
                  <a:pt x="74046" y="80269"/>
                </a:lnTo>
                <a:lnTo>
                  <a:pt x="83653" y="74421"/>
                </a:lnTo>
                <a:lnTo>
                  <a:pt x="92669" y="69105"/>
                </a:lnTo>
                <a:lnTo>
                  <a:pt x="101758" y="63789"/>
                </a:lnTo>
                <a:lnTo>
                  <a:pt x="110774" y="57948"/>
                </a:lnTo>
                <a:lnTo>
                  <a:pt x="119863" y="52632"/>
                </a:lnTo>
                <a:lnTo>
                  <a:pt x="129396" y="47315"/>
                </a:lnTo>
                <a:lnTo>
                  <a:pt x="138486" y="41467"/>
                </a:lnTo>
                <a:lnTo>
                  <a:pt x="147501" y="36151"/>
                </a:lnTo>
                <a:lnTo>
                  <a:pt x="147501" y="27113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175224" y="5538359"/>
            <a:ext cx="134244" cy="115889"/>
          </a:xfrm>
          <a:custGeom>
            <a:avLst/>
            <a:gdLst/>
            <a:ahLst/>
            <a:cxnLst/>
            <a:rect l="l" t="t" r="r" b="b"/>
            <a:pathLst>
              <a:path w="134244" h="115889">
                <a:moveTo>
                  <a:pt x="133653" y="18075"/>
                </a:moveTo>
                <a:lnTo>
                  <a:pt x="133135" y="9037"/>
                </a:lnTo>
                <a:lnTo>
                  <a:pt x="132618" y="0"/>
                </a:lnTo>
                <a:lnTo>
                  <a:pt x="124120" y="4784"/>
                </a:lnTo>
                <a:lnTo>
                  <a:pt x="116139" y="9569"/>
                </a:lnTo>
                <a:lnTo>
                  <a:pt x="107567" y="13822"/>
                </a:lnTo>
                <a:lnTo>
                  <a:pt x="99585" y="18607"/>
                </a:lnTo>
                <a:lnTo>
                  <a:pt x="91087" y="23392"/>
                </a:lnTo>
                <a:lnTo>
                  <a:pt x="83106" y="28176"/>
                </a:lnTo>
                <a:lnTo>
                  <a:pt x="74534" y="32961"/>
                </a:lnTo>
                <a:lnTo>
                  <a:pt x="66553" y="37214"/>
                </a:lnTo>
                <a:lnTo>
                  <a:pt x="58054" y="41999"/>
                </a:lnTo>
                <a:lnTo>
                  <a:pt x="50073" y="46784"/>
                </a:lnTo>
                <a:lnTo>
                  <a:pt x="41575" y="51568"/>
                </a:lnTo>
                <a:lnTo>
                  <a:pt x="33557" y="56353"/>
                </a:lnTo>
                <a:lnTo>
                  <a:pt x="25036" y="61138"/>
                </a:lnTo>
                <a:lnTo>
                  <a:pt x="16508" y="65384"/>
                </a:lnTo>
                <a:lnTo>
                  <a:pt x="8520" y="70168"/>
                </a:lnTo>
                <a:lnTo>
                  <a:pt x="0" y="74953"/>
                </a:lnTo>
                <a:lnTo>
                  <a:pt x="532" y="85054"/>
                </a:lnTo>
                <a:lnTo>
                  <a:pt x="532" y="105788"/>
                </a:lnTo>
                <a:lnTo>
                  <a:pt x="1064" y="115889"/>
                </a:lnTo>
                <a:lnTo>
                  <a:pt x="9584" y="111104"/>
                </a:lnTo>
                <a:lnTo>
                  <a:pt x="17580" y="105788"/>
                </a:lnTo>
                <a:lnTo>
                  <a:pt x="26101" y="101003"/>
                </a:lnTo>
                <a:lnTo>
                  <a:pt x="34621" y="95687"/>
                </a:lnTo>
                <a:lnTo>
                  <a:pt x="42610" y="90902"/>
                </a:lnTo>
                <a:lnTo>
                  <a:pt x="51108" y="86117"/>
                </a:lnTo>
                <a:lnTo>
                  <a:pt x="59089" y="80801"/>
                </a:lnTo>
                <a:lnTo>
                  <a:pt x="67661" y="76016"/>
                </a:lnTo>
                <a:lnTo>
                  <a:pt x="76160" y="71232"/>
                </a:lnTo>
                <a:lnTo>
                  <a:pt x="84141" y="65915"/>
                </a:lnTo>
                <a:lnTo>
                  <a:pt x="92639" y="61138"/>
                </a:lnTo>
                <a:lnTo>
                  <a:pt x="100694" y="55821"/>
                </a:lnTo>
                <a:lnTo>
                  <a:pt x="109192" y="51037"/>
                </a:lnTo>
                <a:lnTo>
                  <a:pt x="117691" y="46252"/>
                </a:lnTo>
                <a:lnTo>
                  <a:pt x="125672" y="40936"/>
                </a:lnTo>
                <a:lnTo>
                  <a:pt x="134244" y="36151"/>
                </a:lnTo>
                <a:lnTo>
                  <a:pt x="133653" y="27113"/>
                </a:lnTo>
                <a:lnTo>
                  <a:pt x="133653" y="18075"/>
                </a:lnTo>
                <a:close/>
              </a:path>
            </a:pathLst>
          </a:custGeom>
          <a:solidFill>
            <a:srgbClr val="001C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189076" y="5538359"/>
            <a:ext cx="120395" cy="107383"/>
          </a:xfrm>
          <a:custGeom>
            <a:avLst/>
            <a:gdLst/>
            <a:ahLst/>
            <a:cxnLst/>
            <a:rect l="l" t="t" r="r" b="b"/>
            <a:pathLst>
              <a:path w="120395" h="107383">
                <a:moveTo>
                  <a:pt x="119804" y="18075"/>
                </a:moveTo>
                <a:lnTo>
                  <a:pt x="119804" y="9037"/>
                </a:lnTo>
                <a:lnTo>
                  <a:pt x="119287" y="0"/>
                </a:lnTo>
                <a:lnTo>
                  <a:pt x="111823" y="4253"/>
                </a:lnTo>
                <a:lnTo>
                  <a:pt x="104359" y="8506"/>
                </a:lnTo>
                <a:lnTo>
                  <a:pt x="96969" y="12759"/>
                </a:lnTo>
                <a:lnTo>
                  <a:pt x="89506" y="16480"/>
                </a:lnTo>
                <a:lnTo>
                  <a:pt x="82042" y="20733"/>
                </a:lnTo>
                <a:lnTo>
                  <a:pt x="74578" y="24986"/>
                </a:lnTo>
                <a:lnTo>
                  <a:pt x="67632" y="29240"/>
                </a:lnTo>
                <a:lnTo>
                  <a:pt x="60168" y="33493"/>
                </a:lnTo>
                <a:lnTo>
                  <a:pt x="52704" y="37746"/>
                </a:lnTo>
                <a:lnTo>
                  <a:pt x="45240" y="41999"/>
                </a:lnTo>
                <a:lnTo>
                  <a:pt x="37850" y="46252"/>
                </a:lnTo>
                <a:lnTo>
                  <a:pt x="30387" y="49973"/>
                </a:lnTo>
                <a:lnTo>
                  <a:pt x="22901" y="54227"/>
                </a:lnTo>
                <a:lnTo>
                  <a:pt x="15444" y="58480"/>
                </a:lnTo>
                <a:lnTo>
                  <a:pt x="7456" y="62725"/>
                </a:lnTo>
                <a:lnTo>
                  <a:pt x="0" y="66978"/>
                </a:lnTo>
                <a:lnTo>
                  <a:pt x="532" y="77080"/>
                </a:lnTo>
                <a:lnTo>
                  <a:pt x="532" y="87181"/>
                </a:lnTo>
                <a:lnTo>
                  <a:pt x="1064" y="97282"/>
                </a:lnTo>
                <a:lnTo>
                  <a:pt x="1064" y="107383"/>
                </a:lnTo>
                <a:lnTo>
                  <a:pt x="8520" y="103130"/>
                </a:lnTo>
                <a:lnTo>
                  <a:pt x="15976" y="98345"/>
                </a:lnTo>
                <a:lnTo>
                  <a:pt x="23433" y="94092"/>
                </a:lnTo>
                <a:lnTo>
                  <a:pt x="30904" y="89307"/>
                </a:lnTo>
                <a:lnTo>
                  <a:pt x="38368" y="85054"/>
                </a:lnTo>
                <a:lnTo>
                  <a:pt x="45832" y="80801"/>
                </a:lnTo>
                <a:lnTo>
                  <a:pt x="53295" y="76016"/>
                </a:lnTo>
                <a:lnTo>
                  <a:pt x="60685" y="71763"/>
                </a:lnTo>
                <a:lnTo>
                  <a:pt x="68149" y="67510"/>
                </a:lnTo>
                <a:lnTo>
                  <a:pt x="75613" y="62725"/>
                </a:lnTo>
                <a:lnTo>
                  <a:pt x="83076" y="58480"/>
                </a:lnTo>
                <a:lnTo>
                  <a:pt x="90540" y="54227"/>
                </a:lnTo>
                <a:lnTo>
                  <a:pt x="98004" y="49442"/>
                </a:lnTo>
                <a:lnTo>
                  <a:pt x="105468" y="45189"/>
                </a:lnTo>
                <a:lnTo>
                  <a:pt x="112932" y="40404"/>
                </a:lnTo>
                <a:lnTo>
                  <a:pt x="120395" y="36151"/>
                </a:lnTo>
                <a:lnTo>
                  <a:pt x="119804" y="27113"/>
                </a:lnTo>
                <a:lnTo>
                  <a:pt x="119804" y="18075"/>
                </a:lnTo>
                <a:close/>
              </a:path>
            </a:pathLst>
          </a:custGeom>
          <a:solidFill>
            <a:srgbClr val="0020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203457" y="5538359"/>
            <a:ext cx="106015" cy="98877"/>
          </a:xfrm>
          <a:custGeom>
            <a:avLst/>
            <a:gdLst/>
            <a:ahLst/>
            <a:cxnLst/>
            <a:rect l="l" t="t" r="r" b="b"/>
            <a:pathLst>
              <a:path w="106015" h="98877">
                <a:moveTo>
                  <a:pt x="1064" y="98877"/>
                </a:moveTo>
                <a:lnTo>
                  <a:pt x="7456" y="95155"/>
                </a:lnTo>
                <a:lnTo>
                  <a:pt x="14380" y="90902"/>
                </a:lnTo>
                <a:lnTo>
                  <a:pt x="20736" y="87181"/>
                </a:lnTo>
                <a:lnTo>
                  <a:pt x="27165" y="83459"/>
                </a:lnTo>
                <a:lnTo>
                  <a:pt x="34111" y="79206"/>
                </a:lnTo>
                <a:lnTo>
                  <a:pt x="40466" y="75485"/>
                </a:lnTo>
                <a:lnTo>
                  <a:pt x="46896" y="71232"/>
                </a:lnTo>
                <a:lnTo>
                  <a:pt x="53768" y="67510"/>
                </a:lnTo>
                <a:lnTo>
                  <a:pt x="60197" y="63789"/>
                </a:lnTo>
                <a:lnTo>
                  <a:pt x="66553" y="59543"/>
                </a:lnTo>
                <a:lnTo>
                  <a:pt x="72982" y="55821"/>
                </a:lnTo>
                <a:lnTo>
                  <a:pt x="79854" y="51568"/>
                </a:lnTo>
                <a:lnTo>
                  <a:pt x="86284" y="47847"/>
                </a:lnTo>
                <a:lnTo>
                  <a:pt x="92639" y="44125"/>
                </a:lnTo>
                <a:lnTo>
                  <a:pt x="99585" y="39872"/>
                </a:lnTo>
                <a:lnTo>
                  <a:pt x="106015" y="36151"/>
                </a:lnTo>
                <a:lnTo>
                  <a:pt x="106015" y="27113"/>
                </a:lnTo>
                <a:lnTo>
                  <a:pt x="105423" y="18075"/>
                </a:lnTo>
                <a:lnTo>
                  <a:pt x="105423" y="9037"/>
                </a:lnTo>
                <a:lnTo>
                  <a:pt x="104906" y="0"/>
                </a:lnTo>
                <a:lnTo>
                  <a:pt x="98551" y="3721"/>
                </a:lnTo>
                <a:lnTo>
                  <a:pt x="91604" y="7442"/>
                </a:lnTo>
                <a:lnTo>
                  <a:pt x="85249" y="11164"/>
                </a:lnTo>
                <a:lnTo>
                  <a:pt x="78820" y="14885"/>
                </a:lnTo>
                <a:lnTo>
                  <a:pt x="71873" y="18607"/>
                </a:lnTo>
                <a:lnTo>
                  <a:pt x="65518" y="22328"/>
                </a:lnTo>
                <a:lnTo>
                  <a:pt x="59089" y="26050"/>
                </a:lnTo>
                <a:lnTo>
                  <a:pt x="52734" y="29240"/>
                </a:lnTo>
                <a:lnTo>
                  <a:pt x="45787" y="32961"/>
                </a:lnTo>
                <a:lnTo>
                  <a:pt x="39432" y="36682"/>
                </a:lnTo>
                <a:lnTo>
                  <a:pt x="33003" y="40404"/>
                </a:lnTo>
                <a:lnTo>
                  <a:pt x="26130" y="44125"/>
                </a:lnTo>
                <a:lnTo>
                  <a:pt x="19701" y="47847"/>
                </a:lnTo>
                <a:lnTo>
                  <a:pt x="13346" y="51568"/>
                </a:lnTo>
                <a:lnTo>
                  <a:pt x="6392" y="55290"/>
                </a:lnTo>
                <a:lnTo>
                  <a:pt x="0" y="59011"/>
                </a:lnTo>
                <a:lnTo>
                  <a:pt x="0" y="69105"/>
                </a:lnTo>
                <a:lnTo>
                  <a:pt x="532" y="78674"/>
                </a:lnTo>
                <a:lnTo>
                  <a:pt x="532" y="88776"/>
                </a:lnTo>
                <a:lnTo>
                  <a:pt x="1064" y="98877"/>
                </a:lnTo>
                <a:close/>
              </a:path>
            </a:pathLst>
          </a:custGeom>
          <a:solidFill>
            <a:srgbClr val="0020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217320" y="5537825"/>
            <a:ext cx="92669" cy="90902"/>
          </a:xfrm>
          <a:custGeom>
            <a:avLst/>
            <a:gdLst/>
            <a:ahLst/>
            <a:cxnLst/>
            <a:rect l="l" t="t" r="r" b="b"/>
            <a:pathLst>
              <a:path w="92669" h="90902">
                <a:moveTo>
                  <a:pt x="1034" y="81333"/>
                </a:moveTo>
                <a:lnTo>
                  <a:pt x="1551" y="90902"/>
                </a:lnTo>
                <a:lnTo>
                  <a:pt x="7463" y="87712"/>
                </a:lnTo>
                <a:lnTo>
                  <a:pt x="12784" y="83991"/>
                </a:lnTo>
                <a:lnTo>
                  <a:pt x="18622" y="80801"/>
                </a:lnTo>
                <a:lnTo>
                  <a:pt x="24460" y="77080"/>
                </a:lnTo>
                <a:lnTo>
                  <a:pt x="29781" y="73890"/>
                </a:lnTo>
                <a:lnTo>
                  <a:pt x="35693" y="70700"/>
                </a:lnTo>
                <a:lnTo>
                  <a:pt x="41013" y="66978"/>
                </a:lnTo>
                <a:lnTo>
                  <a:pt x="46851" y="63789"/>
                </a:lnTo>
                <a:lnTo>
                  <a:pt x="52689" y="60606"/>
                </a:lnTo>
                <a:lnTo>
                  <a:pt x="58010" y="56885"/>
                </a:lnTo>
                <a:lnTo>
                  <a:pt x="63922" y="53695"/>
                </a:lnTo>
                <a:lnTo>
                  <a:pt x="69760" y="49973"/>
                </a:lnTo>
                <a:lnTo>
                  <a:pt x="75598" y="46784"/>
                </a:lnTo>
                <a:lnTo>
                  <a:pt x="80919" y="43594"/>
                </a:lnTo>
                <a:lnTo>
                  <a:pt x="86831" y="39872"/>
                </a:lnTo>
                <a:lnTo>
                  <a:pt x="92669" y="36682"/>
                </a:lnTo>
                <a:lnTo>
                  <a:pt x="92151" y="27645"/>
                </a:lnTo>
                <a:lnTo>
                  <a:pt x="92151" y="18075"/>
                </a:lnTo>
                <a:lnTo>
                  <a:pt x="91560" y="9037"/>
                </a:lnTo>
                <a:lnTo>
                  <a:pt x="91560" y="0"/>
                </a:lnTo>
                <a:lnTo>
                  <a:pt x="85722" y="3189"/>
                </a:lnTo>
                <a:lnTo>
                  <a:pt x="79884" y="6379"/>
                </a:lnTo>
                <a:lnTo>
                  <a:pt x="74563" y="9569"/>
                </a:lnTo>
                <a:lnTo>
                  <a:pt x="68725" y="13290"/>
                </a:lnTo>
                <a:lnTo>
                  <a:pt x="62813" y="16480"/>
                </a:lnTo>
                <a:lnTo>
                  <a:pt x="56975" y="19670"/>
                </a:lnTo>
                <a:lnTo>
                  <a:pt x="51655" y="22860"/>
                </a:lnTo>
                <a:lnTo>
                  <a:pt x="45817" y="26050"/>
                </a:lnTo>
                <a:lnTo>
                  <a:pt x="39905" y="29240"/>
                </a:lnTo>
                <a:lnTo>
                  <a:pt x="34584" y="32429"/>
                </a:lnTo>
                <a:lnTo>
                  <a:pt x="28746" y="35619"/>
                </a:lnTo>
                <a:lnTo>
                  <a:pt x="22908" y="38809"/>
                </a:lnTo>
                <a:lnTo>
                  <a:pt x="16996" y="41999"/>
                </a:lnTo>
                <a:lnTo>
                  <a:pt x="11676" y="45189"/>
                </a:lnTo>
                <a:lnTo>
                  <a:pt x="5838" y="48379"/>
                </a:lnTo>
                <a:lnTo>
                  <a:pt x="0" y="51568"/>
                </a:lnTo>
                <a:lnTo>
                  <a:pt x="517" y="61669"/>
                </a:lnTo>
                <a:lnTo>
                  <a:pt x="517" y="71232"/>
                </a:lnTo>
                <a:lnTo>
                  <a:pt x="1034" y="81333"/>
                </a:lnTo>
                <a:close/>
              </a:path>
            </a:pathLst>
          </a:custGeom>
          <a:solidFill>
            <a:srgbClr val="0022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231139" y="5537825"/>
            <a:ext cx="78849" cy="82396"/>
          </a:xfrm>
          <a:custGeom>
            <a:avLst/>
            <a:gdLst/>
            <a:ahLst/>
            <a:cxnLst/>
            <a:rect l="l" t="t" r="r" b="b"/>
            <a:pathLst>
              <a:path w="78849" h="82396">
                <a:moveTo>
                  <a:pt x="78332" y="18075"/>
                </a:moveTo>
                <a:lnTo>
                  <a:pt x="78332" y="9037"/>
                </a:lnTo>
                <a:lnTo>
                  <a:pt x="77741" y="0"/>
                </a:lnTo>
                <a:lnTo>
                  <a:pt x="68208" y="5316"/>
                </a:lnTo>
                <a:lnTo>
                  <a:pt x="58084" y="11164"/>
                </a:lnTo>
                <a:lnTo>
                  <a:pt x="48477" y="16480"/>
                </a:lnTo>
                <a:lnTo>
                  <a:pt x="38870" y="21797"/>
                </a:lnTo>
                <a:lnTo>
                  <a:pt x="28746" y="27645"/>
                </a:lnTo>
                <a:lnTo>
                  <a:pt x="19213" y="32961"/>
                </a:lnTo>
                <a:lnTo>
                  <a:pt x="9606" y="38277"/>
                </a:lnTo>
                <a:lnTo>
                  <a:pt x="0" y="43594"/>
                </a:lnTo>
                <a:lnTo>
                  <a:pt x="517" y="53695"/>
                </a:lnTo>
                <a:lnTo>
                  <a:pt x="517" y="63257"/>
                </a:lnTo>
                <a:lnTo>
                  <a:pt x="1108" y="72826"/>
                </a:lnTo>
                <a:lnTo>
                  <a:pt x="1108" y="82396"/>
                </a:lnTo>
                <a:lnTo>
                  <a:pt x="10641" y="76548"/>
                </a:lnTo>
                <a:lnTo>
                  <a:pt x="20248" y="71232"/>
                </a:lnTo>
                <a:lnTo>
                  <a:pt x="29855" y="65384"/>
                </a:lnTo>
                <a:lnTo>
                  <a:pt x="39461" y="59543"/>
                </a:lnTo>
                <a:lnTo>
                  <a:pt x="49512" y="54227"/>
                </a:lnTo>
                <a:lnTo>
                  <a:pt x="59119" y="48379"/>
                </a:lnTo>
                <a:lnTo>
                  <a:pt x="69243" y="42531"/>
                </a:lnTo>
                <a:lnTo>
                  <a:pt x="78849" y="36682"/>
                </a:lnTo>
                <a:lnTo>
                  <a:pt x="78332" y="27645"/>
                </a:lnTo>
                <a:lnTo>
                  <a:pt x="78332" y="18075"/>
                </a:lnTo>
                <a:close/>
              </a:path>
            </a:pathLst>
          </a:custGeom>
          <a:solidFill>
            <a:srgbClr val="0025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245032" y="5537825"/>
            <a:ext cx="64957" cy="73890"/>
          </a:xfrm>
          <a:custGeom>
            <a:avLst/>
            <a:gdLst/>
            <a:ahLst/>
            <a:cxnLst/>
            <a:rect l="l" t="t" r="r" b="b"/>
            <a:pathLst>
              <a:path w="64957" h="73890">
                <a:moveTo>
                  <a:pt x="64439" y="9037"/>
                </a:moveTo>
                <a:lnTo>
                  <a:pt x="64439" y="0"/>
                </a:lnTo>
                <a:lnTo>
                  <a:pt x="56458" y="4784"/>
                </a:lnTo>
                <a:lnTo>
                  <a:pt x="47886" y="9037"/>
                </a:lnTo>
                <a:lnTo>
                  <a:pt x="39905" y="13822"/>
                </a:lnTo>
                <a:lnTo>
                  <a:pt x="31924" y="18075"/>
                </a:lnTo>
                <a:lnTo>
                  <a:pt x="23943" y="22328"/>
                </a:lnTo>
                <a:lnTo>
                  <a:pt x="15962" y="26581"/>
                </a:lnTo>
                <a:lnTo>
                  <a:pt x="7981" y="31366"/>
                </a:lnTo>
                <a:lnTo>
                  <a:pt x="0" y="35619"/>
                </a:lnTo>
                <a:lnTo>
                  <a:pt x="517" y="45189"/>
                </a:lnTo>
                <a:lnTo>
                  <a:pt x="1034" y="54758"/>
                </a:lnTo>
                <a:lnTo>
                  <a:pt x="1034" y="64320"/>
                </a:lnTo>
                <a:lnTo>
                  <a:pt x="1551" y="73890"/>
                </a:lnTo>
                <a:lnTo>
                  <a:pt x="9015" y="69105"/>
                </a:lnTo>
                <a:lnTo>
                  <a:pt x="16996" y="64852"/>
                </a:lnTo>
                <a:lnTo>
                  <a:pt x="24977" y="60075"/>
                </a:lnTo>
                <a:lnTo>
                  <a:pt x="32958" y="55290"/>
                </a:lnTo>
                <a:lnTo>
                  <a:pt x="41013" y="51037"/>
                </a:lnTo>
                <a:lnTo>
                  <a:pt x="48994" y="46252"/>
                </a:lnTo>
                <a:lnTo>
                  <a:pt x="56975" y="41999"/>
                </a:lnTo>
                <a:lnTo>
                  <a:pt x="64957" y="37214"/>
                </a:lnTo>
                <a:lnTo>
                  <a:pt x="64956" y="18607"/>
                </a:lnTo>
                <a:lnTo>
                  <a:pt x="64439" y="9037"/>
                </a:lnTo>
                <a:close/>
              </a:path>
            </a:pathLst>
          </a:custGeom>
          <a:solidFill>
            <a:srgbClr val="002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258331" y="5537828"/>
            <a:ext cx="52172" cy="65915"/>
          </a:xfrm>
          <a:custGeom>
            <a:avLst/>
            <a:gdLst/>
            <a:ahLst/>
            <a:cxnLst/>
            <a:rect l="l" t="t" r="r" b="b"/>
            <a:pathLst>
              <a:path w="52172" h="65915">
                <a:moveTo>
                  <a:pt x="1034" y="65915"/>
                </a:moveTo>
                <a:lnTo>
                  <a:pt x="7463" y="62194"/>
                </a:lnTo>
                <a:lnTo>
                  <a:pt x="13819" y="58480"/>
                </a:lnTo>
                <a:lnTo>
                  <a:pt x="20248" y="55290"/>
                </a:lnTo>
                <a:lnTo>
                  <a:pt x="26603" y="51568"/>
                </a:lnTo>
                <a:lnTo>
                  <a:pt x="33032" y="47847"/>
                </a:lnTo>
                <a:lnTo>
                  <a:pt x="39388" y="44125"/>
                </a:lnTo>
                <a:lnTo>
                  <a:pt x="45817" y="40936"/>
                </a:lnTo>
                <a:lnTo>
                  <a:pt x="52172" y="37214"/>
                </a:lnTo>
                <a:lnTo>
                  <a:pt x="51655" y="27645"/>
                </a:lnTo>
                <a:lnTo>
                  <a:pt x="51655" y="9037"/>
                </a:lnTo>
                <a:lnTo>
                  <a:pt x="51137" y="0"/>
                </a:lnTo>
                <a:lnTo>
                  <a:pt x="44708" y="3189"/>
                </a:lnTo>
                <a:lnTo>
                  <a:pt x="38353" y="6911"/>
                </a:lnTo>
                <a:lnTo>
                  <a:pt x="31924" y="10101"/>
                </a:lnTo>
                <a:lnTo>
                  <a:pt x="25568" y="13822"/>
                </a:lnTo>
                <a:lnTo>
                  <a:pt x="19139" y="17544"/>
                </a:lnTo>
                <a:lnTo>
                  <a:pt x="12784" y="20733"/>
                </a:lnTo>
                <a:lnTo>
                  <a:pt x="6355" y="24455"/>
                </a:lnTo>
                <a:lnTo>
                  <a:pt x="0" y="27645"/>
                </a:lnTo>
                <a:lnTo>
                  <a:pt x="0" y="37214"/>
                </a:lnTo>
                <a:lnTo>
                  <a:pt x="517" y="46784"/>
                </a:lnTo>
                <a:lnTo>
                  <a:pt x="517" y="56353"/>
                </a:lnTo>
                <a:lnTo>
                  <a:pt x="1034" y="65915"/>
                </a:lnTo>
                <a:close/>
              </a:path>
            </a:pathLst>
          </a:custGeom>
          <a:solidFill>
            <a:srgbClr val="0028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272153" y="5537825"/>
            <a:ext cx="38353" cy="57416"/>
          </a:xfrm>
          <a:custGeom>
            <a:avLst/>
            <a:gdLst/>
            <a:ahLst/>
            <a:cxnLst/>
            <a:rect l="l" t="t" r="r" b="b"/>
            <a:pathLst>
              <a:path w="38353" h="57416">
                <a:moveTo>
                  <a:pt x="0" y="19670"/>
                </a:moveTo>
                <a:lnTo>
                  <a:pt x="1108" y="57416"/>
                </a:lnTo>
                <a:lnTo>
                  <a:pt x="38353" y="37214"/>
                </a:lnTo>
                <a:lnTo>
                  <a:pt x="37836" y="0"/>
                </a:lnTo>
                <a:lnTo>
                  <a:pt x="0" y="19670"/>
                </a:lnTo>
                <a:close/>
              </a:path>
            </a:pathLst>
          </a:custGeom>
          <a:solidFill>
            <a:srgbClr val="002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221529" y="5673388"/>
            <a:ext cx="115060" cy="105251"/>
          </a:xfrm>
          <a:custGeom>
            <a:avLst/>
            <a:gdLst/>
            <a:ahLst/>
            <a:cxnLst/>
            <a:rect l="l" t="t" r="r" b="b"/>
            <a:pathLst>
              <a:path w="115060" h="105251">
                <a:moveTo>
                  <a:pt x="1108" y="65384"/>
                </a:moveTo>
                <a:lnTo>
                  <a:pt x="0" y="105251"/>
                </a:lnTo>
                <a:lnTo>
                  <a:pt x="115060" y="23916"/>
                </a:lnTo>
                <a:lnTo>
                  <a:pt x="111882" y="0"/>
                </a:lnTo>
                <a:lnTo>
                  <a:pt x="1108" y="65384"/>
                </a:lnTo>
                <a:close/>
              </a:path>
            </a:pathLst>
          </a:custGeom>
          <a:solidFill>
            <a:srgbClr val="000E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228479" y="5673388"/>
            <a:ext cx="108113" cy="100467"/>
          </a:xfrm>
          <a:custGeom>
            <a:avLst/>
            <a:gdLst/>
            <a:ahLst/>
            <a:cxnLst/>
            <a:rect l="l" t="t" r="r" b="b"/>
            <a:pathLst>
              <a:path w="108113" h="100467">
                <a:moveTo>
                  <a:pt x="517" y="61662"/>
                </a:moveTo>
                <a:lnTo>
                  <a:pt x="517" y="80801"/>
                </a:lnTo>
                <a:lnTo>
                  <a:pt x="0" y="90902"/>
                </a:lnTo>
                <a:lnTo>
                  <a:pt x="0" y="100467"/>
                </a:lnTo>
                <a:lnTo>
                  <a:pt x="6429" y="95679"/>
                </a:lnTo>
                <a:lnTo>
                  <a:pt x="13301" y="90902"/>
                </a:lnTo>
                <a:lnTo>
                  <a:pt x="19730" y="86117"/>
                </a:lnTo>
                <a:lnTo>
                  <a:pt x="26603" y="81333"/>
                </a:lnTo>
                <a:lnTo>
                  <a:pt x="33032" y="76548"/>
                </a:lnTo>
                <a:lnTo>
                  <a:pt x="39979" y="71763"/>
                </a:lnTo>
                <a:lnTo>
                  <a:pt x="46851" y="66978"/>
                </a:lnTo>
                <a:lnTo>
                  <a:pt x="53280" y="62194"/>
                </a:lnTo>
                <a:lnTo>
                  <a:pt x="60227" y="57941"/>
                </a:lnTo>
                <a:lnTo>
                  <a:pt x="67100" y="53156"/>
                </a:lnTo>
                <a:lnTo>
                  <a:pt x="74046" y="48371"/>
                </a:lnTo>
                <a:lnTo>
                  <a:pt x="80401" y="43586"/>
                </a:lnTo>
                <a:lnTo>
                  <a:pt x="87348" y="38802"/>
                </a:lnTo>
                <a:lnTo>
                  <a:pt x="94294" y="34017"/>
                </a:lnTo>
                <a:lnTo>
                  <a:pt x="101241" y="29232"/>
                </a:lnTo>
                <a:lnTo>
                  <a:pt x="108113" y="24447"/>
                </a:lnTo>
                <a:lnTo>
                  <a:pt x="107596" y="18068"/>
                </a:lnTo>
                <a:lnTo>
                  <a:pt x="106561" y="12220"/>
                </a:lnTo>
                <a:lnTo>
                  <a:pt x="105970" y="5848"/>
                </a:lnTo>
                <a:lnTo>
                  <a:pt x="104936" y="0"/>
                </a:lnTo>
                <a:lnTo>
                  <a:pt x="98507" y="3721"/>
                </a:lnTo>
                <a:lnTo>
                  <a:pt x="91634" y="7442"/>
                </a:lnTo>
                <a:lnTo>
                  <a:pt x="85205" y="11157"/>
                </a:lnTo>
                <a:lnTo>
                  <a:pt x="78849" y="15410"/>
                </a:lnTo>
                <a:lnTo>
                  <a:pt x="71903" y="19131"/>
                </a:lnTo>
                <a:lnTo>
                  <a:pt x="65548" y="22853"/>
                </a:lnTo>
                <a:lnTo>
                  <a:pt x="59118" y="26574"/>
                </a:lnTo>
                <a:lnTo>
                  <a:pt x="52172" y="30827"/>
                </a:lnTo>
                <a:lnTo>
                  <a:pt x="45817" y="34549"/>
                </a:lnTo>
                <a:lnTo>
                  <a:pt x="39388" y="38270"/>
                </a:lnTo>
                <a:lnTo>
                  <a:pt x="33032" y="41991"/>
                </a:lnTo>
                <a:lnTo>
                  <a:pt x="26086" y="46245"/>
                </a:lnTo>
                <a:lnTo>
                  <a:pt x="19730" y="49966"/>
                </a:lnTo>
                <a:lnTo>
                  <a:pt x="13301" y="53688"/>
                </a:lnTo>
                <a:lnTo>
                  <a:pt x="6946" y="57941"/>
                </a:lnTo>
                <a:lnTo>
                  <a:pt x="517" y="61662"/>
                </a:lnTo>
                <a:close/>
              </a:path>
            </a:pathLst>
          </a:custGeom>
          <a:solidFill>
            <a:srgbClr val="0011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235425" y="5673388"/>
            <a:ext cx="101167" cy="95679"/>
          </a:xfrm>
          <a:custGeom>
            <a:avLst/>
            <a:gdLst/>
            <a:ahLst/>
            <a:cxnLst/>
            <a:rect l="l" t="t" r="r" b="b"/>
            <a:pathLst>
              <a:path w="101167" h="95679">
                <a:moveTo>
                  <a:pt x="6355" y="91434"/>
                </a:moveTo>
                <a:lnTo>
                  <a:pt x="12267" y="86649"/>
                </a:lnTo>
                <a:lnTo>
                  <a:pt x="18622" y="82396"/>
                </a:lnTo>
                <a:lnTo>
                  <a:pt x="25051" y="78143"/>
                </a:lnTo>
                <a:lnTo>
                  <a:pt x="31406" y="73890"/>
                </a:lnTo>
                <a:lnTo>
                  <a:pt x="37244" y="69105"/>
                </a:lnTo>
                <a:lnTo>
                  <a:pt x="43674" y="64852"/>
                </a:lnTo>
                <a:lnTo>
                  <a:pt x="50029" y="60067"/>
                </a:lnTo>
                <a:lnTo>
                  <a:pt x="56458" y="55814"/>
                </a:lnTo>
                <a:lnTo>
                  <a:pt x="62813" y="51561"/>
                </a:lnTo>
                <a:lnTo>
                  <a:pt x="69243" y="46776"/>
                </a:lnTo>
                <a:lnTo>
                  <a:pt x="75598" y="42523"/>
                </a:lnTo>
                <a:lnTo>
                  <a:pt x="82027" y="38270"/>
                </a:lnTo>
                <a:lnTo>
                  <a:pt x="88382" y="34017"/>
                </a:lnTo>
                <a:lnTo>
                  <a:pt x="94812" y="29232"/>
                </a:lnTo>
                <a:lnTo>
                  <a:pt x="101167" y="24979"/>
                </a:lnTo>
                <a:lnTo>
                  <a:pt x="100650" y="18599"/>
                </a:lnTo>
                <a:lnTo>
                  <a:pt x="99615" y="12220"/>
                </a:lnTo>
                <a:lnTo>
                  <a:pt x="99024" y="5848"/>
                </a:lnTo>
                <a:lnTo>
                  <a:pt x="97989" y="0"/>
                </a:lnTo>
                <a:lnTo>
                  <a:pt x="91560" y="3721"/>
                </a:lnTo>
                <a:lnTo>
                  <a:pt x="85722" y="7442"/>
                </a:lnTo>
                <a:lnTo>
                  <a:pt x="79367" y="10625"/>
                </a:lnTo>
                <a:lnTo>
                  <a:pt x="73455" y="14346"/>
                </a:lnTo>
                <a:lnTo>
                  <a:pt x="67100" y="18068"/>
                </a:lnTo>
                <a:lnTo>
                  <a:pt x="60670" y="21789"/>
                </a:lnTo>
                <a:lnTo>
                  <a:pt x="54832" y="25511"/>
                </a:lnTo>
                <a:lnTo>
                  <a:pt x="48477" y="28701"/>
                </a:lnTo>
                <a:lnTo>
                  <a:pt x="42565" y="32422"/>
                </a:lnTo>
                <a:lnTo>
                  <a:pt x="36210" y="36143"/>
                </a:lnTo>
                <a:lnTo>
                  <a:pt x="30372" y="39865"/>
                </a:lnTo>
                <a:lnTo>
                  <a:pt x="23943" y="43586"/>
                </a:lnTo>
                <a:lnTo>
                  <a:pt x="18105" y="47308"/>
                </a:lnTo>
                <a:lnTo>
                  <a:pt x="12267" y="50498"/>
                </a:lnTo>
                <a:lnTo>
                  <a:pt x="5838" y="54219"/>
                </a:lnTo>
                <a:lnTo>
                  <a:pt x="0" y="57941"/>
                </a:lnTo>
                <a:lnTo>
                  <a:pt x="0" y="95679"/>
                </a:lnTo>
                <a:lnTo>
                  <a:pt x="6355" y="91434"/>
                </a:lnTo>
                <a:close/>
              </a:path>
            </a:pathLst>
          </a:custGeom>
          <a:solidFill>
            <a:srgbClr val="0011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241778" y="5672856"/>
            <a:ext cx="94294" cy="91965"/>
          </a:xfrm>
          <a:custGeom>
            <a:avLst/>
            <a:gdLst/>
            <a:ahLst/>
            <a:cxnLst/>
            <a:rect l="l" t="t" r="r" b="b"/>
            <a:pathLst>
              <a:path w="94294" h="91965">
                <a:moveTo>
                  <a:pt x="5911" y="87712"/>
                </a:moveTo>
                <a:lnTo>
                  <a:pt x="11749" y="83459"/>
                </a:lnTo>
                <a:lnTo>
                  <a:pt x="17587" y="79206"/>
                </a:lnTo>
                <a:lnTo>
                  <a:pt x="23425" y="75485"/>
                </a:lnTo>
                <a:lnTo>
                  <a:pt x="29337" y="71232"/>
                </a:lnTo>
                <a:lnTo>
                  <a:pt x="35175" y="66978"/>
                </a:lnTo>
                <a:lnTo>
                  <a:pt x="41013" y="62725"/>
                </a:lnTo>
                <a:lnTo>
                  <a:pt x="46925" y="58472"/>
                </a:lnTo>
                <a:lnTo>
                  <a:pt x="52763" y="54751"/>
                </a:lnTo>
                <a:lnTo>
                  <a:pt x="58601" y="50498"/>
                </a:lnTo>
                <a:lnTo>
                  <a:pt x="64439" y="46245"/>
                </a:lnTo>
                <a:lnTo>
                  <a:pt x="70868" y="41991"/>
                </a:lnTo>
                <a:lnTo>
                  <a:pt x="76706" y="38270"/>
                </a:lnTo>
                <a:lnTo>
                  <a:pt x="82544" y="34017"/>
                </a:lnTo>
                <a:lnTo>
                  <a:pt x="88456" y="29764"/>
                </a:lnTo>
                <a:lnTo>
                  <a:pt x="94294" y="25511"/>
                </a:lnTo>
                <a:lnTo>
                  <a:pt x="93777" y="19131"/>
                </a:lnTo>
                <a:lnTo>
                  <a:pt x="93260" y="12751"/>
                </a:lnTo>
                <a:lnTo>
                  <a:pt x="92669" y="6379"/>
                </a:lnTo>
                <a:lnTo>
                  <a:pt x="92151" y="0"/>
                </a:lnTo>
                <a:lnTo>
                  <a:pt x="86313" y="3721"/>
                </a:lnTo>
                <a:lnTo>
                  <a:pt x="80475" y="6911"/>
                </a:lnTo>
                <a:lnTo>
                  <a:pt x="74563" y="10625"/>
                </a:lnTo>
                <a:lnTo>
                  <a:pt x="68725" y="13815"/>
                </a:lnTo>
                <a:lnTo>
                  <a:pt x="62887" y="17536"/>
                </a:lnTo>
                <a:lnTo>
                  <a:pt x="56975" y="20726"/>
                </a:lnTo>
                <a:lnTo>
                  <a:pt x="51137" y="23916"/>
                </a:lnTo>
                <a:lnTo>
                  <a:pt x="45299" y="27637"/>
                </a:lnTo>
                <a:lnTo>
                  <a:pt x="39979" y="30827"/>
                </a:lnTo>
                <a:lnTo>
                  <a:pt x="34141" y="34549"/>
                </a:lnTo>
                <a:lnTo>
                  <a:pt x="28229" y="37738"/>
                </a:lnTo>
                <a:lnTo>
                  <a:pt x="22391" y="40928"/>
                </a:lnTo>
                <a:lnTo>
                  <a:pt x="17070" y="44650"/>
                </a:lnTo>
                <a:lnTo>
                  <a:pt x="11232" y="47839"/>
                </a:lnTo>
                <a:lnTo>
                  <a:pt x="5911" y="51561"/>
                </a:lnTo>
                <a:lnTo>
                  <a:pt x="0" y="54751"/>
                </a:lnTo>
                <a:lnTo>
                  <a:pt x="0" y="91965"/>
                </a:lnTo>
                <a:lnTo>
                  <a:pt x="5911" y="87712"/>
                </a:lnTo>
                <a:close/>
              </a:path>
            </a:pathLst>
          </a:custGeom>
          <a:solidFill>
            <a:srgbClr val="0013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48210" y="5672856"/>
            <a:ext cx="87865" cy="87181"/>
          </a:xfrm>
          <a:custGeom>
            <a:avLst/>
            <a:gdLst/>
            <a:ahLst/>
            <a:cxnLst/>
            <a:rect l="l" t="t" r="r" b="b"/>
            <a:pathLst>
              <a:path w="87865" h="87181">
                <a:moveTo>
                  <a:pt x="86239" y="6911"/>
                </a:moveTo>
                <a:lnTo>
                  <a:pt x="85722" y="0"/>
                </a:lnTo>
                <a:lnTo>
                  <a:pt x="80401" y="3189"/>
                </a:lnTo>
                <a:lnTo>
                  <a:pt x="75081" y="6379"/>
                </a:lnTo>
                <a:lnTo>
                  <a:pt x="69760" y="9569"/>
                </a:lnTo>
                <a:lnTo>
                  <a:pt x="63922" y="12751"/>
                </a:lnTo>
                <a:lnTo>
                  <a:pt x="58601" y="15941"/>
                </a:lnTo>
                <a:lnTo>
                  <a:pt x="53280" y="19131"/>
                </a:lnTo>
                <a:lnTo>
                  <a:pt x="47886" y="22321"/>
                </a:lnTo>
                <a:lnTo>
                  <a:pt x="42565" y="25511"/>
                </a:lnTo>
                <a:lnTo>
                  <a:pt x="37244" y="28701"/>
                </a:lnTo>
                <a:lnTo>
                  <a:pt x="31924" y="31890"/>
                </a:lnTo>
                <a:lnTo>
                  <a:pt x="26603" y="35080"/>
                </a:lnTo>
                <a:lnTo>
                  <a:pt x="21282" y="38270"/>
                </a:lnTo>
                <a:lnTo>
                  <a:pt x="15962" y="41460"/>
                </a:lnTo>
                <a:lnTo>
                  <a:pt x="10641" y="44650"/>
                </a:lnTo>
                <a:lnTo>
                  <a:pt x="5320" y="47839"/>
                </a:lnTo>
                <a:lnTo>
                  <a:pt x="0" y="51029"/>
                </a:lnTo>
                <a:lnTo>
                  <a:pt x="0" y="60067"/>
                </a:lnTo>
                <a:lnTo>
                  <a:pt x="517" y="69105"/>
                </a:lnTo>
                <a:lnTo>
                  <a:pt x="517" y="87181"/>
                </a:lnTo>
                <a:lnTo>
                  <a:pt x="5838" y="83459"/>
                </a:lnTo>
                <a:lnTo>
                  <a:pt x="11158" y="79738"/>
                </a:lnTo>
                <a:lnTo>
                  <a:pt x="16479" y="76016"/>
                </a:lnTo>
                <a:lnTo>
                  <a:pt x="21800" y="71763"/>
                </a:lnTo>
                <a:lnTo>
                  <a:pt x="27120" y="68042"/>
                </a:lnTo>
                <a:lnTo>
                  <a:pt x="33032" y="64320"/>
                </a:lnTo>
                <a:lnTo>
                  <a:pt x="38353" y="60599"/>
                </a:lnTo>
                <a:lnTo>
                  <a:pt x="43674" y="56346"/>
                </a:lnTo>
                <a:lnTo>
                  <a:pt x="49512" y="52624"/>
                </a:lnTo>
                <a:lnTo>
                  <a:pt x="54832" y="48903"/>
                </a:lnTo>
                <a:lnTo>
                  <a:pt x="60153" y="45181"/>
                </a:lnTo>
                <a:lnTo>
                  <a:pt x="65991" y="41460"/>
                </a:lnTo>
                <a:lnTo>
                  <a:pt x="71386" y="37207"/>
                </a:lnTo>
                <a:lnTo>
                  <a:pt x="76706" y="33485"/>
                </a:lnTo>
                <a:lnTo>
                  <a:pt x="82544" y="29764"/>
                </a:lnTo>
                <a:lnTo>
                  <a:pt x="87865" y="26042"/>
                </a:lnTo>
                <a:lnTo>
                  <a:pt x="87348" y="19663"/>
                </a:lnTo>
                <a:lnTo>
                  <a:pt x="86831" y="13283"/>
                </a:lnTo>
                <a:lnTo>
                  <a:pt x="86239" y="6911"/>
                </a:lnTo>
                <a:close/>
              </a:path>
            </a:pathLst>
          </a:custGeom>
          <a:solidFill>
            <a:srgbClr val="0016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253528" y="5672853"/>
            <a:ext cx="82544" cy="82396"/>
          </a:xfrm>
          <a:custGeom>
            <a:avLst/>
            <a:gdLst/>
            <a:ahLst/>
            <a:cxnLst/>
            <a:rect l="l" t="t" r="r" b="b"/>
            <a:pathLst>
              <a:path w="82544" h="82396">
                <a:moveTo>
                  <a:pt x="517" y="55814"/>
                </a:moveTo>
                <a:lnTo>
                  <a:pt x="517" y="73358"/>
                </a:lnTo>
                <a:lnTo>
                  <a:pt x="1034" y="82396"/>
                </a:lnTo>
                <a:lnTo>
                  <a:pt x="11158" y="75485"/>
                </a:lnTo>
                <a:lnTo>
                  <a:pt x="21282" y="68573"/>
                </a:lnTo>
                <a:lnTo>
                  <a:pt x="31406" y="61662"/>
                </a:lnTo>
                <a:lnTo>
                  <a:pt x="42048" y="54219"/>
                </a:lnTo>
                <a:lnTo>
                  <a:pt x="52172" y="47308"/>
                </a:lnTo>
                <a:lnTo>
                  <a:pt x="62296" y="40397"/>
                </a:lnTo>
                <a:lnTo>
                  <a:pt x="72420" y="33485"/>
                </a:lnTo>
                <a:lnTo>
                  <a:pt x="82544" y="26574"/>
                </a:lnTo>
                <a:lnTo>
                  <a:pt x="82027" y="19663"/>
                </a:lnTo>
                <a:lnTo>
                  <a:pt x="81510" y="13283"/>
                </a:lnTo>
                <a:lnTo>
                  <a:pt x="80919" y="6911"/>
                </a:lnTo>
                <a:lnTo>
                  <a:pt x="80401" y="0"/>
                </a:lnTo>
                <a:lnTo>
                  <a:pt x="70277" y="5848"/>
                </a:lnTo>
                <a:lnTo>
                  <a:pt x="60153" y="11688"/>
                </a:lnTo>
                <a:lnTo>
                  <a:pt x="50620" y="17536"/>
                </a:lnTo>
                <a:lnTo>
                  <a:pt x="40496" y="23384"/>
                </a:lnTo>
                <a:lnTo>
                  <a:pt x="30372" y="29764"/>
                </a:lnTo>
                <a:lnTo>
                  <a:pt x="20248" y="35612"/>
                </a:lnTo>
                <a:lnTo>
                  <a:pt x="10124" y="41460"/>
                </a:lnTo>
                <a:lnTo>
                  <a:pt x="0" y="47308"/>
                </a:lnTo>
                <a:lnTo>
                  <a:pt x="517" y="55814"/>
                </a:lnTo>
                <a:close/>
              </a:path>
            </a:pathLst>
          </a:custGeom>
          <a:solidFill>
            <a:srgbClr val="00182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259886" y="5672856"/>
            <a:ext cx="76189" cy="78143"/>
          </a:xfrm>
          <a:custGeom>
            <a:avLst/>
            <a:gdLst/>
            <a:ahLst/>
            <a:cxnLst/>
            <a:rect l="l" t="t" r="r" b="b"/>
            <a:pathLst>
              <a:path w="76189" h="78143">
                <a:moveTo>
                  <a:pt x="75672" y="13283"/>
                </a:moveTo>
                <a:lnTo>
                  <a:pt x="75155" y="6911"/>
                </a:lnTo>
                <a:lnTo>
                  <a:pt x="74563" y="0"/>
                </a:lnTo>
                <a:lnTo>
                  <a:pt x="65030" y="5316"/>
                </a:lnTo>
                <a:lnTo>
                  <a:pt x="55941" y="10625"/>
                </a:lnTo>
                <a:lnTo>
                  <a:pt x="46925" y="15941"/>
                </a:lnTo>
                <a:lnTo>
                  <a:pt x="37318" y="21789"/>
                </a:lnTo>
                <a:lnTo>
                  <a:pt x="28229" y="27106"/>
                </a:lnTo>
                <a:lnTo>
                  <a:pt x="19213" y="32422"/>
                </a:lnTo>
                <a:lnTo>
                  <a:pt x="9606" y="38270"/>
                </a:lnTo>
                <a:lnTo>
                  <a:pt x="0" y="43586"/>
                </a:lnTo>
                <a:lnTo>
                  <a:pt x="591" y="52093"/>
                </a:lnTo>
                <a:lnTo>
                  <a:pt x="591" y="60599"/>
                </a:lnTo>
                <a:lnTo>
                  <a:pt x="1108" y="69637"/>
                </a:lnTo>
                <a:lnTo>
                  <a:pt x="1108" y="78143"/>
                </a:lnTo>
                <a:lnTo>
                  <a:pt x="10715" y="71763"/>
                </a:lnTo>
                <a:lnTo>
                  <a:pt x="19730" y="65384"/>
                </a:lnTo>
                <a:lnTo>
                  <a:pt x="29337" y="59004"/>
                </a:lnTo>
                <a:lnTo>
                  <a:pt x="38870" y="52624"/>
                </a:lnTo>
                <a:lnTo>
                  <a:pt x="47960" y="46245"/>
                </a:lnTo>
                <a:lnTo>
                  <a:pt x="57567" y="39865"/>
                </a:lnTo>
                <a:lnTo>
                  <a:pt x="66582" y="33485"/>
                </a:lnTo>
                <a:lnTo>
                  <a:pt x="76189" y="27106"/>
                </a:lnTo>
                <a:lnTo>
                  <a:pt x="75672" y="20194"/>
                </a:lnTo>
                <a:lnTo>
                  <a:pt x="75672" y="13283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266315" y="5672853"/>
            <a:ext cx="69243" cy="73358"/>
          </a:xfrm>
          <a:custGeom>
            <a:avLst/>
            <a:gdLst/>
            <a:ahLst/>
            <a:cxnLst/>
            <a:rect l="l" t="t" r="r" b="b"/>
            <a:pathLst>
              <a:path w="69243" h="73358">
                <a:moveTo>
                  <a:pt x="69243" y="20194"/>
                </a:moveTo>
                <a:lnTo>
                  <a:pt x="68725" y="13283"/>
                </a:lnTo>
                <a:lnTo>
                  <a:pt x="68725" y="6911"/>
                </a:lnTo>
                <a:lnTo>
                  <a:pt x="68134" y="0"/>
                </a:lnTo>
                <a:lnTo>
                  <a:pt x="59636" y="4784"/>
                </a:lnTo>
                <a:lnTo>
                  <a:pt x="51137" y="10101"/>
                </a:lnTo>
                <a:lnTo>
                  <a:pt x="42565" y="14878"/>
                </a:lnTo>
                <a:lnTo>
                  <a:pt x="34067" y="19663"/>
                </a:lnTo>
                <a:lnTo>
                  <a:pt x="25568" y="24979"/>
                </a:lnTo>
                <a:lnTo>
                  <a:pt x="16996" y="29764"/>
                </a:lnTo>
                <a:lnTo>
                  <a:pt x="8498" y="35080"/>
                </a:lnTo>
                <a:lnTo>
                  <a:pt x="0" y="39865"/>
                </a:lnTo>
                <a:lnTo>
                  <a:pt x="517" y="48371"/>
                </a:lnTo>
                <a:lnTo>
                  <a:pt x="1034" y="56346"/>
                </a:lnTo>
                <a:lnTo>
                  <a:pt x="1034" y="64852"/>
                </a:lnTo>
                <a:lnTo>
                  <a:pt x="1551" y="73358"/>
                </a:lnTo>
                <a:lnTo>
                  <a:pt x="10124" y="67510"/>
                </a:lnTo>
                <a:lnTo>
                  <a:pt x="18622" y="61662"/>
                </a:lnTo>
                <a:lnTo>
                  <a:pt x="27120" y="55814"/>
                </a:lnTo>
                <a:lnTo>
                  <a:pt x="35693" y="49966"/>
                </a:lnTo>
                <a:lnTo>
                  <a:pt x="43674" y="44650"/>
                </a:lnTo>
                <a:lnTo>
                  <a:pt x="52172" y="38802"/>
                </a:lnTo>
                <a:lnTo>
                  <a:pt x="60670" y="32954"/>
                </a:lnTo>
                <a:lnTo>
                  <a:pt x="69243" y="27106"/>
                </a:lnTo>
                <a:lnTo>
                  <a:pt x="69243" y="20194"/>
                </a:lnTo>
                <a:close/>
              </a:path>
            </a:pathLst>
          </a:custGeom>
          <a:solidFill>
            <a:srgbClr val="001C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272670" y="5672856"/>
            <a:ext cx="62887" cy="68573"/>
          </a:xfrm>
          <a:custGeom>
            <a:avLst/>
            <a:gdLst/>
            <a:ahLst/>
            <a:cxnLst/>
            <a:rect l="l" t="t" r="r" b="b"/>
            <a:pathLst>
              <a:path w="62887" h="68573">
                <a:moveTo>
                  <a:pt x="7981" y="31359"/>
                </a:moveTo>
                <a:lnTo>
                  <a:pt x="0" y="35612"/>
                </a:lnTo>
                <a:lnTo>
                  <a:pt x="591" y="44118"/>
                </a:lnTo>
                <a:lnTo>
                  <a:pt x="1108" y="52093"/>
                </a:lnTo>
                <a:lnTo>
                  <a:pt x="1625" y="60599"/>
                </a:lnTo>
                <a:lnTo>
                  <a:pt x="2143" y="68573"/>
                </a:lnTo>
                <a:lnTo>
                  <a:pt x="9606" y="63257"/>
                </a:lnTo>
                <a:lnTo>
                  <a:pt x="17587" y="58472"/>
                </a:lnTo>
                <a:lnTo>
                  <a:pt x="25051" y="53156"/>
                </a:lnTo>
                <a:lnTo>
                  <a:pt x="32515" y="47839"/>
                </a:lnTo>
                <a:lnTo>
                  <a:pt x="39979" y="43055"/>
                </a:lnTo>
                <a:lnTo>
                  <a:pt x="47960" y="37738"/>
                </a:lnTo>
                <a:lnTo>
                  <a:pt x="55424" y="32954"/>
                </a:lnTo>
                <a:lnTo>
                  <a:pt x="62887" y="27637"/>
                </a:lnTo>
                <a:lnTo>
                  <a:pt x="62370" y="20726"/>
                </a:lnTo>
                <a:lnTo>
                  <a:pt x="62370" y="6911"/>
                </a:lnTo>
                <a:lnTo>
                  <a:pt x="61779" y="0"/>
                </a:lnTo>
                <a:lnTo>
                  <a:pt x="53798" y="4253"/>
                </a:lnTo>
                <a:lnTo>
                  <a:pt x="46334" y="9037"/>
                </a:lnTo>
                <a:lnTo>
                  <a:pt x="38353" y="13283"/>
                </a:lnTo>
                <a:lnTo>
                  <a:pt x="30889" y="17536"/>
                </a:lnTo>
                <a:lnTo>
                  <a:pt x="23425" y="22321"/>
                </a:lnTo>
                <a:lnTo>
                  <a:pt x="15444" y="26574"/>
                </a:lnTo>
                <a:lnTo>
                  <a:pt x="7981" y="31359"/>
                </a:lnTo>
                <a:close/>
              </a:path>
            </a:pathLst>
          </a:custGeom>
          <a:solidFill>
            <a:srgbClr val="0020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279097" y="5672856"/>
            <a:ext cx="56458" cy="63789"/>
          </a:xfrm>
          <a:custGeom>
            <a:avLst/>
            <a:gdLst/>
            <a:ahLst/>
            <a:cxnLst/>
            <a:rect l="l" t="t" r="r" b="b"/>
            <a:pathLst>
              <a:path w="56458" h="63789">
                <a:moveTo>
                  <a:pt x="6946" y="27637"/>
                </a:moveTo>
                <a:lnTo>
                  <a:pt x="0" y="31890"/>
                </a:lnTo>
                <a:lnTo>
                  <a:pt x="517" y="39865"/>
                </a:lnTo>
                <a:lnTo>
                  <a:pt x="1034" y="47839"/>
                </a:lnTo>
                <a:lnTo>
                  <a:pt x="1551" y="55814"/>
                </a:lnTo>
                <a:lnTo>
                  <a:pt x="2143" y="63789"/>
                </a:lnTo>
                <a:lnTo>
                  <a:pt x="9015" y="59536"/>
                </a:lnTo>
                <a:lnTo>
                  <a:pt x="15962" y="54751"/>
                </a:lnTo>
                <a:lnTo>
                  <a:pt x="22908" y="50498"/>
                </a:lnTo>
                <a:lnTo>
                  <a:pt x="29263" y="45713"/>
                </a:lnTo>
                <a:lnTo>
                  <a:pt x="36210" y="41460"/>
                </a:lnTo>
                <a:lnTo>
                  <a:pt x="43156" y="37207"/>
                </a:lnTo>
                <a:lnTo>
                  <a:pt x="50029" y="32422"/>
                </a:lnTo>
                <a:lnTo>
                  <a:pt x="56458" y="28169"/>
                </a:lnTo>
                <a:lnTo>
                  <a:pt x="55941" y="21258"/>
                </a:lnTo>
                <a:lnTo>
                  <a:pt x="55941" y="6911"/>
                </a:lnTo>
                <a:lnTo>
                  <a:pt x="55350" y="0"/>
                </a:lnTo>
                <a:lnTo>
                  <a:pt x="48477" y="3721"/>
                </a:lnTo>
                <a:lnTo>
                  <a:pt x="41531" y="7974"/>
                </a:lnTo>
                <a:lnTo>
                  <a:pt x="34584" y="11688"/>
                </a:lnTo>
                <a:lnTo>
                  <a:pt x="27712" y="15941"/>
                </a:lnTo>
                <a:lnTo>
                  <a:pt x="20765" y="19663"/>
                </a:lnTo>
                <a:lnTo>
                  <a:pt x="13819" y="23916"/>
                </a:lnTo>
                <a:lnTo>
                  <a:pt x="6946" y="27637"/>
                </a:lnTo>
                <a:close/>
              </a:path>
            </a:pathLst>
          </a:custGeom>
          <a:solidFill>
            <a:srgbClr val="0020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285455" y="5672853"/>
            <a:ext cx="50103" cy="59536"/>
          </a:xfrm>
          <a:custGeom>
            <a:avLst/>
            <a:gdLst/>
            <a:ahLst/>
            <a:cxnLst/>
            <a:rect l="l" t="t" r="r" b="b"/>
            <a:pathLst>
              <a:path w="50103" h="59536">
                <a:moveTo>
                  <a:pt x="6429" y="24447"/>
                </a:moveTo>
                <a:lnTo>
                  <a:pt x="0" y="28169"/>
                </a:lnTo>
                <a:lnTo>
                  <a:pt x="591" y="36143"/>
                </a:lnTo>
                <a:lnTo>
                  <a:pt x="1625" y="43586"/>
                </a:lnTo>
                <a:lnTo>
                  <a:pt x="2143" y="51561"/>
                </a:lnTo>
                <a:lnTo>
                  <a:pt x="2660" y="59536"/>
                </a:lnTo>
                <a:lnTo>
                  <a:pt x="8572" y="55814"/>
                </a:lnTo>
                <a:lnTo>
                  <a:pt x="14410" y="51561"/>
                </a:lnTo>
                <a:lnTo>
                  <a:pt x="20248" y="47839"/>
                </a:lnTo>
                <a:lnTo>
                  <a:pt x="26677" y="44118"/>
                </a:lnTo>
                <a:lnTo>
                  <a:pt x="32515" y="39865"/>
                </a:lnTo>
                <a:lnTo>
                  <a:pt x="38353" y="36143"/>
                </a:lnTo>
                <a:lnTo>
                  <a:pt x="44265" y="32422"/>
                </a:lnTo>
                <a:lnTo>
                  <a:pt x="50103" y="28701"/>
                </a:lnTo>
                <a:lnTo>
                  <a:pt x="49586" y="21258"/>
                </a:lnTo>
                <a:lnTo>
                  <a:pt x="49586" y="0"/>
                </a:lnTo>
                <a:lnTo>
                  <a:pt x="43156" y="3189"/>
                </a:lnTo>
                <a:lnTo>
                  <a:pt x="37318" y="6911"/>
                </a:lnTo>
                <a:lnTo>
                  <a:pt x="30889" y="10101"/>
                </a:lnTo>
                <a:lnTo>
                  <a:pt x="25051" y="13815"/>
                </a:lnTo>
                <a:lnTo>
                  <a:pt x="18696" y="17536"/>
                </a:lnTo>
                <a:lnTo>
                  <a:pt x="12267" y="21258"/>
                </a:lnTo>
                <a:lnTo>
                  <a:pt x="6429" y="24447"/>
                </a:lnTo>
                <a:close/>
              </a:path>
            </a:pathLst>
          </a:custGeom>
          <a:solidFill>
            <a:srgbClr val="0022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291881" y="5672321"/>
            <a:ext cx="43156" cy="55282"/>
          </a:xfrm>
          <a:custGeom>
            <a:avLst/>
            <a:gdLst/>
            <a:ahLst/>
            <a:cxnLst/>
            <a:rect l="l" t="t" r="r" b="b"/>
            <a:pathLst>
              <a:path w="43156" h="55282">
                <a:moveTo>
                  <a:pt x="5320" y="21789"/>
                </a:moveTo>
                <a:lnTo>
                  <a:pt x="0" y="24979"/>
                </a:lnTo>
                <a:lnTo>
                  <a:pt x="1034" y="32422"/>
                </a:lnTo>
                <a:lnTo>
                  <a:pt x="1551" y="39865"/>
                </a:lnTo>
                <a:lnTo>
                  <a:pt x="2660" y="47839"/>
                </a:lnTo>
                <a:lnTo>
                  <a:pt x="3177" y="55282"/>
                </a:lnTo>
                <a:lnTo>
                  <a:pt x="7981" y="52093"/>
                </a:lnTo>
                <a:lnTo>
                  <a:pt x="13301" y="48903"/>
                </a:lnTo>
                <a:lnTo>
                  <a:pt x="18105" y="45713"/>
                </a:lnTo>
                <a:lnTo>
                  <a:pt x="23425" y="42523"/>
                </a:lnTo>
                <a:lnTo>
                  <a:pt x="28229" y="39333"/>
                </a:lnTo>
                <a:lnTo>
                  <a:pt x="33032" y="36143"/>
                </a:lnTo>
                <a:lnTo>
                  <a:pt x="38353" y="32422"/>
                </a:lnTo>
                <a:lnTo>
                  <a:pt x="43156" y="29232"/>
                </a:lnTo>
                <a:lnTo>
                  <a:pt x="43156" y="0"/>
                </a:lnTo>
                <a:lnTo>
                  <a:pt x="37836" y="3189"/>
                </a:lnTo>
                <a:lnTo>
                  <a:pt x="32441" y="6379"/>
                </a:lnTo>
                <a:lnTo>
                  <a:pt x="27120" y="9569"/>
                </a:lnTo>
                <a:lnTo>
                  <a:pt x="21800" y="12751"/>
                </a:lnTo>
                <a:lnTo>
                  <a:pt x="15962" y="15941"/>
                </a:lnTo>
                <a:lnTo>
                  <a:pt x="10641" y="19131"/>
                </a:lnTo>
                <a:lnTo>
                  <a:pt x="5320" y="21789"/>
                </a:lnTo>
                <a:close/>
              </a:path>
            </a:pathLst>
          </a:custGeom>
          <a:solidFill>
            <a:srgbClr val="0025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298239" y="5672321"/>
            <a:ext cx="36801" cy="50498"/>
          </a:xfrm>
          <a:custGeom>
            <a:avLst/>
            <a:gdLst/>
            <a:ahLst/>
            <a:cxnLst/>
            <a:rect l="l" t="t" r="r" b="b"/>
            <a:pathLst>
              <a:path w="36801" h="50498">
                <a:moveTo>
                  <a:pt x="4803" y="18599"/>
                </a:moveTo>
                <a:lnTo>
                  <a:pt x="0" y="21258"/>
                </a:lnTo>
                <a:lnTo>
                  <a:pt x="1108" y="28701"/>
                </a:lnTo>
                <a:lnTo>
                  <a:pt x="1625" y="36143"/>
                </a:lnTo>
                <a:lnTo>
                  <a:pt x="2660" y="43055"/>
                </a:lnTo>
                <a:lnTo>
                  <a:pt x="3768" y="50498"/>
                </a:lnTo>
                <a:lnTo>
                  <a:pt x="7981" y="47839"/>
                </a:lnTo>
                <a:lnTo>
                  <a:pt x="11749" y="45181"/>
                </a:lnTo>
                <a:lnTo>
                  <a:pt x="15962" y="42523"/>
                </a:lnTo>
                <a:lnTo>
                  <a:pt x="20248" y="39865"/>
                </a:lnTo>
                <a:lnTo>
                  <a:pt x="24017" y="37738"/>
                </a:lnTo>
                <a:lnTo>
                  <a:pt x="28229" y="35080"/>
                </a:lnTo>
                <a:lnTo>
                  <a:pt x="32515" y="32422"/>
                </a:lnTo>
                <a:lnTo>
                  <a:pt x="36801" y="29764"/>
                </a:lnTo>
                <a:lnTo>
                  <a:pt x="36801" y="0"/>
                </a:lnTo>
                <a:lnTo>
                  <a:pt x="31998" y="2658"/>
                </a:lnTo>
                <a:lnTo>
                  <a:pt x="27712" y="5316"/>
                </a:lnTo>
                <a:lnTo>
                  <a:pt x="22908" y="7974"/>
                </a:lnTo>
                <a:lnTo>
                  <a:pt x="18696" y="10632"/>
                </a:lnTo>
                <a:lnTo>
                  <a:pt x="13892" y="13283"/>
                </a:lnTo>
                <a:lnTo>
                  <a:pt x="9089" y="15941"/>
                </a:lnTo>
                <a:lnTo>
                  <a:pt x="4803" y="18599"/>
                </a:lnTo>
                <a:close/>
              </a:path>
            </a:pathLst>
          </a:custGeom>
          <a:solidFill>
            <a:srgbClr val="002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304668" y="5672324"/>
            <a:ext cx="30889" cy="45713"/>
          </a:xfrm>
          <a:custGeom>
            <a:avLst/>
            <a:gdLst/>
            <a:ahLst/>
            <a:cxnLst/>
            <a:rect l="l" t="t" r="r" b="b"/>
            <a:pathLst>
              <a:path w="30889" h="45713">
                <a:moveTo>
                  <a:pt x="3694" y="15410"/>
                </a:moveTo>
                <a:lnTo>
                  <a:pt x="0" y="17536"/>
                </a:lnTo>
                <a:lnTo>
                  <a:pt x="1034" y="24447"/>
                </a:lnTo>
                <a:lnTo>
                  <a:pt x="2143" y="31890"/>
                </a:lnTo>
                <a:lnTo>
                  <a:pt x="2660" y="38802"/>
                </a:lnTo>
                <a:lnTo>
                  <a:pt x="3694" y="45713"/>
                </a:lnTo>
                <a:lnTo>
                  <a:pt x="7463" y="44118"/>
                </a:lnTo>
                <a:lnTo>
                  <a:pt x="10641" y="41991"/>
                </a:lnTo>
                <a:lnTo>
                  <a:pt x="13819" y="40397"/>
                </a:lnTo>
                <a:lnTo>
                  <a:pt x="16996" y="38270"/>
                </a:lnTo>
                <a:lnTo>
                  <a:pt x="20248" y="36143"/>
                </a:lnTo>
                <a:lnTo>
                  <a:pt x="23943" y="34017"/>
                </a:lnTo>
                <a:lnTo>
                  <a:pt x="27120" y="32422"/>
                </a:lnTo>
                <a:lnTo>
                  <a:pt x="30372" y="30295"/>
                </a:lnTo>
                <a:lnTo>
                  <a:pt x="30372" y="7442"/>
                </a:lnTo>
                <a:lnTo>
                  <a:pt x="30889" y="0"/>
                </a:lnTo>
                <a:lnTo>
                  <a:pt x="27120" y="2126"/>
                </a:lnTo>
                <a:lnTo>
                  <a:pt x="22908" y="4253"/>
                </a:lnTo>
                <a:lnTo>
                  <a:pt x="19139" y="6379"/>
                </a:lnTo>
                <a:lnTo>
                  <a:pt x="15444" y="8506"/>
                </a:lnTo>
                <a:lnTo>
                  <a:pt x="11158" y="11157"/>
                </a:lnTo>
                <a:lnTo>
                  <a:pt x="7463" y="13283"/>
                </a:lnTo>
                <a:lnTo>
                  <a:pt x="3694" y="15410"/>
                </a:lnTo>
                <a:close/>
              </a:path>
            </a:pathLst>
          </a:custGeom>
          <a:solidFill>
            <a:srgbClr val="0028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311021" y="5672321"/>
            <a:ext cx="24534" cy="41460"/>
          </a:xfrm>
          <a:custGeom>
            <a:avLst/>
            <a:gdLst/>
            <a:ahLst/>
            <a:cxnLst/>
            <a:rect l="l" t="t" r="r" b="b"/>
            <a:pathLst>
              <a:path w="24534" h="41460">
                <a:moveTo>
                  <a:pt x="0" y="13815"/>
                </a:moveTo>
                <a:lnTo>
                  <a:pt x="4286" y="41460"/>
                </a:lnTo>
                <a:lnTo>
                  <a:pt x="24017" y="30827"/>
                </a:lnTo>
                <a:lnTo>
                  <a:pt x="24534" y="0"/>
                </a:lnTo>
                <a:lnTo>
                  <a:pt x="0" y="13815"/>
                </a:lnTo>
                <a:close/>
              </a:path>
            </a:pathLst>
          </a:custGeom>
          <a:solidFill>
            <a:srgbClr val="002B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115044" y="5778639"/>
            <a:ext cx="41545" cy="63791"/>
          </a:xfrm>
          <a:custGeom>
            <a:avLst/>
            <a:gdLst/>
            <a:ahLst/>
            <a:cxnLst/>
            <a:rect l="l" t="t" r="r" b="b"/>
            <a:pathLst>
              <a:path w="41545" h="63791">
                <a:moveTo>
                  <a:pt x="39942" y="0"/>
                </a:moveTo>
                <a:lnTo>
                  <a:pt x="3192" y="18605"/>
                </a:lnTo>
                <a:lnTo>
                  <a:pt x="0" y="63791"/>
                </a:lnTo>
                <a:lnTo>
                  <a:pt x="41545" y="36680"/>
                </a:lnTo>
                <a:lnTo>
                  <a:pt x="39942" y="0"/>
                </a:lnTo>
                <a:close/>
              </a:path>
            </a:pathLst>
          </a:custGeom>
          <a:solidFill>
            <a:srgbClr val="0022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0" y="2971800"/>
            <a:ext cx="9144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08276" y="998601"/>
            <a:ext cx="3540633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In</a:t>
            </a:r>
            <a:r>
              <a:rPr sz="6600" spc="-44" baseline="3103" dirty="0">
                <a:latin typeface="Calibri"/>
                <a:cs typeface="Calibri"/>
              </a:rPr>
              <a:t>s</a:t>
            </a:r>
            <a:r>
              <a:rPr sz="6600" spc="-50" baseline="3103" dirty="0">
                <a:latin typeface="Calibri"/>
                <a:cs typeface="Calibri"/>
              </a:rPr>
              <a:t>t</a:t>
            </a:r>
            <a:r>
              <a:rPr sz="6600" baseline="3103" dirty="0">
                <a:latin typeface="Calibri"/>
                <a:cs typeface="Calibri"/>
              </a:rPr>
              <a:t>anc</a:t>
            </a:r>
            <a:r>
              <a:rPr sz="6600" spc="9" baseline="3103" dirty="0">
                <a:latin typeface="Calibri"/>
                <a:cs typeface="Calibri"/>
              </a:rPr>
              <a:t>e</a:t>
            </a:r>
            <a:r>
              <a:rPr sz="6600" baseline="3103" dirty="0">
                <a:latin typeface="Calibri"/>
                <a:cs typeface="Calibri"/>
              </a:rPr>
              <a:t>-bas</a:t>
            </a:r>
            <a:r>
              <a:rPr sz="6600" spc="9" baseline="3103" dirty="0">
                <a:latin typeface="Calibri"/>
                <a:cs typeface="Calibri"/>
              </a:rPr>
              <a:t>e</a:t>
            </a:r>
            <a:r>
              <a:rPr sz="6600" baseline="3103" dirty="0">
                <a:latin typeface="Calibri"/>
                <a:cs typeface="Calibri"/>
              </a:rPr>
              <a:t>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3557" y="998601"/>
            <a:ext cx="206496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aseline="3103" dirty="0">
                <a:latin typeface="Calibri"/>
                <a:cs typeface="Calibri"/>
              </a:rPr>
              <a:t>Learning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9975" y="3959355"/>
            <a:ext cx="199427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Its </a:t>
            </a:r>
            <a:r>
              <a:rPr sz="3000" spc="-2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y </a:t>
            </a:r>
            <a:r>
              <a:rPr sz="3000" spc="-9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i</a:t>
            </a:r>
            <a:r>
              <a:rPr sz="3000" spc="-9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i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ar</a:t>
            </a:r>
            <a:r>
              <a:rPr sz="3000" spc="34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o a</a:t>
            </a:r>
            <a:endParaRPr sz="2000">
              <a:latin typeface="Calibri"/>
              <a:cs typeface="Calibri"/>
            </a:endParaRPr>
          </a:p>
          <a:p>
            <a:pPr marL="450557" marR="467427" algn="ctr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Des</a:t>
            </a:r>
            <a:r>
              <a:rPr sz="3000" spc="-14" baseline="1365" dirty="0">
                <a:latin typeface="Calibri"/>
                <a:cs typeface="Calibri"/>
              </a:rPr>
              <a:t>k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op!!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028685" y="6464909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baseline="2275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23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17447" y="512061"/>
            <a:ext cx="7093083" cy="1771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193">
              <a:lnSpc>
                <a:spcPts val="4185"/>
              </a:lnSpc>
              <a:spcBef>
                <a:spcPts val="209"/>
              </a:spcBef>
            </a:pPr>
            <a:r>
              <a:rPr sz="4000" spc="4" dirty="0">
                <a:solidFill>
                  <a:srgbClr val="696363"/>
                </a:solidFill>
                <a:latin typeface="Arial"/>
                <a:cs typeface="Arial"/>
              </a:rPr>
              <a:t>k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-</a:t>
            </a:r>
            <a:r>
              <a:rPr sz="4000" spc="-33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Nearest</a:t>
            </a:r>
            <a:r>
              <a:rPr sz="4000" spc="-12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Neighb</a:t>
            </a:r>
            <a:r>
              <a:rPr sz="4000" spc="-9" dirty="0">
                <a:solidFill>
                  <a:srgbClr val="696363"/>
                </a:solidFill>
                <a:latin typeface="Arial"/>
                <a:cs typeface="Arial"/>
              </a:rPr>
              <a:t>o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r</a:t>
            </a:r>
            <a:r>
              <a:rPr sz="4000" spc="-117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Classi</a:t>
            </a:r>
            <a:r>
              <a:rPr sz="4000" spc="9" dirty="0">
                <a:solidFill>
                  <a:srgbClr val="696363"/>
                </a:solidFill>
                <a:latin typeface="Arial"/>
                <a:cs typeface="Arial"/>
              </a:rPr>
              <a:t>f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ier</a:t>
            </a:r>
            <a:endParaRPr sz="4000">
              <a:latin typeface="Arial"/>
              <a:cs typeface="Arial"/>
            </a:endParaRPr>
          </a:p>
          <a:p>
            <a:pPr marL="12700" marR="76123">
              <a:lnSpc>
                <a:spcPct val="95825"/>
              </a:lnSpc>
              <a:spcBef>
                <a:spcPts val="3116"/>
              </a:spcBef>
            </a:pPr>
            <a:r>
              <a:rPr sz="2200" dirty="0">
                <a:solidFill>
                  <a:srgbClr val="D24717"/>
                </a:solidFill>
                <a:latin typeface="Segoe MDL2 Assets"/>
                <a:cs typeface="Segoe MDL2 Assets"/>
              </a:rPr>
              <a:t></a:t>
            </a:r>
            <a:r>
              <a:rPr sz="2200" spc="-68" dirty="0">
                <a:solidFill>
                  <a:srgbClr val="D24717"/>
                </a:solidFill>
                <a:latin typeface="Segoe MDL2 Assets"/>
                <a:cs typeface="Segoe MDL2 Assets"/>
              </a:rPr>
              <a:t> </a:t>
            </a:r>
            <a:r>
              <a:rPr sz="2600" b="1" dirty="0">
                <a:latin typeface="Arial"/>
                <a:cs typeface="Arial"/>
              </a:rPr>
              <a:t>History</a:t>
            </a:r>
            <a:endParaRPr sz="2600">
              <a:latin typeface="Arial"/>
              <a:cs typeface="Arial"/>
            </a:endParaRPr>
          </a:p>
          <a:p>
            <a:pPr marL="12700" marR="76123">
              <a:lnSpc>
                <a:spcPct val="95825"/>
              </a:lnSpc>
              <a:spcBef>
                <a:spcPts val="415"/>
              </a:spcBef>
            </a:pPr>
            <a:r>
              <a:rPr sz="2200" dirty="0">
                <a:solidFill>
                  <a:srgbClr val="D24717"/>
                </a:solidFill>
                <a:latin typeface="Arial"/>
                <a:cs typeface="Arial"/>
              </a:rPr>
              <a:t>•  </a:t>
            </a:r>
            <a:r>
              <a:rPr sz="2200" spc="279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</a:t>
            </a:r>
            <a:r>
              <a:rPr sz="2600" spc="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was</a:t>
            </a:r>
            <a:r>
              <a:rPr sz="2600" spc="-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fi</a:t>
            </a:r>
            <a:r>
              <a:rPr sz="2600" spc="-9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st </a:t>
            </a:r>
            <a:r>
              <a:rPr sz="2600" spc="9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9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ribed</a:t>
            </a:r>
            <a:r>
              <a:rPr sz="2600" spc="-1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spc="-9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early</a:t>
            </a:r>
            <a:r>
              <a:rPr sz="2600" spc="-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19</a:t>
            </a:r>
            <a:r>
              <a:rPr sz="2600" spc="4" dirty="0">
                <a:latin typeface="Arial"/>
                <a:cs typeface="Arial"/>
              </a:rPr>
              <a:t>5</a:t>
            </a:r>
            <a:r>
              <a:rPr sz="2600" dirty="0">
                <a:latin typeface="Arial"/>
                <a:cs typeface="Arial"/>
              </a:rPr>
              <a:t>0s.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444" y="2793865"/>
            <a:ext cx="7257434" cy="712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Arial"/>
                <a:cs typeface="Arial"/>
              </a:rPr>
              <a:t>• </a:t>
            </a:r>
            <a:r>
              <a:rPr sz="2200" spc="169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9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meth</a:t>
            </a:r>
            <a:r>
              <a:rPr sz="2600" spc="9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 is</a:t>
            </a:r>
            <a:r>
              <a:rPr sz="2600" spc="-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lab</a:t>
            </a:r>
            <a:r>
              <a:rPr sz="2600" spc="9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 </a:t>
            </a:r>
            <a:r>
              <a:rPr sz="2600" spc="-9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nte</a:t>
            </a:r>
            <a:r>
              <a:rPr sz="2600" spc="4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9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4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en gi</a:t>
            </a:r>
            <a:r>
              <a:rPr sz="2600" spc="4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en large</a:t>
            </a:r>
            <a:endParaRPr sz="2600">
              <a:latin typeface="Arial"/>
              <a:cs typeface="Arial"/>
            </a:endParaRPr>
          </a:p>
          <a:p>
            <a:pPr marL="286969" marR="49606">
              <a:lnSpc>
                <a:spcPts val="2810"/>
              </a:lnSpc>
              <a:spcBef>
                <a:spcPts val="2"/>
              </a:spcBef>
            </a:pPr>
            <a:r>
              <a:rPr sz="2600" dirty="0">
                <a:latin typeface="Arial"/>
                <a:cs typeface="Arial"/>
              </a:rPr>
              <a:t>training s</a:t>
            </a:r>
            <a:r>
              <a:rPr sz="2600" spc="9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7447" y="4016367"/>
            <a:ext cx="7033545" cy="712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Arial"/>
                <a:cs typeface="Arial"/>
              </a:rPr>
              <a:t>• </a:t>
            </a:r>
            <a:r>
              <a:rPr sz="2200" spc="169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Gai</a:t>
            </a:r>
            <a:r>
              <a:rPr sz="2600" spc="4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ed p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4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larit</a:t>
            </a:r>
            <a:r>
              <a:rPr sz="2600" spc="-194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, w</a:t>
            </a:r>
            <a:r>
              <a:rPr sz="2600" spc="4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en in</a:t>
            </a:r>
            <a:r>
              <a:rPr sz="2600" spc="4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rea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1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9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mp</a:t>
            </a:r>
            <a:r>
              <a:rPr sz="2600" spc="9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ting</a:t>
            </a:r>
            <a:endParaRPr sz="2600">
              <a:latin typeface="Arial"/>
              <a:cs typeface="Arial"/>
            </a:endParaRPr>
          </a:p>
          <a:p>
            <a:pPr marL="286969" marR="49606">
              <a:lnSpc>
                <a:spcPts val="2810"/>
              </a:lnSpc>
              <a:spcBef>
                <a:spcPts val="2"/>
              </a:spcBef>
            </a:pPr>
            <a:r>
              <a:rPr sz="2600" dirty="0">
                <a:latin typeface="Arial"/>
                <a:cs typeface="Arial"/>
              </a:rPr>
              <a:t>p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4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4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9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me</a:t>
            </a:r>
            <a:r>
              <a:rPr sz="2600" spc="-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9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aila</a:t>
            </a:r>
            <a:r>
              <a:rPr sz="2600" spc="4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le.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7447" y="5238999"/>
            <a:ext cx="7075545" cy="712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Arial"/>
                <a:cs typeface="Arial"/>
              </a:rPr>
              <a:t>• </a:t>
            </a:r>
            <a:r>
              <a:rPr sz="2200" spc="169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 wid</a:t>
            </a:r>
            <a:r>
              <a:rPr sz="2600" spc="9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ly</a:t>
            </a:r>
            <a:r>
              <a:rPr sz="2600" spc="-1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 area 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f </a:t>
            </a:r>
            <a:r>
              <a:rPr sz="2600" spc="4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attern rec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4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it</a:t>
            </a:r>
            <a:r>
              <a:rPr sz="2600" spc="-9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on a</a:t>
            </a:r>
            <a:r>
              <a:rPr sz="2600" spc="4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  <a:p>
            <a:pPr marL="286969" marR="49606">
              <a:lnSpc>
                <a:spcPts val="2810"/>
              </a:lnSpc>
              <a:spcBef>
                <a:spcPts val="2"/>
              </a:spcBef>
            </a:pPr>
            <a:r>
              <a:rPr sz="2600" dirty="0">
                <a:latin typeface="Arial"/>
                <a:cs typeface="Arial"/>
              </a:rPr>
              <a:t>statistic</a:t>
            </a:r>
            <a:r>
              <a:rPr sz="2600" spc="9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timation.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90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273680" y="588261"/>
            <a:ext cx="379808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What</a:t>
            </a:r>
            <a:r>
              <a:rPr sz="4000" spc="-68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is</a:t>
            </a:r>
            <a:r>
              <a:rPr sz="4000" spc="-28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k-</a:t>
            </a:r>
            <a:r>
              <a:rPr sz="4000" spc="-23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NN</a:t>
            </a:r>
            <a:r>
              <a:rPr sz="4000" spc="-9" dirty="0">
                <a:solidFill>
                  <a:srgbClr val="696363"/>
                </a:solidFill>
                <a:latin typeface="Arial"/>
                <a:cs typeface="Arial"/>
              </a:rPr>
              <a:t>?</a:t>
            </a:r>
            <a:r>
              <a:rPr sz="4000" dirty="0">
                <a:solidFill>
                  <a:srgbClr val="696363"/>
                </a:solidFill>
                <a:latin typeface="Arial"/>
                <a:cs typeface="Arial"/>
              </a:rPr>
              <a:t>?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7447" y="1534663"/>
            <a:ext cx="290468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4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arest</a:t>
            </a:r>
            <a:r>
              <a:rPr sz="2600" spc="-4" dirty="0">
                <a:latin typeface="Arial"/>
                <a:cs typeface="Arial"/>
              </a:rPr>
              <a:t>-</a:t>
            </a:r>
            <a:r>
              <a:rPr sz="2600" spc="-9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eig</a:t>
            </a:r>
            <a:r>
              <a:rPr sz="2600" spc="9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6463" y="1534663"/>
            <a:ext cx="152483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clas</a:t>
            </a:r>
            <a:r>
              <a:rPr sz="2600" spc="4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if</a:t>
            </a:r>
            <a:r>
              <a:rPr sz="2600" spc="-9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9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6188" y="1534663"/>
            <a:ext cx="55287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are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4865" y="1534663"/>
            <a:ext cx="97750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b</a:t>
            </a:r>
            <a:r>
              <a:rPr sz="2600" spc="4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9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9125" y="1534663"/>
            <a:ext cx="44381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4" dirty="0">
                <a:latin typeface="Arial"/>
                <a:cs typeface="Arial"/>
              </a:rPr>
              <a:t>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1714" y="1930656"/>
            <a:ext cx="7389046" cy="752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sz="2600" dirty="0">
                <a:latin typeface="Arial"/>
                <a:cs typeface="Arial"/>
              </a:rPr>
              <a:t>learning</a:t>
            </a:r>
            <a:r>
              <a:rPr sz="2600" spc="74" dirty="0">
                <a:latin typeface="Arial"/>
                <a:cs typeface="Arial"/>
              </a:rPr>
              <a:t> </a:t>
            </a:r>
            <a:r>
              <a:rPr sz="2600" spc="-9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7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9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189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5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7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is,</a:t>
            </a:r>
            <a:r>
              <a:rPr sz="2600" spc="69" dirty="0">
                <a:latin typeface="Arial"/>
                <a:cs typeface="Arial"/>
              </a:rPr>
              <a:t> </a:t>
            </a:r>
            <a:r>
              <a:rPr sz="2600" spc="4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7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</a:t>
            </a:r>
            <a:r>
              <a:rPr sz="2600" spc="4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pa</a:t>
            </a:r>
            <a:r>
              <a:rPr sz="2600" spc="-9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4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7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giv</a:t>
            </a:r>
            <a:r>
              <a:rPr sz="2600" spc="4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  <a:p>
            <a:pPr marL="12700" marR="49651">
              <a:lnSpc>
                <a:spcPct val="95825"/>
              </a:lnSpc>
            </a:pPr>
            <a:r>
              <a:rPr sz="2600" dirty="0">
                <a:latin typeface="Arial"/>
                <a:cs typeface="Arial"/>
              </a:rPr>
              <a:t>test tuple</a:t>
            </a:r>
            <a:r>
              <a:rPr sz="2600" spc="1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 training tuples</a:t>
            </a:r>
            <a:r>
              <a:rPr sz="2600" spc="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 similar</a:t>
            </a:r>
            <a:r>
              <a:rPr sz="2600" spc="-19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4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7444" y="3272154"/>
            <a:ext cx="7429898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spc="4" dirty="0">
                <a:latin typeface="Arial"/>
                <a:cs typeface="Arial"/>
              </a:rPr>
              <a:t>Th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-9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aining</a:t>
            </a:r>
            <a:r>
              <a:rPr sz="2600" spc="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tuples are de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cribed</a:t>
            </a:r>
            <a:r>
              <a:rPr sz="2600" spc="-14" dirty="0">
                <a:latin typeface="Arial"/>
                <a:cs typeface="Arial"/>
              </a:rPr>
              <a:t> </a:t>
            </a:r>
            <a:r>
              <a:rPr sz="2600" spc="4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att</a:t>
            </a:r>
            <a:r>
              <a:rPr sz="2600" spc="-9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ibute</a:t>
            </a:r>
            <a:r>
              <a:rPr sz="2600" spc="9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7447" y="4217538"/>
            <a:ext cx="7668995" cy="1148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92">
              <a:lnSpc>
                <a:spcPts val="2760"/>
              </a:lnSpc>
              <a:spcBef>
                <a:spcPts val="138"/>
              </a:spcBef>
            </a:pPr>
            <a:r>
              <a:rPr sz="2200" dirty="0">
                <a:solidFill>
                  <a:srgbClr val="D24717"/>
                </a:solidFill>
                <a:latin typeface="Wingdings 2"/>
                <a:cs typeface="Wingdings 2"/>
              </a:rPr>
              <a:t></a:t>
            </a:r>
            <a:r>
              <a:rPr sz="2200" spc="38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Wh</a:t>
            </a:r>
            <a:r>
              <a:rPr sz="2600" spc="9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4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4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400" dirty="0">
                <a:latin typeface="Arial"/>
                <a:cs typeface="Arial"/>
              </a:rPr>
              <a:t> </a:t>
            </a:r>
            <a:r>
              <a:rPr sz="2600" spc="4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4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4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9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9" dirty="0">
                <a:latin typeface="Arial"/>
                <a:cs typeface="Arial"/>
              </a:rPr>
              <a:t>n</a:t>
            </a:r>
            <a:r>
              <a:rPr sz="2600" spc="-9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wn</a:t>
            </a:r>
            <a:r>
              <a:rPr sz="2600" spc="4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tup</a:t>
            </a:r>
            <a:r>
              <a:rPr sz="2600" spc="-9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4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4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assigned</a:t>
            </a:r>
            <a:r>
              <a:rPr sz="2600" spc="4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286969">
              <a:lnSpc>
                <a:spcPct val="95825"/>
              </a:lnSpc>
            </a:pPr>
            <a:r>
              <a:rPr sz="2600" dirty="0">
                <a:latin typeface="Arial"/>
                <a:cs typeface="Arial"/>
              </a:rPr>
              <a:t>class</a:t>
            </a:r>
            <a:r>
              <a:rPr sz="2600" spc="465" dirty="0">
                <a:latin typeface="Arial"/>
                <a:cs typeface="Arial"/>
              </a:rPr>
              <a:t> 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f</a:t>
            </a:r>
            <a:r>
              <a:rPr sz="2600" spc="450" dirty="0">
                <a:latin typeface="Arial"/>
                <a:cs typeface="Arial"/>
              </a:rPr>
              <a:t> </a:t>
            </a:r>
            <a:r>
              <a:rPr sz="2600" spc="4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4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training</a:t>
            </a:r>
            <a:r>
              <a:rPr sz="2600" spc="4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tuple</a:t>
            </a:r>
            <a:r>
              <a:rPr sz="2600" spc="4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4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4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</a:t>
            </a:r>
            <a:r>
              <a:rPr sz="2600" spc="4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sest</a:t>
            </a:r>
            <a:r>
              <a:rPr sz="2600" spc="460" dirty="0">
                <a:latin typeface="Arial"/>
                <a:cs typeface="Arial"/>
              </a:rPr>
              <a:t> </a:t>
            </a:r>
            <a:r>
              <a:rPr sz="2600" spc="-4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460" dirty="0">
                <a:latin typeface="Arial"/>
                <a:cs typeface="Arial"/>
              </a:rPr>
              <a:t> </a:t>
            </a:r>
            <a:r>
              <a:rPr sz="2600" spc="9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4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  <a:p>
            <a:pPr marL="286969" marR="55198">
              <a:lnSpc>
                <a:spcPct val="95825"/>
              </a:lnSpc>
              <a:spcBef>
                <a:spcPts val="130"/>
              </a:spcBef>
            </a:pPr>
            <a:r>
              <a:rPr sz="2600" dirty="0">
                <a:latin typeface="Arial"/>
                <a:cs typeface="Arial"/>
              </a:rPr>
              <a:t>pattern sp</a:t>
            </a:r>
            <a:r>
              <a:rPr sz="2600" spc="9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4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66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1169</Words>
  <Application>Microsoft Office PowerPoint</Application>
  <PresentationFormat>Widescreen</PresentationFormat>
  <Paragraphs>256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Segoe MDL2 Assets</vt:lpstr>
      <vt:lpstr>Times New Roman</vt:lpstr>
      <vt:lpstr>Wingdings 2</vt:lpstr>
      <vt:lpstr>Office Theme</vt:lpstr>
      <vt:lpstr>Self-Introduction </vt:lpstr>
      <vt:lpstr>Books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Deepak Moud</cp:lastModifiedBy>
  <cp:revision>9</cp:revision>
  <dcterms:created xsi:type="dcterms:W3CDTF">2020-05-16T17:28:51Z</dcterms:created>
  <dcterms:modified xsi:type="dcterms:W3CDTF">2021-04-09T13:55:49Z</dcterms:modified>
</cp:coreProperties>
</file>