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4" r:id="rId9"/>
    <p:sldId id="266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D69321C9-B9C5-4AC1-B908-00063EB9779D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FADAF56F-A711-46B4-AD8F-12BFC5294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21C9-B9C5-4AC1-B908-00063EB9779D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F56F-A711-46B4-AD8F-12BFC5294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21C9-B9C5-4AC1-B908-00063EB9779D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F56F-A711-46B4-AD8F-12BFC5294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D69321C9-B9C5-4AC1-B908-00063EB9779D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F56F-A711-46B4-AD8F-12BFC5294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D69321C9-B9C5-4AC1-B908-00063EB9779D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FADAF56F-A711-46B4-AD8F-12BFC52943A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69321C9-B9C5-4AC1-B908-00063EB9779D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ADAF56F-A711-46B4-AD8F-12BFC5294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D69321C9-B9C5-4AC1-B908-00063EB9779D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FADAF56F-A711-46B4-AD8F-12BFC5294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21C9-B9C5-4AC1-B908-00063EB9779D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F56F-A711-46B4-AD8F-12BFC5294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69321C9-B9C5-4AC1-B908-00063EB9779D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ADAF56F-A711-46B4-AD8F-12BFC5294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D69321C9-B9C5-4AC1-B908-00063EB9779D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FADAF56F-A711-46B4-AD8F-12BFC5294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D69321C9-B9C5-4AC1-B908-00063EB9779D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FADAF56F-A711-46B4-AD8F-12BFC5294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D69321C9-B9C5-4AC1-B908-00063EB9779D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ADAF56F-A711-46B4-AD8F-12BFC5294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57200"/>
            <a:ext cx="7772400" cy="1142999"/>
          </a:xfr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55000" dir="5400000" sy="-100000" algn="bl" rotWithShape="0"/>
            <a:softEdge rad="1270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i="1" dirty="0" smtClean="0">
                <a:latin typeface="Comic Sans MS" pitchFamily="66" charset="0"/>
              </a:rPr>
              <a:t>Tic </a:t>
            </a:r>
            <a:r>
              <a:rPr lang="en-US" i="1" dirty="0">
                <a:latin typeface="Comic Sans MS" pitchFamily="66" charset="0"/>
              </a:rPr>
              <a:t>T</a:t>
            </a:r>
            <a:r>
              <a:rPr lang="en-US" i="1" dirty="0" smtClean="0">
                <a:latin typeface="Comic Sans MS" pitchFamily="66" charset="0"/>
              </a:rPr>
              <a:t>ack </a:t>
            </a:r>
            <a:r>
              <a:rPr lang="en-US" i="1" dirty="0">
                <a:latin typeface="Comic Sans MS" pitchFamily="66" charset="0"/>
              </a:rPr>
              <a:t>T</a:t>
            </a:r>
            <a:r>
              <a:rPr lang="en-US" i="1" dirty="0" smtClean="0">
                <a:latin typeface="Comic Sans MS" pitchFamily="66" charset="0"/>
              </a:rPr>
              <a:t>oe Game</a:t>
            </a:r>
            <a:endParaRPr lang="en-US" i="1" dirty="0">
              <a:latin typeface="Comic Sans MS" pitchFamily="66" charset="0"/>
            </a:endParaRPr>
          </a:p>
        </p:txBody>
      </p:sp>
      <p:pic>
        <p:nvPicPr>
          <p:cNvPr id="1026" name="Picture 2" descr="C:\Users\shubh\Documents\1200px-Tic_tac_toe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2286000"/>
            <a:ext cx="3942762" cy="3505772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8" name="Picture 7" descr="images (4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2362200"/>
            <a:ext cx="2619375" cy="17430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9" name="Picture 8" descr="images (2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76400" y="4495800"/>
            <a:ext cx="2343150" cy="19526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ransition>
    <p:wheel spokes="3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6209506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pPr algn="r"/>
            <a:r>
              <a:rPr lang="en-US" sz="5400" b="1" i="1" dirty="0" smtClean="0"/>
              <a:t/>
            </a:r>
            <a:br>
              <a:rPr lang="en-US" sz="5400" b="1" i="1" dirty="0" smtClean="0"/>
            </a:br>
            <a:r>
              <a:rPr lang="en-US" sz="5400" b="1" i="1" dirty="0" smtClean="0"/>
              <a:t/>
            </a:r>
            <a:br>
              <a:rPr lang="en-US" sz="5400" b="1" i="1" dirty="0" smtClean="0"/>
            </a:br>
            <a:r>
              <a:rPr lang="en-US" sz="5400" b="1" i="1" dirty="0" smtClean="0"/>
              <a:t/>
            </a:r>
            <a:br>
              <a:rPr lang="en-US" sz="5400" b="1" i="1" dirty="0" smtClean="0"/>
            </a:br>
            <a:r>
              <a:rPr lang="en-US" sz="5400" b="1" i="1" dirty="0" smtClean="0"/>
              <a:t/>
            </a:r>
            <a:br>
              <a:rPr lang="en-US" sz="5400" b="1" i="1" dirty="0" smtClean="0"/>
            </a:br>
            <a:r>
              <a:rPr lang="en-US" sz="5400" b="1" i="1" dirty="0" smtClean="0"/>
              <a:t/>
            </a:r>
            <a:br>
              <a:rPr lang="en-US" sz="5400" b="1" i="1" dirty="0" smtClean="0"/>
            </a:br>
            <a:r>
              <a:rPr lang="en-US" sz="5400" b="1" i="1" dirty="0" smtClean="0"/>
              <a:t/>
            </a:r>
            <a:br>
              <a:rPr lang="en-US" sz="5400" b="1" i="1" dirty="0" smtClean="0"/>
            </a:br>
            <a:r>
              <a:rPr lang="en-US" sz="5400" b="1" i="1" dirty="0" smtClean="0"/>
              <a:t>Thank You</a:t>
            </a:r>
            <a:endParaRPr lang="en-US" sz="5400" b="1" i="1" dirty="0"/>
          </a:p>
        </p:txBody>
      </p:sp>
      <p:pic>
        <p:nvPicPr>
          <p:cNvPr id="2050" name="Picture 2" descr="C:\Users\shubh\Documents\images (3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533400"/>
            <a:ext cx="4191000" cy="23767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1" name="Picture 3" descr="C:\Users\shubh\Documents\Pipe-cleaner-tic-tac-toe-for-on-the-go-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200400"/>
            <a:ext cx="4912011" cy="3276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 smtClean="0"/>
              <a:t>INTRODUCTION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83208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latin typeface="Trebuchet MS" pitchFamily="34" charset="0"/>
              </a:rPr>
              <a:t>Tic-tac-toe, also called noughts and crosses (in the British Commonwealth countries), Xs and Os (in Ireland) and X and 0 (in India) is a pencil-and-paper game for two players, X and O, who take turns marking the spaces in a 3×3grid. The player who succeeds in placing three respective marks in a horizontal, vertical, or diagonal row wins the game . The following example game is won by the first player, X: {Players soon discover that best play from both parties leads to a draw (often referred to as cat or cats game). Hence , tic-tac-toe is most often played by young children . The friendliness of tic-tac-toe games makes them ideal as a pedagogical tool for teaching the concepts of good sportsmanship and the branch of artificial intelligence that deals with the searching of game trees. It is straight forward to write a computer program to play tic-tac-toe perfectly, to enumerate the 765 essentially different positions (the state space complexity), or the 26,830 possible games up to rotations and reflections (the game tree complexity) on this space </a:t>
            </a:r>
            <a:r>
              <a:rPr lang="en-US" sz="1800" dirty="0" smtClean="0"/>
              <a:t>. 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hubh\Documents\FI61GEGJ20PCE34.LARGE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914400"/>
            <a:ext cx="8229600" cy="456258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51706"/>
          </a:xfrm>
        </p:spPr>
        <p:txBody>
          <a:bodyPr/>
          <a:lstStyle/>
          <a:p>
            <a:pPr algn="ctr"/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Autofit/>
          </a:bodyPr>
          <a:lstStyle/>
          <a:p>
            <a:r>
              <a:rPr lang="en-US" sz="1700" dirty="0" smtClean="0">
                <a:latin typeface="Trebuchet MS" pitchFamily="34" charset="0"/>
              </a:rPr>
              <a:t>Optimal strategy for player X. In each grid, the shaded red X denotes the optimal move, and the location of Os next move gives the next sub grid to examine. Note that only two sequences of moves by O (both starting with center, top-right, left-mid) lead toe draw, with the remaining sequences leading to wins from X.A player can play perfect tic-tac-toe (win or draw) given they choose the first possible move from the following list. Win : If the player has two in a row, he or she can place a third to get three in a row. Block : If the [opponent] has two in a row, the player must play the third himself or herself to block them. {Fork : Creation of an opportunity where the player has two threats to win (two non-blocked lines of 2).Blocking an opponents fork: Option 1: The player should create two in a row to force the opponent into defending, as long as it doesn't result in them creating a fork. For example, if "X" has a corner, "O" has the center, and "X" has the opposite corner as well, "O" must not play a corner in order to win. (Playing a corner in this scenario creates a fork for "X" to win.)Option 2: If there is a configuration where the opponent can fork, the player should block that fork. Center : A player marks the center. (If it is the first move of the game, playing on a corner gives "O" more opportunities to make a mistake and may therefore be the better choice; however, it makes no difference between perfect players.)Opposite corner : If the opponent is in the corner, the player plays the opposite corner.</a:t>
            </a:r>
            <a:endParaRPr lang="en-US" sz="1700" dirty="0"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pPr algn="ctr"/>
            <a:r>
              <a:rPr lang="en-US" i="1" dirty="0" smtClean="0"/>
              <a:t>APPLICATIONS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 smtClean="0"/>
              <a:t>Various game shows have been based on Tic-</a:t>
            </a:r>
            <a:r>
              <a:rPr lang="en-US" sz="2800" dirty="0" err="1" smtClean="0"/>
              <a:t>Tac</a:t>
            </a:r>
            <a:r>
              <a:rPr lang="en-US" sz="2800" dirty="0" smtClean="0"/>
              <a:t>-Toe and its variants :-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400" dirty="0" smtClean="0">
                <a:latin typeface="Trebuchet MS" pitchFamily="34" charset="0"/>
              </a:rPr>
              <a:t>On Hollywood Squares, nine celebrities filled the cells of the tic-tac-toe grid; players put symbols on the board by correctly agreeing or disagreeing with a celebritys answer to a question. Variations of the show include Storybook Squares and Hip Hop Squares.</a:t>
            </a:r>
          </a:p>
          <a:p>
            <a:r>
              <a:rPr lang="en-US" sz="2400" dirty="0" smtClean="0">
                <a:latin typeface="Trebuchet MS" pitchFamily="34" charset="0"/>
              </a:rPr>
              <a:t>In Tic-</a:t>
            </a:r>
            <a:r>
              <a:rPr lang="en-US" sz="2400" dirty="0" err="1" smtClean="0">
                <a:latin typeface="Trebuchet MS" pitchFamily="34" charset="0"/>
              </a:rPr>
              <a:t>Tac</a:t>
            </a:r>
            <a:r>
              <a:rPr lang="en-US" sz="2400" dirty="0" smtClean="0">
                <a:latin typeface="Trebuchet MS" pitchFamily="34" charset="0"/>
              </a:rPr>
              <a:t>-Dough, players put symbols up on the board by answering questions in various categories, which shuffle after each players turn.</a:t>
            </a:r>
          </a:p>
          <a:p>
            <a:r>
              <a:rPr lang="en-US" sz="2400" dirty="0" smtClean="0">
                <a:latin typeface="Trebuchet MS" pitchFamily="34" charset="0"/>
              </a:rPr>
              <a:t>In Beat the Teacher, contestants answer questions to win a turn to influence a tic-tac-toe grid.</a:t>
            </a:r>
            <a:endParaRPr lang="en-US" sz="2400" dirty="0"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97608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rebuchet MS" pitchFamily="34" charset="0"/>
              </a:rPr>
              <a:t>On The Price Is Right, several national variants feature a pricing game called "Secret X," in which players must guess prices of two small prizes to win Xs (in addition to one free X) to place on a blank board. They must place the Xs in position to guess the location of the titular "secret X" hidden in the center column of the board and form a tic-tac-toe line across or diagonally (no vertical lines allowed). There are no Os in this variant of the game.</a:t>
            </a:r>
          </a:p>
          <a:p>
            <a:pPr>
              <a:buNone/>
            </a:pPr>
            <a:endParaRPr lang="en-US" sz="2400" dirty="0" smtClean="0">
              <a:latin typeface="Trebuchet MS" pitchFamily="34" charset="0"/>
            </a:endParaRPr>
          </a:p>
          <a:p>
            <a:r>
              <a:rPr lang="en-US" sz="2400" dirty="0" smtClean="0">
                <a:latin typeface="Trebuchet MS" pitchFamily="34" charset="0"/>
              </a:rPr>
              <a:t>On Minute to Win It, the game Ping </a:t>
            </a:r>
            <a:r>
              <a:rPr lang="en-US" sz="2400" dirty="0" err="1" smtClean="0">
                <a:latin typeface="Trebuchet MS" pitchFamily="34" charset="0"/>
              </a:rPr>
              <a:t>Tac</a:t>
            </a:r>
            <a:r>
              <a:rPr lang="en-US" sz="2400" dirty="0" smtClean="0">
                <a:latin typeface="Trebuchet MS" pitchFamily="34" charset="0"/>
              </a:rPr>
              <a:t> Toe has one contestant playing the game with nine water- filled glasses and white and orange ping-pong balls, trying to get three in a row of either color. They must alternate colors after each successful landing and must be careful not to block themselves.</a:t>
            </a:r>
            <a:endParaRPr lang="en-US" sz="2400" dirty="0"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 This game cannot be played by one or more than 2 players.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2. It is not a high level game.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3. It doesn’t contain levels.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50008"/>
          </a:xfrm>
        </p:spPr>
        <p:txBody>
          <a:bodyPr>
            <a:normAutofit/>
          </a:bodyPr>
          <a:lstStyle/>
          <a:p>
            <a:r>
              <a:rPr lang="en-US" dirty="0" smtClean="0"/>
              <a:t>We have made this game using HTML, JAVA and CSS.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sz="4400" i="1" dirty="0" smtClean="0">
                <a:solidFill>
                  <a:srgbClr val="FF0000"/>
                </a:solidFill>
                <a:latin typeface="Comic Sans MS" pitchFamily="66" charset="0"/>
              </a:rPr>
              <a:t>Team members :-</a:t>
            </a:r>
          </a:p>
          <a:p>
            <a:pPr algn="ctr">
              <a:buNone/>
            </a:pPr>
            <a:r>
              <a:rPr lang="en-US" dirty="0" smtClean="0"/>
              <a:t>            </a:t>
            </a:r>
          </a:p>
          <a:p>
            <a:pPr algn="r">
              <a:buNone/>
            </a:pPr>
            <a:r>
              <a:rPr lang="en-US" dirty="0" smtClean="0"/>
              <a:t>          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Sushil Kumar </a:t>
            </a:r>
          </a:p>
          <a:p>
            <a:pPr algn="r"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               Abhinav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Pareek</a:t>
            </a:r>
          </a:p>
          <a:p>
            <a:pPr algn="r"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Aman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Khandelwal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r"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Prince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Chandra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Shekhar</a:t>
            </a:r>
          </a:p>
          <a:p>
            <a:pPr algn="r">
              <a:buNone/>
            </a:pP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Untitl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914400"/>
            <a:ext cx="8534400" cy="501246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74</TotalTime>
  <Words>835</Words>
  <Application>Microsoft Office PowerPoint</Application>
  <PresentationFormat>On-screen Show (4:3)</PresentationFormat>
  <Paragraphs>30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Verve</vt:lpstr>
      <vt:lpstr>Tic Tack Toe Game</vt:lpstr>
      <vt:lpstr>INTRODUCTION</vt:lpstr>
      <vt:lpstr>Slide 3</vt:lpstr>
      <vt:lpstr>Strategy</vt:lpstr>
      <vt:lpstr>APPLICATIONS</vt:lpstr>
      <vt:lpstr>Slide 6</vt:lpstr>
      <vt:lpstr>LIMITATIONS</vt:lpstr>
      <vt:lpstr>Slide 8</vt:lpstr>
      <vt:lpstr>Slide 9</vt:lpstr>
      <vt:lpstr>  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 Tack Toe Game</dc:title>
  <dc:creator>shubh</dc:creator>
  <cp:lastModifiedBy>shubh</cp:lastModifiedBy>
  <cp:revision>10</cp:revision>
  <dcterms:created xsi:type="dcterms:W3CDTF">2021-04-15T12:20:14Z</dcterms:created>
  <dcterms:modified xsi:type="dcterms:W3CDTF">2021-08-06T16:31:00Z</dcterms:modified>
</cp:coreProperties>
</file>