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71" r:id="rId10"/>
    <p:sldId id="263" r:id="rId11"/>
    <p:sldId id="264" r:id="rId12"/>
    <p:sldId id="265" r:id="rId13"/>
    <p:sldId id="267" r:id="rId14"/>
    <p:sldId id="266" r:id="rId15"/>
    <p:sldId id="278" r:id="rId16"/>
    <p:sldId id="276" r:id="rId17"/>
    <p:sldId id="277" r:id="rId18"/>
    <p:sldId id="269" r:id="rId19"/>
    <p:sldId id="270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E8CAB-9BF6-4E92-9390-FE11D111CD6B}" v="46" dt="2023-05-26T03:33:27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il Bokade" userId="3a63643a-2daf-4c6a-b1d6-01defc89968e" providerId="ADAL" clId="{8527EA95-975D-487D-9548-834E94A55DDE}"/>
    <pc:docChg chg="custSel addSld modSld">
      <pc:chgData name="Sushil Bokade" userId="3a63643a-2daf-4c6a-b1d6-01defc89968e" providerId="ADAL" clId="{8527EA95-975D-487D-9548-834E94A55DDE}" dt="2022-12-12T08:49:29.181" v="216" actId="22"/>
      <pc:docMkLst>
        <pc:docMk/>
      </pc:docMkLst>
      <pc:sldChg chg="addSp delSp modSp new mod modClrScheme chgLayout">
        <pc:chgData name="Sushil Bokade" userId="3a63643a-2daf-4c6a-b1d6-01defc89968e" providerId="ADAL" clId="{8527EA95-975D-487D-9548-834E94A55DDE}" dt="2022-12-12T08:49:29.181" v="216" actId="22"/>
        <pc:sldMkLst>
          <pc:docMk/>
          <pc:sldMk cId="504208013" sldId="271"/>
        </pc:sldMkLst>
        <pc:spChg chg="add mod">
          <ac:chgData name="Sushil Bokade" userId="3a63643a-2daf-4c6a-b1d6-01defc89968e" providerId="ADAL" clId="{8527EA95-975D-487D-9548-834E94A55DDE}" dt="2022-12-12T08:37:40.366" v="17" actId="5793"/>
          <ac:spMkLst>
            <pc:docMk/>
            <pc:sldMk cId="504208013" sldId="271"/>
            <ac:spMk id="2" creationId="{0E8C051E-1394-31CF-7441-8FCB9DF092B4}"/>
          </ac:spMkLst>
        </pc:spChg>
        <pc:spChg chg="add del mod">
          <ac:chgData name="Sushil Bokade" userId="3a63643a-2daf-4c6a-b1d6-01defc89968e" providerId="ADAL" clId="{8527EA95-975D-487D-9548-834E94A55DDE}" dt="2022-12-12T08:37:54.148" v="18" actId="1032"/>
          <ac:spMkLst>
            <pc:docMk/>
            <pc:sldMk cId="504208013" sldId="271"/>
            <ac:spMk id="3" creationId="{4AF0BB24-64B6-CBE8-956F-DE5BA9B6E4F1}"/>
          </ac:spMkLst>
        </pc:spChg>
        <pc:spChg chg="add del mod">
          <ac:chgData name="Sushil Bokade" userId="3a63643a-2daf-4c6a-b1d6-01defc89968e" providerId="ADAL" clId="{8527EA95-975D-487D-9548-834E94A55DDE}" dt="2022-12-12T08:49:29.181" v="216" actId="22"/>
          <ac:spMkLst>
            <pc:docMk/>
            <pc:sldMk cId="504208013" sldId="271"/>
            <ac:spMk id="6" creationId="{3398CCB4-0F62-3DDE-CBAA-D94C55893D16}"/>
          </ac:spMkLst>
        </pc:spChg>
        <pc:graphicFrameChg chg="add del mod modGraphic">
          <ac:chgData name="Sushil Bokade" userId="3a63643a-2daf-4c6a-b1d6-01defc89968e" providerId="ADAL" clId="{8527EA95-975D-487D-9548-834E94A55DDE}" dt="2022-12-12T08:49:26.359" v="215" actId="478"/>
          <ac:graphicFrameMkLst>
            <pc:docMk/>
            <pc:sldMk cId="504208013" sldId="271"/>
            <ac:graphicFrameMk id="4" creationId="{1D56D860-52D3-17AE-15BA-EF889150DF98}"/>
          </ac:graphicFrameMkLst>
        </pc:graphicFrameChg>
        <pc:picChg chg="add mod ord">
          <ac:chgData name="Sushil Bokade" userId="3a63643a-2daf-4c6a-b1d6-01defc89968e" providerId="ADAL" clId="{8527EA95-975D-487D-9548-834E94A55DDE}" dt="2022-12-12T08:49:29.181" v="216" actId="22"/>
          <ac:picMkLst>
            <pc:docMk/>
            <pc:sldMk cId="504208013" sldId="271"/>
            <ac:picMk id="8" creationId="{7C6F0852-81AD-07D2-EC3E-7D345C9C3479}"/>
          </ac:picMkLst>
        </pc:picChg>
      </pc:sldChg>
    </pc:docChg>
  </pc:docChgLst>
  <pc:docChgLst>
    <pc:chgData name="Sushil Bokade" userId="3a63643a-2daf-4c6a-b1d6-01defc89968e" providerId="ADAL" clId="{3FDE8CAB-9BF6-4E92-9390-FE11D111CD6B}"/>
    <pc:docChg chg="addSld modSld sldOrd">
      <pc:chgData name="Sushil Bokade" userId="3a63643a-2daf-4c6a-b1d6-01defc89968e" providerId="ADAL" clId="{3FDE8CAB-9BF6-4E92-9390-FE11D111CD6B}" dt="2023-05-26T05:04:46.891" v="68" actId="20577"/>
      <pc:docMkLst>
        <pc:docMk/>
      </pc:docMkLst>
      <pc:sldChg chg="modSp mod">
        <pc:chgData name="Sushil Bokade" userId="3a63643a-2daf-4c6a-b1d6-01defc89968e" providerId="ADAL" clId="{3FDE8CAB-9BF6-4E92-9390-FE11D111CD6B}" dt="2023-05-26T05:04:46.891" v="68" actId="20577"/>
        <pc:sldMkLst>
          <pc:docMk/>
          <pc:sldMk cId="109857222" sldId="256"/>
        </pc:sldMkLst>
        <pc:spChg chg="mod">
          <ac:chgData name="Sushil Bokade" userId="3a63643a-2daf-4c6a-b1d6-01defc89968e" providerId="ADAL" clId="{3FDE8CAB-9BF6-4E92-9390-FE11D111CD6B}" dt="2023-05-26T05:04:46.891" v="68" actId="20577"/>
          <ac:spMkLst>
            <pc:docMk/>
            <pc:sldMk cId="109857222" sldId="256"/>
            <ac:spMk id="5" creationId="{16D47B19-966B-0926-7BA8-3FA74CBDDCE0}"/>
          </ac:spMkLst>
        </pc:spChg>
      </pc:sldChg>
      <pc:sldChg chg="modSp mod">
        <pc:chgData name="Sushil Bokade" userId="3a63643a-2daf-4c6a-b1d6-01defc89968e" providerId="ADAL" clId="{3FDE8CAB-9BF6-4E92-9390-FE11D111CD6B}" dt="2023-05-26T05:02:53.476" v="66" actId="20577"/>
        <pc:sldMkLst>
          <pc:docMk/>
          <pc:sldMk cId="2435447320" sldId="257"/>
        </pc:sldMkLst>
        <pc:spChg chg="mod">
          <ac:chgData name="Sushil Bokade" userId="3a63643a-2daf-4c6a-b1d6-01defc89968e" providerId="ADAL" clId="{3FDE8CAB-9BF6-4E92-9390-FE11D111CD6B}" dt="2023-05-26T05:02:53.476" v="66" actId="20577"/>
          <ac:spMkLst>
            <pc:docMk/>
            <pc:sldMk cId="2435447320" sldId="257"/>
            <ac:spMk id="4" creationId="{20D7C401-0995-29F1-365E-82D7DA99C642}"/>
          </ac:spMkLst>
        </pc:spChg>
      </pc:sldChg>
      <pc:sldChg chg="modSp ord">
        <pc:chgData name="Sushil Bokade" userId="3a63643a-2daf-4c6a-b1d6-01defc89968e" providerId="ADAL" clId="{3FDE8CAB-9BF6-4E92-9390-FE11D111CD6B}" dt="2023-05-26T03:33:27.338" v="51" actId="20577"/>
        <pc:sldMkLst>
          <pc:docMk/>
          <pc:sldMk cId="2361078274" sldId="262"/>
        </pc:sldMkLst>
        <pc:graphicFrameChg chg="mod">
          <ac:chgData name="Sushil Bokade" userId="3a63643a-2daf-4c6a-b1d6-01defc89968e" providerId="ADAL" clId="{3FDE8CAB-9BF6-4E92-9390-FE11D111CD6B}" dt="2023-05-26T03:33:27.338" v="51" actId="20577"/>
          <ac:graphicFrameMkLst>
            <pc:docMk/>
            <pc:sldMk cId="2361078274" sldId="262"/>
            <ac:graphicFrameMk id="3" creationId="{A57E7EAC-C2F4-901A-7BD3-DF4D9AB98283}"/>
          </ac:graphicFrameMkLst>
        </pc:graphicFrameChg>
      </pc:sldChg>
      <pc:sldChg chg="addSp modSp new mod">
        <pc:chgData name="Sushil Bokade" userId="3a63643a-2daf-4c6a-b1d6-01defc89968e" providerId="ADAL" clId="{3FDE8CAB-9BF6-4E92-9390-FE11D111CD6B}" dt="2023-05-26T03:32:03.570" v="4" actId="1076"/>
        <pc:sldMkLst>
          <pc:docMk/>
          <pc:sldMk cId="815608789" sldId="278"/>
        </pc:sldMkLst>
        <pc:picChg chg="add mod">
          <ac:chgData name="Sushil Bokade" userId="3a63643a-2daf-4c6a-b1d6-01defc89968e" providerId="ADAL" clId="{3FDE8CAB-9BF6-4E92-9390-FE11D111CD6B}" dt="2023-05-26T03:32:03.570" v="4" actId="1076"/>
          <ac:picMkLst>
            <pc:docMk/>
            <pc:sldMk cId="815608789" sldId="278"/>
            <ac:picMk id="3" creationId="{72E7D0E4-593B-DF84-BFC2-87221B7910E6}"/>
          </ac:picMkLst>
        </pc:picChg>
      </pc:sldChg>
    </pc:docChg>
  </pc:docChgLst>
  <pc:docChgLst>
    <pc:chgData name="Sushil Bokade" userId="3a63643a-2daf-4c6a-b1d6-01defc89968e" providerId="ADAL" clId="{AB27B8BD-8029-46DD-B437-35AF41156970}"/>
    <pc:docChg chg="undo redo custSel addSld delSld modSld sldOrd">
      <pc:chgData name="Sushil Bokade" userId="3a63643a-2daf-4c6a-b1d6-01defc89968e" providerId="ADAL" clId="{AB27B8BD-8029-46DD-B437-35AF41156970}" dt="2023-01-30T07:53:35.299" v="2687" actId="20577"/>
      <pc:docMkLst>
        <pc:docMk/>
      </pc:docMkLst>
      <pc:sldChg chg="addSp modSp mod">
        <pc:chgData name="Sushil Bokade" userId="3a63643a-2daf-4c6a-b1d6-01defc89968e" providerId="ADAL" clId="{AB27B8BD-8029-46DD-B437-35AF41156970}" dt="2023-01-30T07:01:34.916" v="1298" actId="122"/>
        <pc:sldMkLst>
          <pc:docMk/>
          <pc:sldMk cId="109857222" sldId="256"/>
        </pc:sldMkLst>
        <pc:spChg chg="mod">
          <ac:chgData name="Sushil Bokade" userId="3a63643a-2daf-4c6a-b1d6-01defc89968e" providerId="ADAL" clId="{AB27B8BD-8029-46DD-B437-35AF41156970}" dt="2023-01-30T07:01:07.477" v="1291" actId="2763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ushil Bokade" userId="3a63643a-2daf-4c6a-b1d6-01defc89968e" providerId="ADAL" clId="{AB27B8BD-8029-46DD-B437-35AF41156970}" dt="2023-01-30T07:01:34.916" v="1298" actId="122"/>
          <ac:spMkLst>
            <pc:docMk/>
            <pc:sldMk cId="109857222" sldId="256"/>
            <ac:spMk id="6" creationId="{8CD0F9D6-0AEA-DF41-3CCB-B68E25B4835E}"/>
          </ac:spMkLst>
        </pc:spChg>
      </pc:sldChg>
      <pc:sldChg chg="modSp mod">
        <pc:chgData name="Sushil Bokade" userId="3a63643a-2daf-4c6a-b1d6-01defc89968e" providerId="ADAL" clId="{AB27B8BD-8029-46DD-B437-35AF41156970}" dt="2023-01-30T07:06:14.865" v="1442" actId="20577"/>
        <pc:sldMkLst>
          <pc:docMk/>
          <pc:sldMk cId="2435447320" sldId="257"/>
        </pc:sldMkLst>
        <pc:spChg chg="mod">
          <ac:chgData name="Sushil Bokade" userId="3a63643a-2daf-4c6a-b1d6-01defc89968e" providerId="ADAL" clId="{AB27B8BD-8029-46DD-B437-35AF41156970}" dt="2023-01-30T07:06:14.865" v="1442" actId="20577"/>
          <ac:spMkLst>
            <pc:docMk/>
            <pc:sldMk cId="2435447320" sldId="257"/>
            <ac:spMk id="4" creationId="{20D7C401-0995-29F1-365E-82D7DA99C642}"/>
          </ac:spMkLst>
        </pc:spChg>
      </pc:sldChg>
      <pc:sldChg chg="modSp mod">
        <pc:chgData name="Sushil Bokade" userId="3a63643a-2daf-4c6a-b1d6-01defc89968e" providerId="ADAL" clId="{AB27B8BD-8029-46DD-B437-35AF41156970}" dt="2023-01-30T07:11:13.736" v="1461" actId="20577"/>
        <pc:sldMkLst>
          <pc:docMk/>
          <pc:sldMk cId="1960514779" sldId="261"/>
        </pc:sldMkLst>
        <pc:spChg chg="mod">
          <ac:chgData name="Sushil Bokade" userId="3a63643a-2daf-4c6a-b1d6-01defc89968e" providerId="ADAL" clId="{AB27B8BD-8029-46DD-B437-35AF41156970}" dt="2023-01-30T07:11:13.736" v="1461" actId="20577"/>
          <ac:spMkLst>
            <pc:docMk/>
            <pc:sldMk cId="1960514779" sldId="261"/>
            <ac:spMk id="3" creationId="{BD0D633A-7BA5-DF1F-009B-D60C80A95654}"/>
          </ac:spMkLst>
        </pc:spChg>
      </pc:sldChg>
      <pc:sldChg chg="modSp">
        <pc:chgData name="Sushil Bokade" userId="3a63643a-2daf-4c6a-b1d6-01defc89968e" providerId="ADAL" clId="{AB27B8BD-8029-46DD-B437-35AF41156970}" dt="2023-01-30T07:23:39.669" v="1787" actId="20577"/>
        <pc:sldMkLst>
          <pc:docMk/>
          <pc:sldMk cId="2361078274" sldId="262"/>
        </pc:sldMkLst>
        <pc:graphicFrameChg chg="mod">
          <ac:chgData name="Sushil Bokade" userId="3a63643a-2daf-4c6a-b1d6-01defc89968e" providerId="ADAL" clId="{AB27B8BD-8029-46DD-B437-35AF41156970}" dt="2023-01-30T07:23:39.669" v="1787" actId="20577"/>
          <ac:graphicFrameMkLst>
            <pc:docMk/>
            <pc:sldMk cId="2361078274" sldId="262"/>
            <ac:graphicFrameMk id="3" creationId="{A57E7EAC-C2F4-901A-7BD3-DF4D9AB98283}"/>
          </ac:graphicFrameMkLst>
        </pc:graphicFrameChg>
      </pc:sldChg>
      <pc:sldChg chg="modSp mod">
        <pc:chgData name="Sushil Bokade" userId="3a63643a-2daf-4c6a-b1d6-01defc89968e" providerId="ADAL" clId="{AB27B8BD-8029-46DD-B437-35AF41156970}" dt="2023-01-30T07:30:51.282" v="2078" actId="20577"/>
        <pc:sldMkLst>
          <pc:docMk/>
          <pc:sldMk cId="2311481659" sldId="264"/>
        </pc:sldMkLst>
        <pc:spChg chg="mod">
          <ac:chgData name="Sushil Bokade" userId="3a63643a-2daf-4c6a-b1d6-01defc89968e" providerId="ADAL" clId="{AB27B8BD-8029-46DD-B437-35AF41156970}" dt="2023-01-30T07:30:51.282" v="2078" actId="20577"/>
          <ac:spMkLst>
            <pc:docMk/>
            <pc:sldMk cId="2311481659" sldId="264"/>
            <ac:spMk id="3" creationId="{43D2AF81-983D-7F08-A8E5-AF0AB37AA5C0}"/>
          </ac:spMkLst>
        </pc:spChg>
      </pc:sldChg>
      <pc:sldChg chg="modSp mod">
        <pc:chgData name="Sushil Bokade" userId="3a63643a-2daf-4c6a-b1d6-01defc89968e" providerId="ADAL" clId="{AB27B8BD-8029-46DD-B437-35AF41156970}" dt="2023-01-30T07:34:49.079" v="2138" actId="1076"/>
        <pc:sldMkLst>
          <pc:docMk/>
          <pc:sldMk cId="3385388559" sldId="265"/>
        </pc:sldMkLst>
        <pc:graphicFrameChg chg="mod">
          <ac:chgData name="Sushil Bokade" userId="3a63643a-2daf-4c6a-b1d6-01defc89968e" providerId="ADAL" clId="{AB27B8BD-8029-46DD-B437-35AF41156970}" dt="2023-01-30T07:34:49.079" v="2138" actId="1076"/>
          <ac:graphicFrameMkLst>
            <pc:docMk/>
            <pc:sldMk cId="3385388559" sldId="265"/>
            <ac:graphicFrameMk id="3" creationId="{239AD000-4888-D82E-2D74-6A60047311B1}"/>
          </ac:graphicFrameMkLst>
        </pc:graphicFrameChg>
      </pc:sldChg>
      <pc:sldChg chg="ord">
        <pc:chgData name="Sushil Bokade" userId="3a63643a-2daf-4c6a-b1d6-01defc89968e" providerId="ADAL" clId="{AB27B8BD-8029-46DD-B437-35AF41156970}" dt="2023-01-30T07:39:15.782" v="2152"/>
        <pc:sldMkLst>
          <pc:docMk/>
          <pc:sldMk cId="456721016" sldId="266"/>
        </pc:sldMkLst>
      </pc:sldChg>
      <pc:sldChg chg="addSp delSp modSp mod">
        <pc:chgData name="Sushil Bokade" userId="3a63643a-2daf-4c6a-b1d6-01defc89968e" providerId="ADAL" clId="{AB27B8BD-8029-46DD-B437-35AF41156970}" dt="2023-01-30T07:39:00.809" v="2149" actId="1076"/>
        <pc:sldMkLst>
          <pc:docMk/>
          <pc:sldMk cId="3414271277" sldId="267"/>
        </pc:sldMkLst>
        <pc:picChg chg="add mod">
          <ac:chgData name="Sushil Bokade" userId="3a63643a-2daf-4c6a-b1d6-01defc89968e" providerId="ADAL" clId="{AB27B8BD-8029-46DD-B437-35AF41156970}" dt="2023-01-30T07:39:00.809" v="2149" actId="1076"/>
          <ac:picMkLst>
            <pc:docMk/>
            <pc:sldMk cId="3414271277" sldId="267"/>
            <ac:picMk id="3" creationId="{75DD0AC2-FF56-8874-2C09-D31BCE93E11F}"/>
          </ac:picMkLst>
        </pc:picChg>
        <pc:picChg chg="del">
          <ac:chgData name="Sushil Bokade" userId="3a63643a-2daf-4c6a-b1d6-01defc89968e" providerId="ADAL" clId="{AB27B8BD-8029-46DD-B437-35AF41156970}" dt="2023-01-30T07:36:00.339" v="2141" actId="478"/>
          <ac:picMkLst>
            <pc:docMk/>
            <pc:sldMk cId="3414271277" sldId="267"/>
            <ac:picMk id="4" creationId="{BFB063AE-4DB2-1CF5-6826-92C803B11A99}"/>
          </ac:picMkLst>
        </pc:picChg>
        <pc:picChg chg="mod">
          <ac:chgData name="Sushil Bokade" userId="3a63643a-2daf-4c6a-b1d6-01defc89968e" providerId="ADAL" clId="{AB27B8BD-8029-46DD-B437-35AF41156970}" dt="2023-01-30T07:36:23.730" v="2146" actId="1076"/>
          <ac:picMkLst>
            <pc:docMk/>
            <pc:sldMk cId="3414271277" sldId="267"/>
            <ac:picMk id="5" creationId="{B8555CA4-7D7B-69A3-DAEE-260B9511C9F0}"/>
          </ac:picMkLst>
        </pc:picChg>
        <pc:picChg chg="mod">
          <ac:chgData name="Sushil Bokade" userId="3a63643a-2daf-4c6a-b1d6-01defc89968e" providerId="ADAL" clId="{AB27B8BD-8029-46DD-B437-35AF41156970}" dt="2023-01-30T07:36:16.246" v="2144" actId="1076"/>
          <ac:picMkLst>
            <pc:docMk/>
            <pc:sldMk cId="3414271277" sldId="267"/>
            <ac:picMk id="6" creationId="{7F4617D8-85F3-E321-4674-342240B39B01}"/>
          </ac:picMkLst>
        </pc:picChg>
      </pc:sldChg>
      <pc:sldChg chg="ord">
        <pc:chgData name="Sushil Bokade" userId="3a63643a-2daf-4c6a-b1d6-01defc89968e" providerId="ADAL" clId="{AB27B8BD-8029-46DD-B437-35AF41156970}" dt="2023-01-30T07:39:52.916" v="2158"/>
        <pc:sldMkLst>
          <pc:docMk/>
          <pc:sldMk cId="711831720" sldId="269"/>
        </pc:sldMkLst>
      </pc:sldChg>
      <pc:sldChg chg="ord">
        <pc:chgData name="Sushil Bokade" userId="3a63643a-2daf-4c6a-b1d6-01defc89968e" providerId="ADAL" clId="{AB27B8BD-8029-46DD-B437-35AF41156970}" dt="2023-01-30T07:39:55.437" v="2160"/>
        <pc:sldMkLst>
          <pc:docMk/>
          <pc:sldMk cId="1190318444" sldId="270"/>
        </pc:sldMkLst>
      </pc:sldChg>
      <pc:sldChg chg="modSp mod">
        <pc:chgData name="Sushil Bokade" userId="3a63643a-2daf-4c6a-b1d6-01defc89968e" providerId="ADAL" clId="{AB27B8BD-8029-46DD-B437-35AF41156970}" dt="2023-01-30T07:27:45.119" v="1852" actId="1076"/>
        <pc:sldMkLst>
          <pc:docMk/>
          <pc:sldMk cId="504208013" sldId="271"/>
        </pc:sldMkLst>
        <pc:spChg chg="mod">
          <ac:chgData name="Sushil Bokade" userId="3a63643a-2daf-4c6a-b1d6-01defc89968e" providerId="ADAL" clId="{AB27B8BD-8029-46DD-B437-35AF41156970}" dt="2023-01-30T07:24:43.170" v="1851" actId="20577"/>
          <ac:spMkLst>
            <pc:docMk/>
            <pc:sldMk cId="504208013" sldId="271"/>
            <ac:spMk id="2" creationId="{0E8C051E-1394-31CF-7441-8FCB9DF092B4}"/>
          </ac:spMkLst>
        </pc:spChg>
        <pc:picChg chg="mod">
          <ac:chgData name="Sushil Bokade" userId="3a63643a-2daf-4c6a-b1d6-01defc89968e" providerId="ADAL" clId="{AB27B8BD-8029-46DD-B437-35AF41156970}" dt="2023-01-30T07:27:45.119" v="1852" actId="1076"/>
          <ac:picMkLst>
            <pc:docMk/>
            <pc:sldMk cId="504208013" sldId="271"/>
            <ac:picMk id="8" creationId="{7C6F0852-81AD-07D2-EC3E-7D345C9C3479}"/>
          </ac:picMkLst>
        </pc:picChg>
      </pc:sldChg>
      <pc:sldChg chg="addSp delSp modSp new mod modClrScheme chgLayout">
        <pc:chgData name="Sushil Bokade" userId="3a63643a-2daf-4c6a-b1d6-01defc89968e" providerId="ADAL" clId="{AB27B8BD-8029-46DD-B437-35AF41156970}" dt="2023-01-30T06:26:07.341" v="1185" actId="20577"/>
        <pc:sldMkLst>
          <pc:docMk/>
          <pc:sldMk cId="3010368987" sldId="272"/>
        </pc:sldMkLst>
        <pc:spChg chg="add mod">
          <ac:chgData name="Sushil Bokade" userId="3a63643a-2daf-4c6a-b1d6-01defc89968e" providerId="ADAL" clId="{AB27B8BD-8029-46DD-B437-35AF41156970}" dt="2023-01-30T06:18:55.522" v="1037" actId="20577"/>
          <ac:spMkLst>
            <pc:docMk/>
            <pc:sldMk cId="3010368987" sldId="272"/>
            <ac:spMk id="2" creationId="{48DD4286-DACB-BB9A-23A3-3E469970939F}"/>
          </ac:spMkLst>
        </pc:spChg>
        <pc:spChg chg="add del mod">
          <ac:chgData name="Sushil Bokade" userId="3a63643a-2daf-4c6a-b1d6-01defc89968e" providerId="ADAL" clId="{AB27B8BD-8029-46DD-B437-35AF41156970}" dt="2023-01-30T05:56:21.128" v="131" actId="1032"/>
          <ac:spMkLst>
            <pc:docMk/>
            <pc:sldMk cId="3010368987" sldId="272"/>
            <ac:spMk id="3" creationId="{29190FD3-C31F-E94B-1311-1268A09C055B}"/>
          </ac:spMkLst>
        </pc:spChg>
        <pc:graphicFrameChg chg="add mod modGraphic">
          <ac:chgData name="Sushil Bokade" userId="3a63643a-2daf-4c6a-b1d6-01defc89968e" providerId="ADAL" clId="{AB27B8BD-8029-46DD-B437-35AF41156970}" dt="2023-01-30T06:26:07.341" v="1185" actId="20577"/>
          <ac:graphicFrameMkLst>
            <pc:docMk/>
            <pc:sldMk cId="3010368987" sldId="272"/>
            <ac:graphicFrameMk id="4" creationId="{6D1D5BE0-A78F-446D-45C3-6A9156320FC9}"/>
          </ac:graphicFrameMkLst>
        </pc:graphicFrameChg>
      </pc:sldChg>
      <pc:sldChg chg="addSp delSp modSp new mod">
        <pc:chgData name="Sushil Bokade" userId="3a63643a-2daf-4c6a-b1d6-01defc89968e" providerId="ADAL" clId="{AB27B8BD-8029-46DD-B437-35AF41156970}" dt="2023-01-30T06:21:31.361" v="1045" actId="403"/>
        <pc:sldMkLst>
          <pc:docMk/>
          <pc:sldMk cId="209320748" sldId="273"/>
        </pc:sldMkLst>
        <pc:spChg chg="mod">
          <ac:chgData name="Sushil Bokade" userId="3a63643a-2daf-4c6a-b1d6-01defc89968e" providerId="ADAL" clId="{AB27B8BD-8029-46DD-B437-35AF41156970}" dt="2023-01-30T06:18:46.951" v="1033" actId="20577"/>
          <ac:spMkLst>
            <pc:docMk/>
            <pc:sldMk cId="209320748" sldId="273"/>
            <ac:spMk id="2" creationId="{4BDC7AAD-14A9-5C26-C22B-3791BB9BAE4D}"/>
          </ac:spMkLst>
        </pc:spChg>
        <pc:spChg chg="del">
          <ac:chgData name="Sushil Bokade" userId="3a63643a-2daf-4c6a-b1d6-01defc89968e" providerId="ADAL" clId="{AB27B8BD-8029-46DD-B437-35AF41156970}" dt="2023-01-30T06:17:42.173" v="941"/>
          <ac:spMkLst>
            <pc:docMk/>
            <pc:sldMk cId="209320748" sldId="273"/>
            <ac:spMk id="3" creationId="{ACE4A97C-4A7C-7A9C-6E21-3C3A9717E26B}"/>
          </ac:spMkLst>
        </pc:spChg>
        <pc:graphicFrameChg chg="add mod modGraphic">
          <ac:chgData name="Sushil Bokade" userId="3a63643a-2daf-4c6a-b1d6-01defc89968e" providerId="ADAL" clId="{AB27B8BD-8029-46DD-B437-35AF41156970}" dt="2023-01-30T06:21:31.361" v="1045" actId="403"/>
          <ac:graphicFrameMkLst>
            <pc:docMk/>
            <pc:sldMk cId="209320748" sldId="273"/>
            <ac:graphicFrameMk id="4" creationId="{1E6DCA69-EA0C-EC10-7907-6C7E9FA3A9BE}"/>
          </ac:graphicFrameMkLst>
        </pc:graphicFrameChg>
      </pc:sldChg>
      <pc:sldChg chg="new del">
        <pc:chgData name="Sushil Bokade" userId="3a63643a-2daf-4c6a-b1d6-01defc89968e" providerId="ADAL" clId="{AB27B8BD-8029-46DD-B437-35AF41156970}" dt="2023-01-30T06:17:24.520" v="939" actId="680"/>
        <pc:sldMkLst>
          <pc:docMk/>
          <pc:sldMk cId="749023736" sldId="273"/>
        </pc:sldMkLst>
      </pc:sldChg>
      <pc:sldChg chg="addSp delSp modSp new mod">
        <pc:chgData name="Sushil Bokade" userId="3a63643a-2daf-4c6a-b1d6-01defc89968e" providerId="ADAL" clId="{AB27B8BD-8029-46DD-B437-35AF41156970}" dt="2023-01-30T06:21:35.621" v="1046" actId="403"/>
        <pc:sldMkLst>
          <pc:docMk/>
          <pc:sldMk cId="1634948883" sldId="274"/>
        </pc:sldMkLst>
        <pc:spChg chg="mod">
          <ac:chgData name="Sushil Bokade" userId="3a63643a-2daf-4c6a-b1d6-01defc89968e" providerId="ADAL" clId="{AB27B8BD-8029-46DD-B437-35AF41156970}" dt="2023-01-30T06:18:40.872" v="1031" actId="20577"/>
          <ac:spMkLst>
            <pc:docMk/>
            <pc:sldMk cId="1634948883" sldId="274"/>
            <ac:spMk id="2" creationId="{2BC7175E-9EE3-552B-8CA2-0C8E8A37B3B7}"/>
          </ac:spMkLst>
        </pc:spChg>
        <pc:spChg chg="del">
          <ac:chgData name="Sushil Bokade" userId="3a63643a-2daf-4c6a-b1d6-01defc89968e" providerId="ADAL" clId="{AB27B8BD-8029-46DD-B437-35AF41156970}" dt="2023-01-30T06:17:58.570" v="944"/>
          <ac:spMkLst>
            <pc:docMk/>
            <pc:sldMk cId="1634948883" sldId="274"/>
            <ac:spMk id="3" creationId="{A1C70097-98F2-E032-F25F-97DE8E70DFCA}"/>
          </ac:spMkLst>
        </pc:spChg>
        <pc:graphicFrameChg chg="add mod modGraphic">
          <ac:chgData name="Sushil Bokade" userId="3a63643a-2daf-4c6a-b1d6-01defc89968e" providerId="ADAL" clId="{AB27B8BD-8029-46DD-B437-35AF41156970}" dt="2023-01-30T06:21:35.621" v="1046" actId="403"/>
          <ac:graphicFrameMkLst>
            <pc:docMk/>
            <pc:sldMk cId="1634948883" sldId="274"/>
            <ac:graphicFrameMk id="4" creationId="{4246DB20-6C22-C7EA-19FE-8723C4EB2E16}"/>
          </ac:graphicFrameMkLst>
        </pc:graphicFrameChg>
      </pc:sldChg>
      <pc:sldChg chg="addSp delSp modSp new mod modClrScheme chgLayout">
        <pc:chgData name="Sushil Bokade" userId="3a63643a-2daf-4c6a-b1d6-01defc89968e" providerId="ADAL" clId="{AB27B8BD-8029-46DD-B437-35AF41156970}" dt="2023-01-30T07:22:34.305" v="1731" actId="1076"/>
        <pc:sldMkLst>
          <pc:docMk/>
          <pc:sldMk cId="1338087278" sldId="275"/>
        </pc:sldMkLst>
        <pc:spChg chg="add mod ord">
          <ac:chgData name="Sushil Bokade" userId="3a63643a-2daf-4c6a-b1d6-01defc89968e" providerId="ADAL" clId="{AB27B8BD-8029-46DD-B437-35AF41156970}" dt="2023-01-30T07:18:31.845" v="1462" actId="700"/>
          <ac:spMkLst>
            <pc:docMk/>
            <pc:sldMk cId="1338087278" sldId="275"/>
            <ac:spMk id="2" creationId="{0F793835-A31E-8416-782E-80C31E588129}"/>
          </ac:spMkLst>
        </pc:spChg>
        <pc:spChg chg="add del mod ord">
          <ac:chgData name="Sushil Bokade" userId="3a63643a-2daf-4c6a-b1d6-01defc89968e" providerId="ADAL" clId="{AB27B8BD-8029-46DD-B437-35AF41156970}" dt="2023-01-30T07:18:31.845" v="1462" actId="700"/>
          <ac:spMkLst>
            <pc:docMk/>
            <pc:sldMk cId="1338087278" sldId="275"/>
            <ac:spMk id="3" creationId="{AB530060-C5BA-88A9-41DB-516A22432F1E}"/>
          </ac:spMkLst>
        </pc:spChg>
        <pc:spChg chg="add del mod ord">
          <ac:chgData name="Sushil Bokade" userId="3a63643a-2daf-4c6a-b1d6-01defc89968e" providerId="ADAL" clId="{AB27B8BD-8029-46DD-B437-35AF41156970}" dt="2023-01-30T07:18:37.539" v="1463" actId="22"/>
          <ac:spMkLst>
            <pc:docMk/>
            <pc:sldMk cId="1338087278" sldId="275"/>
            <ac:spMk id="4" creationId="{D041FC58-8CB8-C9F0-E80A-1C0AAC29418D}"/>
          </ac:spMkLst>
        </pc:spChg>
        <pc:spChg chg="add mod ord">
          <ac:chgData name="Sushil Bokade" userId="3a63643a-2daf-4c6a-b1d6-01defc89968e" providerId="ADAL" clId="{AB27B8BD-8029-46DD-B437-35AF41156970}" dt="2023-01-30T07:20:55.141" v="1727" actId="27636"/>
          <ac:spMkLst>
            <pc:docMk/>
            <pc:sldMk cId="1338087278" sldId="275"/>
            <ac:spMk id="5" creationId="{44158BFD-ACF4-7AE9-4810-0054AF8335AB}"/>
          </ac:spMkLst>
        </pc:spChg>
        <pc:picChg chg="add mod ord">
          <ac:chgData name="Sushil Bokade" userId="3a63643a-2daf-4c6a-b1d6-01defc89968e" providerId="ADAL" clId="{AB27B8BD-8029-46DD-B437-35AF41156970}" dt="2023-01-30T07:22:27.576" v="1729" actId="1076"/>
          <ac:picMkLst>
            <pc:docMk/>
            <pc:sldMk cId="1338087278" sldId="275"/>
            <ac:picMk id="7" creationId="{D650507A-4BA5-5F10-A8C1-01563F85DF45}"/>
          </ac:picMkLst>
        </pc:picChg>
        <pc:picChg chg="add mod">
          <ac:chgData name="Sushil Bokade" userId="3a63643a-2daf-4c6a-b1d6-01defc89968e" providerId="ADAL" clId="{AB27B8BD-8029-46DD-B437-35AF41156970}" dt="2023-01-30T07:22:34.305" v="1731" actId="1076"/>
          <ac:picMkLst>
            <pc:docMk/>
            <pc:sldMk cId="1338087278" sldId="275"/>
            <ac:picMk id="9" creationId="{89ECC355-131A-089F-D298-BEDE185DDCEA}"/>
          </ac:picMkLst>
        </pc:picChg>
      </pc:sldChg>
      <pc:sldChg chg="addSp delSp modSp new mod ord modClrScheme chgLayout">
        <pc:chgData name="Sushil Bokade" userId="3a63643a-2daf-4c6a-b1d6-01defc89968e" providerId="ADAL" clId="{AB27B8BD-8029-46DD-B437-35AF41156970}" dt="2023-01-30T07:44:03.219" v="2297" actId="13822"/>
        <pc:sldMkLst>
          <pc:docMk/>
          <pc:sldMk cId="1783322451" sldId="276"/>
        </pc:sldMkLst>
        <pc:spChg chg="add mod ord">
          <ac:chgData name="Sushil Bokade" userId="3a63643a-2daf-4c6a-b1d6-01defc89968e" providerId="ADAL" clId="{AB27B8BD-8029-46DD-B437-35AF41156970}" dt="2023-01-30T07:41:31.762" v="2198" actId="700"/>
          <ac:spMkLst>
            <pc:docMk/>
            <pc:sldMk cId="1783322451" sldId="276"/>
            <ac:spMk id="2" creationId="{DAA28E79-CB79-30AC-0F91-61D0B30CF84D}"/>
          </ac:spMkLst>
        </pc:spChg>
        <pc:spChg chg="add del mod ord">
          <ac:chgData name="Sushil Bokade" userId="3a63643a-2daf-4c6a-b1d6-01defc89968e" providerId="ADAL" clId="{AB27B8BD-8029-46DD-B437-35AF41156970}" dt="2023-01-30T07:41:31.762" v="2198" actId="700"/>
          <ac:spMkLst>
            <pc:docMk/>
            <pc:sldMk cId="1783322451" sldId="276"/>
            <ac:spMk id="3" creationId="{65ACA15E-CC0B-1822-48DC-C63997FE293C}"/>
          </ac:spMkLst>
        </pc:spChg>
        <pc:spChg chg="add mod ord">
          <ac:chgData name="Sushil Bokade" userId="3a63643a-2daf-4c6a-b1d6-01defc89968e" providerId="ADAL" clId="{AB27B8BD-8029-46DD-B437-35AF41156970}" dt="2023-01-30T07:44:00.585" v="2296" actId="13822"/>
          <ac:spMkLst>
            <pc:docMk/>
            <pc:sldMk cId="1783322451" sldId="276"/>
            <ac:spMk id="4" creationId="{BAA31CDA-2782-61D5-D8F9-7A69AF224EFA}"/>
          </ac:spMkLst>
        </pc:spChg>
        <pc:spChg chg="add mod ord">
          <ac:chgData name="Sushil Bokade" userId="3a63643a-2daf-4c6a-b1d6-01defc89968e" providerId="ADAL" clId="{AB27B8BD-8029-46DD-B437-35AF41156970}" dt="2023-01-30T07:44:03.219" v="2297" actId="13822"/>
          <ac:spMkLst>
            <pc:docMk/>
            <pc:sldMk cId="1783322451" sldId="276"/>
            <ac:spMk id="5" creationId="{C55A4048-E8CE-69EC-F469-2A73CB467FB6}"/>
          </ac:spMkLst>
        </pc:spChg>
      </pc:sldChg>
      <pc:sldChg chg="addSp modSp new mod modClrScheme chgLayout">
        <pc:chgData name="Sushil Bokade" userId="3a63643a-2daf-4c6a-b1d6-01defc89968e" providerId="ADAL" clId="{AB27B8BD-8029-46DD-B437-35AF41156970}" dt="2023-01-30T07:53:35.299" v="2687" actId="20577"/>
        <pc:sldMkLst>
          <pc:docMk/>
          <pc:sldMk cId="1924453429" sldId="277"/>
        </pc:sldMkLst>
        <pc:spChg chg="add mod">
          <ac:chgData name="Sushil Bokade" userId="3a63643a-2daf-4c6a-b1d6-01defc89968e" providerId="ADAL" clId="{AB27B8BD-8029-46DD-B437-35AF41156970}" dt="2023-01-30T07:50:31.336" v="2344" actId="20577"/>
          <ac:spMkLst>
            <pc:docMk/>
            <pc:sldMk cId="1924453429" sldId="277"/>
            <ac:spMk id="2" creationId="{3C589519-96B1-1C3D-DD8A-276B98502329}"/>
          </ac:spMkLst>
        </pc:spChg>
        <pc:spChg chg="add mod">
          <ac:chgData name="Sushil Bokade" userId="3a63643a-2daf-4c6a-b1d6-01defc89968e" providerId="ADAL" clId="{AB27B8BD-8029-46DD-B437-35AF41156970}" dt="2023-01-30T07:53:35.299" v="2687" actId="20577"/>
          <ac:spMkLst>
            <pc:docMk/>
            <pc:sldMk cId="1924453429" sldId="277"/>
            <ac:spMk id="3" creationId="{DDFF7B2E-A985-2EC5-BB05-BF369DDADBC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B9AC1-B5E8-4EED-8EEE-9457147C2BEC}" type="doc">
      <dgm:prSet loTypeId="urn:microsoft.com/office/officeart/2005/8/layout/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62299B-04DF-49CF-B575-3D2F584342F2}">
      <dgm:prSet phldrT="[Text]" phldr="0"/>
      <dgm:spPr/>
      <dgm:t>
        <a:bodyPr/>
        <a:lstStyle/>
        <a:p>
          <a:pPr rtl="0"/>
          <a:r>
            <a:rPr lang="en-US" b="1" dirty="0">
              <a:latin typeface="Cambria"/>
              <a:ea typeface="Cambria"/>
            </a:rPr>
            <a:t>Data Collection (Public Health Repos/Physicians/Women surveys)</a:t>
          </a:r>
        </a:p>
      </dgm:t>
    </dgm:pt>
    <dgm:pt modelId="{A59A129D-FEA2-405D-82C5-42A342040434}" type="parTrans" cxnId="{2F8C476C-51CC-449A-8410-C8785F427185}">
      <dgm:prSet/>
      <dgm:spPr/>
      <dgm:t>
        <a:bodyPr/>
        <a:lstStyle/>
        <a:p>
          <a:endParaRPr lang="en-US"/>
        </a:p>
      </dgm:t>
    </dgm:pt>
    <dgm:pt modelId="{D5EF1755-1CF7-4230-B877-E9A0B8B2471E}" type="sibTrans" cxnId="{2F8C476C-51CC-449A-8410-C8785F427185}">
      <dgm:prSet/>
      <dgm:spPr/>
      <dgm:t>
        <a:bodyPr/>
        <a:lstStyle/>
        <a:p>
          <a:endParaRPr lang="en-US"/>
        </a:p>
      </dgm:t>
    </dgm:pt>
    <dgm:pt modelId="{5675EEE3-10DB-4A97-B0CB-D39B1EFF33FF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Secured </a:t>
          </a:r>
          <a:r>
            <a:rPr lang="en-US" dirty="0">
              <a:latin typeface="Neue Haas Grotesk Text Pro"/>
            </a:rPr>
            <a:t>Storage in supportable formats (Repository ensuring Privacy)</a:t>
          </a:r>
          <a:endParaRPr lang="en-US" dirty="0"/>
        </a:p>
      </dgm:t>
    </dgm:pt>
    <dgm:pt modelId="{1C787B74-264D-4AF3-A95E-F2C535823A8B}" type="parTrans" cxnId="{5D62BBA4-F4DC-40EF-AED7-980E6BD439B5}">
      <dgm:prSet/>
      <dgm:spPr/>
      <dgm:t>
        <a:bodyPr/>
        <a:lstStyle/>
        <a:p>
          <a:endParaRPr lang="en-US"/>
        </a:p>
      </dgm:t>
    </dgm:pt>
    <dgm:pt modelId="{2E1598E6-0106-4E7A-A9A5-ED6F7ECE9FEE}" type="sibTrans" cxnId="{5D62BBA4-F4DC-40EF-AED7-980E6BD439B5}">
      <dgm:prSet/>
      <dgm:spPr/>
      <dgm:t>
        <a:bodyPr/>
        <a:lstStyle/>
        <a:p>
          <a:endParaRPr lang="en-US"/>
        </a:p>
      </dgm:t>
    </dgm:pt>
    <dgm:pt modelId="{352F0456-BC49-418D-911F-C00950304AF2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Scaling &amp; Encoding All symptom severity values</a:t>
          </a:r>
          <a:endParaRPr lang="en-US" dirty="0"/>
        </a:p>
      </dgm:t>
    </dgm:pt>
    <dgm:pt modelId="{F2741076-B9CE-4966-83C9-780E0CED7126}" type="parTrans" cxnId="{19B55848-DF9E-4C4C-8156-C7D7EFF62E03}">
      <dgm:prSet/>
      <dgm:spPr/>
      <dgm:t>
        <a:bodyPr/>
        <a:lstStyle/>
        <a:p>
          <a:endParaRPr lang="en-US"/>
        </a:p>
      </dgm:t>
    </dgm:pt>
    <dgm:pt modelId="{BB71187E-0994-4AC9-9FF7-BD3BBC8A3A50}" type="sibTrans" cxnId="{19B55848-DF9E-4C4C-8156-C7D7EFF62E03}">
      <dgm:prSet/>
      <dgm:spPr/>
      <dgm:t>
        <a:bodyPr/>
        <a:lstStyle/>
        <a:p>
          <a:endParaRPr lang="en-US"/>
        </a:p>
      </dgm:t>
    </dgm:pt>
    <dgm:pt modelId="{089A4407-98A6-4286-81E3-E1E97D7721D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Thorough </a:t>
          </a:r>
          <a:r>
            <a:rPr lang="en-US" b="1" dirty="0">
              <a:latin typeface="Neue Haas Grotesk Text Pro"/>
            </a:rPr>
            <a:t>EDA </a:t>
          </a:r>
          <a:r>
            <a:rPr lang="en-US" b="0" dirty="0">
              <a:latin typeface="Neue Haas Grotesk Text Pro"/>
            </a:rPr>
            <a:t>is performed</a:t>
          </a:r>
          <a:endParaRPr lang="en-US" b="0" dirty="0"/>
        </a:p>
      </dgm:t>
    </dgm:pt>
    <dgm:pt modelId="{8B7C93EA-1CE4-42F9-9113-841D1627BC16}" type="parTrans" cxnId="{54892F5D-79E8-4CFB-A871-D96044BCF03B}">
      <dgm:prSet/>
      <dgm:spPr/>
      <dgm:t>
        <a:bodyPr/>
        <a:lstStyle/>
        <a:p>
          <a:endParaRPr lang="en-US"/>
        </a:p>
      </dgm:t>
    </dgm:pt>
    <dgm:pt modelId="{3CB1C0AC-E75F-4E43-8869-14FB12606831}" type="sibTrans" cxnId="{54892F5D-79E8-4CFB-A871-D96044BCF03B}">
      <dgm:prSet/>
      <dgm:spPr/>
      <dgm:t>
        <a:bodyPr/>
        <a:lstStyle/>
        <a:p>
          <a:endParaRPr lang="en-US"/>
        </a:p>
      </dgm:t>
    </dgm:pt>
    <dgm:pt modelId="{43FBC216-3B09-408F-911B-3787AED0E231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Statistical tools &amp; Visualizations in Python</a:t>
          </a:r>
          <a:endParaRPr lang="en-US" b="1" dirty="0"/>
        </a:p>
      </dgm:t>
    </dgm:pt>
    <dgm:pt modelId="{988D875E-BBBA-4377-92F1-6CEA5348BA62}" type="parTrans" cxnId="{1E624B06-7474-4BDE-ABD3-B542CE962581}">
      <dgm:prSet/>
      <dgm:spPr/>
      <dgm:t>
        <a:bodyPr/>
        <a:lstStyle/>
        <a:p>
          <a:endParaRPr lang="en-US"/>
        </a:p>
      </dgm:t>
    </dgm:pt>
    <dgm:pt modelId="{6145CE10-D35B-46E6-B404-2209DC656257}" type="sibTrans" cxnId="{1E624B06-7474-4BDE-ABD3-B542CE962581}">
      <dgm:prSet/>
      <dgm:spPr/>
      <dgm:t>
        <a:bodyPr/>
        <a:lstStyle/>
        <a:p>
          <a:endParaRPr lang="en-US"/>
        </a:p>
      </dgm:t>
    </dgm:pt>
    <dgm:pt modelId="{F42F8D45-EF2C-4420-8461-8A7411B6CB9D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Significant </a:t>
          </a:r>
          <a:r>
            <a:rPr lang="en-US" b="1" dirty="0">
              <a:latin typeface="Neue Haas Grotesk Text Pro"/>
            </a:rPr>
            <a:t>Feature Identification &amp; Feature Engineering</a:t>
          </a:r>
          <a:endParaRPr lang="en-US" b="1" dirty="0"/>
        </a:p>
      </dgm:t>
    </dgm:pt>
    <dgm:pt modelId="{0043A10F-D070-4E7B-B0F6-A3DC5DE333AA}" type="parTrans" cxnId="{E5E13B0F-3E47-4ED7-9D4A-BCDF0C3C9446}">
      <dgm:prSet/>
      <dgm:spPr/>
      <dgm:t>
        <a:bodyPr/>
        <a:lstStyle/>
        <a:p>
          <a:endParaRPr lang="en-US"/>
        </a:p>
      </dgm:t>
    </dgm:pt>
    <dgm:pt modelId="{3C0C5A96-56A9-44B5-A2C8-F03A5293C13D}" type="sibTrans" cxnId="{E5E13B0F-3E47-4ED7-9D4A-BCDF0C3C9446}">
      <dgm:prSet/>
      <dgm:spPr/>
      <dgm:t>
        <a:bodyPr/>
        <a:lstStyle/>
        <a:p>
          <a:endParaRPr lang="en-US"/>
        </a:p>
      </dgm:t>
    </dgm:pt>
    <dgm:pt modelId="{4943E36C-6D33-40AC-AC94-0F82F29A764C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Necessary </a:t>
          </a:r>
          <a:r>
            <a:rPr lang="en-US" b="1" dirty="0">
              <a:latin typeface="Neue Haas Grotesk Text Pro"/>
            </a:rPr>
            <a:t>Libraries </a:t>
          </a:r>
          <a:r>
            <a:rPr lang="en-US" dirty="0">
              <a:latin typeface="Neue Haas Grotesk Text Pro"/>
            </a:rPr>
            <a:t>are imported for Deep Learning Support</a:t>
          </a:r>
          <a:endParaRPr lang="en-US" dirty="0"/>
        </a:p>
      </dgm:t>
    </dgm:pt>
    <dgm:pt modelId="{CCF9FB5F-E9DB-405C-8373-400652BF8C71}" type="parTrans" cxnId="{8D52A51B-3420-4867-A465-8F44634DAD0B}">
      <dgm:prSet/>
      <dgm:spPr/>
      <dgm:t>
        <a:bodyPr/>
        <a:lstStyle/>
        <a:p>
          <a:endParaRPr lang="en-US"/>
        </a:p>
      </dgm:t>
    </dgm:pt>
    <dgm:pt modelId="{4A8CF366-3EB4-4D68-85A3-0D301B6EBAFB}" type="sibTrans" cxnId="{8D52A51B-3420-4867-A465-8F44634DAD0B}">
      <dgm:prSet/>
      <dgm:spPr/>
      <dgm:t>
        <a:bodyPr/>
        <a:lstStyle/>
        <a:p>
          <a:endParaRPr lang="en-US"/>
        </a:p>
      </dgm:t>
    </dgm:pt>
    <dgm:pt modelId="{D60EF0BC-53BE-4C55-9706-F4DE46589D59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Neural Network </a:t>
          </a:r>
          <a:r>
            <a:rPr lang="en-US" b="1" dirty="0">
              <a:latin typeface="Neue Haas Grotesk Text Pro"/>
            </a:rPr>
            <a:t>Model is initiated</a:t>
          </a:r>
          <a:endParaRPr lang="en-US" b="1" dirty="0"/>
        </a:p>
      </dgm:t>
    </dgm:pt>
    <dgm:pt modelId="{1AC6D91C-6628-4EC0-99C3-459DE9A2A36E}" type="parTrans" cxnId="{A8A8B112-F587-4D5A-9A16-7270AA2F2196}">
      <dgm:prSet/>
      <dgm:spPr/>
      <dgm:t>
        <a:bodyPr/>
        <a:lstStyle/>
        <a:p>
          <a:endParaRPr lang="en-US"/>
        </a:p>
      </dgm:t>
    </dgm:pt>
    <dgm:pt modelId="{44ED1D38-CA07-419A-83D5-0D5D71C9CDB0}" type="sibTrans" cxnId="{A8A8B112-F587-4D5A-9A16-7270AA2F2196}">
      <dgm:prSet/>
      <dgm:spPr/>
      <dgm:t>
        <a:bodyPr/>
        <a:lstStyle/>
        <a:p>
          <a:endParaRPr lang="en-US"/>
        </a:p>
      </dgm:t>
    </dgm:pt>
    <dgm:pt modelId="{582F2DE6-76C7-4E7E-AAC1-2CD85FB36A2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Correct </a:t>
          </a:r>
          <a:r>
            <a:rPr lang="en-US" b="1" dirty="0">
              <a:latin typeface="Neue Haas Grotesk Text Pro"/>
            </a:rPr>
            <a:t>input &amp; neuron </a:t>
          </a:r>
          <a:r>
            <a:rPr lang="en-US" dirty="0">
              <a:latin typeface="Neue Haas Grotesk Text Pro"/>
            </a:rPr>
            <a:t>values are given</a:t>
          </a:r>
          <a:endParaRPr lang="en-US" dirty="0"/>
        </a:p>
      </dgm:t>
    </dgm:pt>
    <dgm:pt modelId="{6DB891DC-8ADA-41D1-9DD6-6F77F2742709}" type="parTrans" cxnId="{5777907B-7BF1-4B8E-8D7C-9C411E346A09}">
      <dgm:prSet/>
      <dgm:spPr/>
      <dgm:t>
        <a:bodyPr/>
        <a:lstStyle/>
        <a:p>
          <a:endParaRPr lang="en-US"/>
        </a:p>
      </dgm:t>
    </dgm:pt>
    <dgm:pt modelId="{0E1EF27D-1CFB-4B54-87A5-5F9661A94B4C}" type="sibTrans" cxnId="{5777907B-7BF1-4B8E-8D7C-9C411E346A09}">
      <dgm:prSet/>
      <dgm:spPr/>
      <dgm:t>
        <a:bodyPr/>
        <a:lstStyle/>
        <a:p>
          <a:endParaRPr lang="en-US"/>
        </a:p>
      </dgm:t>
    </dgm:pt>
    <dgm:pt modelId="{86B4A65B-7B05-4AA8-AC40-4AC1271A24A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Activation functions &amp; solvers </a:t>
          </a:r>
          <a:r>
            <a:rPr lang="en-US" dirty="0">
              <a:latin typeface="Neue Haas Grotesk Text Pro"/>
            </a:rPr>
            <a:t>are chosen properly</a:t>
          </a:r>
        </a:p>
      </dgm:t>
    </dgm:pt>
    <dgm:pt modelId="{A1E61771-E2EC-48B6-94AA-00D210FBF6EF}" type="parTrans" cxnId="{6EDF11C2-8EFE-430F-A2F0-503BB69DA621}">
      <dgm:prSet/>
      <dgm:spPr/>
      <dgm:t>
        <a:bodyPr/>
        <a:lstStyle/>
        <a:p>
          <a:endParaRPr lang="en-US"/>
        </a:p>
      </dgm:t>
    </dgm:pt>
    <dgm:pt modelId="{6FBA22FE-894F-44F5-830A-FC0F6193D596}" type="sibTrans" cxnId="{6EDF11C2-8EFE-430F-A2F0-503BB69DA621}">
      <dgm:prSet/>
      <dgm:spPr/>
      <dgm:t>
        <a:bodyPr/>
        <a:lstStyle/>
        <a:p>
          <a:endParaRPr lang="en-US"/>
        </a:p>
      </dgm:t>
    </dgm:pt>
    <dgm:pt modelId="{720A9BD0-1D9F-4D19-99A0-4CC2E404026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Model comparsions &amp; Hyperparameter tuning</a:t>
          </a:r>
        </a:p>
      </dgm:t>
    </dgm:pt>
    <dgm:pt modelId="{9B68AC7A-C6C3-4A52-96AE-F12279A8F138}" type="parTrans" cxnId="{323750F1-1D9B-4E69-A1B9-FEEF57B52718}">
      <dgm:prSet/>
      <dgm:spPr/>
      <dgm:t>
        <a:bodyPr/>
        <a:lstStyle/>
        <a:p>
          <a:endParaRPr lang="en-US"/>
        </a:p>
      </dgm:t>
    </dgm:pt>
    <dgm:pt modelId="{ACDE195D-69AE-42F0-ACED-D489EAEDC138}" type="sibTrans" cxnId="{323750F1-1D9B-4E69-A1B9-FEEF57B52718}">
      <dgm:prSet/>
      <dgm:spPr/>
      <dgm:t>
        <a:bodyPr/>
        <a:lstStyle/>
        <a:p>
          <a:endParaRPr lang="en-US"/>
        </a:p>
      </dgm:t>
    </dgm:pt>
    <dgm:pt modelId="{622A254A-F36E-4A02-B3AD-1689855C71FE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Cross-Validation</a:t>
          </a:r>
          <a:endParaRPr lang="en-US" b="1" dirty="0"/>
        </a:p>
      </dgm:t>
    </dgm:pt>
    <dgm:pt modelId="{641482F3-86A7-435E-8A80-A6019394E420}" type="parTrans" cxnId="{5C0ACB9C-2488-4327-A3E9-43AFF9380FB1}">
      <dgm:prSet/>
      <dgm:spPr/>
      <dgm:t>
        <a:bodyPr/>
        <a:lstStyle/>
        <a:p>
          <a:endParaRPr lang="en-US"/>
        </a:p>
      </dgm:t>
    </dgm:pt>
    <dgm:pt modelId="{5246F559-41A5-4274-BA64-5BA8ED0B895B}" type="sibTrans" cxnId="{5C0ACB9C-2488-4327-A3E9-43AFF9380FB1}">
      <dgm:prSet/>
      <dgm:spPr/>
      <dgm:t>
        <a:bodyPr/>
        <a:lstStyle/>
        <a:p>
          <a:endParaRPr lang="en-US"/>
        </a:p>
      </dgm:t>
    </dgm:pt>
    <dgm:pt modelId="{9CD0C676-59CB-42AF-AD4D-8C7E620E468F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Embedding into a period tracking web interface (Deployment done in Hugging Face)</a:t>
          </a:r>
        </a:p>
      </dgm:t>
    </dgm:pt>
    <dgm:pt modelId="{4B9C6369-E231-419B-BD80-158C689353EF}" type="parTrans" cxnId="{A51F9899-91A2-4AD1-8CC8-B88F78FC43AD}">
      <dgm:prSet/>
      <dgm:spPr/>
      <dgm:t>
        <a:bodyPr/>
        <a:lstStyle/>
        <a:p>
          <a:endParaRPr lang="en-US"/>
        </a:p>
      </dgm:t>
    </dgm:pt>
    <dgm:pt modelId="{FE02E63D-AE6A-4ECC-BE03-9F9430B53A80}" type="sibTrans" cxnId="{A51F9899-91A2-4AD1-8CC8-B88F78FC43AD}">
      <dgm:prSet/>
      <dgm:spPr/>
      <dgm:t>
        <a:bodyPr/>
        <a:lstStyle/>
        <a:p>
          <a:endParaRPr lang="en-US"/>
        </a:p>
      </dgm:t>
    </dgm:pt>
    <dgm:pt modelId="{E300DAEC-E190-47CD-A222-DAE475094938}" type="pres">
      <dgm:prSet presAssocID="{1CBB9AC1-B5E8-4EED-8EEE-9457147C2BEC}" presName="diagram" presStyleCnt="0">
        <dgm:presLayoutVars>
          <dgm:dir/>
          <dgm:resizeHandles val="exact"/>
        </dgm:presLayoutVars>
      </dgm:prSet>
      <dgm:spPr/>
    </dgm:pt>
    <dgm:pt modelId="{3AD7C0B8-8039-4882-ACEC-B76884D7ACA9}" type="pres">
      <dgm:prSet presAssocID="{5162299B-04DF-49CF-B575-3D2F584342F2}" presName="node" presStyleLbl="node1" presStyleIdx="0" presStyleCnt="13">
        <dgm:presLayoutVars>
          <dgm:bulletEnabled val="1"/>
        </dgm:presLayoutVars>
      </dgm:prSet>
      <dgm:spPr/>
    </dgm:pt>
    <dgm:pt modelId="{0D9BA6F9-AD05-45AF-B47C-F8E72EED0B7E}" type="pres">
      <dgm:prSet presAssocID="{D5EF1755-1CF7-4230-B877-E9A0B8B2471E}" presName="sibTrans" presStyleLbl="sibTrans2D1" presStyleIdx="0" presStyleCnt="12"/>
      <dgm:spPr/>
    </dgm:pt>
    <dgm:pt modelId="{8E66BD1F-E0F1-4F38-8C1C-AAFB52D6EFB5}" type="pres">
      <dgm:prSet presAssocID="{D5EF1755-1CF7-4230-B877-E9A0B8B2471E}" presName="connectorText" presStyleLbl="sibTrans2D1" presStyleIdx="0" presStyleCnt="12"/>
      <dgm:spPr/>
    </dgm:pt>
    <dgm:pt modelId="{A0B51D92-C50E-4997-8CD5-DEC4AA1565F1}" type="pres">
      <dgm:prSet presAssocID="{5675EEE3-10DB-4A97-B0CB-D39B1EFF33FF}" presName="node" presStyleLbl="node1" presStyleIdx="1" presStyleCnt="13">
        <dgm:presLayoutVars>
          <dgm:bulletEnabled val="1"/>
        </dgm:presLayoutVars>
      </dgm:prSet>
      <dgm:spPr/>
    </dgm:pt>
    <dgm:pt modelId="{0F112C9B-39A3-4034-9DA1-4DF5ADFB13C4}" type="pres">
      <dgm:prSet presAssocID="{2E1598E6-0106-4E7A-A9A5-ED6F7ECE9FEE}" presName="sibTrans" presStyleLbl="sibTrans2D1" presStyleIdx="1" presStyleCnt="12"/>
      <dgm:spPr/>
    </dgm:pt>
    <dgm:pt modelId="{CAAB5326-9847-40F2-836F-6B552830F2EF}" type="pres">
      <dgm:prSet presAssocID="{2E1598E6-0106-4E7A-A9A5-ED6F7ECE9FEE}" presName="connectorText" presStyleLbl="sibTrans2D1" presStyleIdx="1" presStyleCnt="12"/>
      <dgm:spPr/>
    </dgm:pt>
    <dgm:pt modelId="{40827EA7-FC05-4AE0-908F-BF323B3A7259}" type="pres">
      <dgm:prSet presAssocID="{352F0456-BC49-418D-911F-C00950304AF2}" presName="node" presStyleLbl="node1" presStyleIdx="2" presStyleCnt="13">
        <dgm:presLayoutVars>
          <dgm:bulletEnabled val="1"/>
        </dgm:presLayoutVars>
      </dgm:prSet>
      <dgm:spPr/>
    </dgm:pt>
    <dgm:pt modelId="{EFF9D591-C1BF-46D0-87D8-75FB0512FDC0}" type="pres">
      <dgm:prSet presAssocID="{BB71187E-0994-4AC9-9FF7-BD3BBC8A3A50}" presName="sibTrans" presStyleLbl="sibTrans2D1" presStyleIdx="2" presStyleCnt="12"/>
      <dgm:spPr/>
    </dgm:pt>
    <dgm:pt modelId="{AB868288-AE90-42EE-9E8C-228186CD37CA}" type="pres">
      <dgm:prSet presAssocID="{BB71187E-0994-4AC9-9FF7-BD3BBC8A3A50}" presName="connectorText" presStyleLbl="sibTrans2D1" presStyleIdx="2" presStyleCnt="12"/>
      <dgm:spPr/>
    </dgm:pt>
    <dgm:pt modelId="{66958152-9810-429D-8E8F-E54596E9A09E}" type="pres">
      <dgm:prSet presAssocID="{089A4407-98A6-4286-81E3-E1E97D7721D5}" presName="node" presStyleLbl="node1" presStyleIdx="3" presStyleCnt="13">
        <dgm:presLayoutVars>
          <dgm:bulletEnabled val="1"/>
        </dgm:presLayoutVars>
      </dgm:prSet>
      <dgm:spPr/>
    </dgm:pt>
    <dgm:pt modelId="{4C4434D8-5066-4CE9-B3E7-71D40B32A1E7}" type="pres">
      <dgm:prSet presAssocID="{3CB1C0AC-E75F-4E43-8869-14FB12606831}" presName="sibTrans" presStyleLbl="sibTrans2D1" presStyleIdx="3" presStyleCnt="12"/>
      <dgm:spPr/>
    </dgm:pt>
    <dgm:pt modelId="{1107B4C6-1826-463D-9253-2E3278A3E76E}" type="pres">
      <dgm:prSet presAssocID="{3CB1C0AC-E75F-4E43-8869-14FB12606831}" presName="connectorText" presStyleLbl="sibTrans2D1" presStyleIdx="3" presStyleCnt="12"/>
      <dgm:spPr/>
    </dgm:pt>
    <dgm:pt modelId="{3684BB93-6D63-4A00-9F44-9CCBAE776933}" type="pres">
      <dgm:prSet presAssocID="{43FBC216-3B09-408F-911B-3787AED0E231}" presName="node" presStyleLbl="node1" presStyleIdx="4" presStyleCnt="13">
        <dgm:presLayoutVars>
          <dgm:bulletEnabled val="1"/>
        </dgm:presLayoutVars>
      </dgm:prSet>
      <dgm:spPr/>
    </dgm:pt>
    <dgm:pt modelId="{2CE372A0-B2DF-4931-B7BC-D57A1F6A267B}" type="pres">
      <dgm:prSet presAssocID="{6145CE10-D35B-46E6-B404-2209DC656257}" presName="sibTrans" presStyleLbl="sibTrans2D1" presStyleIdx="4" presStyleCnt="12"/>
      <dgm:spPr/>
    </dgm:pt>
    <dgm:pt modelId="{55003536-805D-4649-AB00-CFB101261CBE}" type="pres">
      <dgm:prSet presAssocID="{6145CE10-D35B-46E6-B404-2209DC656257}" presName="connectorText" presStyleLbl="sibTrans2D1" presStyleIdx="4" presStyleCnt="12"/>
      <dgm:spPr/>
    </dgm:pt>
    <dgm:pt modelId="{7840C868-3571-4527-BFF6-BF7C7757D3AB}" type="pres">
      <dgm:prSet presAssocID="{F42F8D45-EF2C-4420-8461-8A7411B6CB9D}" presName="node" presStyleLbl="node1" presStyleIdx="5" presStyleCnt="13">
        <dgm:presLayoutVars>
          <dgm:bulletEnabled val="1"/>
        </dgm:presLayoutVars>
      </dgm:prSet>
      <dgm:spPr/>
    </dgm:pt>
    <dgm:pt modelId="{2B580186-F6FB-4743-B6CB-7100914A580E}" type="pres">
      <dgm:prSet presAssocID="{3C0C5A96-56A9-44B5-A2C8-F03A5293C13D}" presName="sibTrans" presStyleLbl="sibTrans2D1" presStyleIdx="5" presStyleCnt="12"/>
      <dgm:spPr/>
    </dgm:pt>
    <dgm:pt modelId="{C5DF446F-1679-4104-A5FF-F530C1A8A0BE}" type="pres">
      <dgm:prSet presAssocID="{3C0C5A96-56A9-44B5-A2C8-F03A5293C13D}" presName="connectorText" presStyleLbl="sibTrans2D1" presStyleIdx="5" presStyleCnt="12"/>
      <dgm:spPr/>
    </dgm:pt>
    <dgm:pt modelId="{63350F2E-CBCD-4E9D-AB55-3023D4E72AD3}" type="pres">
      <dgm:prSet presAssocID="{4943E36C-6D33-40AC-AC94-0F82F29A764C}" presName="node" presStyleLbl="node1" presStyleIdx="6" presStyleCnt="13">
        <dgm:presLayoutVars>
          <dgm:bulletEnabled val="1"/>
        </dgm:presLayoutVars>
      </dgm:prSet>
      <dgm:spPr/>
    </dgm:pt>
    <dgm:pt modelId="{88754428-92D3-4484-AD38-E212CFE8FFD1}" type="pres">
      <dgm:prSet presAssocID="{4A8CF366-3EB4-4D68-85A3-0D301B6EBAFB}" presName="sibTrans" presStyleLbl="sibTrans2D1" presStyleIdx="6" presStyleCnt="12"/>
      <dgm:spPr/>
    </dgm:pt>
    <dgm:pt modelId="{2578094A-84BA-4C20-AB1C-512FCF734EE9}" type="pres">
      <dgm:prSet presAssocID="{4A8CF366-3EB4-4D68-85A3-0D301B6EBAFB}" presName="connectorText" presStyleLbl="sibTrans2D1" presStyleIdx="6" presStyleCnt="12"/>
      <dgm:spPr/>
    </dgm:pt>
    <dgm:pt modelId="{37CE8FF7-3938-4B11-80CB-BBB98B8869AD}" type="pres">
      <dgm:prSet presAssocID="{D60EF0BC-53BE-4C55-9706-F4DE46589D59}" presName="node" presStyleLbl="node1" presStyleIdx="7" presStyleCnt="13">
        <dgm:presLayoutVars>
          <dgm:bulletEnabled val="1"/>
        </dgm:presLayoutVars>
      </dgm:prSet>
      <dgm:spPr/>
    </dgm:pt>
    <dgm:pt modelId="{F97F135B-B2E6-43C5-852F-B38B2D6C3E1D}" type="pres">
      <dgm:prSet presAssocID="{44ED1D38-CA07-419A-83D5-0D5D71C9CDB0}" presName="sibTrans" presStyleLbl="sibTrans2D1" presStyleIdx="7" presStyleCnt="12"/>
      <dgm:spPr/>
    </dgm:pt>
    <dgm:pt modelId="{EC4AB332-E0E8-4851-B572-03A9BDC629D1}" type="pres">
      <dgm:prSet presAssocID="{44ED1D38-CA07-419A-83D5-0D5D71C9CDB0}" presName="connectorText" presStyleLbl="sibTrans2D1" presStyleIdx="7" presStyleCnt="12"/>
      <dgm:spPr/>
    </dgm:pt>
    <dgm:pt modelId="{194DE312-A1D2-4784-A4C1-D03EB198A558}" type="pres">
      <dgm:prSet presAssocID="{582F2DE6-76C7-4E7E-AAC1-2CD85FB36A25}" presName="node" presStyleLbl="node1" presStyleIdx="8" presStyleCnt="13">
        <dgm:presLayoutVars>
          <dgm:bulletEnabled val="1"/>
        </dgm:presLayoutVars>
      </dgm:prSet>
      <dgm:spPr/>
    </dgm:pt>
    <dgm:pt modelId="{8EB75D92-3820-4273-AFEC-04E30AF55DF2}" type="pres">
      <dgm:prSet presAssocID="{0E1EF27D-1CFB-4B54-87A5-5F9661A94B4C}" presName="sibTrans" presStyleLbl="sibTrans2D1" presStyleIdx="8" presStyleCnt="12"/>
      <dgm:spPr/>
    </dgm:pt>
    <dgm:pt modelId="{8CF34610-D909-4BF2-8475-082B9AA8A096}" type="pres">
      <dgm:prSet presAssocID="{0E1EF27D-1CFB-4B54-87A5-5F9661A94B4C}" presName="connectorText" presStyleLbl="sibTrans2D1" presStyleIdx="8" presStyleCnt="12"/>
      <dgm:spPr/>
    </dgm:pt>
    <dgm:pt modelId="{9C9BA465-9106-4C7D-AE8D-963A8B449FB5}" type="pres">
      <dgm:prSet presAssocID="{86B4A65B-7B05-4AA8-AC40-4AC1271A24A6}" presName="node" presStyleLbl="node1" presStyleIdx="9" presStyleCnt="13">
        <dgm:presLayoutVars>
          <dgm:bulletEnabled val="1"/>
        </dgm:presLayoutVars>
      </dgm:prSet>
      <dgm:spPr/>
    </dgm:pt>
    <dgm:pt modelId="{A0392E4A-204D-41EC-B805-5A2B813610FA}" type="pres">
      <dgm:prSet presAssocID="{6FBA22FE-894F-44F5-830A-FC0F6193D596}" presName="sibTrans" presStyleLbl="sibTrans2D1" presStyleIdx="9" presStyleCnt="12"/>
      <dgm:spPr/>
    </dgm:pt>
    <dgm:pt modelId="{A8C033BB-652C-4886-803D-9EE14E4C9A38}" type="pres">
      <dgm:prSet presAssocID="{6FBA22FE-894F-44F5-830A-FC0F6193D596}" presName="connectorText" presStyleLbl="sibTrans2D1" presStyleIdx="9" presStyleCnt="12"/>
      <dgm:spPr/>
    </dgm:pt>
    <dgm:pt modelId="{75EF9875-7E28-4A5C-916C-B4ECADB22219}" type="pres">
      <dgm:prSet presAssocID="{720A9BD0-1D9F-4D19-99A0-4CC2E4040266}" presName="node" presStyleLbl="node1" presStyleIdx="10" presStyleCnt="13">
        <dgm:presLayoutVars>
          <dgm:bulletEnabled val="1"/>
        </dgm:presLayoutVars>
      </dgm:prSet>
      <dgm:spPr/>
    </dgm:pt>
    <dgm:pt modelId="{7C85AD6B-ADDA-4662-9AE6-BF15E9EB5812}" type="pres">
      <dgm:prSet presAssocID="{ACDE195D-69AE-42F0-ACED-D489EAEDC138}" presName="sibTrans" presStyleLbl="sibTrans2D1" presStyleIdx="10" presStyleCnt="12"/>
      <dgm:spPr/>
    </dgm:pt>
    <dgm:pt modelId="{F337EDB0-08FF-4CEF-9934-D9816CD24E6D}" type="pres">
      <dgm:prSet presAssocID="{ACDE195D-69AE-42F0-ACED-D489EAEDC138}" presName="connectorText" presStyleLbl="sibTrans2D1" presStyleIdx="10" presStyleCnt="12"/>
      <dgm:spPr/>
    </dgm:pt>
    <dgm:pt modelId="{AF97ACFE-C543-429F-8E7F-6C04BBC620BD}" type="pres">
      <dgm:prSet presAssocID="{622A254A-F36E-4A02-B3AD-1689855C71FE}" presName="node" presStyleLbl="node1" presStyleIdx="11" presStyleCnt="13">
        <dgm:presLayoutVars>
          <dgm:bulletEnabled val="1"/>
        </dgm:presLayoutVars>
      </dgm:prSet>
      <dgm:spPr/>
    </dgm:pt>
    <dgm:pt modelId="{8728609B-ABA8-4F23-AF6F-C8A157048211}" type="pres">
      <dgm:prSet presAssocID="{5246F559-41A5-4274-BA64-5BA8ED0B895B}" presName="sibTrans" presStyleLbl="sibTrans2D1" presStyleIdx="11" presStyleCnt="12"/>
      <dgm:spPr/>
    </dgm:pt>
    <dgm:pt modelId="{909F2DD9-EA6E-4C7C-9B2D-BF01C6DC78E8}" type="pres">
      <dgm:prSet presAssocID="{5246F559-41A5-4274-BA64-5BA8ED0B895B}" presName="connectorText" presStyleLbl="sibTrans2D1" presStyleIdx="11" presStyleCnt="12"/>
      <dgm:spPr/>
    </dgm:pt>
    <dgm:pt modelId="{416D173E-6F9C-4E79-B875-A755068AB3C3}" type="pres">
      <dgm:prSet presAssocID="{9CD0C676-59CB-42AF-AD4D-8C7E620E468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1E624B06-7474-4BDE-ABD3-B542CE962581}" srcId="{1CBB9AC1-B5E8-4EED-8EEE-9457147C2BEC}" destId="{43FBC216-3B09-408F-911B-3787AED0E231}" srcOrd="4" destOrd="0" parTransId="{988D875E-BBBA-4377-92F1-6CEA5348BA62}" sibTransId="{6145CE10-D35B-46E6-B404-2209DC656257}"/>
    <dgm:cxn modelId="{E5E13B0F-3E47-4ED7-9D4A-BCDF0C3C9446}" srcId="{1CBB9AC1-B5E8-4EED-8EEE-9457147C2BEC}" destId="{F42F8D45-EF2C-4420-8461-8A7411B6CB9D}" srcOrd="5" destOrd="0" parTransId="{0043A10F-D070-4E7B-B0F6-A3DC5DE333AA}" sibTransId="{3C0C5A96-56A9-44B5-A2C8-F03A5293C13D}"/>
    <dgm:cxn modelId="{A8A8B112-F587-4D5A-9A16-7270AA2F2196}" srcId="{1CBB9AC1-B5E8-4EED-8EEE-9457147C2BEC}" destId="{D60EF0BC-53BE-4C55-9706-F4DE46589D59}" srcOrd="7" destOrd="0" parTransId="{1AC6D91C-6628-4EC0-99C3-459DE9A2A36E}" sibTransId="{44ED1D38-CA07-419A-83D5-0D5D71C9CDB0}"/>
    <dgm:cxn modelId="{7E83FF14-A5C2-4005-81A7-F22E382AADB5}" type="presOf" srcId="{43FBC216-3B09-408F-911B-3787AED0E231}" destId="{3684BB93-6D63-4A00-9F44-9CCBAE776933}" srcOrd="0" destOrd="0" presId="urn:microsoft.com/office/officeart/2005/8/layout/process5"/>
    <dgm:cxn modelId="{A544BB15-40EA-49B4-9E39-4B766D5E0399}" type="presOf" srcId="{3CB1C0AC-E75F-4E43-8869-14FB12606831}" destId="{4C4434D8-5066-4CE9-B3E7-71D40B32A1E7}" srcOrd="0" destOrd="0" presId="urn:microsoft.com/office/officeart/2005/8/layout/process5"/>
    <dgm:cxn modelId="{7EE26016-29A7-4C22-89BD-ED74F3E0779D}" type="presOf" srcId="{5675EEE3-10DB-4A97-B0CB-D39B1EFF33FF}" destId="{A0B51D92-C50E-4997-8CD5-DEC4AA1565F1}" srcOrd="0" destOrd="0" presId="urn:microsoft.com/office/officeart/2005/8/layout/process5"/>
    <dgm:cxn modelId="{8D52A51B-3420-4867-A465-8F44634DAD0B}" srcId="{1CBB9AC1-B5E8-4EED-8EEE-9457147C2BEC}" destId="{4943E36C-6D33-40AC-AC94-0F82F29A764C}" srcOrd="6" destOrd="0" parTransId="{CCF9FB5F-E9DB-405C-8373-400652BF8C71}" sibTransId="{4A8CF366-3EB4-4D68-85A3-0D301B6EBAFB}"/>
    <dgm:cxn modelId="{1D773A20-6A42-4310-BB94-3F4D5C57543E}" type="presOf" srcId="{ACDE195D-69AE-42F0-ACED-D489EAEDC138}" destId="{F337EDB0-08FF-4CEF-9934-D9816CD24E6D}" srcOrd="1" destOrd="0" presId="urn:microsoft.com/office/officeart/2005/8/layout/process5"/>
    <dgm:cxn modelId="{178DE822-039F-43E5-A876-0028511FEA1B}" type="presOf" srcId="{86B4A65B-7B05-4AA8-AC40-4AC1271A24A6}" destId="{9C9BA465-9106-4C7D-AE8D-963A8B449FB5}" srcOrd="0" destOrd="0" presId="urn:microsoft.com/office/officeart/2005/8/layout/process5"/>
    <dgm:cxn modelId="{7746A425-3E24-45A7-87FC-F4AF29F605EC}" type="presOf" srcId="{6145CE10-D35B-46E6-B404-2209DC656257}" destId="{2CE372A0-B2DF-4931-B7BC-D57A1F6A267B}" srcOrd="0" destOrd="0" presId="urn:microsoft.com/office/officeart/2005/8/layout/process5"/>
    <dgm:cxn modelId="{51DEEC2E-896D-4836-BF7B-859370F710A6}" type="presOf" srcId="{5246F559-41A5-4274-BA64-5BA8ED0B895B}" destId="{8728609B-ABA8-4F23-AF6F-C8A157048211}" srcOrd="0" destOrd="0" presId="urn:microsoft.com/office/officeart/2005/8/layout/process5"/>
    <dgm:cxn modelId="{D2D3E235-6944-40F2-BA43-E3046A6FA30C}" type="presOf" srcId="{5246F559-41A5-4274-BA64-5BA8ED0B895B}" destId="{909F2DD9-EA6E-4C7C-9B2D-BF01C6DC78E8}" srcOrd="1" destOrd="0" presId="urn:microsoft.com/office/officeart/2005/8/layout/process5"/>
    <dgm:cxn modelId="{FEB08138-55DE-47F5-8CFB-8CCE9310FEA6}" type="presOf" srcId="{3CB1C0AC-E75F-4E43-8869-14FB12606831}" destId="{1107B4C6-1826-463D-9253-2E3278A3E76E}" srcOrd="1" destOrd="0" presId="urn:microsoft.com/office/officeart/2005/8/layout/process5"/>
    <dgm:cxn modelId="{54892F5D-79E8-4CFB-A871-D96044BCF03B}" srcId="{1CBB9AC1-B5E8-4EED-8EEE-9457147C2BEC}" destId="{089A4407-98A6-4286-81E3-E1E97D7721D5}" srcOrd="3" destOrd="0" parTransId="{8B7C93EA-1CE4-42F9-9113-841D1627BC16}" sibTransId="{3CB1C0AC-E75F-4E43-8869-14FB12606831}"/>
    <dgm:cxn modelId="{C1B0CE45-48C1-45BE-A8F8-5DA3F19B664A}" type="presOf" srcId="{352F0456-BC49-418D-911F-C00950304AF2}" destId="{40827EA7-FC05-4AE0-908F-BF323B3A7259}" srcOrd="0" destOrd="0" presId="urn:microsoft.com/office/officeart/2005/8/layout/process5"/>
    <dgm:cxn modelId="{563D9167-DC2C-4EEE-A56D-C877804678E1}" type="presOf" srcId="{3C0C5A96-56A9-44B5-A2C8-F03A5293C13D}" destId="{C5DF446F-1679-4104-A5FF-F530C1A8A0BE}" srcOrd="1" destOrd="0" presId="urn:microsoft.com/office/officeart/2005/8/layout/process5"/>
    <dgm:cxn modelId="{19B55848-DF9E-4C4C-8156-C7D7EFF62E03}" srcId="{1CBB9AC1-B5E8-4EED-8EEE-9457147C2BEC}" destId="{352F0456-BC49-418D-911F-C00950304AF2}" srcOrd="2" destOrd="0" parTransId="{F2741076-B9CE-4966-83C9-780E0CED7126}" sibTransId="{BB71187E-0994-4AC9-9FF7-BD3BBC8A3A50}"/>
    <dgm:cxn modelId="{2F8C476C-51CC-449A-8410-C8785F427185}" srcId="{1CBB9AC1-B5E8-4EED-8EEE-9457147C2BEC}" destId="{5162299B-04DF-49CF-B575-3D2F584342F2}" srcOrd="0" destOrd="0" parTransId="{A59A129D-FEA2-405D-82C5-42A342040434}" sibTransId="{D5EF1755-1CF7-4230-B877-E9A0B8B2471E}"/>
    <dgm:cxn modelId="{6DB9324D-E0A8-44AA-8ABD-E426FE23D79B}" type="presOf" srcId="{2E1598E6-0106-4E7A-A9A5-ED6F7ECE9FEE}" destId="{0F112C9B-39A3-4034-9DA1-4DF5ADFB13C4}" srcOrd="0" destOrd="0" presId="urn:microsoft.com/office/officeart/2005/8/layout/process5"/>
    <dgm:cxn modelId="{ABDA184E-1FFA-4F5D-B227-0CCEF77955CF}" type="presOf" srcId="{F42F8D45-EF2C-4420-8461-8A7411B6CB9D}" destId="{7840C868-3571-4527-BFF6-BF7C7757D3AB}" srcOrd="0" destOrd="0" presId="urn:microsoft.com/office/officeart/2005/8/layout/process5"/>
    <dgm:cxn modelId="{7465D24F-A0B3-4AC5-8409-FB598C0D593A}" type="presOf" srcId="{5162299B-04DF-49CF-B575-3D2F584342F2}" destId="{3AD7C0B8-8039-4882-ACEC-B76884D7ACA9}" srcOrd="0" destOrd="0" presId="urn:microsoft.com/office/officeart/2005/8/layout/process5"/>
    <dgm:cxn modelId="{FAC7D075-C7AA-4681-AAC6-6867AF821350}" type="presOf" srcId="{582F2DE6-76C7-4E7E-AAC1-2CD85FB36A25}" destId="{194DE312-A1D2-4784-A4C1-D03EB198A558}" srcOrd="0" destOrd="0" presId="urn:microsoft.com/office/officeart/2005/8/layout/process5"/>
    <dgm:cxn modelId="{30F49F57-911D-455E-9847-15B26AA3CADF}" type="presOf" srcId="{089A4407-98A6-4286-81E3-E1E97D7721D5}" destId="{66958152-9810-429D-8E8F-E54596E9A09E}" srcOrd="0" destOrd="0" presId="urn:microsoft.com/office/officeart/2005/8/layout/process5"/>
    <dgm:cxn modelId="{E2610B58-CA2D-440A-9B8F-BBE971D40497}" type="presOf" srcId="{D60EF0BC-53BE-4C55-9706-F4DE46589D59}" destId="{37CE8FF7-3938-4B11-80CB-BBB98B8869AD}" srcOrd="0" destOrd="0" presId="urn:microsoft.com/office/officeart/2005/8/layout/process5"/>
    <dgm:cxn modelId="{5777907B-7BF1-4B8E-8D7C-9C411E346A09}" srcId="{1CBB9AC1-B5E8-4EED-8EEE-9457147C2BEC}" destId="{582F2DE6-76C7-4E7E-AAC1-2CD85FB36A25}" srcOrd="8" destOrd="0" parTransId="{6DB891DC-8ADA-41D1-9DD6-6F77F2742709}" sibTransId="{0E1EF27D-1CFB-4B54-87A5-5F9661A94B4C}"/>
    <dgm:cxn modelId="{21CB6A7C-4ACA-4C5F-9D74-476C85C8DAFA}" type="presOf" srcId="{720A9BD0-1D9F-4D19-99A0-4CC2E4040266}" destId="{75EF9875-7E28-4A5C-916C-B4ECADB22219}" srcOrd="0" destOrd="0" presId="urn:microsoft.com/office/officeart/2005/8/layout/process5"/>
    <dgm:cxn modelId="{46F6C480-D181-4460-BD11-FD02B7BF3188}" type="presOf" srcId="{9CD0C676-59CB-42AF-AD4D-8C7E620E468F}" destId="{416D173E-6F9C-4E79-B875-A755068AB3C3}" srcOrd="0" destOrd="0" presId="urn:microsoft.com/office/officeart/2005/8/layout/process5"/>
    <dgm:cxn modelId="{29DEDB81-0B12-4F06-BFB8-08419C006688}" type="presOf" srcId="{1CBB9AC1-B5E8-4EED-8EEE-9457147C2BEC}" destId="{E300DAEC-E190-47CD-A222-DAE475094938}" srcOrd="0" destOrd="0" presId="urn:microsoft.com/office/officeart/2005/8/layout/process5"/>
    <dgm:cxn modelId="{78798782-6D9D-4598-ACD0-69F587BBA644}" type="presOf" srcId="{BB71187E-0994-4AC9-9FF7-BD3BBC8A3A50}" destId="{EFF9D591-C1BF-46D0-87D8-75FB0512FDC0}" srcOrd="0" destOrd="0" presId="urn:microsoft.com/office/officeart/2005/8/layout/process5"/>
    <dgm:cxn modelId="{59327F8E-7E5E-477C-A1EC-0C1C4AE3BE83}" type="presOf" srcId="{3C0C5A96-56A9-44B5-A2C8-F03A5293C13D}" destId="{2B580186-F6FB-4743-B6CB-7100914A580E}" srcOrd="0" destOrd="0" presId="urn:microsoft.com/office/officeart/2005/8/layout/process5"/>
    <dgm:cxn modelId="{971C3F93-9163-4DBB-82D7-117A7C6371B9}" type="presOf" srcId="{6FBA22FE-894F-44F5-830A-FC0F6193D596}" destId="{A0392E4A-204D-41EC-B805-5A2B813610FA}" srcOrd="0" destOrd="0" presId="urn:microsoft.com/office/officeart/2005/8/layout/process5"/>
    <dgm:cxn modelId="{A51F9899-91A2-4AD1-8CC8-B88F78FC43AD}" srcId="{1CBB9AC1-B5E8-4EED-8EEE-9457147C2BEC}" destId="{9CD0C676-59CB-42AF-AD4D-8C7E620E468F}" srcOrd="12" destOrd="0" parTransId="{4B9C6369-E231-419B-BD80-158C689353EF}" sibTransId="{FE02E63D-AE6A-4ECC-BE03-9F9430B53A80}"/>
    <dgm:cxn modelId="{5C0ACB9C-2488-4327-A3E9-43AFF9380FB1}" srcId="{1CBB9AC1-B5E8-4EED-8EEE-9457147C2BEC}" destId="{622A254A-F36E-4A02-B3AD-1689855C71FE}" srcOrd="11" destOrd="0" parTransId="{641482F3-86A7-435E-8A80-A6019394E420}" sibTransId="{5246F559-41A5-4274-BA64-5BA8ED0B895B}"/>
    <dgm:cxn modelId="{5D62BBA4-F4DC-40EF-AED7-980E6BD439B5}" srcId="{1CBB9AC1-B5E8-4EED-8EEE-9457147C2BEC}" destId="{5675EEE3-10DB-4A97-B0CB-D39B1EFF33FF}" srcOrd="1" destOrd="0" parTransId="{1C787B74-264D-4AF3-A95E-F2C535823A8B}" sibTransId="{2E1598E6-0106-4E7A-A9A5-ED6F7ECE9FEE}"/>
    <dgm:cxn modelId="{CA74D2AE-307C-49FB-B908-A2C9F0589EA4}" type="presOf" srcId="{44ED1D38-CA07-419A-83D5-0D5D71C9CDB0}" destId="{EC4AB332-E0E8-4851-B572-03A9BDC629D1}" srcOrd="1" destOrd="0" presId="urn:microsoft.com/office/officeart/2005/8/layout/process5"/>
    <dgm:cxn modelId="{624B3FB7-325D-4201-89D4-242700F581AA}" type="presOf" srcId="{0E1EF27D-1CFB-4B54-87A5-5F9661A94B4C}" destId="{8EB75D92-3820-4273-AFEC-04E30AF55DF2}" srcOrd="0" destOrd="0" presId="urn:microsoft.com/office/officeart/2005/8/layout/process5"/>
    <dgm:cxn modelId="{EAAB1FBD-B1A6-43EF-9F73-8549352AB586}" type="presOf" srcId="{D5EF1755-1CF7-4230-B877-E9A0B8B2471E}" destId="{0D9BA6F9-AD05-45AF-B47C-F8E72EED0B7E}" srcOrd="0" destOrd="0" presId="urn:microsoft.com/office/officeart/2005/8/layout/process5"/>
    <dgm:cxn modelId="{6EDF11C2-8EFE-430F-A2F0-503BB69DA621}" srcId="{1CBB9AC1-B5E8-4EED-8EEE-9457147C2BEC}" destId="{86B4A65B-7B05-4AA8-AC40-4AC1271A24A6}" srcOrd="9" destOrd="0" parTransId="{A1E61771-E2EC-48B6-94AA-00D210FBF6EF}" sibTransId="{6FBA22FE-894F-44F5-830A-FC0F6193D596}"/>
    <dgm:cxn modelId="{405F8EC3-45B6-4999-B63D-62DA7AD03D5F}" type="presOf" srcId="{ACDE195D-69AE-42F0-ACED-D489EAEDC138}" destId="{7C85AD6B-ADDA-4662-9AE6-BF15E9EB5812}" srcOrd="0" destOrd="0" presId="urn:microsoft.com/office/officeart/2005/8/layout/process5"/>
    <dgm:cxn modelId="{F54C9DC5-75CE-4453-9867-713DD81A50F4}" type="presOf" srcId="{D5EF1755-1CF7-4230-B877-E9A0B8B2471E}" destId="{8E66BD1F-E0F1-4F38-8C1C-AAFB52D6EFB5}" srcOrd="1" destOrd="0" presId="urn:microsoft.com/office/officeart/2005/8/layout/process5"/>
    <dgm:cxn modelId="{FDB803C9-76CC-4400-8EA0-2BA0EA1ACBCB}" type="presOf" srcId="{6FBA22FE-894F-44F5-830A-FC0F6193D596}" destId="{A8C033BB-652C-4886-803D-9EE14E4C9A38}" srcOrd="1" destOrd="0" presId="urn:microsoft.com/office/officeart/2005/8/layout/process5"/>
    <dgm:cxn modelId="{9EF303CA-872F-4C83-A05D-60F8B90F9BBB}" type="presOf" srcId="{622A254A-F36E-4A02-B3AD-1689855C71FE}" destId="{AF97ACFE-C543-429F-8E7F-6C04BBC620BD}" srcOrd="0" destOrd="0" presId="urn:microsoft.com/office/officeart/2005/8/layout/process5"/>
    <dgm:cxn modelId="{392A8FD8-2B89-4CFE-98DF-85D6DFB333CB}" type="presOf" srcId="{BB71187E-0994-4AC9-9FF7-BD3BBC8A3A50}" destId="{AB868288-AE90-42EE-9E8C-228186CD37CA}" srcOrd="1" destOrd="0" presId="urn:microsoft.com/office/officeart/2005/8/layout/process5"/>
    <dgm:cxn modelId="{A9E81FDD-C4D6-4838-AC2D-48237E047801}" type="presOf" srcId="{0E1EF27D-1CFB-4B54-87A5-5F9661A94B4C}" destId="{8CF34610-D909-4BF2-8475-082B9AA8A096}" srcOrd="1" destOrd="0" presId="urn:microsoft.com/office/officeart/2005/8/layout/process5"/>
    <dgm:cxn modelId="{EE779ADE-FDD9-475F-91FE-0DD046B79DF9}" type="presOf" srcId="{4A8CF366-3EB4-4D68-85A3-0D301B6EBAFB}" destId="{88754428-92D3-4484-AD38-E212CFE8FFD1}" srcOrd="0" destOrd="0" presId="urn:microsoft.com/office/officeart/2005/8/layout/process5"/>
    <dgm:cxn modelId="{DF7962E4-A94C-44E3-B142-619EF6BEE06F}" type="presOf" srcId="{4943E36C-6D33-40AC-AC94-0F82F29A764C}" destId="{63350F2E-CBCD-4E9D-AB55-3023D4E72AD3}" srcOrd="0" destOrd="0" presId="urn:microsoft.com/office/officeart/2005/8/layout/process5"/>
    <dgm:cxn modelId="{3A9EAFE4-AB27-41B6-B867-62AD328E3E0F}" type="presOf" srcId="{4A8CF366-3EB4-4D68-85A3-0D301B6EBAFB}" destId="{2578094A-84BA-4C20-AB1C-512FCF734EE9}" srcOrd="1" destOrd="0" presId="urn:microsoft.com/office/officeart/2005/8/layout/process5"/>
    <dgm:cxn modelId="{323750F1-1D9B-4E69-A1B9-FEEF57B52718}" srcId="{1CBB9AC1-B5E8-4EED-8EEE-9457147C2BEC}" destId="{720A9BD0-1D9F-4D19-99A0-4CC2E4040266}" srcOrd="10" destOrd="0" parTransId="{9B68AC7A-C6C3-4A52-96AE-F12279A8F138}" sibTransId="{ACDE195D-69AE-42F0-ACED-D489EAEDC138}"/>
    <dgm:cxn modelId="{22DAE1F2-9E19-45B8-8E26-08B752AEDD10}" type="presOf" srcId="{6145CE10-D35B-46E6-B404-2209DC656257}" destId="{55003536-805D-4649-AB00-CFB101261CBE}" srcOrd="1" destOrd="0" presId="urn:microsoft.com/office/officeart/2005/8/layout/process5"/>
    <dgm:cxn modelId="{B208FDF7-BEF9-4DC1-8156-57A0A2B46496}" type="presOf" srcId="{44ED1D38-CA07-419A-83D5-0D5D71C9CDB0}" destId="{F97F135B-B2E6-43C5-852F-B38B2D6C3E1D}" srcOrd="0" destOrd="0" presId="urn:microsoft.com/office/officeart/2005/8/layout/process5"/>
    <dgm:cxn modelId="{BB78DFFF-ABE9-4F1E-AD26-47ABA3BB35EF}" type="presOf" srcId="{2E1598E6-0106-4E7A-A9A5-ED6F7ECE9FEE}" destId="{CAAB5326-9847-40F2-836F-6B552830F2EF}" srcOrd="1" destOrd="0" presId="urn:microsoft.com/office/officeart/2005/8/layout/process5"/>
    <dgm:cxn modelId="{63FB1711-0EDC-47DA-8DA3-44B040562D28}" type="presParOf" srcId="{E300DAEC-E190-47CD-A222-DAE475094938}" destId="{3AD7C0B8-8039-4882-ACEC-B76884D7ACA9}" srcOrd="0" destOrd="0" presId="urn:microsoft.com/office/officeart/2005/8/layout/process5"/>
    <dgm:cxn modelId="{3590B1E6-B21B-4064-AB47-F656ECE1D55A}" type="presParOf" srcId="{E300DAEC-E190-47CD-A222-DAE475094938}" destId="{0D9BA6F9-AD05-45AF-B47C-F8E72EED0B7E}" srcOrd="1" destOrd="0" presId="urn:microsoft.com/office/officeart/2005/8/layout/process5"/>
    <dgm:cxn modelId="{9C9B377F-3923-4E02-843D-B9F7BDB6683F}" type="presParOf" srcId="{0D9BA6F9-AD05-45AF-B47C-F8E72EED0B7E}" destId="{8E66BD1F-E0F1-4F38-8C1C-AAFB52D6EFB5}" srcOrd="0" destOrd="0" presId="urn:microsoft.com/office/officeart/2005/8/layout/process5"/>
    <dgm:cxn modelId="{4F7BA1BE-B7A0-457B-A819-4D4B9EADACEE}" type="presParOf" srcId="{E300DAEC-E190-47CD-A222-DAE475094938}" destId="{A0B51D92-C50E-4997-8CD5-DEC4AA1565F1}" srcOrd="2" destOrd="0" presId="urn:microsoft.com/office/officeart/2005/8/layout/process5"/>
    <dgm:cxn modelId="{6D0FEBDD-C165-4030-A077-3BCA12EBDE50}" type="presParOf" srcId="{E300DAEC-E190-47CD-A222-DAE475094938}" destId="{0F112C9B-39A3-4034-9DA1-4DF5ADFB13C4}" srcOrd="3" destOrd="0" presId="urn:microsoft.com/office/officeart/2005/8/layout/process5"/>
    <dgm:cxn modelId="{C1A242B3-F1CF-4BE5-B884-BF41414518DE}" type="presParOf" srcId="{0F112C9B-39A3-4034-9DA1-4DF5ADFB13C4}" destId="{CAAB5326-9847-40F2-836F-6B552830F2EF}" srcOrd="0" destOrd="0" presId="urn:microsoft.com/office/officeart/2005/8/layout/process5"/>
    <dgm:cxn modelId="{BE3563D1-E998-4FB4-90A0-84ED9DE9A78B}" type="presParOf" srcId="{E300DAEC-E190-47CD-A222-DAE475094938}" destId="{40827EA7-FC05-4AE0-908F-BF323B3A7259}" srcOrd="4" destOrd="0" presId="urn:microsoft.com/office/officeart/2005/8/layout/process5"/>
    <dgm:cxn modelId="{7FCE67C3-5624-4F5D-A341-D7661887398D}" type="presParOf" srcId="{E300DAEC-E190-47CD-A222-DAE475094938}" destId="{EFF9D591-C1BF-46D0-87D8-75FB0512FDC0}" srcOrd="5" destOrd="0" presId="urn:microsoft.com/office/officeart/2005/8/layout/process5"/>
    <dgm:cxn modelId="{075A4A2D-5557-4A81-B597-4BD84D3DCE7B}" type="presParOf" srcId="{EFF9D591-C1BF-46D0-87D8-75FB0512FDC0}" destId="{AB868288-AE90-42EE-9E8C-228186CD37CA}" srcOrd="0" destOrd="0" presId="urn:microsoft.com/office/officeart/2005/8/layout/process5"/>
    <dgm:cxn modelId="{F280562F-C28A-4439-9C84-A1BC06D88258}" type="presParOf" srcId="{E300DAEC-E190-47CD-A222-DAE475094938}" destId="{66958152-9810-429D-8E8F-E54596E9A09E}" srcOrd="6" destOrd="0" presId="urn:microsoft.com/office/officeart/2005/8/layout/process5"/>
    <dgm:cxn modelId="{B08FBF98-BB14-49AE-98E6-F0562A5D7DDE}" type="presParOf" srcId="{E300DAEC-E190-47CD-A222-DAE475094938}" destId="{4C4434D8-5066-4CE9-B3E7-71D40B32A1E7}" srcOrd="7" destOrd="0" presId="urn:microsoft.com/office/officeart/2005/8/layout/process5"/>
    <dgm:cxn modelId="{636471F0-AF93-463A-A592-DC02862D5050}" type="presParOf" srcId="{4C4434D8-5066-4CE9-B3E7-71D40B32A1E7}" destId="{1107B4C6-1826-463D-9253-2E3278A3E76E}" srcOrd="0" destOrd="0" presId="urn:microsoft.com/office/officeart/2005/8/layout/process5"/>
    <dgm:cxn modelId="{33C5FC1A-271A-47DD-AE75-D5CCFFF2263F}" type="presParOf" srcId="{E300DAEC-E190-47CD-A222-DAE475094938}" destId="{3684BB93-6D63-4A00-9F44-9CCBAE776933}" srcOrd="8" destOrd="0" presId="urn:microsoft.com/office/officeart/2005/8/layout/process5"/>
    <dgm:cxn modelId="{A6621B25-7354-406A-81FF-3D016F3D5CA1}" type="presParOf" srcId="{E300DAEC-E190-47CD-A222-DAE475094938}" destId="{2CE372A0-B2DF-4931-B7BC-D57A1F6A267B}" srcOrd="9" destOrd="0" presId="urn:microsoft.com/office/officeart/2005/8/layout/process5"/>
    <dgm:cxn modelId="{A4E7A395-B9FA-47F3-93FF-A91FD902F2B9}" type="presParOf" srcId="{2CE372A0-B2DF-4931-B7BC-D57A1F6A267B}" destId="{55003536-805D-4649-AB00-CFB101261CBE}" srcOrd="0" destOrd="0" presId="urn:microsoft.com/office/officeart/2005/8/layout/process5"/>
    <dgm:cxn modelId="{C721AFF5-80CF-4191-9CB4-EF1EC04A57E9}" type="presParOf" srcId="{E300DAEC-E190-47CD-A222-DAE475094938}" destId="{7840C868-3571-4527-BFF6-BF7C7757D3AB}" srcOrd="10" destOrd="0" presId="urn:microsoft.com/office/officeart/2005/8/layout/process5"/>
    <dgm:cxn modelId="{14A73505-6473-4F8B-9DAB-5F8A7BA54C44}" type="presParOf" srcId="{E300DAEC-E190-47CD-A222-DAE475094938}" destId="{2B580186-F6FB-4743-B6CB-7100914A580E}" srcOrd="11" destOrd="0" presId="urn:microsoft.com/office/officeart/2005/8/layout/process5"/>
    <dgm:cxn modelId="{9879C55A-D1BC-4E67-BB1C-A42824E66EA6}" type="presParOf" srcId="{2B580186-F6FB-4743-B6CB-7100914A580E}" destId="{C5DF446F-1679-4104-A5FF-F530C1A8A0BE}" srcOrd="0" destOrd="0" presId="urn:microsoft.com/office/officeart/2005/8/layout/process5"/>
    <dgm:cxn modelId="{C4E447C3-2DE9-416D-8B43-BFB78149DF5F}" type="presParOf" srcId="{E300DAEC-E190-47CD-A222-DAE475094938}" destId="{63350F2E-CBCD-4E9D-AB55-3023D4E72AD3}" srcOrd="12" destOrd="0" presId="urn:microsoft.com/office/officeart/2005/8/layout/process5"/>
    <dgm:cxn modelId="{FFF08201-9CB3-4229-920A-7066AC37385D}" type="presParOf" srcId="{E300DAEC-E190-47CD-A222-DAE475094938}" destId="{88754428-92D3-4484-AD38-E212CFE8FFD1}" srcOrd="13" destOrd="0" presId="urn:microsoft.com/office/officeart/2005/8/layout/process5"/>
    <dgm:cxn modelId="{A0393423-FC79-4F0A-A3E2-5FDA1CA4CCB1}" type="presParOf" srcId="{88754428-92D3-4484-AD38-E212CFE8FFD1}" destId="{2578094A-84BA-4C20-AB1C-512FCF734EE9}" srcOrd="0" destOrd="0" presId="urn:microsoft.com/office/officeart/2005/8/layout/process5"/>
    <dgm:cxn modelId="{DBDB8D66-D89C-4518-A3D7-693A5CDBB7F8}" type="presParOf" srcId="{E300DAEC-E190-47CD-A222-DAE475094938}" destId="{37CE8FF7-3938-4B11-80CB-BBB98B8869AD}" srcOrd="14" destOrd="0" presId="urn:microsoft.com/office/officeart/2005/8/layout/process5"/>
    <dgm:cxn modelId="{CB66C2E9-A6DB-4A40-92B6-D7DB8A38CF30}" type="presParOf" srcId="{E300DAEC-E190-47CD-A222-DAE475094938}" destId="{F97F135B-B2E6-43C5-852F-B38B2D6C3E1D}" srcOrd="15" destOrd="0" presId="urn:microsoft.com/office/officeart/2005/8/layout/process5"/>
    <dgm:cxn modelId="{F54FD88E-1D1E-4A24-9990-A4365A9A916A}" type="presParOf" srcId="{F97F135B-B2E6-43C5-852F-B38B2D6C3E1D}" destId="{EC4AB332-E0E8-4851-B572-03A9BDC629D1}" srcOrd="0" destOrd="0" presId="urn:microsoft.com/office/officeart/2005/8/layout/process5"/>
    <dgm:cxn modelId="{6558F001-BE01-4624-B1FA-2EF28EACDA8C}" type="presParOf" srcId="{E300DAEC-E190-47CD-A222-DAE475094938}" destId="{194DE312-A1D2-4784-A4C1-D03EB198A558}" srcOrd="16" destOrd="0" presId="urn:microsoft.com/office/officeart/2005/8/layout/process5"/>
    <dgm:cxn modelId="{4ED7CBF5-5F0C-4067-9D95-1DEF5F14E864}" type="presParOf" srcId="{E300DAEC-E190-47CD-A222-DAE475094938}" destId="{8EB75D92-3820-4273-AFEC-04E30AF55DF2}" srcOrd="17" destOrd="0" presId="urn:microsoft.com/office/officeart/2005/8/layout/process5"/>
    <dgm:cxn modelId="{1840AA0F-9167-4191-AD20-CA7BFB30D5C1}" type="presParOf" srcId="{8EB75D92-3820-4273-AFEC-04E30AF55DF2}" destId="{8CF34610-D909-4BF2-8475-082B9AA8A096}" srcOrd="0" destOrd="0" presId="urn:microsoft.com/office/officeart/2005/8/layout/process5"/>
    <dgm:cxn modelId="{16D15C09-A5D3-478D-8CF2-86E103C8DC61}" type="presParOf" srcId="{E300DAEC-E190-47CD-A222-DAE475094938}" destId="{9C9BA465-9106-4C7D-AE8D-963A8B449FB5}" srcOrd="18" destOrd="0" presId="urn:microsoft.com/office/officeart/2005/8/layout/process5"/>
    <dgm:cxn modelId="{5C8FC05A-C593-4D3B-9A97-5E81664F9DB5}" type="presParOf" srcId="{E300DAEC-E190-47CD-A222-DAE475094938}" destId="{A0392E4A-204D-41EC-B805-5A2B813610FA}" srcOrd="19" destOrd="0" presId="urn:microsoft.com/office/officeart/2005/8/layout/process5"/>
    <dgm:cxn modelId="{436752D5-281B-4C95-A485-2E2294B77780}" type="presParOf" srcId="{A0392E4A-204D-41EC-B805-5A2B813610FA}" destId="{A8C033BB-652C-4886-803D-9EE14E4C9A38}" srcOrd="0" destOrd="0" presId="urn:microsoft.com/office/officeart/2005/8/layout/process5"/>
    <dgm:cxn modelId="{6241E50D-3BB3-4090-8FAE-1BE950D16300}" type="presParOf" srcId="{E300DAEC-E190-47CD-A222-DAE475094938}" destId="{75EF9875-7E28-4A5C-916C-B4ECADB22219}" srcOrd="20" destOrd="0" presId="urn:microsoft.com/office/officeart/2005/8/layout/process5"/>
    <dgm:cxn modelId="{3E565E66-B480-49CD-8141-6DE1C647C4F4}" type="presParOf" srcId="{E300DAEC-E190-47CD-A222-DAE475094938}" destId="{7C85AD6B-ADDA-4662-9AE6-BF15E9EB5812}" srcOrd="21" destOrd="0" presId="urn:microsoft.com/office/officeart/2005/8/layout/process5"/>
    <dgm:cxn modelId="{B836FC3B-F46D-45EB-8FD5-7DF3530EFD3C}" type="presParOf" srcId="{7C85AD6B-ADDA-4662-9AE6-BF15E9EB5812}" destId="{F337EDB0-08FF-4CEF-9934-D9816CD24E6D}" srcOrd="0" destOrd="0" presId="urn:microsoft.com/office/officeart/2005/8/layout/process5"/>
    <dgm:cxn modelId="{4D9AAC2E-9B32-4B0A-91DD-1D1E31AB327F}" type="presParOf" srcId="{E300DAEC-E190-47CD-A222-DAE475094938}" destId="{AF97ACFE-C543-429F-8E7F-6C04BBC620BD}" srcOrd="22" destOrd="0" presId="urn:microsoft.com/office/officeart/2005/8/layout/process5"/>
    <dgm:cxn modelId="{09CC02D7-FA37-44CC-BEF2-3930A338B71E}" type="presParOf" srcId="{E300DAEC-E190-47CD-A222-DAE475094938}" destId="{8728609B-ABA8-4F23-AF6F-C8A157048211}" srcOrd="23" destOrd="0" presId="urn:microsoft.com/office/officeart/2005/8/layout/process5"/>
    <dgm:cxn modelId="{E62912A6-0B55-4599-BA31-AA9136504EDD}" type="presParOf" srcId="{8728609B-ABA8-4F23-AF6F-C8A157048211}" destId="{909F2DD9-EA6E-4C7C-9B2D-BF01C6DC78E8}" srcOrd="0" destOrd="0" presId="urn:microsoft.com/office/officeart/2005/8/layout/process5"/>
    <dgm:cxn modelId="{72ABE9A4-6DAB-4B91-A8CD-DACED65A22B0}" type="presParOf" srcId="{E300DAEC-E190-47CD-A222-DAE475094938}" destId="{416D173E-6F9C-4E79-B875-A755068AB3C3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23802-CD57-4CD6-AE68-FA67FA0340A1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2" csCatId="accent2" phldr="1"/>
      <dgm:spPr/>
    </dgm:pt>
    <dgm:pt modelId="{6B3A224E-CCFA-46B6-A9C5-5F5D795B7C7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Clear Problem Statement definition</a:t>
          </a:r>
        </a:p>
      </dgm:t>
    </dgm:pt>
    <dgm:pt modelId="{AB952DE6-EB34-4E34-BB46-135F682DD4C0}" type="parTrans" cxnId="{75172956-EBE9-42F9-983A-D7AAAD4B25BF}">
      <dgm:prSet/>
      <dgm:spPr/>
      <dgm:t>
        <a:bodyPr/>
        <a:lstStyle/>
        <a:p>
          <a:endParaRPr lang="en-IN"/>
        </a:p>
      </dgm:t>
    </dgm:pt>
    <dgm:pt modelId="{3D54FC6C-B077-4F61-8CB8-7729B01CD342}" type="sibTrans" cxnId="{75172956-EBE9-42F9-983A-D7AAAD4B25BF}">
      <dgm:prSet/>
      <dgm:spPr/>
      <dgm:t>
        <a:bodyPr/>
        <a:lstStyle/>
        <a:p>
          <a:endParaRPr lang="en-IN"/>
        </a:p>
      </dgm:t>
    </dgm:pt>
    <dgm:pt modelId="{9DB96BE1-1F6C-4DE5-AA8B-55FB1C491E8F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Thorough review of multiple related papers was done &amp; Base paper was identified.</a:t>
          </a:r>
        </a:p>
      </dgm:t>
    </dgm:pt>
    <dgm:pt modelId="{6BB64E99-DE31-4B5B-845B-0F0803D91E66}" type="parTrans" cxnId="{B4D8352A-2656-497A-AFAB-5E95D7EA7F74}">
      <dgm:prSet/>
      <dgm:spPr/>
      <dgm:t>
        <a:bodyPr/>
        <a:lstStyle/>
        <a:p>
          <a:endParaRPr lang="en-IN"/>
        </a:p>
      </dgm:t>
    </dgm:pt>
    <dgm:pt modelId="{036E620D-EEB1-4080-89FC-C44DA11DC688}" type="sibTrans" cxnId="{B4D8352A-2656-497A-AFAB-5E95D7EA7F74}">
      <dgm:prSet/>
      <dgm:spPr/>
      <dgm:t>
        <a:bodyPr/>
        <a:lstStyle/>
        <a:p>
          <a:endParaRPr lang="en-IN"/>
        </a:p>
      </dgm:t>
    </dgm:pt>
    <dgm:pt modelId="{AA2DEE96-9BDD-4E86-91FA-2E2B9293A9E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gm:t>
    </dgm:pt>
    <dgm:pt modelId="{9FF1E0B3-ED44-46AA-9FB9-31D36A76613B}" type="parTrans" cxnId="{CCD38853-9A0E-441F-A36D-013F7A9102EC}">
      <dgm:prSet/>
      <dgm:spPr/>
      <dgm:t>
        <a:bodyPr/>
        <a:lstStyle/>
        <a:p>
          <a:endParaRPr lang="en-IN"/>
        </a:p>
      </dgm:t>
    </dgm:pt>
    <dgm:pt modelId="{947A3052-D94A-42BC-8A8B-EF73F1EC440A}" type="sibTrans" cxnId="{CCD38853-9A0E-441F-A36D-013F7A9102EC}">
      <dgm:prSet/>
      <dgm:spPr/>
      <dgm:t>
        <a:bodyPr/>
        <a:lstStyle/>
        <a:p>
          <a:endParaRPr lang="en-IN"/>
        </a:p>
      </dgm:t>
    </dgm:pt>
    <dgm:pt modelId="{1ADDA08D-8EF8-4A4A-BE86-4316D6F0411B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Designed a methodology architecture for implementing the system</a:t>
          </a:r>
        </a:p>
      </dgm:t>
    </dgm:pt>
    <dgm:pt modelId="{6D9A368E-81C6-4211-BA91-C45F2B5FA198}" type="parTrans" cxnId="{90B9BA52-E72E-4EF2-B86E-2B40BBD48484}">
      <dgm:prSet/>
      <dgm:spPr/>
      <dgm:t>
        <a:bodyPr/>
        <a:lstStyle/>
        <a:p>
          <a:endParaRPr lang="en-IN"/>
        </a:p>
      </dgm:t>
    </dgm:pt>
    <dgm:pt modelId="{1BDFAC26-C127-493D-9D0E-2867491BCB16}" type="sibTrans" cxnId="{90B9BA52-E72E-4EF2-B86E-2B40BBD48484}">
      <dgm:prSet/>
      <dgm:spPr/>
      <dgm:t>
        <a:bodyPr/>
        <a:lstStyle/>
        <a:p>
          <a:endParaRPr lang="en-IN"/>
        </a:p>
      </dgm:t>
    </dgm:pt>
    <dgm:pt modelId="{1DDC638A-58EA-40C6-AE52-3E42ECA2F52C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Symptom severities - Scaled, Encoded, Simplified through preprocessing</a:t>
          </a:r>
        </a:p>
      </dgm:t>
    </dgm:pt>
    <dgm:pt modelId="{2952E58E-8EDF-44F3-B9D3-F756306F7368}" type="parTrans" cxnId="{DA9B05B1-598D-4B60-9FC6-3055A11D6207}">
      <dgm:prSet/>
      <dgm:spPr/>
      <dgm:t>
        <a:bodyPr/>
        <a:lstStyle/>
        <a:p>
          <a:endParaRPr lang="en-IN"/>
        </a:p>
      </dgm:t>
    </dgm:pt>
    <dgm:pt modelId="{099726D7-EFC1-4C97-A19D-2F4AF93A8022}" type="sibTrans" cxnId="{DA9B05B1-598D-4B60-9FC6-3055A11D6207}">
      <dgm:prSet/>
      <dgm:spPr/>
      <dgm:t>
        <a:bodyPr/>
        <a:lstStyle/>
        <a:p>
          <a:endParaRPr lang="en-IN"/>
        </a:p>
      </dgm:t>
    </dgm:pt>
    <dgm:pt modelId="{04023DE4-19AD-4431-B6DF-DE1524909B4E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gm:t>
    </dgm:pt>
    <dgm:pt modelId="{0E5E33D3-43B5-4162-A4A4-0DD65F49A6D2}" type="parTrans" cxnId="{E2A8C13F-29E6-48DA-8322-A5209F90F008}">
      <dgm:prSet/>
      <dgm:spPr/>
      <dgm:t>
        <a:bodyPr/>
        <a:lstStyle/>
        <a:p>
          <a:endParaRPr lang="en-IN"/>
        </a:p>
      </dgm:t>
    </dgm:pt>
    <dgm:pt modelId="{7D7F78B4-33DF-4300-85B7-EC70F1842FBF}" type="sibTrans" cxnId="{E2A8C13F-29E6-48DA-8322-A5209F90F008}">
      <dgm:prSet/>
      <dgm:spPr/>
      <dgm:t>
        <a:bodyPr/>
        <a:lstStyle/>
        <a:p>
          <a:endParaRPr lang="en-IN"/>
        </a:p>
      </dgm:t>
    </dgm:pt>
    <dgm:pt modelId="{9D6CA784-A452-47BA-83CA-67295EE10CCC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Model building is done using ANN.</a:t>
          </a:r>
        </a:p>
      </dgm:t>
    </dgm:pt>
    <dgm:pt modelId="{B413A7B0-42B1-4CC2-A973-DAD646A731E5}" type="parTrans" cxnId="{4FADBFEA-60C0-4F93-B702-00DB06F1BE41}">
      <dgm:prSet/>
      <dgm:spPr/>
      <dgm:t>
        <a:bodyPr/>
        <a:lstStyle/>
        <a:p>
          <a:endParaRPr lang="en-IN"/>
        </a:p>
      </dgm:t>
    </dgm:pt>
    <dgm:pt modelId="{8E84FE97-32D0-4ACD-93C4-4403B14E2BEA}" type="sibTrans" cxnId="{4FADBFEA-60C0-4F93-B702-00DB06F1BE41}">
      <dgm:prSet/>
      <dgm:spPr/>
      <dgm:t>
        <a:bodyPr/>
        <a:lstStyle/>
        <a:p>
          <a:endParaRPr lang="en-IN"/>
        </a:p>
      </dgm:t>
    </dgm:pt>
    <dgm:pt modelId="{0659F1B6-4420-4E89-9F35-1F19C85C363F}" type="pres">
      <dgm:prSet presAssocID="{33123802-CD57-4CD6-AE68-FA67FA0340A1}" presName="root" presStyleCnt="0">
        <dgm:presLayoutVars>
          <dgm:chMax/>
          <dgm:chPref/>
          <dgm:animLvl val="lvl"/>
        </dgm:presLayoutVars>
      </dgm:prSet>
      <dgm:spPr/>
    </dgm:pt>
    <dgm:pt modelId="{21755FCE-69E4-46DD-BCB4-0438A6CA4001}" type="pres">
      <dgm:prSet presAssocID="{33123802-CD57-4CD6-AE68-FA67FA0340A1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7D8EBAD-D748-4330-A4D0-71EC45E19F36}" type="pres">
      <dgm:prSet presAssocID="{33123802-CD57-4CD6-AE68-FA67FA0340A1}" presName="nodes" presStyleCnt="0">
        <dgm:presLayoutVars>
          <dgm:chMax/>
          <dgm:chPref/>
          <dgm:animLvl val="lvl"/>
        </dgm:presLayoutVars>
      </dgm:prSet>
      <dgm:spPr/>
    </dgm:pt>
    <dgm:pt modelId="{AE8728CE-D8FB-47AC-A425-2DE0F4A37922}" type="pres">
      <dgm:prSet presAssocID="{6B3A224E-CCFA-46B6-A9C5-5F5D795B7C76}" presName="composite" presStyleCnt="0"/>
      <dgm:spPr/>
    </dgm:pt>
    <dgm:pt modelId="{FB6ACC68-977C-4E40-B923-CD5034ED0275}" type="pres">
      <dgm:prSet presAssocID="{6B3A224E-CCFA-46B6-A9C5-5F5D795B7C76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15DF2D4-980B-433F-8D7E-52EE973281C0}" type="pres">
      <dgm:prSet presAssocID="{6B3A224E-CCFA-46B6-A9C5-5F5D795B7C76}" presName="DropPinPlaceHolder" presStyleCnt="0"/>
      <dgm:spPr/>
    </dgm:pt>
    <dgm:pt modelId="{1E55864A-9BF0-465B-8D59-79C0E856F0E3}" type="pres">
      <dgm:prSet presAssocID="{6B3A224E-CCFA-46B6-A9C5-5F5D795B7C76}" presName="DropPin" presStyleLbl="alignNode1" presStyleIdx="0" presStyleCnt="7"/>
      <dgm:spPr/>
    </dgm:pt>
    <dgm:pt modelId="{D3B46652-FE55-4A7D-A280-93C141B36AC0}" type="pres">
      <dgm:prSet presAssocID="{6B3A224E-CCFA-46B6-A9C5-5F5D795B7C76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7D7F6B6-49A4-473B-8834-01E5C23E80DE}" type="pres">
      <dgm:prSet presAssocID="{6B3A224E-CCFA-46B6-A9C5-5F5D795B7C76}" presName="L2TextContainer" presStyleLbl="revTx" presStyleIdx="0" presStyleCnt="14">
        <dgm:presLayoutVars>
          <dgm:bulletEnabled val="1"/>
        </dgm:presLayoutVars>
      </dgm:prSet>
      <dgm:spPr/>
    </dgm:pt>
    <dgm:pt modelId="{AE4473A9-F191-4F75-A4AB-9F8D389D2157}" type="pres">
      <dgm:prSet presAssocID="{6B3A224E-CCFA-46B6-A9C5-5F5D795B7C76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AB126EBE-BFFA-4176-B67D-72CBCF8D3C5C}" type="pres">
      <dgm:prSet presAssocID="{6B3A224E-CCFA-46B6-A9C5-5F5D795B7C76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14D7782-1C7C-4C82-9AE6-2098BAAD3B5D}" type="pres">
      <dgm:prSet presAssocID="{6B3A224E-CCFA-46B6-A9C5-5F5D795B7C76}" presName="EmptyPlaceHolder" presStyleCnt="0"/>
      <dgm:spPr/>
    </dgm:pt>
    <dgm:pt modelId="{AAA6142C-0CA0-458A-9909-311D073710E8}" type="pres">
      <dgm:prSet presAssocID="{3D54FC6C-B077-4F61-8CB8-7729B01CD342}" presName="spaceBetweenRectangles" presStyleCnt="0"/>
      <dgm:spPr/>
    </dgm:pt>
    <dgm:pt modelId="{F526960D-067C-4453-929A-BCC98EFFC869}" type="pres">
      <dgm:prSet presAssocID="{9DB96BE1-1F6C-4DE5-AA8B-55FB1C491E8F}" presName="composite" presStyleCnt="0"/>
      <dgm:spPr/>
    </dgm:pt>
    <dgm:pt modelId="{1D4C7CCF-9755-4351-BCF9-A7A753DEC21E}" type="pres">
      <dgm:prSet presAssocID="{9DB96BE1-1F6C-4DE5-AA8B-55FB1C491E8F}" presName="ConnectorPoint" presStyleLbl="lnNode1" presStyleIdx="1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C6FF358-6658-4E12-8DFF-23ADED4E573F}" type="pres">
      <dgm:prSet presAssocID="{9DB96BE1-1F6C-4DE5-AA8B-55FB1C491E8F}" presName="DropPinPlaceHolder" presStyleCnt="0"/>
      <dgm:spPr/>
    </dgm:pt>
    <dgm:pt modelId="{D15FE1C7-D864-4A87-B3DF-02F088EF8753}" type="pres">
      <dgm:prSet presAssocID="{9DB96BE1-1F6C-4DE5-AA8B-55FB1C491E8F}" presName="DropPin" presStyleLbl="alignNode1" presStyleIdx="1" presStyleCnt="7"/>
      <dgm:spPr/>
    </dgm:pt>
    <dgm:pt modelId="{C0D01B39-255F-4147-9A26-3798ECDFF49C}" type="pres">
      <dgm:prSet presAssocID="{9DB96BE1-1F6C-4DE5-AA8B-55FB1C491E8F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C5F439A-AE91-4AE2-8924-20BE8C2933E6}" type="pres">
      <dgm:prSet presAssocID="{9DB96BE1-1F6C-4DE5-AA8B-55FB1C491E8F}" presName="L2TextContainer" presStyleLbl="revTx" presStyleIdx="2" presStyleCnt="14">
        <dgm:presLayoutVars>
          <dgm:bulletEnabled val="1"/>
        </dgm:presLayoutVars>
      </dgm:prSet>
      <dgm:spPr/>
    </dgm:pt>
    <dgm:pt modelId="{3BFA7C2C-AFCE-4787-ACC0-9A832B1D4561}" type="pres">
      <dgm:prSet presAssocID="{9DB96BE1-1F6C-4DE5-AA8B-55FB1C491E8F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19D4730B-B0DA-443E-919A-5D5072C78CCE}" type="pres">
      <dgm:prSet presAssocID="{9DB96BE1-1F6C-4DE5-AA8B-55FB1C491E8F}" presName="ConnectLine" presStyleLbl="sibTrans1D1" presStyleIdx="1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35DC25C-CF2D-41A5-98C5-C00DE781EC6F}" type="pres">
      <dgm:prSet presAssocID="{9DB96BE1-1F6C-4DE5-AA8B-55FB1C491E8F}" presName="EmptyPlaceHolder" presStyleCnt="0"/>
      <dgm:spPr/>
    </dgm:pt>
    <dgm:pt modelId="{6237948C-7213-4A11-B128-C153D11702A0}" type="pres">
      <dgm:prSet presAssocID="{036E620D-EEB1-4080-89FC-C44DA11DC688}" presName="spaceBetweenRectangles" presStyleCnt="0"/>
      <dgm:spPr/>
    </dgm:pt>
    <dgm:pt modelId="{3942A99C-E083-4106-A935-26B24D0A0823}" type="pres">
      <dgm:prSet presAssocID="{AA2DEE96-9BDD-4E86-91FA-2E2B9293A9E6}" presName="composite" presStyleCnt="0"/>
      <dgm:spPr/>
    </dgm:pt>
    <dgm:pt modelId="{EB67F5C2-0689-4BDD-AC0D-29471EBBE184}" type="pres">
      <dgm:prSet presAssocID="{AA2DEE96-9BDD-4E86-91FA-2E2B9293A9E6}" presName="ConnectorPoint" presStyleLbl="lnNode1" presStyleIdx="2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5AE1EC8-788A-4AF8-96A1-E6D85A02ABBA}" type="pres">
      <dgm:prSet presAssocID="{AA2DEE96-9BDD-4E86-91FA-2E2B9293A9E6}" presName="DropPinPlaceHolder" presStyleCnt="0"/>
      <dgm:spPr/>
    </dgm:pt>
    <dgm:pt modelId="{ACE544C0-2B64-4BB7-8CF8-18A04FF142AB}" type="pres">
      <dgm:prSet presAssocID="{AA2DEE96-9BDD-4E86-91FA-2E2B9293A9E6}" presName="DropPin" presStyleLbl="alignNode1" presStyleIdx="2" presStyleCnt="7"/>
      <dgm:spPr/>
    </dgm:pt>
    <dgm:pt modelId="{6D226351-7657-4C86-8505-5DEFA4CD181C}" type="pres">
      <dgm:prSet presAssocID="{AA2DEE96-9BDD-4E86-91FA-2E2B9293A9E6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29EA25E-F2FD-4537-AA2B-DFC08A1CB3B2}" type="pres">
      <dgm:prSet presAssocID="{AA2DEE96-9BDD-4E86-91FA-2E2B9293A9E6}" presName="L2TextContainer" presStyleLbl="revTx" presStyleIdx="4" presStyleCnt="14">
        <dgm:presLayoutVars>
          <dgm:bulletEnabled val="1"/>
        </dgm:presLayoutVars>
      </dgm:prSet>
      <dgm:spPr/>
    </dgm:pt>
    <dgm:pt modelId="{B38EEA70-EE5D-4ECA-8510-6DF36605CAAC}" type="pres">
      <dgm:prSet presAssocID="{AA2DEE96-9BDD-4E86-91FA-2E2B9293A9E6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3D2B39BF-51EC-4DCA-92B5-47CDE726D5D4}" type="pres">
      <dgm:prSet presAssocID="{AA2DEE96-9BDD-4E86-91FA-2E2B9293A9E6}" presName="ConnectLine" presStyleLbl="sibTrans1D1" presStyleIdx="2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62909E0-4BE8-4B16-9030-20F65C56CD6B}" type="pres">
      <dgm:prSet presAssocID="{AA2DEE96-9BDD-4E86-91FA-2E2B9293A9E6}" presName="EmptyPlaceHolder" presStyleCnt="0"/>
      <dgm:spPr/>
    </dgm:pt>
    <dgm:pt modelId="{9BBA2E38-A768-4236-B39D-410A26894664}" type="pres">
      <dgm:prSet presAssocID="{947A3052-D94A-42BC-8A8B-EF73F1EC440A}" presName="spaceBetweenRectangles" presStyleCnt="0"/>
      <dgm:spPr/>
    </dgm:pt>
    <dgm:pt modelId="{E656118A-EF29-4394-811C-8B37A4E9F4DC}" type="pres">
      <dgm:prSet presAssocID="{1ADDA08D-8EF8-4A4A-BE86-4316D6F0411B}" presName="composite" presStyleCnt="0"/>
      <dgm:spPr/>
    </dgm:pt>
    <dgm:pt modelId="{28251BC7-57F5-4D64-ABCF-A05AFF399357}" type="pres">
      <dgm:prSet presAssocID="{1ADDA08D-8EF8-4A4A-BE86-4316D6F0411B}" presName="ConnectorPoint" presStyleLbl="lnNode1" presStyleIdx="3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B3D6554-82C9-4178-BCB7-FE58F5C8D635}" type="pres">
      <dgm:prSet presAssocID="{1ADDA08D-8EF8-4A4A-BE86-4316D6F0411B}" presName="DropPinPlaceHolder" presStyleCnt="0"/>
      <dgm:spPr/>
    </dgm:pt>
    <dgm:pt modelId="{D26B0787-9920-42F8-8FCF-8C5BD57C57C4}" type="pres">
      <dgm:prSet presAssocID="{1ADDA08D-8EF8-4A4A-BE86-4316D6F0411B}" presName="DropPin" presStyleLbl="alignNode1" presStyleIdx="3" presStyleCnt="7"/>
      <dgm:spPr/>
    </dgm:pt>
    <dgm:pt modelId="{7108B7DE-DC22-4C10-A3CC-B39147CA85C6}" type="pres">
      <dgm:prSet presAssocID="{1ADDA08D-8EF8-4A4A-BE86-4316D6F0411B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AFA656-849F-42ED-A3C4-0D2FC46BE3B2}" type="pres">
      <dgm:prSet presAssocID="{1ADDA08D-8EF8-4A4A-BE86-4316D6F0411B}" presName="L2TextContainer" presStyleLbl="revTx" presStyleIdx="6" presStyleCnt="14">
        <dgm:presLayoutVars>
          <dgm:bulletEnabled val="1"/>
        </dgm:presLayoutVars>
      </dgm:prSet>
      <dgm:spPr/>
    </dgm:pt>
    <dgm:pt modelId="{05858FDC-2751-43BD-843D-833DF86D3DB1}" type="pres">
      <dgm:prSet presAssocID="{1ADDA08D-8EF8-4A4A-BE86-4316D6F0411B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7E8F6256-442B-4220-B338-05D75D09A35C}" type="pres">
      <dgm:prSet presAssocID="{1ADDA08D-8EF8-4A4A-BE86-4316D6F0411B}" presName="ConnectLine" presStyleLbl="sibTrans1D1" presStyleIdx="3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20FEBF3-2B7C-4D3A-A65D-9407365F0240}" type="pres">
      <dgm:prSet presAssocID="{1ADDA08D-8EF8-4A4A-BE86-4316D6F0411B}" presName="EmptyPlaceHolder" presStyleCnt="0"/>
      <dgm:spPr/>
    </dgm:pt>
    <dgm:pt modelId="{EDC0F99A-AB34-4604-886C-C79D39FCAAD6}" type="pres">
      <dgm:prSet presAssocID="{1BDFAC26-C127-493D-9D0E-2867491BCB16}" presName="spaceBetweenRectangles" presStyleCnt="0"/>
      <dgm:spPr/>
    </dgm:pt>
    <dgm:pt modelId="{AC80E912-E7EA-4F32-8CE7-F1F38B2C2C34}" type="pres">
      <dgm:prSet presAssocID="{1DDC638A-58EA-40C6-AE52-3E42ECA2F52C}" presName="composite" presStyleCnt="0"/>
      <dgm:spPr/>
    </dgm:pt>
    <dgm:pt modelId="{2F29305A-E99D-4538-B9C0-AA1C4C0FE46E}" type="pres">
      <dgm:prSet presAssocID="{1DDC638A-58EA-40C6-AE52-3E42ECA2F52C}" presName="ConnectorPoint" presStyleLbl="lnNode1" presStyleIdx="4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272C9C9-248C-4E16-9D7C-1B0B4904D95D}" type="pres">
      <dgm:prSet presAssocID="{1DDC638A-58EA-40C6-AE52-3E42ECA2F52C}" presName="DropPinPlaceHolder" presStyleCnt="0"/>
      <dgm:spPr/>
    </dgm:pt>
    <dgm:pt modelId="{642FF16B-85BB-4826-BB74-34CA7E1E9693}" type="pres">
      <dgm:prSet presAssocID="{1DDC638A-58EA-40C6-AE52-3E42ECA2F52C}" presName="DropPin" presStyleLbl="alignNode1" presStyleIdx="4" presStyleCnt="7"/>
      <dgm:spPr/>
    </dgm:pt>
    <dgm:pt modelId="{5359C24A-E9B0-4FEA-8EB1-9FFA99C7373D}" type="pres">
      <dgm:prSet presAssocID="{1DDC638A-58EA-40C6-AE52-3E42ECA2F52C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A03CF57-2506-4E69-92CF-D6DB9CA5AD1C}" type="pres">
      <dgm:prSet presAssocID="{1DDC638A-58EA-40C6-AE52-3E42ECA2F52C}" presName="L2TextContainer" presStyleLbl="revTx" presStyleIdx="8" presStyleCnt="14">
        <dgm:presLayoutVars>
          <dgm:bulletEnabled val="1"/>
        </dgm:presLayoutVars>
      </dgm:prSet>
      <dgm:spPr/>
    </dgm:pt>
    <dgm:pt modelId="{9FC8951F-C393-4453-ADCA-584E18754009}" type="pres">
      <dgm:prSet presAssocID="{1DDC638A-58EA-40C6-AE52-3E42ECA2F52C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1D63F693-CCD8-4784-BAFC-382094138D9A}" type="pres">
      <dgm:prSet presAssocID="{1DDC638A-58EA-40C6-AE52-3E42ECA2F52C}" presName="ConnectLine" presStyleLbl="sibTrans1D1" presStyleIdx="4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4F95811-BDC4-4805-920D-2716AC456DE5}" type="pres">
      <dgm:prSet presAssocID="{1DDC638A-58EA-40C6-AE52-3E42ECA2F52C}" presName="EmptyPlaceHolder" presStyleCnt="0"/>
      <dgm:spPr/>
    </dgm:pt>
    <dgm:pt modelId="{DD961C20-B71C-4C5C-B2EA-C27551247E76}" type="pres">
      <dgm:prSet presAssocID="{099726D7-EFC1-4C97-A19D-2F4AF93A8022}" presName="spaceBetweenRectangles" presStyleCnt="0"/>
      <dgm:spPr/>
    </dgm:pt>
    <dgm:pt modelId="{B8AB1672-7DFA-4AAA-B27A-BBBBB3BA05F8}" type="pres">
      <dgm:prSet presAssocID="{04023DE4-19AD-4431-B6DF-DE1524909B4E}" presName="composite" presStyleCnt="0"/>
      <dgm:spPr/>
    </dgm:pt>
    <dgm:pt modelId="{88D60FCF-9662-497F-8D46-D0A8EB1D35D1}" type="pres">
      <dgm:prSet presAssocID="{04023DE4-19AD-4431-B6DF-DE1524909B4E}" presName="ConnectorPoint" presStyleLbl="lnNode1" presStyleIdx="5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81D150B-385C-4338-B694-2C1C30ACC443}" type="pres">
      <dgm:prSet presAssocID="{04023DE4-19AD-4431-B6DF-DE1524909B4E}" presName="DropPinPlaceHolder" presStyleCnt="0"/>
      <dgm:spPr/>
    </dgm:pt>
    <dgm:pt modelId="{4CBD21F1-16DF-4697-B7C4-52082A0F573C}" type="pres">
      <dgm:prSet presAssocID="{04023DE4-19AD-4431-B6DF-DE1524909B4E}" presName="DropPin" presStyleLbl="alignNode1" presStyleIdx="5" presStyleCnt="7"/>
      <dgm:spPr/>
    </dgm:pt>
    <dgm:pt modelId="{B234C257-349C-4ED5-99E2-DA1B28169095}" type="pres">
      <dgm:prSet presAssocID="{04023DE4-19AD-4431-B6DF-DE1524909B4E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33B8D61-5F14-4829-83C3-33185B52F7AF}" type="pres">
      <dgm:prSet presAssocID="{04023DE4-19AD-4431-B6DF-DE1524909B4E}" presName="L2TextContainer" presStyleLbl="revTx" presStyleIdx="10" presStyleCnt="14">
        <dgm:presLayoutVars>
          <dgm:bulletEnabled val="1"/>
        </dgm:presLayoutVars>
      </dgm:prSet>
      <dgm:spPr/>
    </dgm:pt>
    <dgm:pt modelId="{8CD4F823-2173-4249-A455-897FABE4A221}" type="pres">
      <dgm:prSet presAssocID="{04023DE4-19AD-4431-B6DF-DE1524909B4E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1CCE7F81-257B-4BC5-A914-E14F93E6C705}" type="pres">
      <dgm:prSet presAssocID="{04023DE4-19AD-4431-B6DF-DE1524909B4E}" presName="ConnectLine" presStyleLbl="sibTrans1D1" presStyleIdx="5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62FC81-7F64-4E42-8FF9-B4E171542089}" type="pres">
      <dgm:prSet presAssocID="{04023DE4-19AD-4431-B6DF-DE1524909B4E}" presName="EmptyPlaceHolder" presStyleCnt="0"/>
      <dgm:spPr/>
    </dgm:pt>
    <dgm:pt modelId="{93188795-338B-408A-B77E-7BB4376820B0}" type="pres">
      <dgm:prSet presAssocID="{7D7F78B4-33DF-4300-85B7-EC70F1842FBF}" presName="spaceBetweenRectangles" presStyleCnt="0"/>
      <dgm:spPr/>
    </dgm:pt>
    <dgm:pt modelId="{9A0588B2-144E-4351-9587-37890C20326B}" type="pres">
      <dgm:prSet presAssocID="{9D6CA784-A452-47BA-83CA-67295EE10CCC}" presName="composite" presStyleCnt="0"/>
      <dgm:spPr/>
    </dgm:pt>
    <dgm:pt modelId="{14FAC74C-E4A2-4241-B260-DCB4E166249B}" type="pres">
      <dgm:prSet presAssocID="{9D6CA784-A452-47BA-83CA-67295EE10CCC}" presName="ConnectorPoint" presStyleLbl="lnNode1" presStyleIdx="6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6BB403D-1622-4D56-94A6-848E9118AEA7}" type="pres">
      <dgm:prSet presAssocID="{9D6CA784-A452-47BA-83CA-67295EE10CCC}" presName="DropPinPlaceHolder" presStyleCnt="0"/>
      <dgm:spPr/>
    </dgm:pt>
    <dgm:pt modelId="{1D6824D2-E8DD-41A0-9DB9-46BE89CCD866}" type="pres">
      <dgm:prSet presAssocID="{9D6CA784-A452-47BA-83CA-67295EE10CCC}" presName="DropPin" presStyleLbl="alignNode1" presStyleIdx="6" presStyleCnt="7"/>
      <dgm:spPr>
        <a:solidFill>
          <a:srgbClr val="92D050"/>
        </a:solidFill>
        <a:ln>
          <a:solidFill>
            <a:srgbClr val="00B050"/>
          </a:solidFill>
        </a:ln>
      </dgm:spPr>
    </dgm:pt>
    <dgm:pt modelId="{216D31D7-F244-4104-9BC6-0A5DC201FD59}" type="pres">
      <dgm:prSet presAssocID="{9D6CA784-A452-47BA-83CA-67295EE10CCC}" presName="Ellipse" presStyleLbl="fgAcc1" presStyleIdx="7" presStyleCnt="8"/>
      <dgm:spPr>
        <a:solidFill>
          <a:srgbClr val="00B0F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577CF344-35C8-4822-85BA-3EF742812110}" type="pres">
      <dgm:prSet presAssocID="{9D6CA784-A452-47BA-83CA-67295EE10CCC}" presName="L2TextContainer" presStyleLbl="revTx" presStyleIdx="12" presStyleCnt="14">
        <dgm:presLayoutVars>
          <dgm:bulletEnabled val="1"/>
        </dgm:presLayoutVars>
      </dgm:prSet>
      <dgm:spPr/>
    </dgm:pt>
    <dgm:pt modelId="{38D2307D-1093-4DB9-9DD4-90CDB37C5B94}" type="pres">
      <dgm:prSet presAssocID="{9D6CA784-A452-47BA-83CA-67295EE10CCC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83D8F99F-CA40-42EE-BA9E-6A323BF851C3}" type="pres">
      <dgm:prSet presAssocID="{9D6CA784-A452-47BA-83CA-67295EE10CCC}" presName="ConnectLine" presStyleLbl="sibTrans1D1" presStyleIdx="6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F2D3942-E69E-4B95-9652-0AC108DF0E47}" type="pres">
      <dgm:prSet presAssocID="{9D6CA784-A452-47BA-83CA-67295EE10CCC}" presName="EmptyPlaceHolder" presStyleCnt="0"/>
      <dgm:spPr/>
    </dgm:pt>
  </dgm:ptLst>
  <dgm:cxnLst>
    <dgm:cxn modelId="{D6C17918-D78D-4E69-ACC8-1A2F2E4A6490}" type="presOf" srcId="{9DB96BE1-1F6C-4DE5-AA8B-55FB1C491E8F}" destId="{3BFA7C2C-AFCE-4787-ACC0-9A832B1D4561}" srcOrd="0" destOrd="0" presId="urn:microsoft.com/office/officeart/2017/3/layout/DropPinTimeline"/>
    <dgm:cxn modelId="{B4D8352A-2656-497A-AFAB-5E95D7EA7F74}" srcId="{33123802-CD57-4CD6-AE68-FA67FA0340A1}" destId="{9DB96BE1-1F6C-4DE5-AA8B-55FB1C491E8F}" srcOrd="1" destOrd="0" parTransId="{6BB64E99-DE31-4B5B-845B-0F0803D91E66}" sibTransId="{036E620D-EEB1-4080-89FC-C44DA11DC688}"/>
    <dgm:cxn modelId="{E2A8C13F-29E6-48DA-8322-A5209F90F008}" srcId="{33123802-CD57-4CD6-AE68-FA67FA0340A1}" destId="{04023DE4-19AD-4431-B6DF-DE1524909B4E}" srcOrd="5" destOrd="0" parTransId="{0E5E33D3-43B5-4162-A4A4-0DD65F49A6D2}" sibTransId="{7D7F78B4-33DF-4300-85B7-EC70F1842FBF}"/>
    <dgm:cxn modelId="{F4D7D564-A867-48EB-9BEF-B1FA69EB4A41}" type="presOf" srcId="{AA2DEE96-9BDD-4E86-91FA-2E2B9293A9E6}" destId="{B38EEA70-EE5D-4ECA-8510-6DF36605CAAC}" srcOrd="0" destOrd="0" presId="urn:microsoft.com/office/officeart/2017/3/layout/DropPinTimeline"/>
    <dgm:cxn modelId="{F6E5A04F-4C3C-43EC-BF8C-5AC29BFE462A}" type="presOf" srcId="{1ADDA08D-8EF8-4A4A-BE86-4316D6F0411B}" destId="{05858FDC-2751-43BD-843D-833DF86D3DB1}" srcOrd="0" destOrd="0" presId="urn:microsoft.com/office/officeart/2017/3/layout/DropPinTimeline"/>
    <dgm:cxn modelId="{90B9BA52-E72E-4EF2-B86E-2B40BBD48484}" srcId="{33123802-CD57-4CD6-AE68-FA67FA0340A1}" destId="{1ADDA08D-8EF8-4A4A-BE86-4316D6F0411B}" srcOrd="3" destOrd="0" parTransId="{6D9A368E-81C6-4211-BA91-C45F2B5FA198}" sibTransId="{1BDFAC26-C127-493D-9D0E-2867491BCB16}"/>
    <dgm:cxn modelId="{CCD38853-9A0E-441F-A36D-013F7A9102EC}" srcId="{33123802-CD57-4CD6-AE68-FA67FA0340A1}" destId="{AA2DEE96-9BDD-4E86-91FA-2E2B9293A9E6}" srcOrd="2" destOrd="0" parTransId="{9FF1E0B3-ED44-46AA-9FB9-31D36A76613B}" sibTransId="{947A3052-D94A-42BC-8A8B-EF73F1EC440A}"/>
    <dgm:cxn modelId="{3F347D55-D52C-4B88-B9FF-975DE7518258}" type="presOf" srcId="{1DDC638A-58EA-40C6-AE52-3E42ECA2F52C}" destId="{9FC8951F-C393-4453-ADCA-584E18754009}" srcOrd="0" destOrd="0" presId="urn:microsoft.com/office/officeart/2017/3/layout/DropPinTimeline"/>
    <dgm:cxn modelId="{75172956-EBE9-42F9-983A-D7AAAD4B25BF}" srcId="{33123802-CD57-4CD6-AE68-FA67FA0340A1}" destId="{6B3A224E-CCFA-46B6-A9C5-5F5D795B7C76}" srcOrd="0" destOrd="0" parTransId="{AB952DE6-EB34-4E34-BB46-135F682DD4C0}" sibTransId="{3D54FC6C-B077-4F61-8CB8-7729B01CD342}"/>
    <dgm:cxn modelId="{D0009B7C-018F-49B3-84FD-F5B297EC13DD}" type="presOf" srcId="{9D6CA784-A452-47BA-83CA-67295EE10CCC}" destId="{38D2307D-1093-4DB9-9DD4-90CDB37C5B94}" srcOrd="0" destOrd="0" presId="urn:microsoft.com/office/officeart/2017/3/layout/DropPinTimeline"/>
    <dgm:cxn modelId="{B397169A-687E-4CD4-B2F4-7D9558566AAC}" type="presOf" srcId="{6B3A224E-CCFA-46B6-A9C5-5F5D795B7C76}" destId="{AE4473A9-F191-4F75-A4AB-9F8D389D2157}" srcOrd="0" destOrd="0" presId="urn:microsoft.com/office/officeart/2017/3/layout/DropPinTimeline"/>
    <dgm:cxn modelId="{DA9B05B1-598D-4B60-9FC6-3055A11D6207}" srcId="{33123802-CD57-4CD6-AE68-FA67FA0340A1}" destId="{1DDC638A-58EA-40C6-AE52-3E42ECA2F52C}" srcOrd="4" destOrd="0" parTransId="{2952E58E-8EDF-44F3-B9D3-F756306F7368}" sibTransId="{099726D7-EFC1-4C97-A19D-2F4AF93A8022}"/>
    <dgm:cxn modelId="{3DA78BBC-DBA7-4FC8-87E8-61D9929D7D42}" type="presOf" srcId="{33123802-CD57-4CD6-AE68-FA67FA0340A1}" destId="{0659F1B6-4420-4E89-9F35-1F19C85C363F}" srcOrd="0" destOrd="0" presId="urn:microsoft.com/office/officeart/2017/3/layout/DropPinTimeline"/>
    <dgm:cxn modelId="{6BF141DD-B85E-4F34-A9C1-F092185910B8}" type="presOf" srcId="{04023DE4-19AD-4431-B6DF-DE1524909B4E}" destId="{8CD4F823-2173-4249-A455-897FABE4A221}" srcOrd="0" destOrd="0" presId="urn:microsoft.com/office/officeart/2017/3/layout/DropPinTimeline"/>
    <dgm:cxn modelId="{4FADBFEA-60C0-4F93-B702-00DB06F1BE41}" srcId="{33123802-CD57-4CD6-AE68-FA67FA0340A1}" destId="{9D6CA784-A452-47BA-83CA-67295EE10CCC}" srcOrd="6" destOrd="0" parTransId="{B413A7B0-42B1-4CC2-A973-DAD646A731E5}" sibTransId="{8E84FE97-32D0-4ACD-93C4-4403B14E2BEA}"/>
    <dgm:cxn modelId="{644F2600-B134-4F8E-8816-892E9710BEA6}" type="presParOf" srcId="{0659F1B6-4420-4E89-9F35-1F19C85C363F}" destId="{21755FCE-69E4-46DD-BCB4-0438A6CA4001}" srcOrd="0" destOrd="0" presId="urn:microsoft.com/office/officeart/2017/3/layout/DropPinTimeline"/>
    <dgm:cxn modelId="{60868E46-ECA1-46E9-AD4E-59CC02B8FD8D}" type="presParOf" srcId="{0659F1B6-4420-4E89-9F35-1F19C85C363F}" destId="{C7D8EBAD-D748-4330-A4D0-71EC45E19F36}" srcOrd="1" destOrd="0" presId="urn:microsoft.com/office/officeart/2017/3/layout/DropPinTimeline"/>
    <dgm:cxn modelId="{FE0E9054-2D6F-476B-9A5A-68955729DBE6}" type="presParOf" srcId="{C7D8EBAD-D748-4330-A4D0-71EC45E19F36}" destId="{AE8728CE-D8FB-47AC-A425-2DE0F4A37922}" srcOrd="0" destOrd="0" presId="urn:microsoft.com/office/officeart/2017/3/layout/DropPinTimeline"/>
    <dgm:cxn modelId="{202F7C10-8A53-4300-B921-1739D2E05DE2}" type="presParOf" srcId="{AE8728CE-D8FB-47AC-A425-2DE0F4A37922}" destId="{FB6ACC68-977C-4E40-B923-CD5034ED0275}" srcOrd="0" destOrd="0" presId="urn:microsoft.com/office/officeart/2017/3/layout/DropPinTimeline"/>
    <dgm:cxn modelId="{CD293161-86C0-44C1-9847-8DCC558BB2AC}" type="presParOf" srcId="{AE8728CE-D8FB-47AC-A425-2DE0F4A37922}" destId="{C15DF2D4-980B-433F-8D7E-52EE973281C0}" srcOrd="1" destOrd="0" presId="urn:microsoft.com/office/officeart/2017/3/layout/DropPinTimeline"/>
    <dgm:cxn modelId="{B124E2C0-FD54-4ED2-B831-0F27320A41AC}" type="presParOf" srcId="{C15DF2D4-980B-433F-8D7E-52EE973281C0}" destId="{1E55864A-9BF0-465B-8D59-79C0E856F0E3}" srcOrd="0" destOrd="0" presId="urn:microsoft.com/office/officeart/2017/3/layout/DropPinTimeline"/>
    <dgm:cxn modelId="{A94547E2-D3F0-4F54-B154-3BAE2F10D455}" type="presParOf" srcId="{C15DF2D4-980B-433F-8D7E-52EE973281C0}" destId="{D3B46652-FE55-4A7D-A280-93C141B36AC0}" srcOrd="1" destOrd="0" presId="urn:microsoft.com/office/officeart/2017/3/layout/DropPinTimeline"/>
    <dgm:cxn modelId="{3E611DE2-7E07-48A7-B9A1-48F49E211989}" type="presParOf" srcId="{AE8728CE-D8FB-47AC-A425-2DE0F4A37922}" destId="{C7D7F6B6-49A4-473B-8834-01E5C23E80DE}" srcOrd="2" destOrd="0" presId="urn:microsoft.com/office/officeart/2017/3/layout/DropPinTimeline"/>
    <dgm:cxn modelId="{8EF7BB0E-F26C-4A0D-B88E-A71AD518FBB4}" type="presParOf" srcId="{AE8728CE-D8FB-47AC-A425-2DE0F4A37922}" destId="{AE4473A9-F191-4F75-A4AB-9F8D389D2157}" srcOrd="3" destOrd="0" presId="urn:microsoft.com/office/officeart/2017/3/layout/DropPinTimeline"/>
    <dgm:cxn modelId="{3EEE6B56-A177-47DA-9310-9715395F6FA2}" type="presParOf" srcId="{AE8728CE-D8FB-47AC-A425-2DE0F4A37922}" destId="{AB126EBE-BFFA-4176-B67D-72CBCF8D3C5C}" srcOrd="4" destOrd="0" presId="urn:microsoft.com/office/officeart/2017/3/layout/DropPinTimeline"/>
    <dgm:cxn modelId="{9D8874CB-D6E1-46BF-BE3F-2D9E458F8451}" type="presParOf" srcId="{AE8728CE-D8FB-47AC-A425-2DE0F4A37922}" destId="{614D7782-1C7C-4C82-9AE6-2098BAAD3B5D}" srcOrd="5" destOrd="0" presId="urn:microsoft.com/office/officeart/2017/3/layout/DropPinTimeline"/>
    <dgm:cxn modelId="{A489DF1B-E809-460A-9FCA-6FBEEAA556E1}" type="presParOf" srcId="{C7D8EBAD-D748-4330-A4D0-71EC45E19F36}" destId="{AAA6142C-0CA0-458A-9909-311D073710E8}" srcOrd="1" destOrd="0" presId="urn:microsoft.com/office/officeart/2017/3/layout/DropPinTimeline"/>
    <dgm:cxn modelId="{E409130C-6036-4285-B7B1-1A5298C28D6E}" type="presParOf" srcId="{C7D8EBAD-D748-4330-A4D0-71EC45E19F36}" destId="{F526960D-067C-4453-929A-BCC98EFFC869}" srcOrd="2" destOrd="0" presId="urn:microsoft.com/office/officeart/2017/3/layout/DropPinTimeline"/>
    <dgm:cxn modelId="{4195223F-CCDB-48BD-9BDE-02D5D6AF0EED}" type="presParOf" srcId="{F526960D-067C-4453-929A-BCC98EFFC869}" destId="{1D4C7CCF-9755-4351-BCF9-A7A753DEC21E}" srcOrd="0" destOrd="0" presId="urn:microsoft.com/office/officeart/2017/3/layout/DropPinTimeline"/>
    <dgm:cxn modelId="{451C4EE1-FB2F-4EDC-9998-6D6847FEB527}" type="presParOf" srcId="{F526960D-067C-4453-929A-BCC98EFFC869}" destId="{4C6FF358-6658-4E12-8DFF-23ADED4E573F}" srcOrd="1" destOrd="0" presId="urn:microsoft.com/office/officeart/2017/3/layout/DropPinTimeline"/>
    <dgm:cxn modelId="{1895E47E-F3E5-496E-A5DD-4208490FA2F6}" type="presParOf" srcId="{4C6FF358-6658-4E12-8DFF-23ADED4E573F}" destId="{D15FE1C7-D864-4A87-B3DF-02F088EF8753}" srcOrd="0" destOrd="0" presId="urn:microsoft.com/office/officeart/2017/3/layout/DropPinTimeline"/>
    <dgm:cxn modelId="{53EBD0F4-93DB-48BC-920D-7F697E7A23A1}" type="presParOf" srcId="{4C6FF358-6658-4E12-8DFF-23ADED4E573F}" destId="{C0D01B39-255F-4147-9A26-3798ECDFF49C}" srcOrd="1" destOrd="0" presId="urn:microsoft.com/office/officeart/2017/3/layout/DropPinTimeline"/>
    <dgm:cxn modelId="{96762C91-910E-4B66-8F6B-8D8BD2165A50}" type="presParOf" srcId="{F526960D-067C-4453-929A-BCC98EFFC869}" destId="{4C5F439A-AE91-4AE2-8924-20BE8C2933E6}" srcOrd="2" destOrd="0" presId="urn:microsoft.com/office/officeart/2017/3/layout/DropPinTimeline"/>
    <dgm:cxn modelId="{F9174F2B-58EF-4527-A37C-A0388ACA698A}" type="presParOf" srcId="{F526960D-067C-4453-929A-BCC98EFFC869}" destId="{3BFA7C2C-AFCE-4787-ACC0-9A832B1D4561}" srcOrd="3" destOrd="0" presId="urn:microsoft.com/office/officeart/2017/3/layout/DropPinTimeline"/>
    <dgm:cxn modelId="{DE2FDC05-10C5-403C-AAFC-984F4F9035D6}" type="presParOf" srcId="{F526960D-067C-4453-929A-BCC98EFFC869}" destId="{19D4730B-B0DA-443E-919A-5D5072C78CCE}" srcOrd="4" destOrd="0" presId="urn:microsoft.com/office/officeart/2017/3/layout/DropPinTimeline"/>
    <dgm:cxn modelId="{B16B58D5-2B23-4710-9AFB-7059D99257F3}" type="presParOf" srcId="{F526960D-067C-4453-929A-BCC98EFFC869}" destId="{E35DC25C-CF2D-41A5-98C5-C00DE781EC6F}" srcOrd="5" destOrd="0" presId="urn:microsoft.com/office/officeart/2017/3/layout/DropPinTimeline"/>
    <dgm:cxn modelId="{0F569507-686B-419B-B1CB-FDCCAC29081B}" type="presParOf" srcId="{C7D8EBAD-D748-4330-A4D0-71EC45E19F36}" destId="{6237948C-7213-4A11-B128-C153D11702A0}" srcOrd="3" destOrd="0" presId="urn:microsoft.com/office/officeart/2017/3/layout/DropPinTimeline"/>
    <dgm:cxn modelId="{8D07F7E4-B631-47F4-926F-402A526706A8}" type="presParOf" srcId="{C7D8EBAD-D748-4330-A4D0-71EC45E19F36}" destId="{3942A99C-E083-4106-A935-26B24D0A0823}" srcOrd="4" destOrd="0" presId="urn:microsoft.com/office/officeart/2017/3/layout/DropPinTimeline"/>
    <dgm:cxn modelId="{69E8CC18-7EEE-4590-A6AD-E68723F4E95E}" type="presParOf" srcId="{3942A99C-E083-4106-A935-26B24D0A0823}" destId="{EB67F5C2-0689-4BDD-AC0D-29471EBBE184}" srcOrd="0" destOrd="0" presId="urn:microsoft.com/office/officeart/2017/3/layout/DropPinTimeline"/>
    <dgm:cxn modelId="{7F2BCBCD-8C74-4B60-9811-15575DA7AAB3}" type="presParOf" srcId="{3942A99C-E083-4106-A935-26B24D0A0823}" destId="{65AE1EC8-788A-4AF8-96A1-E6D85A02ABBA}" srcOrd="1" destOrd="0" presId="urn:microsoft.com/office/officeart/2017/3/layout/DropPinTimeline"/>
    <dgm:cxn modelId="{5AFA843A-661D-42FB-8D5B-DC2D6ADE5408}" type="presParOf" srcId="{65AE1EC8-788A-4AF8-96A1-E6D85A02ABBA}" destId="{ACE544C0-2B64-4BB7-8CF8-18A04FF142AB}" srcOrd="0" destOrd="0" presId="urn:microsoft.com/office/officeart/2017/3/layout/DropPinTimeline"/>
    <dgm:cxn modelId="{61A0EF2F-F120-4C4A-BF80-384EF35C41FC}" type="presParOf" srcId="{65AE1EC8-788A-4AF8-96A1-E6D85A02ABBA}" destId="{6D226351-7657-4C86-8505-5DEFA4CD181C}" srcOrd="1" destOrd="0" presId="urn:microsoft.com/office/officeart/2017/3/layout/DropPinTimeline"/>
    <dgm:cxn modelId="{39D68FA0-DA91-42B0-9888-9236310D7195}" type="presParOf" srcId="{3942A99C-E083-4106-A935-26B24D0A0823}" destId="{029EA25E-F2FD-4537-AA2B-DFC08A1CB3B2}" srcOrd="2" destOrd="0" presId="urn:microsoft.com/office/officeart/2017/3/layout/DropPinTimeline"/>
    <dgm:cxn modelId="{87F9A658-93D9-4F9B-9182-1F0E7F567577}" type="presParOf" srcId="{3942A99C-E083-4106-A935-26B24D0A0823}" destId="{B38EEA70-EE5D-4ECA-8510-6DF36605CAAC}" srcOrd="3" destOrd="0" presId="urn:microsoft.com/office/officeart/2017/3/layout/DropPinTimeline"/>
    <dgm:cxn modelId="{1A710644-F92A-428F-B222-C4F02EE22D66}" type="presParOf" srcId="{3942A99C-E083-4106-A935-26B24D0A0823}" destId="{3D2B39BF-51EC-4DCA-92B5-47CDE726D5D4}" srcOrd="4" destOrd="0" presId="urn:microsoft.com/office/officeart/2017/3/layout/DropPinTimeline"/>
    <dgm:cxn modelId="{61DF96F4-1EE3-4F80-9305-50763E252749}" type="presParOf" srcId="{3942A99C-E083-4106-A935-26B24D0A0823}" destId="{B62909E0-4BE8-4B16-9030-20F65C56CD6B}" srcOrd="5" destOrd="0" presId="urn:microsoft.com/office/officeart/2017/3/layout/DropPinTimeline"/>
    <dgm:cxn modelId="{276E1F5B-172A-441E-B9E9-B0AAB359233A}" type="presParOf" srcId="{C7D8EBAD-D748-4330-A4D0-71EC45E19F36}" destId="{9BBA2E38-A768-4236-B39D-410A26894664}" srcOrd="5" destOrd="0" presId="urn:microsoft.com/office/officeart/2017/3/layout/DropPinTimeline"/>
    <dgm:cxn modelId="{DE3123F0-1B0E-4B34-AE47-1EDE9483667E}" type="presParOf" srcId="{C7D8EBAD-D748-4330-A4D0-71EC45E19F36}" destId="{E656118A-EF29-4394-811C-8B37A4E9F4DC}" srcOrd="6" destOrd="0" presId="urn:microsoft.com/office/officeart/2017/3/layout/DropPinTimeline"/>
    <dgm:cxn modelId="{2972D0D7-5D30-4F21-8ABB-36EAE462F223}" type="presParOf" srcId="{E656118A-EF29-4394-811C-8B37A4E9F4DC}" destId="{28251BC7-57F5-4D64-ABCF-A05AFF399357}" srcOrd="0" destOrd="0" presId="urn:microsoft.com/office/officeart/2017/3/layout/DropPinTimeline"/>
    <dgm:cxn modelId="{AB6AD86C-DA31-4981-9B3A-671924E084CE}" type="presParOf" srcId="{E656118A-EF29-4394-811C-8B37A4E9F4DC}" destId="{5B3D6554-82C9-4178-BCB7-FE58F5C8D635}" srcOrd="1" destOrd="0" presId="urn:microsoft.com/office/officeart/2017/3/layout/DropPinTimeline"/>
    <dgm:cxn modelId="{C816746C-BEE2-4BDB-96C1-C67C3FAB688E}" type="presParOf" srcId="{5B3D6554-82C9-4178-BCB7-FE58F5C8D635}" destId="{D26B0787-9920-42F8-8FCF-8C5BD57C57C4}" srcOrd="0" destOrd="0" presId="urn:microsoft.com/office/officeart/2017/3/layout/DropPinTimeline"/>
    <dgm:cxn modelId="{3C2985B4-D323-4920-BB46-27AF69FC2D09}" type="presParOf" srcId="{5B3D6554-82C9-4178-BCB7-FE58F5C8D635}" destId="{7108B7DE-DC22-4C10-A3CC-B39147CA85C6}" srcOrd="1" destOrd="0" presId="urn:microsoft.com/office/officeart/2017/3/layout/DropPinTimeline"/>
    <dgm:cxn modelId="{CE706B68-3987-4F07-B387-4998B374C0EF}" type="presParOf" srcId="{E656118A-EF29-4394-811C-8B37A4E9F4DC}" destId="{5CAFA656-849F-42ED-A3C4-0D2FC46BE3B2}" srcOrd="2" destOrd="0" presId="urn:microsoft.com/office/officeart/2017/3/layout/DropPinTimeline"/>
    <dgm:cxn modelId="{EB91B036-B639-464A-A275-AE269DAEF965}" type="presParOf" srcId="{E656118A-EF29-4394-811C-8B37A4E9F4DC}" destId="{05858FDC-2751-43BD-843D-833DF86D3DB1}" srcOrd="3" destOrd="0" presId="urn:microsoft.com/office/officeart/2017/3/layout/DropPinTimeline"/>
    <dgm:cxn modelId="{C21B8CD9-216D-4D96-B78F-8715799D4978}" type="presParOf" srcId="{E656118A-EF29-4394-811C-8B37A4E9F4DC}" destId="{7E8F6256-442B-4220-B338-05D75D09A35C}" srcOrd="4" destOrd="0" presId="urn:microsoft.com/office/officeart/2017/3/layout/DropPinTimeline"/>
    <dgm:cxn modelId="{448DEEAF-0650-4143-A816-FE49E651CAE7}" type="presParOf" srcId="{E656118A-EF29-4394-811C-8B37A4E9F4DC}" destId="{420FEBF3-2B7C-4D3A-A65D-9407365F0240}" srcOrd="5" destOrd="0" presId="urn:microsoft.com/office/officeart/2017/3/layout/DropPinTimeline"/>
    <dgm:cxn modelId="{A9CE0327-70EB-4CCC-94B2-3C0ADFD35F99}" type="presParOf" srcId="{C7D8EBAD-D748-4330-A4D0-71EC45E19F36}" destId="{EDC0F99A-AB34-4604-886C-C79D39FCAAD6}" srcOrd="7" destOrd="0" presId="urn:microsoft.com/office/officeart/2017/3/layout/DropPinTimeline"/>
    <dgm:cxn modelId="{849903F7-CAC7-41C4-B61C-F50DA14693F9}" type="presParOf" srcId="{C7D8EBAD-D748-4330-A4D0-71EC45E19F36}" destId="{AC80E912-E7EA-4F32-8CE7-F1F38B2C2C34}" srcOrd="8" destOrd="0" presId="urn:microsoft.com/office/officeart/2017/3/layout/DropPinTimeline"/>
    <dgm:cxn modelId="{E1FA5672-4F40-4581-8BE6-A9FCE5EA3093}" type="presParOf" srcId="{AC80E912-E7EA-4F32-8CE7-F1F38B2C2C34}" destId="{2F29305A-E99D-4538-B9C0-AA1C4C0FE46E}" srcOrd="0" destOrd="0" presId="urn:microsoft.com/office/officeart/2017/3/layout/DropPinTimeline"/>
    <dgm:cxn modelId="{B2D1B00C-431B-481A-95F3-6086485AB00D}" type="presParOf" srcId="{AC80E912-E7EA-4F32-8CE7-F1F38B2C2C34}" destId="{1272C9C9-248C-4E16-9D7C-1B0B4904D95D}" srcOrd="1" destOrd="0" presId="urn:microsoft.com/office/officeart/2017/3/layout/DropPinTimeline"/>
    <dgm:cxn modelId="{67689C4C-5002-402C-87FE-2438B3FF09CE}" type="presParOf" srcId="{1272C9C9-248C-4E16-9D7C-1B0B4904D95D}" destId="{642FF16B-85BB-4826-BB74-34CA7E1E9693}" srcOrd="0" destOrd="0" presId="urn:microsoft.com/office/officeart/2017/3/layout/DropPinTimeline"/>
    <dgm:cxn modelId="{235458CE-3981-4CD4-BAF5-F417ECC9530E}" type="presParOf" srcId="{1272C9C9-248C-4E16-9D7C-1B0B4904D95D}" destId="{5359C24A-E9B0-4FEA-8EB1-9FFA99C7373D}" srcOrd="1" destOrd="0" presId="urn:microsoft.com/office/officeart/2017/3/layout/DropPinTimeline"/>
    <dgm:cxn modelId="{462A93CC-C0C8-4CB8-8180-E9AAC5E7946E}" type="presParOf" srcId="{AC80E912-E7EA-4F32-8CE7-F1F38B2C2C34}" destId="{DA03CF57-2506-4E69-92CF-D6DB9CA5AD1C}" srcOrd="2" destOrd="0" presId="urn:microsoft.com/office/officeart/2017/3/layout/DropPinTimeline"/>
    <dgm:cxn modelId="{5FBC4134-01DA-4434-95E6-378B88CFB566}" type="presParOf" srcId="{AC80E912-E7EA-4F32-8CE7-F1F38B2C2C34}" destId="{9FC8951F-C393-4453-ADCA-584E18754009}" srcOrd="3" destOrd="0" presId="urn:microsoft.com/office/officeart/2017/3/layout/DropPinTimeline"/>
    <dgm:cxn modelId="{8292B4B6-9DD5-403F-AF20-4727851E9432}" type="presParOf" srcId="{AC80E912-E7EA-4F32-8CE7-F1F38B2C2C34}" destId="{1D63F693-CCD8-4784-BAFC-382094138D9A}" srcOrd="4" destOrd="0" presId="urn:microsoft.com/office/officeart/2017/3/layout/DropPinTimeline"/>
    <dgm:cxn modelId="{9FDEB3DF-6998-4286-8BE0-AB273B81845C}" type="presParOf" srcId="{AC80E912-E7EA-4F32-8CE7-F1F38B2C2C34}" destId="{44F95811-BDC4-4805-920D-2716AC456DE5}" srcOrd="5" destOrd="0" presId="urn:microsoft.com/office/officeart/2017/3/layout/DropPinTimeline"/>
    <dgm:cxn modelId="{E1E6B77E-AC7D-40BE-8F14-5819C91A9887}" type="presParOf" srcId="{C7D8EBAD-D748-4330-A4D0-71EC45E19F36}" destId="{DD961C20-B71C-4C5C-B2EA-C27551247E76}" srcOrd="9" destOrd="0" presId="urn:microsoft.com/office/officeart/2017/3/layout/DropPinTimeline"/>
    <dgm:cxn modelId="{823F3E29-AA5D-4202-98B7-BA303BC8ABA8}" type="presParOf" srcId="{C7D8EBAD-D748-4330-A4D0-71EC45E19F36}" destId="{B8AB1672-7DFA-4AAA-B27A-BBBBB3BA05F8}" srcOrd="10" destOrd="0" presId="urn:microsoft.com/office/officeart/2017/3/layout/DropPinTimeline"/>
    <dgm:cxn modelId="{350D701B-13AC-41F0-9206-FC6ACE387AF2}" type="presParOf" srcId="{B8AB1672-7DFA-4AAA-B27A-BBBBB3BA05F8}" destId="{88D60FCF-9662-497F-8D46-D0A8EB1D35D1}" srcOrd="0" destOrd="0" presId="urn:microsoft.com/office/officeart/2017/3/layout/DropPinTimeline"/>
    <dgm:cxn modelId="{C6F8BB21-32BF-4D37-B7C0-1FBE3F2291C5}" type="presParOf" srcId="{B8AB1672-7DFA-4AAA-B27A-BBBBB3BA05F8}" destId="{C81D150B-385C-4338-B694-2C1C30ACC443}" srcOrd="1" destOrd="0" presId="urn:microsoft.com/office/officeart/2017/3/layout/DropPinTimeline"/>
    <dgm:cxn modelId="{FBC480DE-B95E-43F7-AAE9-AB847EEACA6B}" type="presParOf" srcId="{C81D150B-385C-4338-B694-2C1C30ACC443}" destId="{4CBD21F1-16DF-4697-B7C4-52082A0F573C}" srcOrd="0" destOrd="0" presId="urn:microsoft.com/office/officeart/2017/3/layout/DropPinTimeline"/>
    <dgm:cxn modelId="{A0653BB5-EBEA-4E07-B331-DD87ACEE42BE}" type="presParOf" srcId="{C81D150B-385C-4338-B694-2C1C30ACC443}" destId="{B234C257-349C-4ED5-99E2-DA1B28169095}" srcOrd="1" destOrd="0" presId="urn:microsoft.com/office/officeart/2017/3/layout/DropPinTimeline"/>
    <dgm:cxn modelId="{294907A5-98E1-4F94-B091-F7B7038E6A14}" type="presParOf" srcId="{B8AB1672-7DFA-4AAA-B27A-BBBBB3BA05F8}" destId="{933B8D61-5F14-4829-83C3-33185B52F7AF}" srcOrd="2" destOrd="0" presId="urn:microsoft.com/office/officeart/2017/3/layout/DropPinTimeline"/>
    <dgm:cxn modelId="{DEB0508F-C870-4909-A8CD-6EB40B9AFDC4}" type="presParOf" srcId="{B8AB1672-7DFA-4AAA-B27A-BBBBB3BA05F8}" destId="{8CD4F823-2173-4249-A455-897FABE4A221}" srcOrd="3" destOrd="0" presId="urn:microsoft.com/office/officeart/2017/3/layout/DropPinTimeline"/>
    <dgm:cxn modelId="{E0D70EEC-94E3-496B-8F12-FE1CC94E6BFC}" type="presParOf" srcId="{B8AB1672-7DFA-4AAA-B27A-BBBBB3BA05F8}" destId="{1CCE7F81-257B-4BC5-A914-E14F93E6C705}" srcOrd="4" destOrd="0" presId="urn:microsoft.com/office/officeart/2017/3/layout/DropPinTimeline"/>
    <dgm:cxn modelId="{A3290403-8EF9-4A2F-8C77-B1FF6280E306}" type="presParOf" srcId="{B8AB1672-7DFA-4AAA-B27A-BBBBB3BA05F8}" destId="{9462FC81-7F64-4E42-8FF9-B4E171542089}" srcOrd="5" destOrd="0" presId="urn:microsoft.com/office/officeart/2017/3/layout/DropPinTimeline"/>
    <dgm:cxn modelId="{6D8DDF10-D863-4D37-BA55-9C35EEEE70AD}" type="presParOf" srcId="{C7D8EBAD-D748-4330-A4D0-71EC45E19F36}" destId="{93188795-338B-408A-B77E-7BB4376820B0}" srcOrd="11" destOrd="0" presId="urn:microsoft.com/office/officeart/2017/3/layout/DropPinTimeline"/>
    <dgm:cxn modelId="{AE1D1B0A-D2D5-4D57-92BB-31BBAB3204FA}" type="presParOf" srcId="{C7D8EBAD-D748-4330-A4D0-71EC45E19F36}" destId="{9A0588B2-144E-4351-9587-37890C20326B}" srcOrd="12" destOrd="0" presId="urn:microsoft.com/office/officeart/2017/3/layout/DropPinTimeline"/>
    <dgm:cxn modelId="{91FD5F20-3F9D-408F-AC5E-A40D4CBA5BC9}" type="presParOf" srcId="{9A0588B2-144E-4351-9587-37890C20326B}" destId="{14FAC74C-E4A2-4241-B260-DCB4E166249B}" srcOrd="0" destOrd="0" presId="urn:microsoft.com/office/officeart/2017/3/layout/DropPinTimeline"/>
    <dgm:cxn modelId="{F3C5C2D9-5D90-449D-82DE-69BDF467F8B8}" type="presParOf" srcId="{9A0588B2-144E-4351-9587-37890C20326B}" destId="{06BB403D-1622-4D56-94A6-848E9118AEA7}" srcOrd="1" destOrd="0" presId="urn:microsoft.com/office/officeart/2017/3/layout/DropPinTimeline"/>
    <dgm:cxn modelId="{865B9BA4-94BC-4EA3-85CE-450B3ECE9678}" type="presParOf" srcId="{06BB403D-1622-4D56-94A6-848E9118AEA7}" destId="{1D6824D2-E8DD-41A0-9DB9-46BE89CCD866}" srcOrd="0" destOrd="0" presId="urn:microsoft.com/office/officeart/2017/3/layout/DropPinTimeline"/>
    <dgm:cxn modelId="{28796F95-5DD3-4A09-A897-3F59A0BE205A}" type="presParOf" srcId="{06BB403D-1622-4D56-94A6-848E9118AEA7}" destId="{216D31D7-F244-4104-9BC6-0A5DC201FD59}" srcOrd="1" destOrd="0" presId="urn:microsoft.com/office/officeart/2017/3/layout/DropPinTimeline"/>
    <dgm:cxn modelId="{FA09F443-E0F6-4D66-A609-909FB4226298}" type="presParOf" srcId="{9A0588B2-144E-4351-9587-37890C20326B}" destId="{577CF344-35C8-4822-85BA-3EF742812110}" srcOrd="2" destOrd="0" presId="urn:microsoft.com/office/officeart/2017/3/layout/DropPinTimeline"/>
    <dgm:cxn modelId="{AB9B5E58-D664-4D9E-80BB-41E1FA0C59CF}" type="presParOf" srcId="{9A0588B2-144E-4351-9587-37890C20326B}" destId="{38D2307D-1093-4DB9-9DD4-90CDB37C5B94}" srcOrd="3" destOrd="0" presId="urn:microsoft.com/office/officeart/2017/3/layout/DropPinTimeline"/>
    <dgm:cxn modelId="{42DEB096-21B8-4C50-9CF3-6FABC0B2E981}" type="presParOf" srcId="{9A0588B2-144E-4351-9587-37890C20326B}" destId="{83D8F99F-CA40-42EE-BA9E-6A323BF851C3}" srcOrd="4" destOrd="0" presId="urn:microsoft.com/office/officeart/2017/3/layout/DropPinTimeline"/>
    <dgm:cxn modelId="{1C05542B-9E66-44BE-A1B8-E67E48E07616}" type="presParOf" srcId="{9A0588B2-144E-4351-9587-37890C20326B}" destId="{0F2D3942-E69E-4B95-9652-0AC108DF0E4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AD5AA-1F76-446F-BCBB-B5CBC12CFE7C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A6AA3-1266-441C-9486-106F1850C0EF}">
      <dgm:prSet phldrT="[Text]" custT="1"/>
      <dgm:spPr/>
      <dgm:t>
        <a:bodyPr/>
        <a:lstStyle/>
        <a:p>
          <a:pPr algn="ctr"/>
          <a:r>
            <a:rPr lang="en-US" sz="1400" b="1" dirty="0"/>
            <a:t>Choosing a web framework</a:t>
          </a:r>
        </a:p>
      </dgm:t>
    </dgm:pt>
    <dgm:pt modelId="{DA17EBA2-938A-4339-AEFE-B42C2584B50A}" type="parTrans" cxnId="{78FF139A-3DC3-4752-9AC9-11EC6BF448A4}">
      <dgm:prSet/>
      <dgm:spPr/>
      <dgm:t>
        <a:bodyPr/>
        <a:lstStyle/>
        <a:p>
          <a:endParaRPr lang="en-US"/>
        </a:p>
      </dgm:t>
    </dgm:pt>
    <dgm:pt modelId="{238B7CEA-EED7-43FB-8DB3-045067707DD1}" type="sibTrans" cxnId="{78FF139A-3DC3-4752-9AC9-11EC6BF448A4}">
      <dgm:prSet/>
      <dgm:spPr/>
      <dgm:t>
        <a:bodyPr/>
        <a:lstStyle/>
        <a:p>
          <a:endParaRPr lang="en-US"/>
        </a:p>
      </dgm:t>
    </dgm:pt>
    <dgm:pt modelId="{FD686585-6B63-46FE-A9CE-493DFBE43DD2}">
      <dgm:prSet phldrT="[Text]" custT="1"/>
      <dgm:spPr/>
      <dgm:t>
        <a:bodyPr/>
        <a:lstStyle/>
        <a:p>
          <a:pPr algn="ctr"/>
          <a:r>
            <a:rPr lang="en-US" sz="1400" b="1" dirty="0"/>
            <a:t>Developing login page</a:t>
          </a:r>
        </a:p>
        <a:p>
          <a:pPr algn="ctr"/>
          <a:r>
            <a:rPr lang="en-US" sz="1000" b="1" dirty="0"/>
            <a:t>- Calling the model </a:t>
          </a:r>
          <a:r>
            <a:rPr lang="en-US" sz="1000" b="1" dirty="0" err="1"/>
            <a:t>api</a:t>
          </a:r>
          <a:endParaRPr lang="en-US" sz="1000" b="1" dirty="0"/>
        </a:p>
      </dgm:t>
    </dgm:pt>
    <dgm:pt modelId="{884673E3-EE90-4E7D-88B2-B01B1D0907E2}" type="parTrans" cxnId="{7EC65559-6368-4E18-A756-B5C133D7B287}">
      <dgm:prSet/>
      <dgm:spPr/>
      <dgm:t>
        <a:bodyPr/>
        <a:lstStyle/>
        <a:p>
          <a:endParaRPr lang="en-US"/>
        </a:p>
      </dgm:t>
    </dgm:pt>
    <dgm:pt modelId="{E57F18C3-FE79-400B-875A-C82BCCE1D63A}" type="sibTrans" cxnId="{7EC65559-6368-4E18-A756-B5C133D7B287}">
      <dgm:prSet/>
      <dgm:spPr/>
      <dgm:t>
        <a:bodyPr/>
        <a:lstStyle/>
        <a:p>
          <a:endParaRPr lang="en-US"/>
        </a:p>
      </dgm:t>
    </dgm:pt>
    <dgm:pt modelId="{0ADBE448-0BC6-4A8A-BC3A-76CF456518B3}">
      <dgm:prSet phldrT="[Text]" custT="1"/>
      <dgm:spPr/>
      <dgm:t>
        <a:bodyPr/>
        <a:lstStyle/>
        <a:p>
          <a:pPr algn="ctr"/>
          <a:r>
            <a:rPr lang="en-US" sz="1400" b="1" dirty="0"/>
            <a:t>Embed the Model</a:t>
          </a:r>
        </a:p>
      </dgm:t>
    </dgm:pt>
    <dgm:pt modelId="{4AAEDBA4-9721-46B0-A0AC-37B899CFDA86}" type="parTrans" cxnId="{66349947-8D44-4E38-944A-0073964B2C4A}">
      <dgm:prSet/>
      <dgm:spPr/>
      <dgm:t>
        <a:bodyPr/>
        <a:lstStyle/>
        <a:p>
          <a:endParaRPr lang="en-US"/>
        </a:p>
      </dgm:t>
    </dgm:pt>
    <dgm:pt modelId="{D89CB075-53AA-40C5-960D-32405AE47918}" type="sibTrans" cxnId="{66349947-8D44-4E38-944A-0073964B2C4A}">
      <dgm:prSet/>
      <dgm:spPr/>
      <dgm:t>
        <a:bodyPr/>
        <a:lstStyle/>
        <a:p>
          <a:endParaRPr lang="en-US"/>
        </a:p>
      </dgm:t>
    </dgm:pt>
    <dgm:pt modelId="{49783EFA-1DF7-4E3E-8787-CAF09EDC6DF8}">
      <dgm:prSet phldrT="[Text]" custT="1"/>
      <dgm:spPr/>
      <dgm:t>
        <a:bodyPr/>
        <a:lstStyle/>
        <a:p>
          <a:pPr algn="ctr"/>
          <a:r>
            <a:rPr lang="en-US" sz="1050" b="1" dirty="0"/>
            <a:t>We’ll be choosing here </a:t>
          </a:r>
          <a:r>
            <a:rPr lang="en-US" sz="1050" b="1" dirty="0" err="1"/>
            <a:t>tkinter</a:t>
          </a:r>
          <a:r>
            <a:rPr lang="en-US" sz="1050" b="1" dirty="0"/>
            <a:t> framework</a:t>
          </a:r>
        </a:p>
      </dgm:t>
    </dgm:pt>
    <dgm:pt modelId="{F2F96AA8-66E3-451C-90F3-A11C210E6F0C}" type="parTrans" cxnId="{6E0F8096-89D4-4572-969F-49DD9C02E6F5}">
      <dgm:prSet/>
      <dgm:spPr/>
      <dgm:t>
        <a:bodyPr/>
        <a:lstStyle/>
        <a:p>
          <a:endParaRPr lang="en-US"/>
        </a:p>
      </dgm:t>
    </dgm:pt>
    <dgm:pt modelId="{36371FAC-599A-4DAF-A4E4-CF6D90B6FC10}" type="sibTrans" cxnId="{6E0F8096-89D4-4572-969F-49DD9C02E6F5}">
      <dgm:prSet/>
      <dgm:spPr/>
      <dgm:t>
        <a:bodyPr/>
        <a:lstStyle/>
        <a:p>
          <a:endParaRPr lang="en-US"/>
        </a:p>
      </dgm:t>
    </dgm:pt>
    <dgm:pt modelId="{1B63FD0C-34AC-436F-95C5-CCB7442BC0C4}">
      <dgm:prSet phldrT="[Text]" custT="1"/>
      <dgm:spPr/>
      <dgm:t>
        <a:bodyPr/>
        <a:lstStyle/>
        <a:p>
          <a:pPr algn="ctr"/>
          <a:r>
            <a:rPr lang="en-US" sz="1050" b="1" dirty="0"/>
            <a:t>Loading the trained ANN model.</a:t>
          </a:r>
        </a:p>
      </dgm:t>
    </dgm:pt>
    <dgm:pt modelId="{AD061544-43DA-487F-ACF1-BBFF95DCB894}" type="parTrans" cxnId="{8197481A-22C7-48A6-ADD6-3661BD754AA9}">
      <dgm:prSet/>
      <dgm:spPr/>
      <dgm:t>
        <a:bodyPr/>
        <a:lstStyle/>
        <a:p>
          <a:endParaRPr lang="en-US"/>
        </a:p>
      </dgm:t>
    </dgm:pt>
    <dgm:pt modelId="{5823A3E4-2335-4A6F-B222-EB7712EF537D}" type="sibTrans" cxnId="{8197481A-22C7-48A6-ADD6-3661BD754AA9}">
      <dgm:prSet/>
      <dgm:spPr/>
      <dgm:t>
        <a:bodyPr/>
        <a:lstStyle/>
        <a:p>
          <a:endParaRPr lang="en-US"/>
        </a:p>
      </dgm:t>
    </dgm:pt>
    <dgm:pt modelId="{163230AF-50A4-478A-B313-1CD722D6CED7}" type="pres">
      <dgm:prSet presAssocID="{397AD5AA-1F76-446F-BCBB-B5CBC12CFE7C}" presName="Name0" presStyleCnt="0">
        <dgm:presLayoutVars>
          <dgm:dir/>
          <dgm:resizeHandles val="exact"/>
        </dgm:presLayoutVars>
      </dgm:prSet>
      <dgm:spPr/>
    </dgm:pt>
    <dgm:pt modelId="{C912B81E-3A05-4EC6-A0E5-84A4B7D104EE}" type="pres">
      <dgm:prSet presAssocID="{397AD5AA-1F76-446F-BCBB-B5CBC12CFE7C}" presName="arrow" presStyleLbl="bgShp" presStyleIdx="0" presStyleCnt="1"/>
      <dgm:spPr/>
    </dgm:pt>
    <dgm:pt modelId="{1CC1E1A9-5342-4F93-BA08-B1BDDCC2436D}" type="pres">
      <dgm:prSet presAssocID="{397AD5AA-1F76-446F-BCBB-B5CBC12CFE7C}" presName="points" presStyleCnt="0"/>
      <dgm:spPr/>
    </dgm:pt>
    <dgm:pt modelId="{53210C22-90FB-476F-8470-8D6AC23C80C4}" type="pres">
      <dgm:prSet presAssocID="{B08A6AA3-1266-441C-9486-106F1850C0EF}" presName="compositeA" presStyleCnt="0"/>
      <dgm:spPr/>
    </dgm:pt>
    <dgm:pt modelId="{A5A5A427-C8B7-43D0-9B37-CD4F1457AFD0}" type="pres">
      <dgm:prSet presAssocID="{B08A6AA3-1266-441C-9486-106F1850C0EF}" presName="textA" presStyleLbl="revTx" presStyleIdx="0" presStyleCnt="3">
        <dgm:presLayoutVars>
          <dgm:bulletEnabled val="1"/>
        </dgm:presLayoutVars>
      </dgm:prSet>
      <dgm:spPr/>
    </dgm:pt>
    <dgm:pt modelId="{454A6ABD-9209-4AD3-8F61-A6C837896A79}" type="pres">
      <dgm:prSet presAssocID="{B08A6AA3-1266-441C-9486-106F1850C0EF}" presName="circleA" presStyleLbl="node1" presStyleIdx="0" presStyleCnt="3"/>
      <dgm:spPr/>
    </dgm:pt>
    <dgm:pt modelId="{BBD74E96-C113-4DFE-913A-0F8F361E7CBE}" type="pres">
      <dgm:prSet presAssocID="{B08A6AA3-1266-441C-9486-106F1850C0EF}" presName="spaceA" presStyleCnt="0"/>
      <dgm:spPr/>
    </dgm:pt>
    <dgm:pt modelId="{B11F6C6C-BD50-4264-A639-5945AF03C58B}" type="pres">
      <dgm:prSet presAssocID="{238B7CEA-EED7-43FB-8DB3-045067707DD1}" presName="space" presStyleCnt="0"/>
      <dgm:spPr/>
    </dgm:pt>
    <dgm:pt modelId="{F6E906F1-68C3-4901-8901-FA595A568B08}" type="pres">
      <dgm:prSet presAssocID="{FD686585-6B63-46FE-A9CE-493DFBE43DD2}" presName="compositeB" presStyleCnt="0"/>
      <dgm:spPr/>
    </dgm:pt>
    <dgm:pt modelId="{2745832C-F4F7-4F5E-9DD0-7422C130B96F}" type="pres">
      <dgm:prSet presAssocID="{FD686585-6B63-46FE-A9CE-493DFBE43DD2}" presName="textB" presStyleLbl="revTx" presStyleIdx="1" presStyleCnt="3">
        <dgm:presLayoutVars>
          <dgm:bulletEnabled val="1"/>
        </dgm:presLayoutVars>
      </dgm:prSet>
      <dgm:spPr/>
    </dgm:pt>
    <dgm:pt modelId="{27B9A4E8-AE19-4ED8-BC17-5506F31990C2}" type="pres">
      <dgm:prSet presAssocID="{FD686585-6B63-46FE-A9CE-493DFBE43DD2}" presName="circleB" presStyleLbl="node1" presStyleIdx="1" presStyleCnt="3"/>
      <dgm:spPr/>
    </dgm:pt>
    <dgm:pt modelId="{A12428BA-76F9-4A93-8A00-98CF5CAF5B95}" type="pres">
      <dgm:prSet presAssocID="{FD686585-6B63-46FE-A9CE-493DFBE43DD2}" presName="spaceB" presStyleCnt="0"/>
      <dgm:spPr/>
    </dgm:pt>
    <dgm:pt modelId="{32292675-529D-4FEC-B6AC-A18C4A85E142}" type="pres">
      <dgm:prSet presAssocID="{E57F18C3-FE79-400B-875A-C82BCCE1D63A}" presName="space" presStyleCnt="0"/>
      <dgm:spPr/>
    </dgm:pt>
    <dgm:pt modelId="{396384D7-1FA5-49E8-B267-542E453B7E88}" type="pres">
      <dgm:prSet presAssocID="{0ADBE448-0BC6-4A8A-BC3A-76CF456518B3}" presName="compositeA" presStyleCnt="0"/>
      <dgm:spPr/>
    </dgm:pt>
    <dgm:pt modelId="{E6B31032-BED3-4922-AFFB-DC6529E906CC}" type="pres">
      <dgm:prSet presAssocID="{0ADBE448-0BC6-4A8A-BC3A-76CF456518B3}" presName="textA" presStyleLbl="revTx" presStyleIdx="2" presStyleCnt="3">
        <dgm:presLayoutVars>
          <dgm:bulletEnabled val="1"/>
        </dgm:presLayoutVars>
      </dgm:prSet>
      <dgm:spPr/>
    </dgm:pt>
    <dgm:pt modelId="{A883B2D7-D9CD-43AE-8840-D6C0F73C76E8}" type="pres">
      <dgm:prSet presAssocID="{0ADBE448-0BC6-4A8A-BC3A-76CF456518B3}" presName="circleA" presStyleLbl="node1" presStyleIdx="2" presStyleCnt="3"/>
      <dgm:spPr/>
    </dgm:pt>
    <dgm:pt modelId="{5B26842C-616A-412D-94C6-C713C3BEBC23}" type="pres">
      <dgm:prSet presAssocID="{0ADBE448-0BC6-4A8A-BC3A-76CF456518B3}" presName="spaceA" presStyleCnt="0"/>
      <dgm:spPr/>
    </dgm:pt>
  </dgm:ptLst>
  <dgm:cxnLst>
    <dgm:cxn modelId="{8D03BE12-402B-46C7-8954-CBA17A0833EC}" type="presOf" srcId="{FD686585-6B63-46FE-A9CE-493DFBE43DD2}" destId="{2745832C-F4F7-4F5E-9DD0-7422C130B96F}" srcOrd="0" destOrd="0" presId="urn:microsoft.com/office/officeart/2005/8/layout/hProcess11"/>
    <dgm:cxn modelId="{8197481A-22C7-48A6-ADD6-3661BD754AA9}" srcId="{0ADBE448-0BC6-4A8A-BC3A-76CF456518B3}" destId="{1B63FD0C-34AC-436F-95C5-CCB7442BC0C4}" srcOrd="0" destOrd="0" parTransId="{AD061544-43DA-487F-ACF1-BBFF95DCB894}" sibTransId="{5823A3E4-2335-4A6F-B222-EB7712EF537D}"/>
    <dgm:cxn modelId="{0C6FC435-2204-482B-96BF-C78DB8F8D98C}" type="presOf" srcId="{49783EFA-1DF7-4E3E-8787-CAF09EDC6DF8}" destId="{A5A5A427-C8B7-43D0-9B37-CD4F1457AFD0}" srcOrd="0" destOrd="1" presId="urn:microsoft.com/office/officeart/2005/8/layout/hProcess11"/>
    <dgm:cxn modelId="{B15B0938-D13C-4C96-838C-31C4D05DC7D4}" type="presOf" srcId="{1B63FD0C-34AC-436F-95C5-CCB7442BC0C4}" destId="{E6B31032-BED3-4922-AFFB-DC6529E906CC}" srcOrd="0" destOrd="1" presId="urn:microsoft.com/office/officeart/2005/8/layout/hProcess11"/>
    <dgm:cxn modelId="{66349947-8D44-4E38-944A-0073964B2C4A}" srcId="{397AD5AA-1F76-446F-BCBB-B5CBC12CFE7C}" destId="{0ADBE448-0BC6-4A8A-BC3A-76CF456518B3}" srcOrd="2" destOrd="0" parTransId="{4AAEDBA4-9721-46B0-A0AC-37B899CFDA86}" sibTransId="{D89CB075-53AA-40C5-960D-32405AE47918}"/>
    <dgm:cxn modelId="{7EC65559-6368-4E18-A756-B5C133D7B287}" srcId="{397AD5AA-1F76-446F-BCBB-B5CBC12CFE7C}" destId="{FD686585-6B63-46FE-A9CE-493DFBE43DD2}" srcOrd="1" destOrd="0" parTransId="{884673E3-EE90-4E7D-88B2-B01B1D0907E2}" sibTransId="{E57F18C3-FE79-400B-875A-C82BCCE1D63A}"/>
    <dgm:cxn modelId="{9152E98C-E6FA-4415-A074-66D5E5B51B7C}" type="presOf" srcId="{0ADBE448-0BC6-4A8A-BC3A-76CF456518B3}" destId="{E6B31032-BED3-4922-AFFB-DC6529E906CC}" srcOrd="0" destOrd="0" presId="urn:microsoft.com/office/officeart/2005/8/layout/hProcess11"/>
    <dgm:cxn modelId="{F19EBE95-B890-43D0-AFE0-DD513AFD5BE9}" type="presOf" srcId="{397AD5AA-1F76-446F-BCBB-B5CBC12CFE7C}" destId="{163230AF-50A4-478A-B313-1CD722D6CED7}" srcOrd="0" destOrd="0" presId="urn:microsoft.com/office/officeart/2005/8/layout/hProcess11"/>
    <dgm:cxn modelId="{6E0F8096-89D4-4572-969F-49DD9C02E6F5}" srcId="{B08A6AA3-1266-441C-9486-106F1850C0EF}" destId="{49783EFA-1DF7-4E3E-8787-CAF09EDC6DF8}" srcOrd="0" destOrd="0" parTransId="{F2F96AA8-66E3-451C-90F3-A11C210E6F0C}" sibTransId="{36371FAC-599A-4DAF-A4E4-CF6D90B6FC10}"/>
    <dgm:cxn modelId="{78FF139A-3DC3-4752-9AC9-11EC6BF448A4}" srcId="{397AD5AA-1F76-446F-BCBB-B5CBC12CFE7C}" destId="{B08A6AA3-1266-441C-9486-106F1850C0EF}" srcOrd="0" destOrd="0" parTransId="{DA17EBA2-938A-4339-AEFE-B42C2584B50A}" sibTransId="{238B7CEA-EED7-43FB-8DB3-045067707DD1}"/>
    <dgm:cxn modelId="{9A4865EF-44B2-43C7-87F8-E83A4F3C920A}" type="presOf" srcId="{B08A6AA3-1266-441C-9486-106F1850C0EF}" destId="{A5A5A427-C8B7-43D0-9B37-CD4F1457AFD0}" srcOrd="0" destOrd="0" presId="urn:microsoft.com/office/officeart/2005/8/layout/hProcess11"/>
    <dgm:cxn modelId="{3DF2E0C7-D0E5-4CA9-AC98-DD3A05421168}" type="presParOf" srcId="{163230AF-50A4-478A-B313-1CD722D6CED7}" destId="{C912B81E-3A05-4EC6-A0E5-84A4B7D104EE}" srcOrd="0" destOrd="0" presId="urn:microsoft.com/office/officeart/2005/8/layout/hProcess11"/>
    <dgm:cxn modelId="{301C858C-162D-4682-90C4-5EEBDEBD787A}" type="presParOf" srcId="{163230AF-50A4-478A-B313-1CD722D6CED7}" destId="{1CC1E1A9-5342-4F93-BA08-B1BDDCC2436D}" srcOrd="1" destOrd="0" presId="urn:microsoft.com/office/officeart/2005/8/layout/hProcess11"/>
    <dgm:cxn modelId="{D61B62BC-48DC-4DBE-B193-96E9C8B57264}" type="presParOf" srcId="{1CC1E1A9-5342-4F93-BA08-B1BDDCC2436D}" destId="{53210C22-90FB-476F-8470-8D6AC23C80C4}" srcOrd="0" destOrd="0" presId="urn:microsoft.com/office/officeart/2005/8/layout/hProcess11"/>
    <dgm:cxn modelId="{F32F7F68-0405-4919-881A-C38ACFDE29A1}" type="presParOf" srcId="{53210C22-90FB-476F-8470-8D6AC23C80C4}" destId="{A5A5A427-C8B7-43D0-9B37-CD4F1457AFD0}" srcOrd="0" destOrd="0" presId="urn:microsoft.com/office/officeart/2005/8/layout/hProcess11"/>
    <dgm:cxn modelId="{1D80573F-FF88-4DC6-8484-140F3C5ACC56}" type="presParOf" srcId="{53210C22-90FB-476F-8470-8D6AC23C80C4}" destId="{454A6ABD-9209-4AD3-8F61-A6C837896A79}" srcOrd="1" destOrd="0" presId="urn:microsoft.com/office/officeart/2005/8/layout/hProcess11"/>
    <dgm:cxn modelId="{FAE5D3E9-D702-49CF-9CCD-C9BE36001B62}" type="presParOf" srcId="{53210C22-90FB-476F-8470-8D6AC23C80C4}" destId="{BBD74E96-C113-4DFE-913A-0F8F361E7CBE}" srcOrd="2" destOrd="0" presId="urn:microsoft.com/office/officeart/2005/8/layout/hProcess11"/>
    <dgm:cxn modelId="{BED82B97-A20C-496C-9DE4-989A058713FE}" type="presParOf" srcId="{1CC1E1A9-5342-4F93-BA08-B1BDDCC2436D}" destId="{B11F6C6C-BD50-4264-A639-5945AF03C58B}" srcOrd="1" destOrd="0" presId="urn:microsoft.com/office/officeart/2005/8/layout/hProcess11"/>
    <dgm:cxn modelId="{13D074AD-3924-437F-9223-48FA6701C316}" type="presParOf" srcId="{1CC1E1A9-5342-4F93-BA08-B1BDDCC2436D}" destId="{F6E906F1-68C3-4901-8901-FA595A568B08}" srcOrd="2" destOrd="0" presId="urn:microsoft.com/office/officeart/2005/8/layout/hProcess11"/>
    <dgm:cxn modelId="{0FA63F13-FCF7-43AE-B857-B179A2361B0C}" type="presParOf" srcId="{F6E906F1-68C3-4901-8901-FA595A568B08}" destId="{2745832C-F4F7-4F5E-9DD0-7422C130B96F}" srcOrd="0" destOrd="0" presId="urn:microsoft.com/office/officeart/2005/8/layout/hProcess11"/>
    <dgm:cxn modelId="{34F55221-0F69-470A-9CF9-D5C0E576CF28}" type="presParOf" srcId="{F6E906F1-68C3-4901-8901-FA595A568B08}" destId="{27B9A4E8-AE19-4ED8-BC17-5506F31990C2}" srcOrd="1" destOrd="0" presId="urn:microsoft.com/office/officeart/2005/8/layout/hProcess11"/>
    <dgm:cxn modelId="{029E4558-2C8E-44D8-A9D9-CC6A3274130B}" type="presParOf" srcId="{F6E906F1-68C3-4901-8901-FA595A568B08}" destId="{A12428BA-76F9-4A93-8A00-98CF5CAF5B95}" srcOrd="2" destOrd="0" presId="urn:microsoft.com/office/officeart/2005/8/layout/hProcess11"/>
    <dgm:cxn modelId="{B92317D4-B7F4-4CF3-84B2-406149209AFF}" type="presParOf" srcId="{1CC1E1A9-5342-4F93-BA08-B1BDDCC2436D}" destId="{32292675-529D-4FEC-B6AC-A18C4A85E142}" srcOrd="3" destOrd="0" presId="urn:microsoft.com/office/officeart/2005/8/layout/hProcess11"/>
    <dgm:cxn modelId="{69327428-E1CC-4116-AF45-81F185011AE3}" type="presParOf" srcId="{1CC1E1A9-5342-4F93-BA08-B1BDDCC2436D}" destId="{396384D7-1FA5-49E8-B267-542E453B7E88}" srcOrd="4" destOrd="0" presId="urn:microsoft.com/office/officeart/2005/8/layout/hProcess11"/>
    <dgm:cxn modelId="{008067A0-883E-48F3-8698-E5967726F310}" type="presParOf" srcId="{396384D7-1FA5-49E8-B267-542E453B7E88}" destId="{E6B31032-BED3-4922-AFFB-DC6529E906CC}" srcOrd="0" destOrd="0" presId="urn:microsoft.com/office/officeart/2005/8/layout/hProcess11"/>
    <dgm:cxn modelId="{E48C692B-3FB5-4346-B718-08564C2D7ADE}" type="presParOf" srcId="{396384D7-1FA5-49E8-B267-542E453B7E88}" destId="{A883B2D7-D9CD-43AE-8840-D6C0F73C76E8}" srcOrd="1" destOrd="0" presId="urn:microsoft.com/office/officeart/2005/8/layout/hProcess11"/>
    <dgm:cxn modelId="{BB2B730F-AB97-4603-8F76-F4C91B1213DF}" type="presParOf" srcId="{396384D7-1FA5-49E8-B267-542E453B7E88}" destId="{5B26842C-616A-412D-94C6-C713C3BEBC2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AD5AA-1F76-446F-BCBB-B5CBC12CFE7C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98CB8-B088-4228-8384-8200A9D0C37C}">
      <dgm:prSet phldrT="[Text]" custT="1"/>
      <dgm:spPr/>
      <dgm:t>
        <a:bodyPr/>
        <a:lstStyle/>
        <a:p>
          <a:pPr algn="ctr"/>
          <a:r>
            <a:rPr lang="en-US" sz="1400" b="1" dirty="0"/>
            <a:t>Accept inputs</a:t>
          </a:r>
        </a:p>
      </dgm:t>
    </dgm:pt>
    <dgm:pt modelId="{409E8B4A-1B8E-447A-BA30-875AB94ADC50}" type="sibTrans" cxnId="{F8A81191-810B-40AE-B841-989BBD93B930}">
      <dgm:prSet/>
      <dgm:spPr/>
      <dgm:t>
        <a:bodyPr/>
        <a:lstStyle/>
        <a:p>
          <a:endParaRPr lang="en-US" sz="2000"/>
        </a:p>
      </dgm:t>
    </dgm:pt>
    <dgm:pt modelId="{D225AF0A-A277-43D3-854F-C073C491004C}" type="parTrans" cxnId="{F8A81191-810B-40AE-B841-989BBD93B930}">
      <dgm:prSet/>
      <dgm:spPr/>
      <dgm:t>
        <a:bodyPr/>
        <a:lstStyle/>
        <a:p>
          <a:endParaRPr lang="en-US" sz="2000"/>
        </a:p>
      </dgm:t>
    </dgm:pt>
    <dgm:pt modelId="{7F8687D1-9FFF-44AF-B8CD-DE864B87DFBD}">
      <dgm:prSet phldrT="[Text]" custT="1"/>
      <dgm:spPr/>
      <dgm:t>
        <a:bodyPr/>
        <a:lstStyle/>
        <a:p>
          <a:pPr algn="ctr"/>
          <a:r>
            <a:rPr lang="en-US" sz="1050" b="1" i="0" dirty="0"/>
            <a:t>Designing a web form that allows the user to input relevant data.</a:t>
          </a:r>
          <a:endParaRPr lang="en-US" sz="1050" b="1" dirty="0"/>
        </a:p>
      </dgm:t>
    </dgm:pt>
    <dgm:pt modelId="{146D2981-E4B3-479C-A3F3-2F86F58E4BF4}" type="sibTrans" cxnId="{BCA5D2C9-2FDC-497D-BD52-4C5E008BA89C}">
      <dgm:prSet/>
      <dgm:spPr/>
      <dgm:t>
        <a:bodyPr/>
        <a:lstStyle/>
        <a:p>
          <a:endParaRPr lang="en-US" sz="2000"/>
        </a:p>
      </dgm:t>
    </dgm:pt>
    <dgm:pt modelId="{767943CF-C982-4E31-88D6-029D2CFDA35A}" type="parTrans" cxnId="{BCA5D2C9-2FDC-497D-BD52-4C5E008BA89C}">
      <dgm:prSet/>
      <dgm:spPr/>
      <dgm:t>
        <a:bodyPr/>
        <a:lstStyle/>
        <a:p>
          <a:endParaRPr lang="en-US" sz="2000"/>
        </a:p>
      </dgm:t>
    </dgm:pt>
    <dgm:pt modelId="{029990E9-59A3-4500-97BE-C8489F154592}">
      <dgm:prSet phldrT="[Text]" custT="1"/>
      <dgm:spPr/>
      <dgm:t>
        <a:bodyPr/>
        <a:lstStyle/>
        <a:p>
          <a:pPr algn="ctr"/>
          <a:r>
            <a:rPr lang="en-US" sz="1400" b="1" dirty="0"/>
            <a:t>Preprocess inputs</a:t>
          </a:r>
        </a:p>
      </dgm:t>
    </dgm:pt>
    <dgm:pt modelId="{70D5DD92-D120-4BC5-9C56-609442C44841}" type="sibTrans" cxnId="{7B921219-3892-4DD0-BCCD-175D529706BC}">
      <dgm:prSet/>
      <dgm:spPr/>
      <dgm:t>
        <a:bodyPr/>
        <a:lstStyle/>
        <a:p>
          <a:endParaRPr lang="en-US" sz="2000"/>
        </a:p>
      </dgm:t>
    </dgm:pt>
    <dgm:pt modelId="{978E6853-57AF-45F0-B249-CCB9D07FFF2D}" type="parTrans" cxnId="{7B921219-3892-4DD0-BCCD-175D529706BC}">
      <dgm:prSet/>
      <dgm:spPr/>
      <dgm:t>
        <a:bodyPr/>
        <a:lstStyle/>
        <a:p>
          <a:endParaRPr lang="en-US" sz="2000"/>
        </a:p>
      </dgm:t>
    </dgm:pt>
    <dgm:pt modelId="{0A392143-721C-4BE4-A95D-9E380A41C28F}">
      <dgm:prSet phldrT="[Text]" custT="1"/>
      <dgm:spPr/>
      <dgm:t>
        <a:bodyPr/>
        <a:lstStyle/>
        <a:p>
          <a:pPr algn="ctr"/>
          <a:r>
            <a:rPr lang="en-US" sz="1050" b="1" dirty="0"/>
            <a:t>Converting the data to correct format and normalizing values as needed.</a:t>
          </a:r>
        </a:p>
      </dgm:t>
    </dgm:pt>
    <dgm:pt modelId="{17DD4C67-C847-4E7A-A068-CABEDFBB5C96}" type="sibTrans" cxnId="{51FDEFB5-2F64-42C5-A00C-59F08AD20F7B}">
      <dgm:prSet/>
      <dgm:spPr/>
      <dgm:t>
        <a:bodyPr/>
        <a:lstStyle/>
        <a:p>
          <a:endParaRPr lang="en-US" sz="2000"/>
        </a:p>
      </dgm:t>
    </dgm:pt>
    <dgm:pt modelId="{C3BB76AB-331E-4FCC-A90F-B3A616708CF3}" type="parTrans" cxnId="{51FDEFB5-2F64-42C5-A00C-59F08AD20F7B}">
      <dgm:prSet/>
      <dgm:spPr/>
      <dgm:t>
        <a:bodyPr/>
        <a:lstStyle/>
        <a:p>
          <a:endParaRPr lang="en-US" sz="2000"/>
        </a:p>
      </dgm:t>
    </dgm:pt>
    <dgm:pt modelId="{F6150ED1-4815-453C-AEF8-C84DF43C1492}">
      <dgm:prSet phldrT="[Text]" custT="1"/>
      <dgm:spPr/>
      <dgm:t>
        <a:bodyPr/>
        <a:lstStyle/>
        <a:p>
          <a:pPr algn="ctr"/>
          <a:r>
            <a:rPr lang="en-US" sz="1400" b="1" dirty="0"/>
            <a:t>Make predictions</a:t>
          </a:r>
        </a:p>
      </dgm:t>
    </dgm:pt>
    <dgm:pt modelId="{E0838EA7-9205-4E00-9854-53A1B7B54471}" type="sibTrans" cxnId="{46665670-EC3A-4401-857C-5D728280D728}">
      <dgm:prSet/>
      <dgm:spPr/>
      <dgm:t>
        <a:bodyPr/>
        <a:lstStyle/>
        <a:p>
          <a:endParaRPr lang="en-US" sz="2000"/>
        </a:p>
      </dgm:t>
    </dgm:pt>
    <dgm:pt modelId="{D1A4F1F3-50AC-4845-8B68-537AA1C5C2C9}" type="parTrans" cxnId="{46665670-EC3A-4401-857C-5D728280D728}">
      <dgm:prSet/>
      <dgm:spPr/>
      <dgm:t>
        <a:bodyPr/>
        <a:lstStyle/>
        <a:p>
          <a:endParaRPr lang="en-US" sz="2000"/>
        </a:p>
      </dgm:t>
    </dgm:pt>
    <dgm:pt modelId="{C738C200-25A3-440E-9336-3D1AF2852014}">
      <dgm:prSet phldrT="[Text]" custT="1"/>
      <dgm:spPr/>
      <dgm:t>
        <a:bodyPr/>
        <a:lstStyle/>
        <a:p>
          <a:pPr algn="ctr"/>
          <a:r>
            <a:rPr lang="en-US" sz="1050" b="1" dirty="0"/>
            <a:t>Using the  ML model to make predictions based on the processed inputs</a:t>
          </a:r>
        </a:p>
      </dgm:t>
    </dgm:pt>
    <dgm:pt modelId="{10F9F1DC-751C-4A73-ACD8-EDEB1B9580AC}" type="sibTrans" cxnId="{E5B59CEF-A1BE-47D6-A5B3-7D6CB840F58F}">
      <dgm:prSet/>
      <dgm:spPr/>
      <dgm:t>
        <a:bodyPr/>
        <a:lstStyle/>
        <a:p>
          <a:endParaRPr lang="en-US" sz="2000"/>
        </a:p>
      </dgm:t>
    </dgm:pt>
    <dgm:pt modelId="{09BA35EE-2B67-40B4-AC6E-B0CD26D2653D}" type="parTrans" cxnId="{E5B59CEF-A1BE-47D6-A5B3-7D6CB840F58F}">
      <dgm:prSet/>
      <dgm:spPr/>
      <dgm:t>
        <a:bodyPr/>
        <a:lstStyle/>
        <a:p>
          <a:endParaRPr lang="en-US" sz="2000"/>
        </a:p>
      </dgm:t>
    </dgm:pt>
    <dgm:pt modelId="{163230AF-50A4-478A-B313-1CD722D6CED7}" type="pres">
      <dgm:prSet presAssocID="{397AD5AA-1F76-446F-BCBB-B5CBC12CFE7C}" presName="Name0" presStyleCnt="0">
        <dgm:presLayoutVars>
          <dgm:dir/>
          <dgm:resizeHandles val="exact"/>
        </dgm:presLayoutVars>
      </dgm:prSet>
      <dgm:spPr/>
    </dgm:pt>
    <dgm:pt modelId="{C912B81E-3A05-4EC6-A0E5-84A4B7D104EE}" type="pres">
      <dgm:prSet presAssocID="{397AD5AA-1F76-446F-BCBB-B5CBC12CFE7C}" presName="arrow" presStyleLbl="bgShp" presStyleIdx="0" presStyleCnt="1"/>
      <dgm:spPr/>
    </dgm:pt>
    <dgm:pt modelId="{1CC1E1A9-5342-4F93-BA08-B1BDDCC2436D}" type="pres">
      <dgm:prSet presAssocID="{397AD5AA-1F76-446F-BCBB-B5CBC12CFE7C}" presName="points" presStyleCnt="0"/>
      <dgm:spPr/>
    </dgm:pt>
    <dgm:pt modelId="{790AED8D-987E-4032-A99D-871FE5D6A686}" type="pres">
      <dgm:prSet presAssocID="{EAC98CB8-B088-4228-8384-8200A9D0C37C}" presName="compositeA" presStyleCnt="0"/>
      <dgm:spPr/>
    </dgm:pt>
    <dgm:pt modelId="{E6D4D12F-28A9-4AF9-9BFC-15775F5F5968}" type="pres">
      <dgm:prSet presAssocID="{EAC98CB8-B088-4228-8384-8200A9D0C37C}" presName="textA" presStyleLbl="revTx" presStyleIdx="0" presStyleCnt="3">
        <dgm:presLayoutVars>
          <dgm:bulletEnabled val="1"/>
        </dgm:presLayoutVars>
      </dgm:prSet>
      <dgm:spPr/>
    </dgm:pt>
    <dgm:pt modelId="{263F976F-9B1F-4D82-A297-495D704EC3B7}" type="pres">
      <dgm:prSet presAssocID="{EAC98CB8-B088-4228-8384-8200A9D0C37C}" presName="circleA" presStyleLbl="node1" presStyleIdx="0" presStyleCnt="3"/>
      <dgm:spPr/>
    </dgm:pt>
    <dgm:pt modelId="{E68441F6-BBF5-46EB-81AB-FB114C096C1B}" type="pres">
      <dgm:prSet presAssocID="{EAC98CB8-B088-4228-8384-8200A9D0C37C}" presName="spaceA" presStyleCnt="0"/>
      <dgm:spPr/>
    </dgm:pt>
    <dgm:pt modelId="{718FE5DD-39BB-42B9-8FF2-7A3104689D87}" type="pres">
      <dgm:prSet presAssocID="{409E8B4A-1B8E-447A-BA30-875AB94ADC50}" presName="space" presStyleCnt="0"/>
      <dgm:spPr/>
    </dgm:pt>
    <dgm:pt modelId="{6F9EEFEA-C1CD-4949-B6AA-8E1C505FD967}" type="pres">
      <dgm:prSet presAssocID="{029990E9-59A3-4500-97BE-C8489F154592}" presName="compositeB" presStyleCnt="0"/>
      <dgm:spPr/>
    </dgm:pt>
    <dgm:pt modelId="{4A40FEAE-912C-4182-9E86-B88F0F91582B}" type="pres">
      <dgm:prSet presAssocID="{029990E9-59A3-4500-97BE-C8489F154592}" presName="textB" presStyleLbl="revTx" presStyleIdx="1" presStyleCnt="3">
        <dgm:presLayoutVars>
          <dgm:bulletEnabled val="1"/>
        </dgm:presLayoutVars>
      </dgm:prSet>
      <dgm:spPr/>
    </dgm:pt>
    <dgm:pt modelId="{9B317E83-5923-49DD-BF16-8A409A1938EE}" type="pres">
      <dgm:prSet presAssocID="{029990E9-59A3-4500-97BE-C8489F154592}" presName="circleB" presStyleLbl="node1" presStyleIdx="1" presStyleCnt="3"/>
      <dgm:spPr/>
    </dgm:pt>
    <dgm:pt modelId="{5250F1B9-74EE-43A5-8C0E-C20BC260C450}" type="pres">
      <dgm:prSet presAssocID="{029990E9-59A3-4500-97BE-C8489F154592}" presName="spaceB" presStyleCnt="0"/>
      <dgm:spPr/>
    </dgm:pt>
    <dgm:pt modelId="{014ADEB7-3635-45EF-8132-F1EDB56310DA}" type="pres">
      <dgm:prSet presAssocID="{70D5DD92-D120-4BC5-9C56-609442C44841}" presName="space" presStyleCnt="0"/>
      <dgm:spPr/>
    </dgm:pt>
    <dgm:pt modelId="{97A8B42C-3240-4ED8-ABF1-F7D63F8D647C}" type="pres">
      <dgm:prSet presAssocID="{F6150ED1-4815-453C-AEF8-C84DF43C1492}" presName="compositeA" presStyleCnt="0"/>
      <dgm:spPr/>
    </dgm:pt>
    <dgm:pt modelId="{9BB57C69-6C9D-450E-8426-BD5D95F118FB}" type="pres">
      <dgm:prSet presAssocID="{F6150ED1-4815-453C-AEF8-C84DF43C1492}" presName="textA" presStyleLbl="revTx" presStyleIdx="2" presStyleCnt="3">
        <dgm:presLayoutVars>
          <dgm:bulletEnabled val="1"/>
        </dgm:presLayoutVars>
      </dgm:prSet>
      <dgm:spPr/>
    </dgm:pt>
    <dgm:pt modelId="{C9820644-C23F-4DC8-A15B-1A9ED6214D75}" type="pres">
      <dgm:prSet presAssocID="{F6150ED1-4815-453C-AEF8-C84DF43C1492}" presName="circleA" presStyleLbl="node1" presStyleIdx="2" presStyleCnt="3"/>
      <dgm:spPr/>
    </dgm:pt>
    <dgm:pt modelId="{FEA6BCE7-7002-4956-9B9C-6784595F03FB}" type="pres">
      <dgm:prSet presAssocID="{F6150ED1-4815-453C-AEF8-C84DF43C1492}" presName="spaceA" presStyleCnt="0"/>
      <dgm:spPr/>
    </dgm:pt>
  </dgm:ptLst>
  <dgm:cxnLst>
    <dgm:cxn modelId="{7B921219-3892-4DD0-BCCD-175D529706BC}" srcId="{397AD5AA-1F76-446F-BCBB-B5CBC12CFE7C}" destId="{029990E9-59A3-4500-97BE-C8489F154592}" srcOrd="1" destOrd="0" parTransId="{978E6853-57AF-45F0-B249-CCB9D07FFF2D}" sibTransId="{70D5DD92-D120-4BC5-9C56-609442C44841}"/>
    <dgm:cxn modelId="{7BFEEC3D-DCD5-4B96-9213-EFAFD6BB8E9C}" type="presOf" srcId="{7F8687D1-9FFF-44AF-B8CD-DE864B87DFBD}" destId="{E6D4D12F-28A9-4AF9-9BFC-15775F5F5968}" srcOrd="0" destOrd="1" presId="urn:microsoft.com/office/officeart/2005/8/layout/hProcess11"/>
    <dgm:cxn modelId="{2F49EA65-8482-4DA3-951A-B0F6B43E7F5E}" type="presOf" srcId="{0A392143-721C-4BE4-A95D-9E380A41C28F}" destId="{4A40FEAE-912C-4182-9E86-B88F0F91582B}" srcOrd="0" destOrd="1" presId="urn:microsoft.com/office/officeart/2005/8/layout/hProcess11"/>
    <dgm:cxn modelId="{BDC52266-79B7-4964-8F41-014B014A20E4}" type="presOf" srcId="{EAC98CB8-B088-4228-8384-8200A9D0C37C}" destId="{E6D4D12F-28A9-4AF9-9BFC-15775F5F5968}" srcOrd="0" destOrd="0" presId="urn:microsoft.com/office/officeart/2005/8/layout/hProcess11"/>
    <dgm:cxn modelId="{46665670-EC3A-4401-857C-5D728280D728}" srcId="{397AD5AA-1F76-446F-BCBB-B5CBC12CFE7C}" destId="{F6150ED1-4815-453C-AEF8-C84DF43C1492}" srcOrd="2" destOrd="0" parTransId="{D1A4F1F3-50AC-4845-8B68-537AA1C5C2C9}" sibTransId="{E0838EA7-9205-4E00-9854-53A1B7B54471}"/>
    <dgm:cxn modelId="{9E54BA7D-ACD7-48CE-B73D-07CCAC1898ED}" type="presOf" srcId="{F6150ED1-4815-453C-AEF8-C84DF43C1492}" destId="{9BB57C69-6C9D-450E-8426-BD5D95F118FB}" srcOrd="0" destOrd="0" presId="urn:microsoft.com/office/officeart/2005/8/layout/hProcess11"/>
    <dgm:cxn modelId="{F8A81191-810B-40AE-B841-989BBD93B930}" srcId="{397AD5AA-1F76-446F-BCBB-B5CBC12CFE7C}" destId="{EAC98CB8-B088-4228-8384-8200A9D0C37C}" srcOrd="0" destOrd="0" parTransId="{D225AF0A-A277-43D3-854F-C073C491004C}" sibTransId="{409E8B4A-1B8E-447A-BA30-875AB94ADC50}"/>
    <dgm:cxn modelId="{F19EBE95-B890-43D0-AFE0-DD513AFD5BE9}" type="presOf" srcId="{397AD5AA-1F76-446F-BCBB-B5CBC12CFE7C}" destId="{163230AF-50A4-478A-B313-1CD722D6CED7}" srcOrd="0" destOrd="0" presId="urn:microsoft.com/office/officeart/2005/8/layout/hProcess11"/>
    <dgm:cxn modelId="{51FDEFB5-2F64-42C5-A00C-59F08AD20F7B}" srcId="{029990E9-59A3-4500-97BE-C8489F154592}" destId="{0A392143-721C-4BE4-A95D-9E380A41C28F}" srcOrd="0" destOrd="0" parTransId="{C3BB76AB-331E-4FCC-A90F-B3A616708CF3}" sibTransId="{17DD4C67-C847-4E7A-A068-CABEDFBB5C96}"/>
    <dgm:cxn modelId="{1AB2F2C8-0B1D-492A-96BB-7B7843E99423}" type="presOf" srcId="{029990E9-59A3-4500-97BE-C8489F154592}" destId="{4A40FEAE-912C-4182-9E86-B88F0F91582B}" srcOrd="0" destOrd="0" presId="urn:microsoft.com/office/officeart/2005/8/layout/hProcess11"/>
    <dgm:cxn modelId="{BCA5D2C9-2FDC-497D-BD52-4C5E008BA89C}" srcId="{EAC98CB8-B088-4228-8384-8200A9D0C37C}" destId="{7F8687D1-9FFF-44AF-B8CD-DE864B87DFBD}" srcOrd="0" destOrd="0" parTransId="{767943CF-C982-4E31-88D6-029D2CFDA35A}" sibTransId="{146D2981-E4B3-479C-A3F3-2F86F58E4BF4}"/>
    <dgm:cxn modelId="{E5B59CEF-A1BE-47D6-A5B3-7D6CB840F58F}" srcId="{F6150ED1-4815-453C-AEF8-C84DF43C1492}" destId="{C738C200-25A3-440E-9336-3D1AF2852014}" srcOrd="0" destOrd="0" parTransId="{09BA35EE-2B67-40B4-AC6E-B0CD26D2653D}" sibTransId="{10F9F1DC-751C-4A73-ACD8-EDEB1B9580AC}"/>
    <dgm:cxn modelId="{B20284FC-EE79-41E7-AEEC-9FDA2F5D4013}" type="presOf" srcId="{C738C200-25A3-440E-9336-3D1AF2852014}" destId="{9BB57C69-6C9D-450E-8426-BD5D95F118FB}" srcOrd="0" destOrd="1" presId="urn:microsoft.com/office/officeart/2005/8/layout/hProcess11"/>
    <dgm:cxn modelId="{3DF2E0C7-D0E5-4CA9-AC98-DD3A05421168}" type="presParOf" srcId="{163230AF-50A4-478A-B313-1CD722D6CED7}" destId="{C912B81E-3A05-4EC6-A0E5-84A4B7D104EE}" srcOrd="0" destOrd="0" presId="urn:microsoft.com/office/officeart/2005/8/layout/hProcess11"/>
    <dgm:cxn modelId="{301C858C-162D-4682-90C4-5EEBDEBD787A}" type="presParOf" srcId="{163230AF-50A4-478A-B313-1CD722D6CED7}" destId="{1CC1E1A9-5342-4F93-BA08-B1BDDCC2436D}" srcOrd="1" destOrd="0" presId="urn:microsoft.com/office/officeart/2005/8/layout/hProcess11"/>
    <dgm:cxn modelId="{32EACF45-C11B-4534-A780-BB45F19E7302}" type="presParOf" srcId="{1CC1E1A9-5342-4F93-BA08-B1BDDCC2436D}" destId="{790AED8D-987E-4032-A99D-871FE5D6A686}" srcOrd="0" destOrd="0" presId="urn:microsoft.com/office/officeart/2005/8/layout/hProcess11"/>
    <dgm:cxn modelId="{E5D37B95-681E-495D-8BE2-B20F878895D0}" type="presParOf" srcId="{790AED8D-987E-4032-A99D-871FE5D6A686}" destId="{E6D4D12F-28A9-4AF9-9BFC-15775F5F5968}" srcOrd="0" destOrd="0" presId="urn:microsoft.com/office/officeart/2005/8/layout/hProcess11"/>
    <dgm:cxn modelId="{081AD898-A7BF-4A76-9B68-63D69316F607}" type="presParOf" srcId="{790AED8D-987E-4032-A99D-871FE5D6A686}" destId="{263F976F-9B1F-4D82-A297-495D704EC3B7}" srcOrd="1" destOrd="0" presId="urn:microsoft.com/office/officeart/2005/8/layout/hProcess11"/>
    <dgm:cxn modelId="{0B9D851E-1124-40B4-A998-31D8C91D8C68}" type="presParOf" srcId="{790AED8D-987E-4032-A99D-871FE5D6A686}" destId="{E68441F6-BBF5-46EB-81AB-FB114C096C1B}" srcOrd="2" destOrd="0" presId="urn:microsoft.com/office/officeart/2005/8/layout/hProcess11"/>
    <dgm:cxn modelId="{EE750FCC-FD93-4F4A-9C5D-1BA1C9078FF2}" type="presParOf" srcId="{1CC1E1A9-5342-4F93-BA08-B1BDDCC2436D}" destId="{718FE5DD-39BB-42B9-8FF2-7A3104689D87}" srcOrd="1" destOrd="0" presId="urn:microsoft.com/office/officeart/2005/8/layout/hProcess11"/>
    <dgm:cxn modelId="{62D38CC9-CB45-410E-8A02-1D9B672967E6}" type="presParOf" srcId="{1CC1E1A9-5342-4F93-BA08-B1BDDCC2436D}" destId="{6F9EEFEA-C1CD-4949-B6AA-8E1C505FD967}" srcOrd="2" destOrd="0" presId="urn:microsoft.com/office/officeart/2005/8/layout/hProcess11"/>
    <dgm:cxn modelId="{868BED0A-A60A-40AF-A337-DE300ACD5646}" type="presParOf" srcId="{6F9EEFEA-C1CD-4949-B6AA-8E1C505FD967}" destId="{4A40FEAE-912C-4182-9E86-B88F0F91582B}" srcOrd="0" destOrd="0" presId="urn:microsoft.com/office/officeart/2005/8/layout/hProcess11"/>
    <dgm:cxn modelId="{705F433B-E3DE-44C9-AAC8-3A9049A15677}" type="presParOf" srcId="{6F9EEFEA-C1CD-4949-B6AA-8E1C505FD967}" destId="{9B317E83-5923-49DD-BF16-8A409A1938EE}" srcOrd="1" destOrd="0" presId="urn:microsoft.com/office/officeart/2005/8/layout/hProcess11"/>
    <dgm:cxn modelId="{8059CCD9-85CF-4421-B291-A86A476DAA8E}" type="presParOf" srcId="{6F9EEFEA-C1CD-4949-B6AA-8E1C505FD967}" destId="{5250F1B9-74EE-43A5-8C0E-C20BC260C450}" srcOrd="2" destOrd="0" presId="urn:microsoft.com/office/officeart/2005/8/layout/hProcess11"/>
    <dgm:cxn modelId="{CE56F8AC-94BC-422F-B552-8A722EA22ECC}" type="presParOf" srcId="{1CC1E1A9-5342-4F93-BA08-B1BDDCC2436D}" destId="{014ADEB7-3635-45EF-8132-F1EDB56310DA}" srcOrd="3" destOrd="0" presId="urn:microsoft.com/office/officeart/2005/8/layout/hProcess11"/>
    <dgm:cxn modelId="{F4F5EC7C-6F7E-41F8-8E9A-2DF59CE1A4EE}" type="presParOf" srcId="{1CC1E1A9-5342-4F93-BA08-B1BDDCC2436D}" destId="{97A8B42C-3240-4ED8-ABF1-F7D63F8D647C}" srcOrd="4" destOrd="0" presId="urn:microsoft.com/office/officeart/2005/8/layout/hProcess11"/>
    <dgm:cxn modelId="{8E557FCF-AAAC-437E-B302-1518EDFAAAC9}" type="presParOf" srcId="{97A8B42C-3240-4ED8-ABF1-F7D63F8D647C}" destId="{9BB57C69-6C9D-450E-8426-BD5D95F118FB}" srcOrd="0" destOrd="0" presId="urn:microsoft.com/office/officeart/2005/8/layout/hProcess11"/>
    <dgm:cxn modelId="{E8C7AECA-B4EE-4C71-A446-A7820A7A4487}" type="presParOf" srcId="{97A8B42C-3240-4ED8-ABF1-F7D63F8D647C}" destId="{C9820644-C23F-4DC8-A15B-1A9ED6214D75}" srcOrd="1" destOrd="0" presId="urn:microsoft.com/office/officeart/2005/8/layout/hProcess11"/>
    <dgm:cxn modelId="{B420F585-FC71-4EF8-BC7F-A1AFD12DCBD7}" type="presParOf" srcId="{97A8B42C-3240-4ED8-ABF1-F7D63F8D647C}" destId="{FEA6BCE7-7002-4956-9B9C-6784595F03F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7AD5AA-1F76-446F-BCBB-B5CBC12CFE7C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7F653-9E2D-4F7D-9967-DF5C8FC5F6B9}">
      <dgm:prSet phldrT="[Text]" custT="1"/>
      <dgm:spPr/>
      <dgm:t>
        <a:bodyPr/>
        <a:lstStyle/>
        <a:p>
          <a:pPr algn="ctr"/>
          <a:r>
            <a:rPr lang="en-US" sz="1400" b="1" dirty="0"/>
            <a:t>Return results</a:t>
          </a:r>
        </a:p>
      </dgm:t>
    </dgm:pt>
    <dgm:pt modelId="{8FDE135A-F0F5-4112-8B2E-404262F25EB0}" type="parTrans" cxnId="{2CA142BE-8AAD-46FA-BC17-4F6675410FC2}">
      <dgm:prSet/>
      <dgm:spPr/>
      <dgm:t>
        <a:bodyPr/>
        <a:lstStyle/>
        <a:p>
          <a:endParaRPr lang="en-US" sz="2000"/>
        </a:p>
      </dgm:t>
    </dgm:pt>
    <dgm:pt modelId="{61E65A17-F2F8-462A-993B-F139BDEDA182}" type="sibTrans" cxnId="{2CA142BE-8AAD-46FA-BC17-4F6675410FC2}">
      <dgm:prSet/>
      <dgm:spPr/>
      <dgm:t>
        <a:bodyPr/>
        <a:lstStyle/>
        <a:p>
          <a:endParaRPr lang="en-US" sz="2000"/>
        </a:p>
      </dgm:t>
    </dgm:pt>
    <dgm:pt modelId="{5C478342-FDD3-4511-A1A9-B99B7FE1FE98}">
      <dgm:prSet phldrT="[Text]" custT="1"/>
      <dgm:spPr/>
      <dgm:t>
        <a:bodyPr/>
        <a:lstStyle/>
        <a:p>
          <a:pPr algn="ctr"/>
          <a:r>
            <a:rPr lang="en-US" sz="1400" b="1" dirty="0"/>
            <a:t>Save results in the database.</a:t>
          </a:r>
        </a:p>
      </dgm:t>
    </dgm:pt>
    <dgm:pt modelId="{BCB376B5-08D5-48E2-B0AE-95F678A51EF6}" type="parTrans" cxnId="{1154D660-3C9B-4C82-A94D-1B83A5E0A10B}">
      <dgm:prSet/>
      <dgm:spPr/>
      <dgm:t>
        <a:bodyPr/>
        <a:lstStyle/>
        <a:p>
          <a:endParaRPr lang="en-US" sz="2000"/>
        </a:p>
      </dgm:t>
    </dgm:pt>
    <dgm:pt modelId="{BFC7E4AB-FBBE-4A33-986A-DD73DF7E91C0}" type="sibTrans" cxnId="{1154D660-3C9B-4C82-A94D-1B83A5E0A10B}">
      <dgm:prSet/>
      <dgm:spPr/>
      <dgm:t>
        <a:bodyPr/>
        <a:lstStyle/>
        <a:p>
          <a:endParaRPr lang="en-US" sz="2000"/>
        </a:p>
      </dgm:t>
    </dgm:pt>
    <dgm:pt modelId="{335B0803-63A8-4E10-8424-1F081847B492}">
      <dgm:prSet phldrT="[Text]" custT="1"/>
      <dgm:spPr/>
      <dgm:t>
        <a:bodyPr/>
        <a:lstStyle/>
        <a:p>
          <a:pPr algn="ctr"/>
          <a:r>
            <a:rPr lang="en-US" sz="1050" b="1" dirty="0"/>
            <a:t>Returning the results to the user through a web Interface.</a:t>
          </a:r>
        </a:p>
      </dgm:t>
    </dgm:pt>
    <dgm:pt modelId="{C589E17D-D7AF-4564-83B7-A1653A4A6371}" type="parTrans" cxnId="{F03EE2A8-6FC5-425C-9727-1F5CBCA33977}">
      <dgm:prSet/>
      <dgm:spPr/>
      <dgm:t>
        <a:bodyPr/>
        <a:lstStyle/>
        <a:p>
          <a:endParaRPr lang="en-US" sz="2000"/>
        </a:p>
      </dgm:t>
    </dgm:pt>
    <dgm:pt modelId="{E9AD2DF1-1AAE-436D-86D1-4F1ED0347764}" type="sibTrans" cxnId="{F03EE2A8-6FC5-425C-9727-1F5CBCA33977}">
      <dgm:prSet/>
      <dgm:spPr/>
      <dgm:t>
        <a:bodyPr/>
        <a:lstStyle/>
        <a:p>
          <a:endParaRPr lang="en-US" sz="2000"/>
        </a:p>
      </dgm:t>
    </dgm:pt>
    <dgm:pt modelId="{847B87E9-57CC-4615-BB24-08A2BE36BBF3}">
      <dgm:prSet phldrT="[Text]" custT="1"/>
      <dgm:spPr/>
      <dgm:t>
        <a:bodyPr/>
        <a:lstStyle/>
        <a:p>
          <a:pPr algn="ctr"/>
          <a:r>
            <a:rPr lang="en-US" sz="1050" b="1" dirty="0"/>
            <a:t>Saving the inputs and results to a database.</a:t>
          </a:r>
        </a:p>
      </dgm:t>
    </dgm:pt>
    <dgm:pt modelId="{D5270182-6423-4CC4-9047-FED6C2C45745}" type="parTrans" cxnId="{7C44D0E2-0CC6-4D95-92B3-798C651442C8}">
      <dgm:prSet/>
      <dgm:spPr/>
      <dgm:t>
        <a:bodyPr/>
        <a:lstStyle/>
        <a:p>
          <a:endParaRPr lang="en-US" sz="2000"/>
        </a:p>
      </dgm:t>
    </dgm:pt>
    <dgm:pt modelId="{1E5F7A2C-22A7-43FF-9B4D-9515AE7CB3DD}" type="sibTrans" cxnId="{7C44D0E2-0CC6-4D95-92B3-798C651442C8}">
      <dgm:prSet/>
      <dgm:spPr/>
      <dgm:t>
        <a:bodyPr/>
        <a:lstStyle/>
        <a:p>
          <a:endParaRPr lang="en-US" sz="2000"/>
        </a:p>
      </dgm:t>
    </dgm:pt>
    <dgm:pt modelId="{163230AF-50A4-478A-B313-1CD722D6CED7}" type="pres">
      <dgm:prSet presAssocID="{397AD5AA-1F76-446F-BCBB-B5CBC12CFE7C}" presName="Name0" presStyleCnt="0">
        <dgm:presLayoutVars>
          <dgm:dir/>
          <dgm:resizeHandles val="exact"/>
        </dgm:presLayoutVars>
      </dgm:prSet>
      <dgm:spPr/>
    </dgm:pt>
    <dgm:pt modelId="{C912B81E-3A05-4EC6-A0E5-84A4B7D104EE}" type="pres">
      <dgm:prSet presAssocID="{397AD5AA-1F76-446F-BCBB-B5CBC12CFE7C}" presName="arrow" presStyleLbl="bgShp" presStyleIdx="0" presStyleCnt="1"/>
      <dgm:spPr/>
    </dgm:pt>
    <dgm:pt modelId="{1CC1E1A9-5342-4F93-BA08-B1BDDCC2436D}" type="pres">
      <dgm:prSet presAssocID="{397AD5AA-1F76-446F-BCBB-B5CBC12CFE7C}" presName="points" presStyleCnt="0"/>
      <dgm:spPr/>
    </dgm:pt>
    <dgm:pt modelId="{E86771E0-1173-4B81-9788-4BE450EA3DE2}" type="pres">
      <dgm:prSet presAssocID="{C8B7F653-9E2D-4F7D-9967-DF5C8FC5F6B9}" presName="compositeA" presStyleCnt="0"/>
      <dgm:spPr/>
    </dgm:pt>
    <dgm:pt modelId="{899F6CA1-B10A-44CD-8558-B61DA400E453}" type="pres">
      <dgm:prSet presAssocID="{C8B7F653-9E2D-4F7D-9967-DF5C8FC5F6B9}" presName="textA" presStyleLbl="revTx" presStyleIdx="0" presStyleCnt="2">
        <dgm:presLayoutVars>
          <dgm:bulletEnabled val="1"/>
        </dgm:presLayoutVars>
      </dgm:prSet>
      <dgm:spPr/>
    </dgm:pt>
    <dgm:pt modelId="{84E7C36E-2FD1-426F-AD0D-ADD290F5E768}" type="pres">
      <dgm:prSet presAssocID="{C8B7F653-9E2D-4F7D-9967-DF5C8FC5F6B9}" presName="circleA" presStyleLbl="node1" presStyleIdx="0" presStyleCnt="2"/>
      <dgm:spPr/>
    </dgm:pt>
    <dgm:pt modelId="{DD3591BB-4157-4362-AEC9-2DD50BFC8DD0}" type="pres">
      <dgm:prSet presAssocID="{C8B7F653-9E2D-4F7D-9967-DF5C8FC5F6B9}" presName="spaceA" presStyleCnt="0"/>
      <dgm:spPr/>
    </dgm:pt>
    <dgm:pt modelId="{8AF3F5E9-94F4-44D7-95E7-FC6B5CD3638E}" type="pres">
      <dgm:prSet presAssocID="{61E65A17-F2F8-462A-993B-F139BDEDA182}" presName="space" presStyleCnt="0"/>
      <dgm:spPr/>
    </dgm:pt>
    <dgm:pt modelId="{47C13D14-461E-4E77-B7A5-ADEB8AAC4680}" type="pres">
      <dgm:prSet presAssocID="{5C478342-FDD3-4511-A1A9-B99B7FE1FE98}" presName="compositeB" presStyleCnt="0"/>
      <dgm:spPr/>
    </dgm:pt>
    <dgm:pt modelId="{DF9A4448-DCF3-46E3-940B-FC83F732BE8B}" type="pres">
      <dgm:prSet presAssocID="{5C478342-FDD3-4511-A1A9-B99B7FE1FE98}" presName="textB" presStyleLbl="revTx" presStyleIdx="1" presStyleCnt="2">
        <dgm:presLayoutVars>
          <dgm:bulletEnabled val="1"/>
        </dgm:presLayoutVars>
      </dgm:prSet>
      <dgm:spPr/>
    </dgm:pt>
    <dgm:pt modelId="{73192356-B164-409C-9D1D-5EE05FC88F4B}" type="pres">
      <dgm:prSet presAssocID="{5C478342-FDD3-4511-A1A9-B99B7FE1FE98}" presName="circleB" presStyleLbl="node1" presStyleIdx="1" presStyleCnt="2"/>
      <dgm:spPr/>
    </dgm:pt>
    <dgm:pt modelId="{1C4FC0E0-54EC-4DC0-989F-0B3E0BCEEFE8}" type="pres">
      <dgm:prSet presAssocID="{5C478342-FDD3-4511-A1A9-B99B7FE1FE98}" presName="spaceB" presStyleCnt="0"/>
      <dgm:spPr/>
    </dgm:pt>
  </dgm:ptLst>
  <dgm:cxnLst>
    <dgm:cxn modelId="{95CCA81D-138D-4434-A2AE-E385713BCA05}" type="presOf" srcId="{C8B7F653-9E2D-4F7D-9967-DF5C8FC5F6B9}" destId="{899F6CA1-B10A-44CD-8558-B61DA400E453}" srcOrd="0" destOrd="0" presId="urn:microsoft.com/office/officeart/2005/8/layout/hProcess11"/>
    <dgm:cxn modelId="{1154D660-3C9B-4C82-A94D-1B83A5E0A10B}" srcId="{397AD5AA-1F76-446F-BCBB-B5CBC12CFE7C}" destId="{5C478342-FDD3-4511-A1A9-B99B7FE1FE98}" srcOrd="1" destOrd="0" parTransId="{BCB376B5-08D5-48E2-B0AE-95F678A51EF6}" sibTransId="{BFC7E4AB-FBBE-4A33-986A-DD73DF7E91C0}"/>
    <dgm:cxn modelId="{D822FB74-2EE7-4C23-A57D-57BD18427460}" type="presOf" srcId="{847B87E9-57CC-4615-BB24-08A2BE36BBF3}" destId="{DF9A4448-DCF3-46E3-940B-FC83F732BE8B}" srcOrd="0" destOrd="1" presId="urn:microsoft.com/office/officeart/2005/8/layout/hProcess11"/>
    <dgm:cxn modelId="{E071AE79-8F5B-464C-B5A8-34DC68D41A6A}" type="presOf" srcId="{335B0803-63A8-4E10-8424-1F081847B492}" destId="{899F6CA1-B10A-44CD-8558-B61DA400E453}" srcOrd="0" destOrd="1" presId="urn:microsoft.com/office/officeart/2005/8/layout/hProcess11"/>
    <dgm:cxn modelId="{F19EBE95-B890-43D0-AFE0-DD513AFD5BE9}" type="presOf" srcId="{397AD5AA-1F76-446F-BCBB-B5CBC12CFE7C}" destId="{163230AF-50A4-478A-B313-1CD722D6CED7}" srcOrd="0" destOrd="0" presId="urn:microsoft.com/office/officeart/2005/8/layout/hProcess11"/>
    <dgm:cxn modelId="{F03EE2A8-6FC5-425C-9727-1F5CBCA33977}" srcId="{C8B7F653-9E2D-4F7D-9967-DF5C8FC5F6B9}" destId="{335B0803-63A8-4E10-8424-1F081847B492}" srcOrd="0" destOrd="0" parTransId="{C589E17D-D7AF-4564-83B7-A1653A4A6371}" sibTransId="{E9AD2DF1-1AAE-436D-86D1-4F1ED0347764}"/>
    <dgm:cxn modelId="{2CA142BE-8AAD-46FA-BC17-4F6675410FC2}" srcId="{397AD5AA-1F76-446F-BCBB-B5CBC12CFE7C}" destId="{C8B7F653-9E2D-4F7D-9967-DF5C8FC5F6B9}" srcOrd="0" destOrd="0" parTransId="{8FDE135A-F0F5-4112-8B2E-404262F25EB0}" sibTransId="{61E65A17-F2F8-462A-993B-F139BDEDA182}"/>
    <dgm:cxn modelId="{090C11DF-4AD5-4382-B970-0C04CF21C3C3}" type="presOf" srcId="{5C478342-FDD3-4511-A1A9-B99B7FE1FE98}" destId="{DF9A4448-DCF3-46E3-940B-FC83F732BE8B}" srcOrd="0" destOrd="0" presId="urn:microsoft.com/office/officeart/2005/8/layout/hProcess11"/>
    <dgm:cxn modelId="{7C44D0E2-0CC6-4D95-92B3-798C651442C8}" srcId="{5C478342-FDD3-4511-A1A9-B99B7FE1FE98}" destId="{847B87E9-57CC-4615-BB24-08A2BE36BBF3}" srcOrd="0" destOrd="0" parTransId="{D5270182-6423-4CC4-9047-FED6C2C45745}" sibTransId="{1E5F7A2C-22A7-43FF-9B4D-9515AE7CB3DD}"/>
    <dgm:cxn modelId="{3DF2E0C7-D0E5-4CA9-AC98-DD3A05421168}" type="presParOf" srcId="{163230AF-50A4-478A-B313-1CD722D6CED7}" destId="{C912B81E-3A05-4EC6-A0E5-84A4B7D104EE}" srcOrd="0" destOrd="0" presId="urn:microsoft.com/office/officeart/2005/8/layout/hProcess11"/>
    <dgm:cxn modelId="{301C858C-162D-4682-90C4-5EEBDEBD787A}" type="presParOf" srcId="{163230AF-50A4-478A-B313-1CD722D6CED7}" destId="{1CC1E1A9-5342-4F93-BA08-B1BDDCC2436D}" srcOrd="1" destOrd="0" presId="urn:microsoft.com/office/officeart/2005/8/layout/hProcess11"/>
    <dgm:cxn modelId="{4891B3D8-1693-4E08-ACBD-8EF8860A1560}" type="presParOf" srcId="{1CC1E1A9-5342-4F93-BA08-B1BDDCC2436D}" destId="{E86771E0-1173-4B81-9788-4BE450EA3DE2}" srcOrd="0" destOrd="0" presId="urn:microsoft.com/office/officeart/2005/8/layout/hProcess11"/>
    <dgm:cxn modelId="{8CF897C9-1C79-488A-B195-8CCD22BA8E62}" type="presParOf" srcId="{E86771E0-1173-4B81-9788-4BE450EA3DE2}" destId="{899F6CA1-B10A-44CD-8558-B61DA400E453}" srcOrd="0" destOrd="0" presId="urn:microsoft.com/office/officeart/2005/8/layout/hProcess11"/>
    <dgm:cxn modelId="{CE89E41C-A8AF-48AE-A836-DFEA171EC223}" type="presParOf" srcId="{E86771E0-1173-4B81-9788-4BE450EA3DE2}" destId="{84E7C36E-2FD1-426F-AD0D-ADD290F5E768}" srcOrd="1" destOrd="0" presId="urn:microsoft.com/office/officeart/2005/8/layout/hProcess11"/>
    <dgm:cxn modelId="{562113E7-EF6B-49E0-97E0-298C8332C0BF}" type="presParOf" srcId="{E86771E0-1173-4B81-9788-4BE450EA3DE2}" destId="{DD3591BB-4157-4362-AEC9-2DD50BFC8DD0}" srcOrd="2" destOrd="0" presId="urn:microsoft.com/office/officeart/2005/8/layout/hProcess11"/>
    <dgm:cxn modelId="{3521F821-E844-45B9-9984-79E58AC8213A}" type="presParOf" srcId="{1CC1E1A9-5342-4F93-BA08-B1BDDCC2436D}" destId="{8AF3F5E9-94F4-44D7-95E7-FC6B5CD3638E}" srcOrd="1" destOrd="0" presId="urn:microsoft.com/office/officeart/2005/8/layout/hProcess11"/>
    <dgm:cxn modelId="{F7D87DE8-A5B0-47BC-B95E-D9B1269A1168}" type="presParOf" srcId="{1CC1E1A9-5342-4F93-BA08-B1BDDCC2436D}" destId="{47C13D14-461E-4E77-B7A5-ADEB8AAC4680}" srcOrd="2" destOrd="0" presId="urn:microsoft.com/office/officeart/2005/8/layout/hProcess11"/>
    <dgm:cxn modelId="{DE59D6E1-9644-4DAC-AD57-C43D6A256995}" type="presParOf" srcId="{47C13D14-461E-4E77-B7A5-ADEB8AAC4680}" destId="{DF9A4448-DCF3-46E3-940B-FC83F732BE8B}" srcOrd="0" destOrd="0" presId="urn:microsoft.com/office/officeart/2005/8/layout/hProcess11"/>
    <dgm:cxn modelId="{17D28B61-AA4C-402E-9D8F-4CF17D3CD127}" type="presParOf" srcId="{47C13D14-461E-4E77-B7A5-ADEB8AAC4680}" destId="{73192356-B164-409C-9D1D-5EE05FC88F4B}" srcOrd="1" destOrd="0" presId="urn:microsoft.com/office/officeart/2005/8/layout/hProcess11"/>
    <dgm:cxn modelId="{796F94B5-9B36-44BD-80D7-4CA2FBEA61DD}" type="presParOf" srcId="{47C13D14-461E-4E77-B7A5-ADEB8AAC4680}" destId="{1C4FC0E0-54EC-4DC0-989F-0B3E0BCEEFE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7C0B8-8039-4882-ACEC-B76884D7ACA9}">
      <dsp:nvSpPr>
        <dsp:cNvPr id="0" name=""/>
        <dsp:cNvSpPr/>
      </dsp:nvSpPr>
      <dsp:spPr>
        <a:xfrm>
          <a:off x="5721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mbria"/>
              <a:ea typeface="Cambria"/>
            </a:rPr>
            <a:t>Data Collection (Public Health Repos/Physicians/Women surveys)</a:t>
          </a:r>
        </a:p>
      </dsp:txBody>
      <dsp:txXfrm>
        <a:off x="36891" y="663808"/>
        <a:ext cx="1711344" cy="1001870"/>
      </dsp:txXfrm>
    </dsp:sp>
    <dsp:sp modelId="{0D9BA6F9-AD05-45AF-B47C-F8E72EED0B7E}">
      <dsp:nvSpPr>
        <dsp:cNvPr id="0" name=""/>
        <dsp:cNvSpPr/>
      </dsp:nvSpPr>
      <dsp:spPr>
        <a:xfrm>
          <a:off x="1935490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1032781"/>
        <a:ext cx="263215" cy="263923"/>
      </dsp:txXfrm>
    </dsp:sp>
    <dsp:sp modelId="{A0B51D92-C50E-4997-8CD5-DEC4AA1565F1}">
      <dsp:nvSpPr>
        <dsp:cNvPr id="0" name=""/>
        <dsp:cNvSpPr/>
      </dsp:nvSpPr>
      <dsp:spPr>
        <a:xfrm>
          <a:off x="2488880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Secured </a:t>
          </a:r>
          <a:r>
            <a:rPr lang="en-US" sz="1000" kern="1200" dirty="0">
              <a:latin typeface="Neue Haas Grotesk Text Pro"/>
            </a:rPr>
            <a:t>Storage in supportable formats (Repository ensuring Privacy)</a:t>
          </a:r>
          <a:endParaRPr lang="en-US" sz="1000" kern="1200" dirty="0"/>
        </a:p>
      </dsp:txBody>
      <dsp:txXfrm>
        <a:off x="2520050" y="663808"/>
        <a:ext cx="1711344" cy="1001870"/>
      </dsp:txXfrm>
    </dsp:sp>
    <dsp:sp modelId="{0F112C9B-39A3-4034-9DA1-4DF5ADFB13C4}">
      <dsp:nvSpPr>
        <dsp:cNvPr id="0" name=""/>
        <dsp:cNvSpPr/>
      </dsp:nvSpPr>
      <dsp:spPr>
        <a:xfrm>
          <a:off x="4418649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1032781"/>
        <a:ext cx="263215" cy="263923"/>
      </dsp:txXfrm>
    </dsp:sp>
    <dsp:sp modelId="{40827EA7-FC05-4AE0-908F-BF323B3A7259}">
      <dsp:nvSpPr>
        <dsp:cNvPr id="0" name=""/>
        <dsp:cNvSpPr/>
      </dsp:nvSpPr>
      <dsp:spPr>
        <a:xfrm>
          <a:off x="4972038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Scaling &amp; Encoding All symptom severity values</a:t>
          </a:r>
          <a:endParaRPr lang="en-US" sz="1000" kern="1200" dirty="0"/>
        </a:p>
      </dsp:txBody>
      <dsp:txXfrm>
        <a:off x="5003208" y="663808"/>
        <a:ext cx="1711344" cy="1001870"/>
      </dsp:txXfrm>
    </dsp:sp>
    <dsp:sp modelId="{EFF9D591-C1BF-46D0-87D8-75FB0512FDC0}">
      <dsp:nvSpPr>
        <dsp:cNvPr id="0" name=""/>
        <dsp:cNvSpPr/>
      </dsp:nvSpPr>
      <dsp:spPr>
        <a:xfrm>
          <a:off x="6901807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901807" y="1032781"/>
        <a:ext cx="263215" cy="263923"/>
      </dsp:txXfrm>
    </dsp:sp>
    <dsp:sp modelId="{66958152-9810-429D-8E8F-E54596E9A09E}">
      <dsp:nvSpPr>
        <dsp:cNvPr id="0" name=""/>
        <dsp:cNvSpPr/>
      </dsp:nvSpPr>
      <dsp:spPr>
        <a:xfrm>
          <a:off x="7455197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Thorough </a:t>
          </a:r>
          <a:r>
            <a:rPr lang="en-US" sz="1000" b="1" kern="1200" dirty="0">
              <a:latin typeface="Neue Haas Grotesk Text Pro"/>
            </a:rPr>
            <a:t>EDA </a:t>
          </a:r>
          <a:r>
            <a:rPr lang="en-US" sz="1000" b="0" kern="1200" dirty="0">
              <a:latin typeface="Neue Haas Grotesk Text Pro"/>
            </a:rPr>
            <a:t>is performed</a:t>
          </a:r>
          <a:endParaRPr lang="en-US" sz="1000" b="0" kern="1200" dirty="0"/>
        </a:p>
      </dsp:txBody>
      <dsp:txXfrm>
        <a:off x="7486367" y="663808"/>
        <a:ext cx="1711344" cy="1001870"/>
      </dsp:txXfrm>
    </dsp:sp>
    <dsp:sp modelId="{4C4434D8-5066-4CE9-B3E7-71D40B32A1E7}">
      <dsp:nvSpPr>
        <dsp:cNvPr id="0" name=""/>
        <dsp:cNvSpPr/>
      </dsp:nvSpPr>
      <dsp:spPr>
        <a:xfrm>
          <a:off x="9384966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384966" y="1032781"/>
        <a:ext cx="263215" cy="263923"/>
      </dsp:txXfrm>
    </dsp:sp>
    <dsp:sp modelId="{3684BB93-6D63-4A00-9F44-9CCBAE776933}">
      <dsp:nvSpPr>
        <dsp:cNvPr id="0" name=""/>
        <dsp:cNvSpPr/>
      </dsp:nvSpPr>
      <dsp:spPr>
        <a:xfrm>
          <a:off x="9938355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Statistical tools &amp; Visualizations in Python</a:t>
          </a:r>
          <a:endParaRPr lang="en-US" sz="1000" b="1" kern="1200" dirty="0"/>
        </a:p>
      </dsp:txBody>
      <dsp:txXfrm>
        <a:off x="9969525" y="663808"/>
        <a:ext cx="1711344" cy="1001870"/>
      </dsp:txXfrm>
    </dsp:sp>
    <dsp:sp modelId="{2CE372A0-B2DF-4931-B7BC-D57A1F6A267B}">
      <dsp:nvSpPr>
        <dsp:cNvPr id="0" name=""/>
        <dsp:cNvSpPr/>
      </dsp:nvSpPr>
      <dsp:spPr>
        <a:xfrm rot="5400000">
          <a:off x="10637187" y="1821007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0693236" y="1852933"/>
        <a:ext cx="263923" cy="263215"/>
      </dsp:txXfrm>
    </dsp:sp>
    <dsp:sp modelId="{7840C868-3571-4527-BFF6-BF7C7757D3AB}">
      <dsp:nvSpPr>
        <dsp:cNvPr id="0" name=""/>
        <dsp:cNvSpPr/>
      </dsp:nvSpPr>
      <dsp:spPr>
        <a:xfrm>
          <a:off x="9938355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Significant </a:t>
          </a:r>
          <a:r>
            <a:rPr lang="en-US" sz="1000" b="1" kern="1200" dirty="0">
              <a:latin typeface="Neue Haas Grotesk Text Pro"/>
            </a:rPr>
            <a:t>Feature Identification &amp; Feature Engineering</a:t>
          </a:r>
          <a:endParaRPr lang="en-US" sz="1000" b="1" kern="1200" dirty="0"/>
        </a:p>
      </dsp:txBody>
      <dsp:txXfrm>
        <a:off x="9969525" y="2437493"/>
        <a:ext cx="1711344" cy="1001870"/>
      </dsp:txXfrm>
    </dsp:sp>
    <dsp:sp modelId="{2B580186-F6FB-4743-B6CB-7100914A580E}">
      <dsp:nvSpPr>
        <dsp:cNvPr id="0" name=""/>
        <dsp:cNvSpPr/>
      </dsp:nvSpPr>
      <dsp:spPr>
        <a:xfrm rot="10800000">
          <a:off x="9406250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519056" y="2806466"/>
        <a:ext cx="263215" cy="263923"/>
      </dsp:txXfrm>
    </dsp:sp>
    <dsp:sp modelId="{63350F2E-CBCD-4E9D-AB55-3023D4E72AD3}">
      <dsp:nvSpPr>
        <dsp:cNvPr id="0" name=""/>
        <dsp:cNvSpPr/>
      </dsp:nvSpPr>
      <dsp:spPr>
        <a:xfrm>
          <a:off x="7455197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Necessary </a:t>
          </a:r>
          <a:r>
            <a:rPr lang="en-US" sz="1000" b="1" kern="1200" dirty="0">
              <a:latin typeface="Neue Haas Grotesk Text Pro"/>
            </a:rPr>
            <a:t>Libraries </a:t>
          </a:r>
          <a:r>
            <a:rPr lang="en-US" sz="1000" kern="1200" dirty="0">
              <a:latin typeface="Neue Haas Grotesk Text Pro"/>
            </a:rPr>
            <a:t>are imported for Deep Learning Support</a:t>
          </a:r>
          <a:endParaRPr lang="en-US" sz="1000" kern="1200" dirty="0"/>
        </a:p>
      </dsp:txBody>
      <dsp:txXfrm>
        <a:off x="7486367" y="2437493"/>
        <a:ext cx="1711344" cy="1001870"/>
      </dsp:txXfrm>
    </dsp:sp>
    <dsp:sp modelId="{88754428-92D3-4484-AD38-E212CFE8FFD1}">
      <dsp:nvSpPr>
        <dsp:cNvPr id="0" name=""/>
        <dsp:cNvSpPr/>
      </dsp:nvSpPr>
      <dsp:spPr>
        <a:xfrm rot="10800000">
          <a:off x="6923091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035897" y="2806466"/>
        <a:ext cx="263215" cy="263923"/>
      </dsp:txXfrm>
    </dsp:sp>
    <dsp:sp modelId="{37CE8FF7-3938-4B11-80CB-BBB98B8869AD}">
      <dsp:nvSpPr>
        <dsp:cNvPr id="0" name=""/>
        <dsp:cNvSpPr/>
      </dsp:nvSpPr>
      <dsp:spPr>
        <a:xfrm>
          <a:off x="4972038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Neural Network </a:t>
          </a:r>
          <a:r>
            <a:rPr lang="en-US" sz="1000" b="1" kern="1200" dirty="0">
              <a:latin typeface="Neue Haas Grotesk Text Pro"/>
            </a:rPr>
            <a:t>Model is initiated</a:t>
          </a:r>
          <a:endParaRPr lang="en-US" sz="1000" b="1" kern="1200" dirty="0"/>
        </a:p>
      </dsp:txBody>
      <dsp:txXfrm>
        <a:off x="5003208" y="2437493"/>
        <a:ext cx="1711344" cy="1001870"/>
      </dsp:txXfrm>
    </dsp:sp>
    <dsp:sp modelId="{F97F135B-B2E6-43C5-852F-B38B2D6C3E1D}">
      <dsp:nvSpPr>
        <dsp:cNvPr id="0" name=""/>
        <dsp:cNvSpPr/>
      </dsp:nvSpPr>
      <dsp:spPr>
        <a:xfrm rot="10800000">
          <a:off x="4439933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552739" y="2806466"/>
        <a:ext cx="263215" cy="263923"/>
      </dsp:txXfrm>
    </dsp:sp>
    <dsp:sp modelId="{194DE312-A1D2-4784-A4C1-D03EB198A558}">
      <dsp:nvSpPr>
        <dsp:cNvPr id="0" name=""/>
        <dsp:cNvSpPr/>
      </dsp:nvSpPr>
      <dsp:spPr>
        <a:xfrm>
          <a:off x="2488880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Correct </a:t>
          </a:r>
          <a:r>
            <a:rPr lang="en-US" sz="1000" b="1" kern="1200" dirty="0">
              <a:latin typeface="Neue Haas Grotesk Text Pro"/>
            </a:rPr>
            <a:t>input &amp; neuron </a:t>
          </a:r>
          <a:r>
            <a:rPr lang="en-US" sz="1000" kern="1200" dirty="0">
              <a:latin typeface="Neue Haas Grotesk Text Pro"/>
            </a:rPr>
            <a:t>values are given</a:t>
          </a:r>
          <a:endParaRPr lang="en-US" sz="1000" kern="1200" dirty="0"/>
        </a:p>
      </dsp:txBody>
      <dsp:txXfrm>
        <a:off x="2520050" y="2437493"/>
        <a:ext cx="1711344" cy="1001870"/>
      </dsp:txXfrm>
    </dsp:sp>
    <dsp:sp modelId="{8EB75D92-3820-4273-AFEC-04E30AF55DF2}">
      <dsp:nvSpPr>
        <dsp:cNvPr id="0" name=""/>
        <dsp:cNvSpPr/>
      </dsp:nvSpPr>
      <dsp:spPr>
        <a:xfrm rot="10800000">
          <a:off x="1956774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069580" y="2806466"/>
        <a:ext cx="263215" cy="263923"/>
      </dsp:txXfrm>
    </dsp:sp>
    <dsp:sp modelId="{9C9BA465-9106-4C7D-AE8D-963A8B449FB5}">
      <dsp:nvSpPr>
        <dsp:cNvPr id="0" name=""/>
        <dsp:cNvSpPr/>
      </dsp:nvSpPr>
      <dsp:spPr>
        <a:xfrm>
          <a:off x="5721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Activation functions &amp; solvers </a:t>
          </a:r>
          <a:r>
            <a:rPr lang="en-US" sz="1000" kern="1200" dirty="0">
              <a:latin typeface="Neue Haas Grotesk Text Pro"/>
            </a:rPr>
            <a:t>are chosen properly</a:t>
          </a:r>
        </a:p>
      </dsp:txBody>
      <dsp:txXfrm>
        <a:off x="36891" y="2437493"/>
        <a:ext cx="1711344" cy="1001870"/>
      </dsp:txXfrm>
    </dsp:sp>
    <dsp:sp modelId="{A0392E4A-204D-41EC-B805-5A2B813610FA}">
      <dsp:nvSpPr>
        <dsp:cNvPr id="0" name=""/>
        <dsp:cNvSpPr/>
      </dsp:nvSpPr>
      <dsp:spPr>
        <a:xfrm rot="5400000">
          <a:off x="704553" y="35946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60602" y="3626617"/>
        <a:ext cx="263923" cy="263215"/>
      </dsp:txXfrm>
    </dsp:sp>
    <dsp:sp modelId="{75EF9875-7E28-4A5C-916C-B4ECADB22219}">
      <dsp:nvSpPr>
        <dsp:cNvPr id="0" name=""/>
        <dsp:cNvSpPr/>
      </dsp:nvSpPr>
      <dsp:spPr>
        <a:xfrm>
          <a:off x="5721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Model comparsions &amp; Hyperparameter tuning</a:t>
          </a:r>
        </a:p>
      </dsp:txBody>
      <dsp:txXfrm>
        <a:off x="36891" y="4211177"/>
        <a:ext cx="1711344" cy="1001870"/>
      </dsp:txXfrm>
    </dsp:sp>
    <dsp:sp modelId="{7C85AD6B-ADDA-4662-9AE6-BF15E9EB5812}">
      <dsp:nvSpPr>
        <dsp:cNvPr id="0" name=""/>
        <dsp:cNvSpPr/>
      </dsp:nvSpPr>
      <dsp:spPr>
        <a:xfrm>
          <a:off x="1935490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4580151"/>
        <a:ext cx="263215" cy="263923"/>
      </dsp:txXfrm>
    </dsp:sp>
    <dsp:sp modelId="{AF97ACFE-C543-429F-8E7F-6C04BBC620BD}">
      <dsp:nvSpPr>
        <dsp:cNvPr id="0" name=""/>
        <dsp:cNvSpPr/>
      </dsp:nvSpPr>
      <dsp:spPr>
        <a:xfrm>
          <a:off x="2488880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Cross-Validation</a:t>
          </a:r>
          <a:endParaRPr lang="en-US" sz="1000" b="1" kern="1200" dirty="0"/>
        </a:p>
      </dsp:txBody>
      <dsp:txXfrm>
        <a:off x="2520050" y="4211177"/>
        <a:ext cx="1711344" cy="1001870"/>
      </dsp:txXfrm>
    </dsp:sp>
    <dsp:sp modelId="{8728609B-ABA8-4F23-AF6F-C8A157048211}">
      <dsp:nvSpPr>
        <dsp:cNvPr id="0" name=""/>
        <dsp:cNvSpPr/>
      </dsp:nvSpPr>
      <dsp:spPr>
        <a:xfrm>
          <a:off x="4418649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4580151"/>
        <a:ext cx="263215" cy="263923"/>
      </dsp:txXfrm>
    </dsp:sp>
    <dsp:sp modelId="{416D173E-6F9C-4E79-B875-A755068AB3C3}">
      <dsp:nvSpPr>
        <dsp:cNvPr id="0" name=""/>
        <dsp:cNvSpPr/>
      </dsp:nvSpPr>
      <dsp:spPr>
        <a:xfrm>
          <a:off x="4972038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Embedding into a period tracking web interface (Deployment done in Hugging Face)</a:t>
          </a:r>
        </a:p>
      </dsp:txBody>
      <dsp:txXfrm>
        <a:off x="5003208" y="4211177"/>
        <a:ext cx="1711344" cy="1001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55FCE-69E4-46DD-BCB4-0438A6CA4001}">
      <dsp:nvSpPr>
        <dsp:cNvPr id="0" name=""/>
        <dsp:cNvSpPr/>
      </dsp:nvSpPr>
      <dsp:spPr>
        <a:xfrm>
          <a:off x="0" y="2790516"/>
          <a:ext cx="1155298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5864A-9BF0-465B-8D59-79C0E856F0E3}">
      <dsp:nvSpPr>
        <dsp:cNvPr id="0" name=""/>
        <dsp:cNvSpPr/>
      </dsp:nvSpPr>
      <dsp:spPr>
        <a:xfrm rot="8100000">
          <a:off x="83230" y="649140"/>
          <a:ext cx="398351" cy="398351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46652-FE55-4A7D-A280-93C141B36AC0}">
      <dsp:nvSpPr>
        <dsp:cNvPr id="0" name=""/>
        <dsp:cNvSpPr/>
      </dsp:nvSpPr>
      <dsp:spPr>
        <a:xfrm>
          <a:off x="127484" y="693394"/>
          <a:ext cx="309844" cy="3098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7F6B6-49A4-473B-8834-01E5C23E80DE}">
      <dsp:nvSpPr>
        <dsp:cNvPr id="0" name=""/>
        <dsp:cNvSpPr/>
      </dsp:nvSpPr>
      <dsp:spPr>
        <a:xfrm>
          <a:off x="564084" y="1138530"/>
          <a:ext cx="2334353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473A9-F191-4F75-A4AB-9F8D389D2157}">
      <dsp:nvSpPr>
        <dsp:cNvPr id="0" name=""/>
        <dsp:cNvSpPr/>
      </dsp:nvSpPr>
      <dsp:spPr>
        <a:xfrm>
          <a:off x="564084" y="558103"/>
          <a:ext cx="2334353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Clear Problem Statement definition</a:t>
          </a:r>
        </a:p>
      </dsp:txBody>
      <dsp:txXfrm>
        <a:off x="564084" y="558103"/>
        <a:ext cx="2334353" cy="580427"/>
      </dsp:txXfrm>
    </dsp:sp>
    <dsp:sp modelId="{AB126EBE-BFFA-4176-B67D-72CBCF8D3C5C}">
      <dsp:nvSpPr>
        <dsp:cNvPr id="0" name=""/>
        <dsp:cNvSpPr/>
      </dsp:nvSpPr>
      <dsp:spPr>
        <a:xfrm>
          <a:off x="282406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CC68-977C-4E40-B923-CD5034ED0275}">
      <dsp:nvSpPr>
        <dsp:cNvPr id="0" name=""/>
        <dsp:cNvSpPr/>
      </dsp:nvSpPr>
      <dsp:spPr>
        <a:xfrm>
          <a:off x="240241" y="2738277"/>
          <a:ext cx="101403" cy="104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FE1C7-D864-4A87-B3DF-02F088EF8753}">
      <dsp:nvSpPr>
        <dsp:cNvPr id="0" name=""/>
        <dsp:cNvSpPr/>
      </dsp:nvSpPr>
      <dsp:spPr>
        <a:xfrm rot="18900000">
          <a:off x="1525533" y="4533539"/>
          <a:ext cx="398351" cy="398351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01B39-255F-4147-9A26-3798ECDFF49C}">
      <dsp:nvSpPr>
        <dsp:cNvPr id="0" name=""/>
        <dsp:cNvSpPr/>
      </dsp:nvSpPr>
      <dsp:spPr>
        <a:xfrm>
          <a:off x="1569787" y="4577792"/>
          <a:ext cx="309844" cy="3098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F439A-AE91-4AE2-8924-20BE8C2933E6}">
      <dsp:nvSpPr>
        <dsp:cNvPr id="0" name=""/>
        <dsp:cNvSpPr/>
      </dsp:nvSpPr>
      <dsp:spPr>
        <a:xfrm>
          <a:off x="2006386" y="2790516"/>
          <a:ext cx="2334353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A7C2C-AFCE-4787-ACC0-9A832B1D4561}">
      <dsp:nvSpPr>
        <dsp:cNvPr id="0" name=""/>
        <dsp:cNvSpPr/>
      </dsp:nvSpPr>
      <dsp:spPr>
        <a:xfrm>
          <a:off x="2006386" y="4442501"/>
          <a:ext cx="2334353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Thorough review of multiple related papers was done &amp; Base paper was identified.</a:t>
          </a:r>
        </a:p>
      </dsp:txBody>
      <dsp:txXfrm>
        <a:off x="2006386" y="4442501"/>
        <a:ext cx="2334353" cy="580427"/>
      </dsp:txXfrm>
    </dsp:sp>
    <dsp:sp modelId="{19D4730B-B0DA-443E-919A-5D5072C78CCE}">
      <dsp:nvSpPr>
        <dsp:cNvPr id="0" name=""/>
        <dsp:cNvSpPr/>
      </dsp:nvSpPr>
      <dsp:spPr>
        <a:xfrm>
          <a:off x="1724709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7CCF-9755-4351-BCF9-A7A753DEC21E}">
      <dsp:nvSpPr>
        <dsp:cNvPr id="0" name=""/>
        <dsp:cNvSpPr/>
      </dsp:nvSpPr>
      <dsp:spPr>
        <a:xfrm>
          <a:off x="1682544" y="2738277"/>
          <a:ext cx="101403" cy="104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544C0-2B64-4BB7-8CF8-18A04FF142AB}">
      <dsp:nvSpPr>
        <dsp:cNvPr id="0" name=""/>
        <dsp:cNvSpPr/>
      </dsp:nvSpPr>
      <dsp:spPr>
        <a:xfrm rot="8100000">
          <a:off x="2967836" y="649140"/>
          <a:ext cx="398351" cy="398351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26351-7657-4C86-8505-5DEFA4CD181C}">
      <dsp:nvSpPr>
        <dsp:cNvPr id="0" name=""/>
        <dsp:cNvSpPr/>
      </dsp:nvSpPr>
      <dsp:spPr>
        <a:xfrm>
          <a:off x="3012090" y="693394"/>
          <a:ext cx="309844" cy="3098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A25E-F2FD-4537-AA2B-DFC08A1CB3B2}">
      <dsp:nvSpPr>
        <dsp:cNvPr id="0" name=""/>
        <dsp:cNvSpPr/>
      </dsp:nvSpPr>
      <dsp:spPr>
        <a:xfrm>
          <a:off x="3448689" y="1138530"/>
          <a:ext cx="2334353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EEA70-EE5D-4ECA-8510-6DF36605CAAC}">
      <dsp:nvSpPr>
        <dsp:cNvPr id="0" name=""/>
        <dsp:cNvSpPr/>
      </dsp:nvSpPr>
      <dsp:spPr>
        <a:xfrm>
          <a:off x="3448689" y="558103"/>
          <a:ext cx="2334353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sp:txBody>
      <dsp:txXfrm>
        <a:off x="3448689" y="558103"/>
        <a:ext cx="2334353" cy="580427"/>
      </dsp:txXfrm>
    </dsp:sp>
    <dsp:sp modelId="{3D2B39BF-51EC-4DCA-92B5-47CDE726D5D4}">
      <dsp:nvSpPr>
        <dsp:cNvPr id="0" name=""/>
        <dsp:cNvSpPr/>
      </dsp:nvSpPr>
      <dsp:spPr>
        <a:xfrm>
          <a:off x="3167012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F5C2-0689-4BDD-AC0D-29471EBBE184}">
      <dsp:nvSpPr>
        <dsp:cNvPr id="0" name=""/>
        <dsp:cNvSpPr/>
      </dsp:nvSpPr>
      <dsp:spPr>
        <a:xfrm>
          <a:off x="3124847" y="2738277"/>
          <a:ext cx="101403" cy="104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B0787-9920-42F8-8FCF-8C5BD57C57C4}">
      <dsp:nvSpPr>
        <dsp:cNvPr id="0" name=""/>
        <dsp:cNvSpPr/>
      </dsp:nvSpPr>
      <dsp:spPr>
        <a:xfrm rot="18900000">
          <a:off x="4410139" y="4533539"/>
          <a:ext cx="398351" cy="398351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B7DE-DC22-4C10-A3CC-B39147CA85C6}">
      <dsp:nvSpPr>
        <dsp:cNvPr id="0" name=""/>
        <dsp:cNvSpPr/>
      </dsp:nvSpPr>
      <dsp:spPr>
        <a:xfrm>
          <a:off x="4454393" y="4577792"/>
          <a:ext cx="309844" cy="3098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FA656-849F-42ED-A3C4-0D2FC46BE3B2}">
      <dsp:nvSpPr>
        <dsp:cNvPr id="0" name=""/>
        <dsp:cNvSpPr/>
      </dsp:nvSpPr>
      <dsp:spPr>
        <a:xfrm>
          <a:off x="4890992" y="2790516"/>
          <a:ext cx="2334353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58FDC-2751-43BD-843D-833DF86D3DB1}">
      <dsp:nvSpPr>
        <dsp:cNvPr id="0" name=""/>
        <dsp:cNvSpPr/>
      </dsp:nvSpPr>
      <dsp:spPr>
        <a:xfrm>
          <a:off x="4890992" y="4442501"/>
          <a:ext cx="2334353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Designed a methodology architecture for implementing the system</a:t>
          </a:r>
        </a:p>
      </dsp:txBody>
      <dsp:txXfrm>
        <a:off x="4890992" y="4442501"/>
        <a:ext cx="2334353" cy="580427"/>
      </dsp:txXfrm>
    </dsp:sp>
    <dsp:sp modelId="{7E8F6256-442B-4220-B338-05D75D09A35C}">
      <dsp:nvSpPr>
        <dsp:cNvPr id="0" name=""/>
        <dsp:cNvSpPr/>
      </dsp:nvSpPr>
      <dsp:spPr>
        <a:xfrm>
          <a:off x="4609315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51BC7-57F5-4D64-ABCF-A05AFF399357}">
      <dsp:nvSpPr>
        <dsp:cNvPr id="0" name=""/>
        <dsp:cNvSpPr/>
      </dsp:nvSpPr>
      <dsp:spPr>
        <a:xfrm>
          <a:off x="4567150" y="2738277"/>
          <a:ext cx="101403" cy="104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FF16B-85BB-4826-BB74-34CA7E1E9693}">
      <dsp:nvSpPr>
        <dsp:cNvPr id="0" name=""/>
        <dsp:cNvSpPr/>
      </dsp:nvSpPr>
      <dsp:spPr>
        <a:xfrm rot="8100000">
          <a:off x="5852442" y="649140"/>
          <a:ext cx="398351" cy="398351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C24A-E9B0-4FEA-8EB1-9FFA99C7373D}">
      <dsp:nvSpPr>
        <dsp:cNvPr id="0" name=""/>
        <dsp:cNvSpPr/>
      </dsp:nvSpPr>
      <dsp:spPr>
        <a:xfrm>
          <a:off x="5896696" y="693394"/>
          <a:ext cx="309844" cy="3098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3CF57-2506-4E69-92CF-D6DB9CA5AD1C}">
      <dsp:nvSpPr>
        <dsp:cNvPr id="0" name=""/>
        <dsp:cNvSpPr/>
      </dsp:nvSpPr>
      <dsp:spPr>
        <a:xfrm>
          <a:off x="6333295" y="1138530"/>
          <a:ext cx="2334353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8951F-C393-4453-ADCA-584E18754009}">
      <dsp:nvSpPr>
        <dsp:cNvPr id="0" name=""/>
        <dsp:cNvSpPr/>
      </dsp:nvSpPr>
      <dsp:spPr>
        <a:xfrm>
          <a:off x="6333295" y="558103"/>
          <a:ext cx="2334353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Symptom severities - Scaled, Encoded, Simplified through preprocessing</a:t>
          </a:r>
        </a:p>
      </dsp:txBody>
      <dsp:txXfrm>
        <a:off x="6333295" y="558103"/>
        <a:ext cx="2334353" cy="580427"/>
      </dsp:txXfrm>
    </dsp:sp>
    <dsp:sp modelId="{1D63F693-CCD8-4784-BAFC-382094138D9A}">
      <dsp:nvSpPr>
        <dsp:cNvPr id="0" name=""/>
        <dsp:cNvSpPr/>
      </dsp:nvSpPr>
      <dsp:spPr>
        <a:xfrm>
          <a:off x="6051618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9305A-E99D-4538-B9C0-AA1C4C0FE46E}">
      <dsp:nvSpPr>
        <dsp:cNvPr id="0" name=""/>
        <dsp:cNvSpPr/>
      </dsp:nvSpPr>
      <dsp:spPr>
        <a:xfrm>
          <a:off x="6009453" y="2738277"/>
          <a:ext cx="101403" cy="104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D21F1-16DF-4697-B7C4-52082A0F573C}">
      <dsp:nvSpPr>
        <dsp:cNvPr id="0" name=""/>
        <dsp:cNvSpPr/>
      </dsp:nvSpPr>
      <dsp:spPr>
        <a:xfrm rot="18900000">
          <a:off x="7294745" y="4533539"/>
          <a:ext cx="398351" cy="398351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4C257-349C-4ED5-99E2-DA1B28169095}">
      <dsp:nvSpPr>
        <dsp:cNvPr id="0" name=""/>
        <dsp:cNvSpPr/>
      </dsp:nvSpPr>
      <dsp:spPr>
        <a:xfrm>
          <a:off x="7338999" y="4577792"/>
          <a:ext cx="309844" cy="30984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B8D61-5F14-4829-83C3-33185B52F7AF}">
      <dsp:nvSpPr>
        <dsp:cNvPr id="0" name=""/>
        <dsp:cNvSpPr/>
      </dsp:nvSpPr>
      <dsp:spPr>
        <a:xfrm>
          <a:off x="7775598" y="2790516"/>
          <a:ext cx="2334353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4F823-2173-4249-A455-897FABE4A221}">
      <dsp:nvSpPr>
        <dsp:cNvPr id="0" name=""/>
        <dsp:cNvSpPr/>
      </dsp:nvSpPr>
      <dsp:spPr>
        <a:xfrm>
          <a:off x="7775598" y="4442501"/>
          <a:ext cx="2334353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sp:txBody>
      <dsp:txXfrm>
        <a:off x="7775598" y="4442501"/>
        <a:ext cx="2334353" cy="580427"/>
      </dsp:txXfrm>
    </dsp:sp>
    <dsp:sp modelId="{1CCE7F81-257B-4BC5-A914-E14F93E6C705}">
      <dsp:nvSpPr>
        <dsp:cNvPr id="0" name=""/>
        <dsp:cNvSpPr/>
      </dsp:nvSpPr>
      <dsp:spPr>
        <a:xfrm>
          <a:off x="7493921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60FCF-9662-497F-8D46-D0A8EB1D35D1}">
      <dsp:nvSpPr>
        <dsp:cNvPr id="0" name=""/>
        <dsp:cNvSpPr/>
      </dsp:nvSpPr>
      <dsp:spPr>
        <a:xfrm>
          <a:off x="7451755" y="2738277"/>
          <a:ext cx="101403" cy="104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24D2-E8DD-41A0-9DB9-46BE89CCD866}">
      <dsp:nvSpPr>
        <dsp:cNvPr id="0" name=""/>
        <dsp:cNvSpPr/>
      </dsp:nvSpPr>
      <dsp:spPr>
        <a:xfrm rot="8100000">
          <a:off x="8737048" y="649140"/>
          <a:ext cx="398351" cy="398351"/>
        </a:xfrm>
        <a:prstGeom prst="teardrop">
          <a:avLst>
            <a:gd name="adj" fmla="val 115000"/>
          </a:avLst>
        </a:prstGeom>
        <a:solidFill>
          <a:srgbClr val="92D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D31D7-F244-4104-9BC6-0A5DC201FD59}">
      <dsp:nvSpPr>
        <dsp:cNvPr id="0" name=""/>
        <dsp:cNvSpPr/>
      </dsp:nvSpPr>
      <dsp:spPr>
        <a:xfrm>
          <a:off x="8781301" y="693394"/>
          <a:ext cx="309844" cy="309844"/>
        </a:xfrm>
        <a:prstGeom prst="ellipse">
          <a:avLst/>
        </a:prstGeom>
        <a:solidFill>
          <a:srgbClr val="00B0F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CF344-35C8-4822-85BA-3EF742812110}">
      <dsp:nvSpPr>
        <dsp:cNvPr id="0" name=""/>
        <dsp:cNvSpPr/>
      </dsp:nvSpPr>
      <dsp:spPr>
        <a:xfrm>
          <a:off x="9217901" y="1138530"/>
          <a:ext cx="2334353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2307D-1093-4DB9-9DD4-90CDB37C5B94}">
      <dsp:nvSpPr>
        <dsp:cNvPr id="0" name=""/>
        <dsp:cNvSpPr/>
      </dsp:nvSpPr>
      <dsp:spPr>
        <a:xfrm>
          <a:off x="9217901" y="558103"/>
          <a:ext cx="2334353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Model building is done using ANN.</a:t>
          </a:r>
        </a:p>
      </dsp:txBody>
      <dsp:txXfrm>
        <a:off x="9217901" y="558103"/>
        <a:ext cx="2334353" cy="580427"/>
      </dsp:txXfrm>
    </dsp:sp>
    <dsp:sp modelId="{83D8F99F-CA40-42EE-BA9E-6A323BF851C3}">
      <dsp:nvSpPr>
        <dsp:cNvPr id="0" name=""/>
        <dsp:cNvSpPr/>
      </dsp:nvSpPr>
      <dsp:spPr>
        <a:xfrm>
          <a:off x="8936224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AC74C-E4A2-4241-B260-DCB4E166249B}">
      <dsp:nvSpPr>
        <dsp:cNvPr id="0" name=""/>
        <dsp:cNvSpPr/>
      </dsp:nvSpPr>
      <dsp:spPr>
        <a:xfrm>
          <a:off x="8894058" y="2738277"/>
          <a:ext cx="101403" cy="1044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2B81E-3A05-4EC6-A0E5-84A4B7D104EE}">
      <dsp:nvSpPr>
        <dsp:cNvPr id="0" name=""/>
        <dsp:cNvSpPr/>
      </dsp:nvSpPr>
      <dsp:spPr>
        <a:xfrm>
          <a:off x="0" y="1184395"/>
          <a:ext cx="10449911" cy="157919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A5A427-C8B7-43D0-9B37-CD4F1457AFD0}">
      <dsp:nvSpPr>
        <dsp:cNvPr id="0" name=""/>
        <dsp:cNvSpPr/>
      </dsp:nvSpPr>
      <dsp:spPr>
        <a:xfrm>
          <a:off x="4592" y="0"/>
          <a:ext cx="3030882" cy="15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Choosing a web framework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We’ll be choosing here </a:t>
          </a:r>
          <a:r>
            <a:rPr lang="en-US" sz="1050" b="1" kern="1200" dirty="0" err="1"/>
            <a:t>tkinter</a:t>
          </a:r>
          <a:r>
            <a:rPr lang="en-US" sz="1050" b="1" kern="1200" dirty="0"/>
            <a:t> framework</a:t>
          </a:r>
        </a:p>
      </dsp:txBody>
      <dsp:txXfrm>
        <a:off x="4592" y="0"/>
        <a:ext cx="3030882" cy="1579193"/>
      </dsp:txXfrm>
    </dsp:sp>
    <dsp:sp modelId="{454A6ABD-9209-4AD3-8F61-A6C837896A79}">
      <dsp:nvSpPr>
        <dsp:cNvPr id="0" name=""/>
        <dsp:cNvSpPr/>
      </dsp:nvSpPr>
      <dsp:spPr>
        <a:xfrm>
          <a:off x="1322634" y="1776592"/>
          <a:ext cx="394798" cy="3947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45832C-F4F7-4F5E-9DD0-7422C130B96F}">
      <dsp:nvSpPr>
        <dsp:cNvPr id="0" name=""/>
        <dsp:cNvSpPr/>
      </dsp:nvSpPr>
      <dsp:spPr>
        <a:xfrm>
          <a:off x="3187018" y="2368790"/>
          <a:ext cx="3030882" cy="15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Developing login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- Calling the model </a:t>
          </a:r>
          <a:r>
            <a:rPr lang="en-US" sz="1000" b="1" kern="1200" dirty="0" err="1"/>
            <a:t>api</a:t>
          </a:r>
          <a:endParaRPr lang="en-US" sz="1000" b="1" kern="1200" dirty="0"/>
        </a:p>
      </dsp:txBody>
      <dsp:txXfrm>
        <a:off x="3187018" y="2368790"/>
        <a:ext cx="3030882" cy="1579193"/>
      </dsp:txXfrm>
    </dsp:sp>
    <dsp:sp modelId="{27B9A4E8-AE19-4ED8-BC17-5506F31990C2}">
      <dsp:nvSpPr>
        <dsp:cNvPr id="0" name=""/>
        <dsp:cNvSpPr/>
      </dsp:nvSpPr>
      <dsp:spPr>
        <a:xfrm>
          <a:off x="4505060" y="1776592"/>
          <a:ext cx="394798" cy="3947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B31032-BED3-4922-AFFB-DC6529E906CC}">
      <dsp:nvSpPr>
        <dsp:cNvPr id="0" name=""/>
        <dsp:cNvSpPr/>
      </dsp:nvSpPr>
      <dsp:spPr>
        <a:xfrm>
          <a:off x="6369445" y="0"/>
          <a:ext cx="3030882" cy="15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Embed the Model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Loading the trained ANN model.</a:t>
          </a:r>
        </a:p>
      </dsp:txBody>
      <dsp:txXfrm>
        <a:off x="6369445" y="0"/>
        <a:ext cx="3030882" cy="1579193"/>
      </dsp:txXfrm>
    </dsp:sp>
    <dsp:sp modelId="{A883B2D7-D9CD-43AE-8840-D6C0F73C76E8}">
      <dsp:nvSpPr>
        <dsp:cNvPr id="0" name=""/>
        <dsp:cNvSpPr/>
      </dsp:nvSpPr>
      <dsp:spPr>
        <a:xfrm>
          <a:off x="7687487" y="1776592"/>
          <a:ext cx="394798" cy="3947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2B81E-3A05-4EC6-A0E5-84A4B7D104EE}">
      <dsp:nvSpPr>
        <dsp:cNvPr id="0" name=""/>
        <dsp:cNvSpPr/>
      </dsp:nvSpPr>
      <dsp:spPr>
        <a:xfrm>
          <a:off x="0" y="1108233"/>
          <a:ext cx="10167937" cy="14776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D4D12F-28A9-4AF9-9BFC-15775F5F5968}">
      <dsp:nvSpPr>
        <dsp:cNvPr id="0" name=""/>
        <dsp:cNvSpPr/>
      </dsp:nvSpPr>
      <dsp:spPr>
        <a:xfrm>
          <a:off x="4468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Accept inputs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i="0" kern="1200" dirty="0"/>
            <a:t>Designing a web form that allows the user to input relevant data.</a:t>
          </a:r>
          <a:endParaRPr lang="en-US" sz="1050" b="1" kern="1200" dirty="0"/>
        </a:p>
      </dsp:txBody>
      <dsp:txXfrm>
        <a:off x="4468" y="0"/>
        <a:ext cx="2949098" cy="1477644"/>
      </dsp:txXfrm>
    </dsp:sp>
    <dsp:sp modelId="{263F976F-9B1F-4D82-A297-495D704EC3B7}">
      <dsp:nvSpPr>
        <dsp:cNvPr id="0" name=""/>
        <dsp:cNvSpPr/>
      </dsp:nvSpPr>
      <dsp:spPr>
        <a:xfrm>
          <a:off x="1294312" y="1662350"/>
          <a:ext cx="369411" cy="3694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40FEAE-912C-4182-9E86-B88F0F91582B}">
      <dsp:nvSpPr>
        <dsp:cNvPr id="0" name=""/>
        <dsp:cNvSpPr/>
      </dsp:nvSpPr>
      <dsp:spPr>
        <a:xfrm>
          <a:off x="3101022" y="2216467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Preprocess inputs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Converting the data to correct format and normalizing values as needed.</a:t>
          </a:r>
        </a:p>
      </dsp:txBody>
      <dsp:txXfrm>
        <a:off x="3101022" y="2216467"/>
        <a:ext cx="2949098" cy="1477644"/>
      </dsp:txXfrm>
    </dsp:sp>
    <dsp:sp modelId="{9B317E83-5923-49DD-BF16-8A409A1938EE}">
      <dsp:nvSpPr>
        <dsp:cNvPr id="0" name=""/>
        <dsp:cNvSpPr/>
      </dsp:nvSpPr>
      <dsp:spPr>
        <a:xfrm>
          <a:off x="4390866" y="1662350"/>
          <a:ext cx="369411" cy="3694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B57C69-6C9D-450E-8426-BD5D95F118FB}">
      <dsp:nvSpPr>
        <dsp:cNvPr id="0" name=""/>
        <dsp:cNvSpPr/>
      </dsp:nvSpPr>
      <dsp:spPr>
        <a:xfrm>
          <a:off x="6197576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Make predictions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Using the  ML model to make predictions based on the processed inputs</a:t>
          </a:r>
        </a:p>
      </dsp:txBody>
      <dsp:txXfrm>
        <a:off x="6197576" y="0"/>
        <a:ext cx="2949098" cy="1477644"/>
      </dsp:txXfrm>
    </dsp:sp>
    <dsp:sp modelId="{C9820644-C23F-4DC8-A15B-1A9ED6214D75}">
      <dsp:nvSpPr>
        <dsp:cNvPr id="0" name=""/>
        <dsp:cNvSpPr/>
      </dsp:nvSpPr>
      <dsp:spPr>
        <a:xfrm>
          <a:off x="7487419" y="1662350"/>
          <a:ext cx="369411" cy="3694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2B81E-3A05-4EC6-A0E5-84A4B7D104EE}">
      <dsp:nvSpPr>
        <dsp:cNvPr id="0" name=""/>
        <dsp:cNvSpPr/>
      </dsp:nvSpPr>
      <dsp:spPr>
        <a:xfrm>
          <a:off x="0" y="1108233"/>
          <a:ext cx="10167937" cy="14776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9F6CA1-B10A-44CD-8558-B61DA400E453}">
      <dsp:nvSpPr>
        <dsp:cNvPr id="0" name=""/>
        <dsp:cNvSpPr/>
      </dsp:nvSpPr>
      <dsp:spPr>
        <a:xfrm>
          <a:off x="111" y="0"/>
          <a:ext cx="4463863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Return results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Returning the results to the user through a web Interface.</a:t>
          </a:r>
        </a:p>
      </dsp:txBody>
      <dsp:txXfrm>
        <a:off x="111" y="0"/>
        <a:ext cx="4463863" cy="1477644"/>
      </dsp:txXfrm>
    </dsp:sp>
    <dsp:sp modelId="{84E7C36E-2FD1-426F-AD0D-ADD290F5E768}">
      <dsp:nvSpPr>
        <dsp:cNvPr id="0" name=""/>
        <dsp:cNvSpPr/>
      </dsp:nvSpPr>
      <dsp:spPr>
        <a:xfrm>
          <a:off x="2047337" y="1662350"/>
          <a:ext cx="369411" cy="3694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9A4448-DCF3-46E3-940B-FC83F732BE8B}">
      <dsp:nvSpPr>
        <dsp:cNvPr id="0" name=""/>
        <dsp:cNvSpPr/>
      </dsp:nvSpPr>
      <dsp:spPr>
        <a:xfrm>
          <a:off x="4687168" y="2216467"/>
          <a:ext cx="4463863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Save results in the database.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Saving the inputs and results to a database.</a:t>
          </a:r>
        </a:p>
      </dsp:txBody>
      <dsp:txXfrm>
        <a:off x="4687168" y="2216467"/>
        <a:ext cx="4463863" cy="1477644"/>
      </dsp:txXfrm>
    </dsp:sp>
    <dsp:sp modelId="{73192356-B164-409C-9D1D-5EE05FC88F4B}">
      <dsp:nvSpPr>
        <dsp:cNvPr id="0" name=""/>
        <dsp:cNvSpPr/>
      </dsp:nvSpPr>
      <dsp:spPr>
        <a:xfrm>
          <a:off x="6734394" y="1662350"/>
          <a:ext cx="369411" cy="3694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4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251EA-9E94-BF1F-A1A9-8E6171E89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25" r="-2" b="57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405" y="977551"/>
            <a:ext cx="11530393" cy="2057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cap="all" dirty="0"/>
              <a:t>ANTICIPATING MENSTRUAL MIGRAINE USING DEEP LEARNING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904" y="4192714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/>
              <a:t>Final Year Project </a:t>
            </a: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i="1" dirty="0"/>
              <a:t>TEAM – 12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Pranav Polavarapu – 19BTRCR008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Sushil Bokade - 19BTRCR017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Keerthi </a:t>
            </a:r>
            <a:r>
              <a:rPr lang="en-US" sz="2000" b="1" dirty="0" err="1">
                <a:solidFill>
                  <a:srgbClr val="FFFFFF"/>
                </a:solidFill>
              </a:rPr>
              <a:t>Chelluri</a:t>
            </a:r>
            <a:r>
              <a:rPr lang="en-US" sz="2000" b="1" dirty="0">
                <a:solidFill>
                  <a:srgbClr val="FFFFFF"/>
                </a:solidFill>
              </a:rPr>
              <a:t> – 19BTRCR036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Sharanya Y – 19BTRCR043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7B19-966B-0926-7BA8-3FA74CBDDCE0}"/>
              </a:ext>
            </a:extLst>
          </p:cNvPr>
          <p:cNvSpPr txBox="1"/>
          <p:nvPr/>
        </p:nvSpPr>
        <p:spPr>
          <a:xfrm>
            <a:off x="7715249" y="5453062"/>
            <a:ext cx="44827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Guide:</a:t>
            </a:r>
          </a:p>
          <a:p>
            <a:r>
              <a:rPr lang="en-US" b="1" dirty="0">
                <a:ea typeface="+mn-lt"/>
                <a:cs typeface="+mn-lt"/>
              </a:rPr>
              <a:t>Dr. Mohammed </a:t>
            </a:r>
            <a:r>
              <a:rPr lang="en-US" b="1" dirty="0" err="1">
                <a:ea typeface="+mn-lt"/>
                <a:cs typeface="+mn-lt"/>
              </a:rPr>
              <a:t>Zabeeulla</a:t>
            </a:r>
            <a:r>
              <a:rPr lang="en-US" b="1" dirty="0">
                <a:ea typeface="+mn-lt"/>
                <a:cs typeface="+mn-lt"/>
              </a:rPr>
              <a:t> A N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0F9D6-0AEA-DF41-3CCB-B68E25B4835E}"/>
              </a:ext>
            </a:extLst>
          </p:cNvPr>
          <p:cNvSpPr txBox="1"/>
          <p:nvPr/>
        </p:nvSpPr>
        <p:spPr>
          <a:xfrm>
            <a:off x="2356022" y="3225150"/>
            <a:ext cx="612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u="sng" dirty="0"/>
              <a:t>Jain deemed-to-be University</a:t>
            </a:r>
          </a:p>
          <a:p>
            <a:pPr algn="ctr">
              <a:lnSpc>
                <a:spcPct val="100000"/>
              </a:lnSpc>
            </a:pPr>
            <a:r>
              <a:rPr lang="en-US" sz="1800" b="1" u="sng" dirty="0"/>
              <a:t>Department of Computer Science and Engineering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1A8DD-C107-9B28-2C26-EFB451DAFC66}"/>
              </a:ext>
            </a:extLst>
          </p:cNvPr>
          <p:cNvSpPr txBox="1"/>
          <p:nvPr/>
        </p:nvSpPr>
        <p:spPr>
          <a:xfrm>
            <a:off x="4384183" y="497239"/>
            <a:ext cx="3053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Cambria"/>
                <a:ea typeface="Cambria"/>
              </a:rPr>
              <a:t>METHODOLOGY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B1AD2-4393-EF79-E73D-38C49DBC8CED}"/>
              </a:ext>
            </a:extLst>
          </p:cNvPr>
          <p:cNvSpPr txBox="1"/>
          <p:nvPr/>
        </p:nvSpPr>
        <p:spPr>
          <a:xfrm>
            <a:off x="321971" y="1089337"/>
            <a:ext cx="11430000" cy="654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We propose an efficient methodology to accurately classify the headaches into 3 major types. Our primary focus would be on identifying menstrual migraines from regular migraines so that one can anticipate its occurrence for prior treatment properly.</a:t>
            </a:r>
            <a:endParaRPr lang="en-US"/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shall be collected from public health repositories, physicians, and women who are experiencing a variety of symptoms relating to headaches or migraines. This data is pre-processed and maintained neatly in a comprehensible format.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The data is comprised of numerous quantifiable and simple but important symptoms that a woman would experience. Ex – Nausea, Visual aura, Intensity level, Frequency, Period status, etc.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All the symptoms and severities are scaled and encoded into simpler values for efficient processing by the models.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undergoes thorough Exploratory Analysis to identify correlations, impacts and insignificances of the variables present at hand. This is done in a visual manner for better understanding of the data.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Finally, the important features are identified, and they are ready to be fed into a Deep Learning- based Neural network Classifier.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endParaRPr lang="en-US" dirty="0">
              <a:latin typeface="Cambria"/>
              <a:ea typeface="+mn-lt"/>
              <a:cs typeface="+mn-lt"/>
            </a:endParaRPr>
          </a:p>
          <a:p>
            <a:pPr marL="285750" indent="-285750" algn="l">
              <a:buFont typeface="Wingdings"/>
              <a:buChar char="Ø"/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95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AF81-983D-7F08-A8E5-AF0AB37AA5C0}"/>
              </a:ext>
            </a:extLst>
          </p:cNvPr>
          <p:cNvSpPr txBox="1"/>
          <p:nvPr/>
        </p:nvSpPr>
        <p:spPr>
          <a:xfrm>
            <a:off x="354169" y="338070"/>
            <a:ext cx="11269014" cy="2836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The classifier system is built using Neural Networks for categorizing multiple classes effectively. Each layer is added in a sequential format, with the correct parameters relating to the shape of the input &amp; output data. </a:t>
            </a:r>
            <a:endParaRPr lang="en-US" dirty="0"/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Right activations and loss functions are chosen for productive multi-class classification. 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Final set of model and its hyperparameters are tuned using methods like cross validation.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GUI application is created and model is embedded into it in order to provide easy access.</a:t>
            </a:r>
          </a:p>
        </p:txBody>
      </p:sp>
    </p:spTree>
    <p:extLst>
      <p:ext uri="{BB962C8B-B14F-4D97-AF65-F5344CB8AC3E}">
        <p14:creationId xmlns:p14="http://schemas.microsoft.com/office/powerpoint/2010/main" val="23114816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F5542-67CC-D7DC-EBD2-8241A1C7A141}"/>
              </a:ext>
            </a:extLst>
          </p:cNvPr>
          <p:cNvSpPr txBox="1"/>
          <p:nvPr/>
        </p:nvSpPr>
        <p:spPr>
          <a:xfrm>
            <a:off x="3993060" y="356343"/>
            <a:ext cx="420587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+mn-lt"/>
                <a:cs typeface="+mn-lt"/>
              </a:rPr>
              <a:t>Work done so for</a:t>
            </a: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239AD000-4888-D82E-2D74-6A6004731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028152"/>
              </p:ext>
            </p:extLst>
          </p:nvPr>
        </p:nvGraphicFramePr>
        <p:xfrm>
          <a:off x="319507" y="1009238"/>
          <a:ext cx="11552985" cy="5581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3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8555CA4-7D7B-69A3-DAEE-260B9511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156" y="2015646"/>
            <a:ext cx="3577688" cy="293397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F4617D8-85F3-E321-4674-342240B39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3" y="2015646"/>
            <a:ext cx="3933824" cy="2826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24B57-B49B-9710-1FC9-174C36EB5C5F}"/>
              </a:ext>
            </a:extLst>
          </p:cNvPr>
          <p:cNvSpPr txBox="1"/>
          <p:nvPr/>
        </p:nvSpPr>
        <p:spPr>
          <a:xfrm>
            <a:off x="3857624" y="326409"/>
            <a:ext cx="4589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EXPERIMENTAL RESULTS</a:t>
            </a:r>
            <a:endParaRPr lang="en-US" sz="280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D0AC2-FF56-8874-2C09-D31BCE93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586" y="1430715"/>
            <a:ext cx="3483577" cy="39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712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359D4C-2AC1-F6FC-44E7-C3FAE13E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3" y="173802"/>
            <a:ext cx="7207537" cy="25082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270F4038-845C-28A4-41DC-F3561876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8" y="3087986"/>
            <a:ext cx="7243257" cy="35317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76B4CBF-A7B9-43EC-76FA-5D3DD9F8D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92" y="249084"/>
            <a:ext cx="4393143" cy="31022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3419D8-05BD-91EB-8D17-22F92CAF7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610" y="4173278"/>
            <a:ext cx="4464320" cy="23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7D0E4-593B-DF84-BFC2-87221B79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399020"/>
            <a:ext cx="11425881" cy="54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8E79-CB79-30AC-0F91-61D0B30C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 Requirements.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1CDA-2782-61D5-D8F9-7A69AF224E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Hardware Requirements:</a:t>
            </a:r>
          </a:p>
          <a:p>
            <a:pPr lvl="1"/>
            <a:r>
              <a:rPr lang="en-US" dirty="0"/>
              <a:t>Processor: 8th Gen i5</a:t>
            </a:r>
          </a:p>
          <a:p>
            <a:pPr lvl="1"/>
            <a:r>
              <a:rPr lang="en-US" dirty="0"/>
              <a:t>Ram: 8GB</a:t>
            </a:r>
          </a:p>
          <a:p>
            <a:pPr lvl="1"/>
            <a:r>
              <a:rPr lang="en-US" dirty="0"/>
              <a:t>64-bit Operating System</a:t>
            </a:r>
          </a:p>
          <a:p>
            <a:pPr lvl="1"/>
            <a:r>
              <a:rPr lang="en-US" dirty="0"/>
              <a:t>x64 – based processor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5A4048-E8CE-69EC-F469-2A73CB467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Software Requirements: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Seaborn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Sci-kit learn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3.10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178332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9519-96B1-1C3D-DD8A-276B9850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Publication.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7B2E-A985-2EC5-BB05-BF369DDA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Conference: (ICICC-2023) International Conference on Innovative Computing and Communication.</a:t>
            </a:r>
          </a:p>
          <a:p>
            <a:r>
              <a:rPr lang="en-US" dirty="0"/>
              <a:t>Organized by: Shaheed Sukhdev College of Business Studies in collaboration with Springer and the University of Delhi.</a:t>
            </a:r>
          </a:p>
          <a:p>
            <a:r>
              <a:rPr lang="en-US" dirty="0"/>
              <a:t>Conference Dates: 17</a:t>
            </a:r>
            <a:r>
              <a:rPr lang="en-US" baseline="30000" dirty="0"/>
              <a:t>th</a:t>
            </a:r>
            <a:r>
              <a:rPr lang="en-US" dirty="0"/>
              <a:t> -18</a:t>
            </a:r>
            <a:r>
              <a:rPr lang="en-US" baseline="30000" dirty="0"/>
              <a:t>th</a:t>
            </a:r>
            <a:r>
              <a:rPr lang="en-US" dirty="0"/>
              <a:t> February 2023.</a:t>
            </a:r>
          </a:p>
          <a:p>
            <a:r>
              <a:rPr lang="en-US" dirty="0"/>
              <a:t>Publication Status: Paper Accepted.</a:t>
            </a:r>
          </a:p>
        </p:txBody>
      </p:sp>
    </p:spTree>
    <p:extLst>
      <p:ext uri="{BB962C8B-B14F-4D97-AF65-F5344CB8AC3E}">
        <p14:creationId xmlns:p14="http://schemas.microsoft.com/office/powerpoint/2010/main" val="192445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27F38-B8BD-246C-6457-398FABBEF163}"/>
              </a:ext>
            </a:extLst>
          </p:cNvPr>
          <p:cNvSpPr txBox="1"/>
          <p:nvPr/>
        </p:nvSpPr>
        <p:spPr>
          <a:xfrm>
            <a:off x="2268140" y="254972"/>
            <a:ext cx="77152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REFERENCES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39471-1C6D-B3F6-000F-51ABA449E78A}"/>
              </a:ext>
            </a:extLst>
          </p:cNvPr>
          <p:cNvSpPr txBox="1"/>
          <p:nvPr/>
        </p:nvSpPr>
        <p:spPr>
          <a:xfrm>
            <a:off x="351234" y="916780"/>
            <a:ext cx="11751468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Ahmet, Alkan, and Batuhan </a:t>
            </a: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 Selahaddin. "Use of k-means clustering in migraine detection by using EEG records under flash stimulation." </a:t>
            </a:r>
            <a:r>
              <a:rPr lang="en-US" sz="1600" i="1" dirty="0">
                <a:ea typeface="+mn-lt"/>
                <a:cs typeface="+mn-lt"/>
              </a:rPr>
              <a:t>International Journal of Physical Sciences</a:t>
            </a:r>
            <a:r>
              <a:rPr lang="en-US" sz="1600" dirty="0">
                <a:ea typeface="+mn-lt"/>
                <a:cs typeface="+mn-lt"/>
              </a:rPr>
              <a:t> 6, no. 4 (2011): 641-650.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</a:t>
            </a:r>
            <a:r>
              <a:rPr lang="en-US" sz="1600" dirty="0" err="1">
                <a:ea typeface="+mn-lt"/>
                <a:cs typeface="+mn-lt"/>
              </a:rPr>
              <a:t>Abdulhamit</a:t>
            </a:r>
            <a:r>
              <a:rPr lang="en-US" sz="1600" dirty="0">
                <a:ea typeface="+mn-lt"/>
                <a:cs typeface="+mn-lt"/>
              </a:rPr>
              <a:t> Subasi, and Deniz Tuncel. "Analysis of repetitive flash stimulation frequencies and record periods to detect migraine using artificial neural network." </a:t>
            </a:r>
            <a:r>
              <a:rPr lang="en-US" sz="1600" i="1" dirty="0">
                <a:ea typeface="+mn-lt"/>
                <a:cs typeface="+mn-lt"/>
              </a:rPr>
              <a:t>Journal of medical systems</a:t>
            </a:r>
            <a:r>
              <a:rPr lang="en-US" sz="1600" dirty="0">
                <a:ea typeface="+mn-lt"/>
                <a:cs typeface="+mn-lt"/>
              </a:rPr>
              <a:t> 36, no. 2 (2012): 925-931.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Abdülhamit </a:t>
            </a:r>
            <a:r>
              <a:rPr lang="en-US" sz="1600" dirty="0" err="1">
                <a:ea typeface="+mn-lt"/>
                <a:cs typeface="+mn-lt"/>
              </a:rPr>
              <a:t>Subaşı</a:t>
            </a:r>
            <a:r>
              <a:rPr lang="en-US" sz="1600" dirty="0">
                <a:ea typeface="+mn-lt"/>
                <a:cs typeface="+mn-lt"/>
              </a:rPr>
              <a:t>, and Mahmut Kemal </a:t>
            </a:r>
            <a:r>
              <a:rPr lang="en-US" sz="1600" dirty="0" err="1">
                <a:ea typeface="+mn-lt"/>
                <a:cs typeface="+mn-lt"/>
              </a:rPr>
              <a:t>Kıymık</a:t>
            </a:r>
            <a:r>
              <a:rPr lang="en-US" sz="1600" dirty="0">
                <a:ea typeface="+mn-lt"/>
                <a:cs typeface="+mn-lt"/>
              </a:rPr>
              <a:t>. "Comparison of artificial neural network and support vector machine classification methods in diagnosis of migraine by using EEG." In </a:t>
            </a:r>
            <a:r>
              <a:rPr lang="en-US" sz="1600" i="1" dirty="0">
                <a:ea typeface="+mn-lt"/>
                <a:cs typeface="+mn-lt"/>
              </a:rPr>
              <a:t>2010 IEEE 18th Signal Processing and Communications Applications Conference</a:t>
            </a:r>
            <a:r>
              <a:rPr lang="en-US" sz="1600" dirty="0">
                <a:ea typeface="+mn-lt"/>
                <a:cs typeface="+mn-lt"/>
              </a:rPr>
              <a:t>, pp. 637-640.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Charles, Andrew. "The migraine aura." </a:t>
            </a:r>
            <a:r>
              <a:rPr lang="en-US" sz="1600" i="1" dirty="0">
                <a:ea typeface="+mn-lt"/>
                <a:cs typeface="+mn-lt"/>
              </a:rPr>
              <a:t>Continuum: Lifelong Learning in Neurology</a:t>
            </a:r>
            <a:r>
              <a:rPr lang="en-US" sz="1600" dirty="0">
                <a:ea typeface="+mn-lt"/>
                <a:cs typeface="+mn-lt"/>
              </a:rPr>
              <a:t> 24, no. 4 (2018): 1009-1022.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Chong, Catherine D., Nathan Gaw, </a:t>
            </a:r>
            <a:r>
              <a:rPr lang="en-US" sz="1600" dirty="0" err="1">
                <a:ea typeface="+mn-lt"/>
                <a:cs typeface="+mn-lt"/>
              </a:rPr>
              <a:t>Yinlin</a:t>
            </a:r>
            <a:r>
              <a:rPr lang="en-US" sz="1600" dirty="0">
                <a:ea typeface="+mn-lt"/>
                <a:cs typeface="+mn-lt"/>
              </a:rPr>
              <a:t> Fu, Jing Li, Teresa Wu, and Todd J. Schwedt. "Migraine classification using magnetic resonance imaging resting-state functional connectivity data." </a:t>
            </a:r>
            <a:r>
              <a:rPr lang="en-US" sz="1600" i="1" dirty="0">
                <a:ea typeface="+mn-lt"/>
                <a:cs typeface="+mn-lt"/>
              </a:rPr>
              <a:t>Cephalalgia</a:t>
            </a:r>
            <a:r>
              <a:rPr lang="en-US" sz="1600" dirty="0">
                <a:ea typeface="+mn-lt"/>
                <a:cs typeface="+mn-lt"/>
              </a:rPr>
              <a:t> 37, no. 9 (2017): 828-844.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Ang, Kai Keng, </a:t>
            </a:r>
            <a:r>
              <a:rPr lang="en-US" sz="1600" dirty="0" err="1">
                <a:ea typeface="+mn-lt"/>
                <a:cs typeface="+mn-lt"/>
              </a:rPr>
              <a:t>Cuntai</a:t>
            </a:r>
            <a:r>
              <a:rPr lang="en-US" sz="1600" dirty="0">
                <a:ea typeface="+mn-lt"/>
                <a:cs typeface="+mn-lt"/>
              </a:rPr>
              <a:t> Guan, Kerry Lee, Jie Qi Lee, Shoko Nioka, and Britton Chance. "A brain-computer interface for mental arithmetic task from single-trial near-infrared spectroscopy brain signals." In </a:t>
            </a:r>
            <a:r>
              <a:rPr lang="en-US" sz="1600" i="1" dirty="0">
                <a:ea typeface="+mn-lt"/>
                <a:cs typeface="+mn-lt"/>
              </a:rPr>
              <a:t>2010 20th International Conference on Pattern Recognition</a:t>
            </a:r>
            <a:r>
              <a:rPr lang="en-US" sz="1600" dirty="0">
                <a:ea typeface="+mn-lt"/>
                <a:cs typeface="+mn-lt"/>
              </a:rPr>
              <a:t>, pp. 3764-3767.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Garcia-Chimeno, Yolanda,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Garcia-</a:t>
            </a:r>
            <a:r>
              <a:rPr lang="en-US" sz="1600" dirty="0" err="1">
                <a:ea typeface="+mn-lt"/>
                <a:cs typeface="+mn-lt"/>
              </a:rPr>
              <a:t>Zapirain</a:t>
            </a:r>
            <a:r>
              <a:rPr lang="en-US" sz="1600" dirty="0">
                <a:ea typeface="+mn-lt"/>
                <a:cs typeface="+mn-lt"/>
              </a:rPr>
              <a:t>, Marian Gomez-</a:t>
            </a:r>
            <a:r>
              <a:rPr lang="en-US" sz="1600" dirty="0" err="1">
                <a:ea typeface="+mn-lt"/>
                <a:cs typeface="+mn-lt"/>
              </a:rPr>
              <a:t>Beldarrain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Fernandez-</a:t>
            </a:r>
            <a:r>
              <a:rPr lang="en-US" sz="1600" dirty="0" err="1">
                <a:ea typeface="+mn-lt"/>
                <a:cs typeface="+mn-lt"/>
              </a:rPr>
              <a:t>Ruanova</a:t>
            </a:r>
            <a:r>
              <a:rPr lang="en-US" sz="1600" dirty="0">
                <a:ea typeface="+mn-lt"/>
                <a:cs typeface="+mn-lt"/>
              </a:rPr>
              <a:t>, and Juan Carlos Garcia-</a:t>
            </a:r>
            <a:r>
              <a:rPr lang="en-US" sz="1600" dirty="0" err="1">
                <a:ea typeface="+mn-lt"/>
                <a:cs typeface="+mn-lt"/>
              </a:rPr>
              <a:t>Monco</a:t>
            </a:r>
            <a:r>
              <a:rPr lang="en-US" sz="1600" dirty="0">
                <a:ea typeface="+mn-lt"/>
                <a:cs typeface="+mn-lt"/>
              </a:rPr>
              <a:t>. "Automatic migraine classification via feature selection committee and machine learning techniques over imaging and questionnaire data." </a:t>
            </a:r>
            <a:r>
              <a:rPr lang="en-US" sz="1600" i="1" dirty="0">
                <a:ea typeface="+mn-lt"/>
                <a:cs typeface="+mn-lt"/>
              </a:rPr>
              <a:t>BMC medical informatics and decision making</a:t>
            </a:r>
            <a:r>
              <a:rPr lang="en-US" sz="1600" dirty="0">
                <a:ea typeface="+mn-lt"/>
                <a:cs typeface="+mn-lt"/>
              </a:rPr>
              <a:t> 17, no. 1 (2017): 1-10.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Jackowski, Konrad, Dariusz Jankowski, Dragan Simić, and Svetlana Simić. "Migraine diagnosis support system based on classifier ensemble." In </a:t>
            </a:r>
            <a:r>
              <a:rPr lang="en-US" sz="1600" i="1" dirty="0">
                <a:ea typeface="+mn-lt"/>
                <a:cs typeface="+mn-lt"/>
              </a:rPr>
              <a:t>International conference on ICT innovations</a:t>
            </a:r>
            <a:r>
              <a:rPr lang="en-US" sz="1600" dirty="0">
                <a:ea typeface="+mn-lt"/>
                <a:cs typeface="+mn-lt"/>
              </a:rPr>
              <a:t>, pp. 329-339. Springer, Cham, 2014.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Sanchez-Sanchez, Paola A., José Rafael García-González, and Juan Manuel </a:t>
            </a:r>
            <a:r>
              <a:rPr lang="en-US" sz="1600" dirty="0" err="1">
                <a:ea typeface="+mn-lt"/>
                <a:cs typeface="+mn-lt"/>
              </a:rPr>
              <a:t>Rúa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Ascar</a:t>
            </a:r>
            <a:r>
              <a:rPr lang="en-US" sz="1600" dirty="0">
                <a:ea typeface="+mn-lt"/>
                <a:cs typeface="+mn-lt"/>
              </a:rPr>
              <a:t>. "Automatic migraine classification using artificial neural networks." </a:t>
            </a:r>
            <a:r>
              <a:rPr lang="en-US" sz="1600" i="1" dirty="0">
                <a:ea typeface="+mn-lt"/>
                <a:cs typeface="+mn-lt"/>
              </a:rPr>
              <a:t>F1000Research</a:t>
            </a:r>
            <a:r>
              <a:rPr lang="en-US" sz="1600" dirty="0">
                <a:ea typeface="+mn-lt"/>
                <a:cs typeface="+mn-lt"/>
              </a:rPr>
              <a:t> 9 (2020).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Silberstein, Stephen D., and Susan L. Hutchinson. "Diagnosis and treatment of the menstrual migraine patient." </a:t>
            </a:r>
            <a:r>
              <a:rPr lang="en-US" sz="1600" i="1" dirty="0">
                <a:ea typeface="+mn-lt"/>
                <a:cs typeface="+mn-lt"/>
              </a:rPr>
              <a:t>Headache: The Journal of Head and Face Pain</a:t>
            </a:r>
            <a:r>
              <a:rPr lang="en-US" sz="1600" dirty="0">
                <a:ea typeface="+mn-lt"/>
                <a:cs typeface="+mn-lt"/>
              </a:rPr>
              <a:t> 48 (2008): S115-S123.</a:t>
            </a:r>
          </a:p>
        </p:txBody>
      </p:sp>
    </p:spTree>
    <p:extLst>
      <p:ext uri="{BB962C8B-B14F-4D97-AF65-F5344CB8AC3E}">
        <p14:creationId xmlns:p14="http://schemas.microsoft.com/office/powerpoint/2010/main" val="7118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A369357-19EC-1C3E-0EAF-DBBCD993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" r="12631"/>
          <a:stretch/>
        </p:blipFill>
        <p:spPr>
          <a:xfrm>
            <a:off x="797264" y="401541"/>
            <a:ext cx="10689336" cy="5571396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184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48D76-3FFC-022D-883B-06457060939B}"/>
              </a:ext>
            </a:extLst>
          </p:cNvPr>
          <p:cNvSpPr txBox="1"/>
          <p:nvPr/>
        </p:nvSpPr>
        <p:spPr>
          <a:xfrm>
            <a:off x="4779709" y="1409028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OBJECTIVES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5" descr="White arrows going to the red target">
            <a:extLst>
              <a:ext uri="{FF2B5EF4-FFF2-40B4-BE49-F238E27FC236}">
                <a16:creationId xmlns:a16="http://schemas.microsoft.com/office/drawing/2014/main" id="{A56C0E3F-E9BE-6977-1F17-9340000EF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54" r="10359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5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D7C401-0995-29F1-365E-82D7DA99C642}"/>
              </a:ext>
            </a:extLst>
          </p:cNvPr>
          <p:cNvSpPr>
            <a:spLocks noGrp="1"/>
          </p:cNvSpPr>
          <p:nvPr/>
        </p:nvSpPr>
        <p:spPr>
          <a:xfrm>
            <a:off x="4663497" y="3101245"/>
            <a:ext cx="7308627" cy="3742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project aims to build an ANN Model that identifies, classifies, and anticipates an occurrence of Menstrual Migraine in women. This is based on the severity of symptoms that a woman experiences – like </a:t>
            </a:r>
            <a:r>
              <a:rPr lang="en-US" sz="1600" i="1" dirty="0"/>
              <a:t>throbbing, periods, Nausea, visual disturbances, intensity, &amp; many more.</a:t>
            </a:r>
            <a:r>
              <a:rPr lang="en-US" sz="1600" dirty="0"/>
              <a:t> 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 GUI(Graphical User Interface) is built using Python </a:t>
            </a:r>
            <a:r>
              <a:rPr lang="en-US" sz="1600" dirty="0" err="1"/>
              <a:t>Gradio</a:t>
            </a:r>
            <a:r>
              <a:rPr lang="en-US" sz="1600" dirty="0"/>
              <a:t> module for easy application access.</a:t>
            </a:r>
          </a:p>
        </p:txBody>
      </p:sp>
    </p:spTree>
    <p:extLst>
      <p:ext uri="{BB962C8B-B14F-4D97-AF65-F5344CB8AC3E}">
        <p14:creationId xmlns:p14="http://schemas.microsoft.com/office/powerpoint/2010/main" val="243544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286-DACB-BB9A-23A3-3E469970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the Model a Web Interface.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1D5BE0-A78F-446D-45C3-6A9156320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456040"/>
              </p:ext>
            </p:extLst>
          </p:nvPr>
        </p:nvGraphicFramePr>
        <p:xfrm>
          <a:off x="871044" y="2361376"/>
          <a:ext cx="10449911" cy="394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36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7AAD-14A9-5C26-C22B-3791BB9B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the Model a Web Interface.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6DCA69-EA0C-EC10-7907-6C7E9FA3A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221272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2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175E-9EE3-552B-8CA2-0C8E8A37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the Model a Web Interface.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46DB20-6C22-C7EA-19FE-8723C4EB2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043682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94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BB1A7-7119-24B9-4005-56FA7A57BB7F}"/>
              </a:ext>
            </a:extLst>
          </p:cNvPr>
          <p:cNvSpPr txBox="1"/>
          <p:nvPr/>
        </p:nvSpPr>
        <p:spPr>
          <a:xfrm>
            <a:off x="4650920" y="1237310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ABSTRACT</a:t>
            </a:r>
            <a:endParaRPr lang="en-US" sz="1600" b="1"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17103-FEEA-EDFC-B3AA-24A115975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0" r="34128" b="-1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DAB1-2FA9-93F5-B3B4-C3434D0D9A41}"/>
              </a:ext>
            </a:extLst>
          </p:cNvPr>
          <p:cNvSpPr>
            <a:spLocks noGrp="1"/>
          </p:cNvSpPr>
          <p:nvPr/>
        </p:nvSpPr>
        <p:spPr>
          <a:xfrm>
            <a:off x="4508717" y="3125058"/>
            <a:ext cx="7415783" cy="3516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ambria"/>
                <a:ea typeface="Cambria"/>
              </a:rPr>
              <a:t>Menstrual Migraines</a:t>
            </a:r>
            <a:r>
              <a:rPr lang="en-US" sz="2000" dirty="0">
                <a:latin typeface="Cambria"/>
                <a:ea typeface="Cambria"/>
              </a:rPr>
              <a:t> are headaches that occur without any typical aura or sensory disturbances. They can be labeled as '</a:t>
            </a:r>
            <a:r>
              <a:rPr lang="en-US" sz="2000" b="1" dirty="0">
                <a:latin typeface="Cambria"/>
                <a:ea typeface="Cambria"/>
              </a:rPr>
              <a:t>Migraine without Aura</a:t>
            </a:r>
            <a:r>
              <a:rPr lang="en-US" sz="2000" dirty="0">
                <a:latin typeface="Cambria"/>
                <a:ea typeface="Cambria"/>
              </a:rPr>
              <a:t>'. A woman could undergo menstrual migraine just before or during her period starts. This is majorly due to the drop in </a:t>
            </a:r>
            <a:r>
              <a:rPr lang="en-US" sz="2000" b="1" dirty="0">
                <a:latin typeface="Cambria"/>
                <a:ea typeface="Cambria"/>
              </a:rPr>
              <a:t>estrogen </a:t>
            </a:r>
            <a:r>
              <a:rPr lang="en-US" sz="2000" dirty="0">
                <a:latin typeface="Cambria"/>
                <a:ea typeface="Cambria"/>
              </a:rPr>
              <a:t>levels in the body. Menstrual migraines can be intense, &amp; they must be identified accurately &amp; treated separately from regular ones. Anticipating Menstrual Migraines using Deep Learning methodology can help women in taking precautions beforehand and aid in improving their health.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7648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82B66-0A96-C1F2-81A7-805FC6AB4369}"/>
              </a:ext>
            </a:extLst>
          </p:cNvPr>
          <p:cNvSpPr txBox="1"/>
          <p:nvPr/>
        </p:nvSpPr>
        <p:spPr>
          <a:xfrm>
            <a:off x="2103121" y="4297877"/>
            <a:ext cx="7985759" cy="8688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Cambria"/>
                <a:ea typeface="Cambria"/>
                <a:cs typeface="+mj-cs"/>
              </a:rPr>
              <a:t>LITERATURE REVIEW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88C63D33-ED85-190B-16C7-34BE5AF9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277" y="932469"/>
            <a:ext cx="3257447" cy="32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1653CF21-0A4F-164A-5655-25046877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30786"/>
            <a:ext cx="11458574" cy="66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598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0C05059D-E1C1-4623-5D56-669FB0BF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7" y="229044"/>
            <a:ext cx="11875291" cy="6626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D633A-7BA5-DF1F-009B-D60C80A95654}"/>
              </a:ext>
            </a:extLst>
          </p:cNvPr>
          <p:cNvSpPr txBox="1"/>
          <p:nvPr/>
        </p:nvSpPr>
        <p:spPr>
          <a:xfrm>
            <a:off x="418563" y="4561267"/>
            <a:ext cx="22216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[ Existing System – Base Paper]</a:t>
            </a:r>
          </a:p>
        </p:txBody>
      </p:sp>
    </p:spTree>
    <p:extLst>
      <p:ext uri="{BB962C8B-B14F-4D97-AF65-F5344CB8AC3E}">
        <p14:creationId xmlns:p14="http://schemas.microsoft.com/office/powerpoint/2010/main" val="19605147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3835-A31E-8416-782E-80C31E58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50507A-4BA5-5F10-A8C1-01563F85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947" y="750473"/>
            <a:ext cx="5039118" cy="24840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8BFD-ACF4-7AE9-4810-0054AF833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paper tested different approaches to classify general migraine types and confirm that ANN is the best model as it provides here high accuracy.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ECC355-131A-089F-D298-BEDE185D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69" y="3429000"/>
            <a:ext cx="4689074" cy="27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6DABD-B3ED-DBCB-7601-EE1B6BEF69F6}"/>
              </a:ext>
            </a:extLst>
          </p:cNvPr>
          <p:cNvSpPr txBox="1"/>
          <p:nvPr/>
        </p:nvSpPr>
        <p:spPr>
          <a:xfrm>
            <a:off x="4224455" y="280328"/>
            <a:ext cx="37504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Cambria"/>
              </a:rPr>
              <a:t>PROPOSED SYSTEM</a:t>
            </a:r>
            <a:endParaRPr lang="en-US" sz="2800">
              <a:solidFill>
                <a:schemeClr val="accent3">
                  <a:lumMod val="75000"/>
                </a:schemeClr>
              </a:solidFill>
              <a:latin typeface="Cambria"/>
              <a:ea typeface="Cambria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57E7EAC-C2F4-901A-7BD3-DF4D9AB98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928740"/>
              </p:ext>
            </p:extLst>
          </p:nvPr>
        </p:nvGraphicFramePr>
        <p:xfrm>
          <a:off x="238125" y="683419"/>
          <a:ext cx="11717762" cy="587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7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051E-1394-31CF-7441-8FCB9DF0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Schematic Diagram of the Project.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0852-81AD-07D2-EC3E-7D345C9C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12" y="2478088"/>
            <a:ext cx="7714175" cy="3694112"/>
          </a:xfrm>
        </p:spPr>
      </p:pic>
    </p:spTree>
    <p:extLst>
      <p:ext uri="{BB962C8B-B14F-4D97-AF65-F5344CB8AC3E}">
        <p14:creationId xmlns:p14="http://schemas.microsoft.com/office/powerpoint/2010/main" val="50420801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E0309E"/>
      </a:accent1>
      <a:accent2>
        <a:srgbClr val="CE1E43"/>
      </a:accent2>
      <a:accent3>
        <a:srgbClr val="E05530"/>
      </a:accent3>
      <a:accent4>
        <a:srgbClr val="CE8C1E"/>
      </a:accent4>
      <a:accent5>
        <a:srgbClr val="A3A824"/>
      </a:accent5>
      <a:accent6>
        <a:srgbClr val="6EB51B"/>
      </a:accent6>
      <a:hlink>
        <a:srgbClr val="31935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1318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Next LT Pro</vt:lpstr>
      <vt:lpstr>Calibri</vt:lpstr>
      <vt:lpstr>Cambria</vt:lpstr>
      <vt:lpstr>Neue Haas Grotesk Text Pro</vt:lpstr>
      <vt:lpstr>Symbol</vt:lpstr>
      <vt:lpstr>Times New Roman</vt:lpstr>
      <vt:lpstr>Wingdings</vt:lpstr>
      <vt:lpstr>AccentBoxVTI</vt:lpstr>
      <vt:lpstr>ANTICIPATING MENSTRUAL MIGRAINE USING DEEP 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System</vt:lpstr>
      <vt:lpstr>PowerPoint Presentation</vt:lpstr>
      <vt:lpstr>Overall Schematic Diagram of the Project.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and Hardware Requirements.</vt:lpstr>
      <vt:lpstr>Paper Publication.</vt:lpstr>
      <vt:lpstr>PowerPoint Presentation</vt:lpstr>
      <vt:lpstr>PowerPoint Presentation</vt:lpstr>
      <vt:lpstr>Giving the Model a Web Interface.</vt:lpstr>
      <vt:lpstr>Giving the Model a Web Interface.</vt:lpstr>
      <vt:lpstr>Giving the Model a Web Interface.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Sushil Bokade</cp:lastModifiedBy>
  <cp:revision>455</cp:revision>
  <dcterms:created xsi:type="dcterms:W3CDTF">2022-11-02T10:36:58Z</dcterms:created>
  <dcterms:modified xsi:type="dcterms:W3CDTF">2023-05-26T05:04:50Z</dcterms:modified>
</cp:coreProperties>
</file>