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8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9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7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23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2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8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F502-0BF6-4EA7-B1EC-3BC6FEDC3EBC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F7937-5C13-44AD-ABAB-33DE175A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1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35" y="-17039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Flowchart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obile-16aa317be666dc4aa190966ebec9f08b.p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8746" t="13466" r="30418" b="13110"/>
          <a:stretch>
            <a:fillRect/>
          </a:stretch>
        </p:blipFill>
        <p:spPr>
          <a:xfrm>
            <a:off x="250856" y="3441923"/>
            <a:ext cx="777926" cy="140572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105879" y="3201592"/>
            <a:ext cx="680618" cy="458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4970" y="4619436"/>
            <a:ext cx="700847" cy="43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57287" y="2601906"/>
            <a:ext cx="1312074" cy="59968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LOGIN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1336" y="5173001"/>
            <a:ext cx="1312074" cy="59968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SIGNUP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130" y="1131414"/>
            <a:ext cx="1686574" cy="103173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AWS RDS MYSQL DATABASE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19174" y="2127174"/>
            <a:ext cx="288032" cy="316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13271" y="2279574"/>
            <a:ext cx="288032" cy="316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114" y="5704548"/>
            <a:ext cx="1686574" cy="103173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AWS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COGNITO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634097" y="5704548"/>
            <a:ext cx="227180" cy="2368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45817" y="6116596"/>
            <a:ext cx="1492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SMS OTP Verification</a:t>
            </a:r>
            <a:endParaRPr lang="en-IN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3510048" y="4964009"/>
            <a:ext cx="1296144" cy="1241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user details in the app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32043" y="5544234"/>
            <a:ext cx="412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06192" y="5514395"/>
            <a:ext cx="412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598280" y="5214551"/>
            <a:ext cx="792088" cy="85765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338287" y="4762204"/>
            <a:ext cx="1312074" cy="1421280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1831" y="4882975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EC2 Server</a:t>
            </a:r>
            <a:endParaRPr lang="en-IN" sz="1600" dirty="0"/>
          </a:p>
        </p:txBody>
      </p:sp>
      <p:sp>
        <p:nvSpPr>
          <p:cNvPr id="44" name="Rectangle 43"/>
          <p:cNvSpPr/>
          <p:nvPr/>
        </p:nvSpPr>
        <p:spPr>
          <a:xfrm>
            <a:off x="5692214" y="5320213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PHP </a:t>
            </a:r>
          </a:p>
          <a:p>
            <a:pPr algn="ctr"/>
            <a:r>
              <a:rPr lang="en-US" sz="1600" dirty="0" smtClean="0"/>
              <a:t>API</a:t>
            </a:r>
            <a:endParaRPr lang="en-IN" sz="1600" dirty="0"/>
          </a:p>
        </p:txBody>
      </p:sp>
      <p:sp>
        <p:nvSpPr>
          <p:cNvPr id="45" name="Rectangle 44"/>
          <p:cNvSpPr/>
          <p:nvPr/>
        </p:nvSpPr>
        <p:spPr>
          <a:xfrm>
            <a:off x="5259602" y="4204089"/>
            <a:ext cx="1584418" cy="22322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5263651" y="3775452"/>
            <a:ext cx="15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Security Group</a:t>
            </a:r>
            <a:endParaRPr lang="en-IN" dirty="0"/>
          </a:p>
        </p:txBody>
      </p:sp>
      <p:sp>
        <p:nvSpPr>
          <p:cNvPr id="52" name="Oval 51"/>
          <p:cNvSpPr/>
          <p:nvPr/>
        </p:nvSpPr>
        <p:spPr>
          <a:xfrm>
            <a:off x="7750953" y="5052252"/>
            <a:ext cx="943398" cy="101721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0953" y="4320716"/>
            <a:ext cx="951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AWS RDS</a:t>
            </a:r>
            <a:endParaRPr lang="en-IN" sz="1600" dirty="0"/>
          </a:p>
        </p:txBody>
      </p:sp>
      <p:sp>
        <p:nvSpPr>
          <p:cNvPr id="55" name="Rectangle 54"/>
          <p:cNvSpPr/>
          <p:nvPr/>
        </p:nvSpPr>
        <p:spPr>
          <a:xfrm>
            <a:off x="7771151" y="5317476"/>
            <a:ext cx="931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MYSQL </a:t>
            </a:r>
          </a:p>
          <a:p>
            <a:pPr algn="ctr"/>
            <a:r>
              <a:rPr lang="en-US" sz="1400" dirty="0" smtClean="0"/>
              <a:t>DATABASE</a:t>
            </a:r>
            <a:endParaRPr lang="en-IN" sz="1400" dirty="0"/>
          </a:p>
        </p:txBody>
      </p:sp>
      <p:sp>
        <p:nvSpPr>
          <p:cNvPr id="56" name="Rectangle 55"/>
          <p:cNvSpPr/>
          <p:nvPr/>
        </p:nvSpPr>
        <p:spPr>
          <a:xfrm>
            <a:off x="7412275" y="4201352"/>
            <a:ext cx="1584418" cy="22322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ounded Rectangle 56"/>
          <p:cNvSpPr/>
          <p:nvPr/>
        </p:nvSpPr>
        <p:spPr>
          <a:xfrm>
            <a:off x="7614504" y="4659270"/>
            <a:ext cx="1224136" cy="162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7374258" y="3790996"/>
            <a:ext cx="15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Security Group</a:t>
            </a:r>
            <a:endParaRPr lang="en-IN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390368" y="5544234"/>
            <a:ext cx="1021907" cy="7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777058" y="1888100"/>
            <a:ext cx="1312074" cy="59968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Request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846046" y="3291274"/>
            <a:ext cx="1312074" cy="59968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Donate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86497" y="5856948"/>
            <a:ext cx="227180" cy="2368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4754348" y="962679"/>
            <a:ext cx="942217" cy="71440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419621" y="2927311"/>
            <a:ext cx="1140073" cy="71440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Hospital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101425" y="2365134"/>
            <a:ext cx="700847" cy="43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085526" y="1722755"/>
            <a:ext cx="700847" cy="33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726238" y="2487786"/>
            <a:ext cx="328854" cy="17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803977" y="3084590"/>
            <a:ext cx="328854" cy="20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754348" y="1949237"/>
            <a:ext cx="1312074" cy="59968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Google Map API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75154" y="2201022"/>
            <a:ext cx="8451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7236296" y="1928415"/>
            <a:ext cx="1761487" cy="1241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930671" y="2267441"/>
            <a:ext cx="1334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Firebase Real time</a:t>
            </a:r>
          </a:p>
          <a:p>
            <a:pPr algn="ctr"/>
            <a:r>
              <a:rPr lang="en-US" sz="1200" dirty="0" err="1" smtClean="0"/>
              <a:t>NoSQL</a:t>
            </a:r>
            <a:r>
              <a:rPr lang="en-US" sz="1200" dirty="0" smtClean="0"/>
              <a:t> DB</a:t>
            </a:r>
            <a:endParaRPr lang="en-IN" sz="1200" dirty="0"/>
          </a:p>
        </p:txBody>
      </p:sp>
      <p:sp>
        <p:nvSpPr>
          <p:cNvPr id="106" name="Rectangle 105"/>
          <p:cNvSpPr/>
          <p:nvPr/>
        </p:nvSpPr>
        <p:spPr>
          <a:xfrm>
            <a:off x="7520907" y="1978482"/>
            <a:ext cx="1249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Hospital side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251267" y="2379654"/>
            <a:ext cx="844194" cy="59968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Accept</a:t>
            </a:r>
            <a:endParaRPr lang="en-US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8153589" y="2396015"/>
            <a:ext cx="801038" cy="59968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Reject</a:t>
            </a:r>
            <a:endParaRPr lang="en-US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597713" y="615547"/>
            <a:ext cx="1686574" cy="103173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AWS RDS USER DATABASE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824730" y="1266070"/>
            <a:ext cx="7008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89657" y="2601906"/>
            <a:ext cx="228852" cy="1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4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Flowchart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2018-03-23T03:55:03Z</dcterms:created>
  <dcterms:modified xsi:type="dcterms:W3CDTF">2018-03-23T07:34:22Z</dcterms:modified>
</cp:coreProperties>
</file>