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BAC4F2-67FE-4AD0-A785-143E0F63CDCF}">
  <a:tblStyle styleId="{96BAC4F2-67FE-4AD0-A785-143E0F63C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{96BAC4F2-67FE-4AD0-A785-143E0F63CDCF}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{96BAC4F2-67FE-4AD0-A785-143E0F63CDCF}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