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0" r:id="rId2"/>
    <p:sldMasterId id="2147483744" r:id="rId3"/>
  </p:sldMasterIdLst>
  <p:sldIdLst>
    <p:sldId id="402" r:id="rId4"/>
    <p:sldId id="409" r:id="rId5"/>
    <p:sldId id="407" r:id="rId6"/>
    <p:sldId id="408" r:id="rId7"/>
    <p:sldId id="401" r:id="rId8"/>
    <p:sldId id="405" r:id="rId9"/>
    <p:sldId id="410" r:id="rId10"/>
    <p:sldId id="404" r:id="rId11"/>
    <p:sldId id="40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04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86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1219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9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355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1109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9110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9624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6524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0289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995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8022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5377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3965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0573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52803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47519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9217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40348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6663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3490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146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91658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81275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61762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5759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82088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10575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89219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40346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35249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44040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8536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64103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7264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9717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44598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85273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09168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6156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5685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2776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113093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473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4905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53704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876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066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774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215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8407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8513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4625-16F5-4CDC-92EB-44FF60BA3E8F}" type="datetimeFigureOut">
              <a:rPr lang="en-SG" smtClean="0"/>
              <a:t>6/5/2024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5E4EC-E934-4276-81D2-1BF7D839AC7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2509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449B4F-FA2F-41BE-A3BF-986C141A7205}"/>
              </a:ext>
            </a:extLst>
          </p:cNvPr>
          <p:cNvSpPr txBox="1"/>
          <p:nvPr/>
        </p:nvSpPr>
        <p:spPr>
          <a:xfrm>
            <a:off x="4631992" y="1995752"/>
            <a:ext cx="5343281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cap="all" spc="-50" dirty="0">
                <a:latin typeface="+mj-lt"/>
                <a:ea typeface="+mj-ea"/>
                <a:cs typeface="+mj-cs"/>
              </a:rPr>
              <a:t>How to Back up (save) and load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cap="all" spc="-50" dirty="0">
                <a:latin typeface="+mj-lt"/>
                <a:ea typeface="+mj-ea"/>
                <a:cs typeface="+mj-cs"/>
              </a:rPr>
              <a:t>SD card</a:t>
            </a:r>
          </a:p>
        </p:txBody>
      </p:sp>
      <p:pic>
        <p:nvPicPr>
          <p:cNvPr id="6" name="Graphic 5" descr="USB">
            <a:extLst>
              <a:ext uri="{FF2B5EF4-FFF2-40B4-BE49-F238E27FC236}">
                <a16:creationId xmlns:a16="http://schemas.microsoft.com/office/drawing/2014/main" id="{D87AC1A9-431D-1B41-B948-4371F809B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1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449B4F-FA2F-41BE-A3BF-986C141A7205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all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 up SD CARD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all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your laptop</a:t>
            </a:r>
          </a:p>
        </p:txBody>
      </p:sp>
    </p:spTree>
    <p:extLst>
      <p:ext uri="{BB962C8B-B14F-4D97-AF65-F5344CB8AC3E}">
        <p14:creationId xmlns:p14="http://schemas.microsoft.com/office/powerpoint/2010/main" val="23637495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7E5CFC-70D6-D0F7-D2E6-336A6E95FC7C}"/>
              </a:ext>
            </a:extLst>
          </p:cNvPr>
          <p:cNvSpPr txBox="1">
            <a:spLocks/>
          </p:cNvSpPr>
          <p:nvPr/>
        </p:nvSpPr>
        <p:spPr>
          <a:xfrm>
            <a:off x="3130422" y="1024626"/>
            <a:ext cx="5931156" cy="6194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Download and install win32 Disk Imager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9E6A0-1FA0-B68A-C606-246DAC6FB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6" b="5497"/>
          <a:stretch/>
        </p:blipFill>
        <p:spPr>
          <a:xfrm>
            <a:off x="1355326" y="2263462"/>
            <a:ext cx="9869277" cy="3775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038071-C634-4636-6832-C71F87ED1688}"/>
              </a:ext>
            </a:extLst>
          </p:cNvPr>
          <p:cNvSpPr txBox="1"/>
          <p:nvPr/>
        </p:nvSpPr>
        <p:spPr>
          <a:xfrm>
            <a:off x="3048699" y="164404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FF00"/>
                </a:solidFill>
              </a:rPr>
              <a:t>https://sourceforge.net/projects/win32diskimager/</a:t>
            </a:r>
          </a:p>
        </p:txBody>
      </p:sp>
    </p:spTree>
    <p:extLst>
      <p:ext uri="{BB962C8B-B14F-4D97-AF65-F5344CB8AC3E}">
        <p14:creationId xmlns:p14="http://schemas.microsoft.com/office/powerpoint/2010/main" val="402055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DC9EF4-3036-2CAB-1F34-B644F44D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046" y="3004713"/>
            <a:ext cx="4726476" cy="3363070"/>
          </a:xfrm>
          <a:prstGeom prst="rect">
            <a:avLst/>
          </a:prstGeom>
        </p:spPr>
      </p:pic>
      <p:pic>
        <p:nvPicPr>
          <p:cNvPr id="4" name="Picture 3" descr="A white usb flash drive&#10;&#10;Description automatically generated">
            <a:extLst>
              <a:ext uri="{FF2B5EF4-FFF2-40B4-BE49-F238E27FC236}">
                <a16:creationId xmlns:a16="http://schemas.microsoft.com/office/drawing/2014/main" id="{CFF5F15B-1CAA-C48B-9472-B0872A919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4" r="-1" b="23658"/>
          <a:stretch/>
        </p:blipFill>
        <p:spPr>
          <a:xfrm flipH="1">
            <a:off x="7742516" y="577030"/>
            <a:ext cx="2363975" cy="21447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2C7CE5-7149-111B-7256-04FDCF914B72}"/>
              </a:ext>
            </a:extLst>
          </p:cNvPr>
          <p:cNvSpPr txBox="1">
            <a:spLocks/>
          </p:cNvSpPr>
          <p:nvPr/>
        </p:nvSpPr>
        <p:spPr>
          <a:xfrm>
            <a:off x="340186" y="1515181"/>
            <a:ext cx="6224100" cy="51419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Take out the SD card, insert it into a SD card reader and connect to the USB port of your laptop.</a:t>
            </a:r>
          </a:p>
          <a:p>
            <a:endParaRPr lang="en-US" sz="2000" dirty="0"/>
          </a:p>
          <a:p>
            <a:r>
              <a:rPr lang="en-US" sz="2000" dirty="0"/>
              <a:t>Open win32 Disk Imager.</a:t>
            </a:r>
          </a:p>
          <a:p>
            <a:endParaRPr lang="en-US" sz="2000" dirty="0"/>
          </a:p>
          <a:p>
            <a:r>
              <a:rPr lang="en-US" sz="2000" dirty="0"/>
              <a:t>Select </a:t>
            </a:r>
            <a:r>
              <a:rPr lang="en-US" sz="2000" b="1" dirty="0">
                <a:solidFill>
                  <a:srgbClr val="FFFF00"/>
                </a:solidFill>
              </a:rPr>
              <a:t>Device</a:t>
            </a:r>
            <a:r>
              <a:rPr lang="en-US" sz="2000" dirty="0"/>
              <a:t> either D:\ or E:\ or F:\ but it must not be your laptop’s driver (C:\).</a:t>
            </a:r>
          </a:p>
          <a:p>
            <a:endParaRPr lang="en-US" sz="2000" dirty="0"/>
          </a:p>
          <a:p>
            <a:r>
              <a:rPr lang="en-US" sz="2000" dirty="0"/>
              <a:t>Click the blue icon folder.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</a:rPr>
              <a:t>**You cannot open Win32 Disk Imager if you have installed google drive on your laptop. If have, disable google drive.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</a:rPr>
              <a:t>**If cannot, run as administrator as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92CE2-3F64-6FD4-8CED-E7ED38D68AB6}"/>
              </a:ext>
            </a:extLst>
          </p:cNvPr>
          <p:cNvSpPr txBox="1"/>
          <p:nvPr/>
        </p:nvSpPr>
        <p:spPr>
          <a:xfrm>
            <a:off x="10168838" y="3740726"/>
            <a:ext cx="319054" cy="313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71F5EF-437C-5292-985D-225C1C15296A}"/>
              </a:ext>
            </a:extLst>
          </p:cNvPr>
          <p:cNvSpPr txBox="1"/>
          <p:nvPr/>
        </p:nvSpPr>
        <p:spPr>
          <a:xfrm>
            <a:off x="10652653" y="3740725"/>
            <a:ext cx="687292" cy="3132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577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5C7B35-59C6-D1DC-BEB9-7FCF7C6CC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782" y="1481008"/>
            <a:ext cx="6772952" cy="427049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7E5CFC-70D6-D0F7-D2E6-336A6E95FC7C}"/>
              </a:ext>
            </a:extLst>
          </p:cNvPr>
          <p:cNvSpPr txBox="1">
            <a:spLocks/>
          </p:cNvSpPr>
          <p:nvPr/>
        </p:nvSpPr>
        <p:spPr>
          <a:xfrm>
            <a:off x="175266" y="1836587"/>
            <a:ext cx="4881642" cy="31856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Choose a folder (C:\) and type in the file name as: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ET0743_Miniproject_sdcard.img</a:t>
            </a:r>
          </a:p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/>
              <a:t>Then click open.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**YOU MUST ENSURE THAT THE FILE HAS THE EXTENSION (.</a:t>
            </a:r>
            <a:r>
              <a:rPr lang="en-US" b="1" dirty="0" err="1">
                <a:solidFill>
                  <a:srgbClr val="FFFF00"/>
                </a:solidFill>
              </a:rPr>
              <a:t>img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endParaRPr lang="en-SG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143BB49-538F-C0C5-872B-D7D9507C6482}"/>
              </a:ext>
            </a:extLst>
          </p:cNvPr>
          <p:cNvSpPr txBox="1">
            <a:spLocks/>
          </p:cNvSpPr>
          <p:nvPr/>
        </p:nvSpPr>
        <p:spPr>
          <a:xfrm>
            <a:off x="6904635" y="5831146"/>
            <a:ext cx="4110109" cy="4270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Ignore the file name above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338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2960EE-629E-C657-194E-EB2C8E26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165" y="546159"/>
            <a:ext cx="4486901" cy="3258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F86575-E56E-5582-FF05-E617E3AF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703" y="4002864"/>
            <a:ext cx="3539837" cy="2552486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6BA5BD6-EAF9-FC17-E718-3BD9924ABAEF}"/>
              </a:ext>
            </a:extLst>
          </p:cNvPr>
          <p:cNvSpPr txBox="1">
            <a:spLocks/>
          </p:cNvSpPr>
          <p:nvPr/>
        </p:nvSpPr>
        <p:spPr>
          <a:xfrm>
            <a:off x="334593" y="1628769"/>
            <a:ext cx="5238405" cy="59288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Before you read, ensure that local disk (C:) has at least </a:t>
            </a:r>
            <a:r>
              <a:rPr lang="en-US" b="1" dirty="0">
                <a:solidFill>
                  <a:srgbClr val="FFFF00"/>
                </a:solidFill>
              </a:rPr>
              <a:t>32GB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of available space. </a:t>
            </a:r>
          </a:p>
          <a:p>
            <a:endParaRPr lang="en-US" dirty="0"/>
          </a:p>
          <a:p>
            <a:r>
              <a:rPr lang="en-US" dirty="0"/>
              <a:t>Tick the “Read only allocated partitions” and select “</a:t>
            </a:r>
            <a:r>
              <a:rPr lang="en-US" b="1" dirty="0">
                <a:solidFill>
                  <a:srgbClr val="FFFF00"/>
                </a:solidFill>
              </a:rPr>
              <a:t>Read</a:t>
            </a:r>
            <a:r>
              <a:rPr lang="en-US" dirty="0"/>
              <a:t>”.</a:t>
            </a:r>
          </a:p>
          <a:p>
            <a:endParaRPr lang="en-US" dirty="0"/>
          </a:p>
          <a:p>
            <a:r>
              <a:rPr lang="en-US" dirty="0"/>
              <a:t>When the read is successful, you should be able to see  </a:t>
            </a:r>
            <a:r>
              <a:rPr lang="en-US" b="1" dirty="0">
                <a:solidFill>
                  <a:srgbClr val="FFFF00"/>
                </a:solidFill>
              </a:rPr>
              <a:t>ET0743_Miniproject_sdcard.img </a:t>
            </a:r>
            <a:r>
              <a:rPr lang="en-US" dirty="0"/>
              <a:t>file with a size of 32 GB.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CEE35-228F-3DA8-B280-825693AA8972}"/>
              </a:ext>
            </a:extLst>
          </p:cNvPr>
          <p:cNvSpPr txBox="1"/>
          <p:nvPr/>
        </p:nvSpPr>
        <p:spPr>
          <a:xfrm>
            <a:off x="7065420" y="3073122"/>
            <a:ext cx="741616" cy="355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252FE-284C-72A1-F3F1-16151FF4F193}"/>
              </a:ext>
            </a:extLst>
          </p:cNvPr>
          <p:cNvSpPr txBox="1"/>
          <p:nvPr/>
        </p:nvSpPr>
        <p:spPr>
          <a:xfrm>
            <a:off x="6096000" y="2117158"/>
            <a:ext cx="2417618" cy="355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633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449B4F-FA2F-41BE-A3BF-986C141A7205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cap="all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LOAD SD CARD 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cap="all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FROM your laptop</a:t>
            </a:r>
          </a:p>
        </p:txBody>
      </p:sp>
    </p:spTree>
    <p:extLst>
      <p:ext uri="{BB962C8B-B14F-4D97-AF65-F5344CB8AC3E}">
        <p14:creationId xmlns:p14="http://schemas.microsoft.com/office/powerpoint/2010/main" val="1725601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8ABD695-3D44-F825-9FF4-F25FA7A59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7"/>
          <a:stretch/>
        </p:blipFill>
        <p:spPr>
          <a:xfrm>
            <a:off x="5300185" y="1507763"/>
            <a:ext cx="6605711" cy="423256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7CFC29-0803-C852-63D1-AE0767BA727B}"/>
              </a:ext>
            </a:extLst>
          </p:cNvPr>
          <p:cNvSpPr txBox="1">
            <a:spLocks/>
          </p:cNvSpPr>
          <p:nvPr/>
        </p:nvSpPr>
        <p:spPr>
          <a:xfrm>
            <a:off x="112921" y="1507763"/>
            <a:ext cx="5075606" cy="51437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Now, we are going to load the back up image file into a new or same SD card.</a:t>
            </a:r>
          </a:p>
          <a:p>
            <a:endParaRPr lang="en-US" sz="2000" dirty="0"/>
          </a:p>
          <a:p>
            <a:r>
              <a:rPr lang="en-US" sz="2000" dirty="0"/>
              <a:t>Insert the SD card reader and open Win32 Disk Imager. </a:t>
            </a:r>
          </a:p>
          <a:p>
            <a:endParaRPr lang="en-US" sz="2000" dirty="0"/>
          </a:p>
          <a:p>
            <a:r>
              <a:rPr lang="en-US" sz="2000" dirty="0"/>
              <a:t>Click on the blue folder icon and open </a:t>
            </a:r>
            <a:r>
              <a:rPr lang="en-US" sz="2000" b="1" dirty="0">
                <a:solidFill>
                  <a:srgbClr val="FFFF00"/>
                </a:solidFill>
              </a:rPr>
              <a:t>ET0743_Miniproject_sdcard.img </a:t>
            </a:r>
            <a:r>
              <a:rPr lang="en-US" sz="2000" dirty="0"/>
              <a:t>file.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</a:rPr>
              <a:t>**If you cannot find the file, it is either in another folder or you did not save the back up SD card with the extensions (.</a:t>
            </a:r>
            <a:r>
              <a:rPr lang="en-US" sz="2000" b="1" dirty="0" err="1">
                <a:solidFill>
                  <a:srgbClr val="FFFF00"/>
                </a:solidFill>
              </a:rPr>
              <a:t>img</a:t>
            </a:r>
            <a:r>
              <a:rPr lang="en-US" sz="2000" b="1" dirty="0">
                <a:solidFill>
                  <a:srgbClr val="FFFF00"/>
                </a:solidFill>
              </a:rPr>
              <a:t>)</a:t>
            </a:r>
          </a:p>
          <a:p>
            <a:endParaRPr lang="en-SG" sz="20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D025ED7-0B58-5087-9BC9-8BB2F0E1B577}"/>
              </a:ext>
            </a:extLst>
          </p:cNvPr>
          <p:cNvSpPr txBox="1">
            <a:spLocks/>
          </p:cNvSpPr>
          <p:nvPr/>
        </p:nvSpPr>
        <p:spPr>
          <a:xfrm>
            <a:off x="6599530" y="5768897"/>
            <a:ext cx="4110109" cy="4270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Ignore the file name above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791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B6A98-3FED-D222-BF73-67C9C1738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40" y="2738639"/>
            <a:ext cx="4195778" cy="30007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A24E6C-86FF-9B40-BDF2-7AF6B0938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66"/>
          <a:stretch/>
        </p:blipFill>
        <p:spPr>
          <a:xfrm>
            <a:off x="6428818" y="2738639"/>
            <a:ext cx="4195778" cy="300279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880BE5-A556-C978-6A14-246BC931D942}"/>
              </a:ext>
            </a:extLst>
          </p:cNvPr>
          <p:cNvSpPr txBox="1">
            <a:spLocks/>
          </p:cNvSpPr>
          <p:nvPr/>
        </p:nvSpPr>
        <p:spPr>
          <a:xfrm>
            <a:off x="2466110" y="1603425"/>
            <a:ext cx="7031490" cy="550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Select Device and “Write”</a:t>
            </a:r>
            <a:endParaRPr lang="en-SG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BE664-CA00-B6F3-1FB6-EAAE6951E745}"/>
              </a:ext>
            </a:extLst>
          </p:cNvPr>
          <p:cNvSpPr txBox="1"/>
          <p:nvPr/>
        </p:nvSpPr>
        <p:spPr>
          <a:xfrm>
            <a:off x="3190821" y="5090488"/>
            <a:ext cx="741616" cy="355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231976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3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32</TotalTime>
  <Words>321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Tw Cen MT</vt:lpstr>
      <vt:lpstr>Vapor Trail</vt:lpstr>
      <vt:lpstr>1_Vapor Trail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CHEONG WAI</dc:creator>
  <cp:lastModifiedBy>LUCAS CHEONG WAI</cp:lastModifiedBy>
  <cp:revision>32</cp:revision>
  <dcterms:created xsi:type="dcterms:W3CDTF">2024-04-29T08:46:11Z</dcterms:created>
  <dcterms:modified xsi:type="dcterms:W3CDTF">2024-05-06T06:39:14Z</dcterms:modified>
</cp:coreProperties>
</file>