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71" r:id="rId2"/>
    <p:sldId id="288" r:id="rId3"/>
    <p:sldId id="289" r:id="rId4"/>
    <p:sldId id="290" r:id="rId5"/>
    <p:sldId id="287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2022-04-26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2022-04-26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5845606" cy="3686015"/>
          </a:xfrm>
        </p:spPr>
        <p:txBody>
          <a:bodyPr rtlCol="0">
            <a:normAutofit/>
          </a:bodyPr>
          <a:lstStyle/>
          <a:p>
            <a:pPr algn="r" rtl="0"/>
            <a:r>
              <a:rPr lang="ko-KR" altLang="en-US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기초통계분석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84560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Team. So3             22-04-26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1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7036BF-120F-22AC-3AA9-7D75F1425D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231778"/>
            <a:ext cx="12191985" cy="4114794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D1C0CD93-341B-67CF-AF4B-8817CD6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1.</a:t>
            </a:r>
            <a:r>
              <a:rPr lang="ko-KR" altLang="en-US" dirty="0"/>
              <a:t> 지역별 산불 통계 확인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B8268-973D-9833-9E1C-33599F45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2022-04-26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D1C0CD93-341B-67CF-AF4B-8817CD6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2.</a:t>
            </a:r>
            <a:r>
              <a:rPr lang="ko-KR" altLang="en-US" dirty="0"/>
              <a:t> 지역별 강우 통계 확인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B8268-973D-9833-9E1C-33599F45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2022-04-26</a:t>
            </a:fld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F23232-B32F-500E-83B9-0E11A2188A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039C3B-B989-2731-FD2E-F99934E6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85" cy="45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D1C0CD93-341B-67CF-AF4B-8817CD6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3.</a:t>
            </a:r>
            <a:r>
              <a:rPr lang="ko-KR" altLang="en-US" dirty="0"/>
              <a:t> 강우량 시계열 데이터와 지역별 강우 통계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B8268-973D-9833-9E1C-33599F45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2022-04-26</a:t>
            </a:fld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0FD95B-2C87-4D28-5C17-AEDD8A0078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48F35A-5282-1EA4-F0C8-9A000AADD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" t="-189"/>
          <a:stretch/>
        </p:blipFill>
        <p:spPr>
          <a:xfrm>
            <a:off x="0" y="-1"/>
            <a:ext cx="6206083" cy="34750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BF6B28-5D55-E809-CCD5-679B58B1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59" y="46037"/>
            <a:ext cx="5959126" cy="34290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766BDC6A-3129-FC11-4957-C39A8AAD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9349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22</a:t>
            </a:r>
            <a:r>
              <a:rPr lang="ko-KR" altLang="en-US" sz="2000" dirty="0">
                <a:solidFill>
                  <a:schemeClr val="tx1"/>
                </a:solidFill>
              </a:rPr>
              <a:t>년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월에 강우량이 증가하였음에도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월에 산불이 많이 발생한 점을 고려하여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22</a:t>
            </a:r>
            <a:r>
              <a:rPr lang="ko-KR" altLang="en-US" sz="2000" dirty="0">
                <a:solidFill>
                  <a:schemeClr val="tx1"/>
                </a:solidFill>
              </a:rPr>
              <a:t>년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월 지역별 평균 강우량</a:t>
            </a:r>
            <a:r>
              <a:rPr lang="en-US" altLang="ko-KR" sz="2000" dirty="0">
                <a:solidFill>
                  <a:schemeClr val="tx1"/>
                </a:solidFill>
              </a:rPr>
              <a:t>(=</a:t>
            </a:r>
            <a:r>
              <a:rPr lang="ko-KR" altLang="en-US" sz="2000" dirty="0">
                <a:solidFill>
                  <a:schemeClr val="tx1"/>
                </a:solidFill>
              </a:rPr>
              <a:t>강우량 합계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강우 일수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확인해보았으나 지역별 큰 차이가 두드러지지 않았음을 알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7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7" cy="905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endParaRPr lang="ko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162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{C3322E2D-831D-4026-914F-FE6CB61CD6B4}tf56160789_win32</Template>
  <TotalTime>2440</TotalTime>
  <Words>67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Malgun Gothic</vt:lpstr>
      <vt:lpstr>Batang</vt:lpstr>
      <vt:lpstr>Calibri</vt:lpstr>
      <vt:lpstr>Franklin Gothic Book</vt:lpstr>
      <vt:lpstr>1_RetrospectVTI</vt:lpstr>
      <vt:lpstr>기초통계분석</vt:lpstr>
      <vt:lpstr>1. 지역별 산불 통계 확인</vt:lpstr>
      <vt:lpstr>2. 지역별 강우 통계 확인</vt:lpstr>
      <vt:lpstr>3. 강우량 시계열 데이터와 지역별 강우 통계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기획서</dc:title>
  <dc:creator>윤 재은</dc:creator>
  <cp:lastModifiedBy>윤 재은</cp:lastModifiedBy>
  <cp:revision>7</cp:revision>
  <dcterms:created xsi:type="dcterms:W3CDTF">2022-04-23T20:02:32Z</dcterms:created>
  <dcterms:modified xsi:type="dcterms:W3CDTF">2022-04-25T21:42:25Z</dcterms:modified>
</cp:coreProperties>
</file>