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유즈케이스" id="{DCB9936C-13F1-4EA8-9BB7-E42EAEE5A746}">
          <p14:sldIdLst>
            <p14:sldId id="260"/>
          </p14:sldIdLst>
        </p14:section>
        <p14:section name="시퀀스 다이어그램" id="{014276B6-BEC8-4042-A5EC-B215C591E3F4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478"/>
    <a:srgbClr val="FFFFFF"/>
    <a:srgbClr val="FF9D5B"/>
    <a:srgbClr val="333333"/>
    <a:srgbClr val="FF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8" autoAdjust="0"/>
    <p:restoredTop sz="90212" autoAdjust="0"/>
  </p:normalViewPr>
  <p:slideViewPr>
    <p:cSldViewPr snapToGrid="0">
      <p:cViewPr varScale="1">
        <p:scale>
          <a:sx n="135" d="100"/>
          <a:sy n="135" d="100"/>
        </p:scale>
        <p:origin x="7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04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4C0F49-63E1-4B50-867D-AE4243F11B10}"/>
              </a:ext>
            </a:extLst>
          </p:cNvPr>
          <p:cNvSpPr/>
          <p:nvPr/>
        </p:nvSpPr>
        <p:spPr>
          <a:xfrm>
            <a:off x="2145792" y="273558"/>
            <a:ext cx="6790944" cy="45963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223869-67C3-4936-B243-0F45FDF31C1A}"/>
              </a:ext>
            </a:extLst>
          </p:cNvPr>
          <p:cNvGrpSpPr/>
          <p:nvPr/>
        </p:nvGrpSpPr>
        <p:grpSpPr>
          <a:xfrm>
            <a:off x="1153795" y="399395"/>
            <a:ext cx="543739" cy="1027105"/>
            <a:chOff x="654721" y="524256"/>
            <a:chExt cx="543739" cy="102710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5507E66-74DD-45D0-B5F3-CD956972F666}"/>
                </a:ext>
              </a:extLst>
            </p:cNvPr>
            <p:cNvGrpSpPr/>
            <p:nvPr/>
          </p:nvGrpSpPr>
          <p:grpSpPr>
            <a:xfrm>
              <a:off x="804672" y="524256"/>
              <a:ext cx="243840" cy="719328"/>
              <a:chOff x="804672" y="524256"/>
              <a:chExt cx="243840" cy="719328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3F868EB-543D-483A-BFA7-70EC6DC84416}"/>
                  </a:ext>
                </a:extLst>
              </p:cNvPr>
              <p:cNvSpPr/>
              <p:nvPr/>
            </p:nvSpPr>
            <p:spPr>
              <a:xfrm>
                <a:off x="804672" y="524256"/>
                <a:ext cx="243840" cy="2438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9734580-7AD8-4354-B680-5434CB169010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926592" y="768096"/>
                <a:ext cx="0" cy="268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E2479559-76D6-4F9C-AAFC-1F7EE5B178D7}"/>
                  </a:ext>
                </a:extLst>
              </p:cNvPr>
              <p:cNvCxnSpPr/>
              <p:nvPr/>
            </p:nvCxnSpPr>
            <p:spPr>
              <a:xfrm>
                <a:off x="804672" y="902208"/>
                <a:ext cx="2438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E7F8A99-EC3E-4202-AE40-7A8DF8D06D33}"/>
                  </a:ext>
                </a:extLst>
              </p:cNvPr>
              <p:cNvCxnSpPr/>
              <p:nvPr/>
            </p:nvCxnSpPr>
            <p:spPr>
              <a:xfrm flipH="1">
                <a:off x="80467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2603DCE-1C4F-4A7B-92B0-DC73B84B292A}"/>
                  </a:ext>
                </a:extLst>
              </p:cNvPr>
              <p:cNvCxnSpPr/>
              <p:nvPr/>
            </p:nvCxnSpPr>
            <p:spPr>
              <a:xfrm>
                <a:off x="92659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04F723-16E0-4E89-BD8D-A951A6B061B6}"/>
                </a:ext>
              </a:extLst>
            </p:cNvPr>
            <p:cNvSpPr txBox="1"/>
            <p:nvPr/>
          </p:nvSpPr>
          <p:spPr>
            <a:xfrm>
              <a:off x="654721" y="1243584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550587-6594-43E1-8CD3-B67A752D8893}"/>
              </a:ext>
            </a:extLst>
          </p:cNvPr>
          <p:cNvGrpSpPr/>
          <p:nvPr/>
        </p:nvGrpSpPr>
        <p:grpSpPr>
          <a:xfrm>
            <a:off x="1064027" y="3350000"/>
            <a:ext cx="723275" cy="1027105"/>
            <a:chOff x="564952" y="524256"/>
            <a:chExt cx="723275" cy="102710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F5F0E68-EFE0-4E54-8330-7C798A699E9B}"/>
                </a:ext>
              </a:extLst>
            </p:cNvPr>
            <p:cNvGrpSpPr/>
            <p:nvPr/>
          </p:nvGrpSpPr>
          <p:grpSpPr>
            <a:xfrm>
              <a:off x="804672" y="524256"/>
              <a:ext cx="243840" cy="719328"/>
              <a:chOff x="804672" y="524256"/>
              <a:chExt cx="243840" cy="71932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947C52-0966-440C-A669-3197666C2A5B}"/>
                  </a:ext>
                </a:extLst>
              </p:cNvPr>
              <p:cNvSpPr/>
              <p:nvPr/>
            </p:nvSpPr>
            <p:spPr>
              <a:xfrm>
                <a:off x="804672" y="524256"/>
                <a:ext cx="243840" cy="2438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9C1A8C6-D222-421A-99AF-0A04E7BBAC06}"/>
                  </a:ext>
                </a:extLst>
              </p:cNvPr>
              <p:cNvCxnSpPr>
                <a:stCxn id="36" idx="4"/>
              </p:cNvCxnSpPr>
              <p:nvPr/>
            </p:nvCxnSpPr>
            <p:spPr>
              <a:xfrm>
                <a:off x="926592" y="768096"/>
                <a:ext cx="0" cy="268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F464C92-50E4-4979-81E6-2BAC7C5909D3}"/>
                  </a:ext>
                </a:extLst>
              </p:cNvPr>
              <p:cNvCxnSpPr/>
              <p:nvPr/>
            </p:nvCxnSpPr>
            <p:spPr>
              <a:xfrm>
                <a:off x="804672" y="902208"/>
                <a:ext cx="2438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A00FC37-469B-4594-854A-35E8E3CB1C80}"/>
                  </a:ext>
                </a:extLst>
              </p:cNvPr>
              <p:cNvCxnSpPr/>
              <p:nvPr/>
            </p:nvCxnSpPr>
            <p:spPr>
              <a:xfrm flipH="1">
                <a:off x="80467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125C83AA-FAF2-437E-B351-0A7DD3020A63}"/>
                  </a:ext>
                </a:extLst>
              </p:cNvPr>
              <p:cNvCxnSpPr/>
              <p:nvPr/>
            </p:nvCxnSpPr>
            <p:spPr>
              <a:xfrm>
                <a:off x="92659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0FE3B9-3698-47C0-9862-8EB18DE8E70D}"/>
                </a:ext>
              </a:extLst>
            </p:cNvPr>
            <p:cNvSpPr txBox="1"/>
            <p:nvPr/>
          </p:nvSpPr>
          <p:spPr>
            <a:xfrm>
              <a:off x="564952" y="124358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비회원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BC48243E-2AAB-42B6-A9E5-7154970D5C6D}"/>
              </a:ext>
            </a:extLst>
          </p:cNvPr>
          <p:cNvSpPr/>
          <p:nvPr/>
        </p:nvSpPr>
        <p:spPr>
          <a:xfrm>
            <a:off x="2386162" y="3012073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100</a:t>
            </a:r>
            <a:r>
              <a:rPr lang="ko-KR" altLang="en-US" sz="1000" dirty="0"/>
              <a:t>대 명산 한눈에 보기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11A8617-F22C-4BB8-B7D1-B23983085C99}"/>
              </a:ext>
            </a:extLst>
          </p:cNvPr>
          <p:cNvSpPr/>
          <p:nvPr/>
        </p:nvSpPr>
        <p:spPr>
          <a:xfrm>
            <a:off x="5650826" y="2511277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</a:t>
            </a:r>
            <a:r>
              <a:rPr lang="en-US" altLang="ko-KR" sz="1000" dirty="0"/>
              <a:t> </a:t>
            </a:r>
            <a:r>
              <a:rPr lang="ko-KR" altLang="en-US" sz="1000" dirty="0"/>
              <a:t>검색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4B75162-42EE-4E21-BB45-188661054B63}"/>
              </a:ext>
            </a:extLst>
          </p:cNvPr>
          <p:cNvSpPr/>
          <p:nvPr/>
        </p:nvSpPr>
        <p:spPr>
          <a:xfrm>
            <a:off x="7454428" y="1537266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위치별</a:t>
            </a:r>
            <a:r>
              <a:rPr lang="ko-KR" altLang="en-US" sz="1000" dirty="0"/>
              <a:t> 검색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E56754-0EC6-430F-A792-49B60AED22DB}"/>
              </a:ext>
            </a:extLst>
          </p:cNvPr>
          <p:cNvSpPr/>
          <p:nvPr/>
        </p:nvSpPr>
        <p:spPr>
          <a:xfrm>
            <a:off x="7454428" y="2025249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고도별</a:t>
            </a:r>
            <a:r>
              <a:rPr lang="ko-KR" altLang="en-US" sz="1000" dirty="0"/>
              <a:t> 검색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172F9FC-BDAE-4F3D-A10C-139F4F8AD029}"/>
              </a:ext>
            </a:extLst>
          </p:cNvPr>
          <p:cNvSpPr/>
          <p:nvPr/>
        </p:nvSpPr>
        <p:spPr>
          <a:xfrm>
            <a:off x="7454429" y="2479582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등산로 </a:t>
            </a:r>
            <a:r>
              <a:rPr lang="ko-KR" altLang="en-US" sz="1000" dirty="0" err="1"/>
              <a:t>갯수별</a:t>
            </a:r>
            <a:r>
              <a:rPr lang="ko-KR" altLang="en-US" sz="1000" dirty="0"/>
              <a:t> 검색</a:t>
            </a:r>
          </a:p>
        </p:txBody>
      </p:sp>
      <p:sp>
        <p:nvSpPr>
          <p:cNvPr id="73" name="화살표: 왼쪽 72">
            <a:extLst>
              <a:ext uri="{FF2B5EF4-FFF2-40B4-BE49-F238E27FC236}">
                <a16:creationId xmlns:a16="http://schemas.microsoft.com/office/drawing/2014/main" id="{C8B6A125-CD35-4FA7-AD83-85E5996C84AB}"/>
              </a:ext>
            </a:extLst>
          </p:cNvPr>
          <p:cNvSpPr/>
          <p:nvPr/>
        </p:nvSpPr>
        <p:spPr>
          <a:xfrm>
            <a:off x="6969641" y="2592335"/>
            <a:ext cx="380106" cy="259461"/>
          </a:xfrm>
          <a:prstGeom prst="leftArrow">
            <a:avLst>
              <a:gd name="adj1" fmla="val 0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왼쪽 73">
            <a:extLst>
              <a:ext uri="{FF2B5EF4-FFF2-40B4-BE49-F238E27FC236}">
                <a16:creationId xmlns:a16="http://schemas.microsoft.com/office/drawing/2014/main" id="{6DE5A247-2187-4305-963C-E4C4C3F9F171}"/>
              </a:ext>
            </a:extLst>
          </p:cNvPr>
          <p:cNvSpPr/>
          <p:nvPr/>
        </p:nvSpPr>
        <p:spPr>
          <a:xfrm rot="20646704">
            <a:off x="6901083" y="2264366"/>
            <a:ext cx="517221" cy="259461"/>
          </a:xfrm>
          <a:prstGeom prst="leftArrow">
            <a:avLst>
              <a:gd name="adj1" fmla="val 0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 74">
            <a:extLst>
              <a:ext uri="{FF2B5EF4-FFF2-40B4-BE49-F238E27FC236}">
                <a16:creationId xmlns:a16="http://schemas.microsoft.com/office/drawing/2014/main" id="{8D54FB0B-701F-4D27-9D7B-CB628278A469}"/>
              </a:ext>
            </a:extLst>
          </p:cNvPr>
          <p:cNvSpPr/>
          <p:nvPr/>
        </p:nvSpPr>
        <p:spPr>
          <a:xfrm rot="19250157">
            <a:off x="6607963" y="1956893"/>
            <a:ext cx="912861" cy="259461"/>
          </a:xfrm>
          <a:prstGeom prst="leftArrow">
            <a:avLst>
              <a:gd name="adj1" fmla="val 0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6CB3461-3949-49D1-9F63-FB9ABECC9B4B}"/>
              </a:ext>
            </a:extLst>
          </p:cNvPr>
          <p:cNvSpPr/>
          <p:nvPr/>
        </p:nvSpPr>
        <p:spPr>
          <a:xfrm>
            <a:off x="4322247" y="3069890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 상세정보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4872C16-0FBB-4395-9E97-6FD0041FEBE4}"/>
              </a:ext>
            </a:extLst>
          </p:cNvPr>
          <p:cNvSpPr/>
          <p:nvPr/>
        </p:nvSpPr>
        <p:spPr>
          <a:xfrm>
            <a:off x="4003971" y="2043680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등산로 지도로 보기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777DB13-943C-415D-9A8D-A15E7F5DA629}"/>
              </a:ext>
            </a:extLst>
          </p:cNvPr>
          <p:cNvSpPr/>
          <p:nvPr/>
        </p:nvSpPr>
        <p:spPr>
          <a:xfrm>
            <a:off x="2585560" y="1553225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등산로 마커 지도에 표시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F5E43C-41F7-48E1-9C1B-023287B9D784}"/>
              </a:ext>
            </a:extLst>
          </p:cNvPr>
          <p:cNvCxnSpPr>
            <a:cxnSpLocks/>
            <a:stCxn id="59" idx="3"/>
            <a:endCxn id="43" idx="2"/>
          </p:cNvCxnSpPr>
          <p:nvPr/>
        </p:nvCxnSpPr>
        <p:spPr>
          <a:xfrm>
            <a:off x="736256" y="2707204"/>
            <a:ext cx="1649906" cy="53499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BABE95D-7907-49D6-81D2-1E3FC850263A}"/>
              </a:ext>
            </a:extLst>
          </p:cNvPr>
          <p:cNvCxnSpPr>
            <a:cxnSpLocks/>
            <a:stCxn id="59" idx="3"/>
            <a:endCxn id="45" idx="2"/>
          </p:cNvCxnSpPr>
          <p:nvPr/>
        </p:nvCxnSpPr>
        <p:spPr>
          <a:xfrm>
            <a:off x="736256" y="2707204"/>
            <a:ext cx="4914570" cy="34197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50A085B-0B6F-4F99-BF57-BF7342FA3886}"/>
              </a:ext>
            </a:extLst>
          </p:cNvPr>
          <p:cNvSpPr/>
          <p:nvPr/>
        </p:nvSpPr>
        <p:spPr>
          <a:xfrm>
            <a:off x="4003972" y="399395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간편 검색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4FD932D-9AC7-4711-8328-0FE837527060}"/>
              </a:ext>
            </a:extLst>
          </p:cNvPr>
          <p:cNvCxnSpPr>
            <a:cxnSpLocks/>
            <a:stCxn id="31" idx="3"/>
            <a:endCxn id="110" idx="2"/>
          </p:cNvCxnSpPr>
          <p:nvPr/>
        </p:nvCxnSpPr>
        <p:spPr>
          <a:xfrm flipV="1">
            <a:off x="1697534" y="629519"/>
            <a:ext cx="2306438" cy="64309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D6835F01-6DBE-42BD-9D86-DF49DE05A10D}"/>
              </a:ext>
            </a:extLst>
          </p:cNvPr>
          <p:cNvSpPr/>
          <p:nvPr/>
        </p:nvSpPr>
        <p:spPr>
          <a:xfrm>
            <a:off x="3395992" y="4244443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A9E99BA-263B-4CF1-AFBE-DEEB9409A392}"/>
              </a:ext>
            </a:extLst>
          </p:cNvPr>
          <p:cNvCxnSpPr>
            <a:cxnSpLocks/>
            <a:stCxn id="35" idx="3"/>
            <a:endCxn id="114" idx="2"/>
          </p:cNvCxnSpPr>
          <p:nvPr/>
        </p:nvCxnSpPr>
        <p:spPr>
          <a:xfrm>
            <a:off x="1787302" y="4223217"/>
            <a:ext cx="1608690" cy="25135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704B5E1F-19A5-4204-87FC-BA8784CAE29F}"/>
              </a:ext>
            </a:extLst>
          </p:cNvPr>
          <p:cNvSpPr/>
          <p:nvPr/>
        </p:nvSpPr>
        <p:spPr>
          <a:xfrm>
            <a:off x="7064394" y="3512469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카카오 회원가입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EA3D213-6C40-4F07-8491-57A00423997D}"/>
              </a:ext>
            </a:extLst>
          </p:cNvPr>
          <p:cNvSpPr/>
          <p:nvPr/>
        </p:nvSpPr>
        <p:spPr>
          <a:xfrm>
            <a:off x="7064394" y="4406857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구글 회원가입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B7436BC-6A8F-48C8-988D-0E750BB268D7}"/>
              </a:ext>
            </a:extLst>
          </p:cNvPr>
          <p:cNvCxnSpPr>
            <a:cxnSpLocks/>
            <a:stCxn id="119" idx="2"/>
            <a:endCxn id="114" idx="7"/>
          </p:cNvCxnSpPr>
          <p:nvPr/>
        </p:nvCxnSpPr>
        <p:spPr>
          <a:xfrm flipH="1">
            <a:off x="4433880" y="3742593"/>
            <a:ext cx="2630514" cy="5692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476928A-422B-48B4-BA3D-4E7833CABB88}"/>
              </a:ext>
            </a:extLst>
          </p:cNvPr>
          <p:cNvCxnSpPr>
            <a:cxnSpLocks/>
            <a:stCxn id="120" idx="2"/>
            <a:endCxn id="114" idx="6"/>
          </p:cNvCxnSpPr>
          <p:nvPr/>
        </p:nvCxnSpPr>
        <p:spPr>
          <a:xfrm flipH="1">
            <a:off x="4611953" y="4189787"/>
            <a:ext cx="2452441" cy="2847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200882C-5879-4063-9EC4-BF87074DEC09}"/>
              </a:ext>
            </a:extLst>
          </p:cNvPr>
          <p:cNvCxnSpPr>
            <a:cxnSpLocks/>
            <a:stCxn id="121" idx="2"/>
            <a:endCxn id="114" idx="5"/>
          </p:cNvCxnSpPr>
          <p:nvPr/>
        </p:nvCxnSpPr>
        <p:spPr>
          <a:xfrm flipH="1">
            <a:off x="4433880" y="4636981"/>
            <a:ext cx="2630514" cy="3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5020E5-9DD3-4DD7-820B-950F286AD2A2}"/>
              </a:ext>
            </a:extLst>
          </p:cNvPr>
          <p:cNvSpPr txBox="1"/>
          <p:nvPr/>
        </p:nvSpPr>
        <p:spPr>
          <a:xfrm>
            <a:off x="5732517" y="4329233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&lt;&lt;extend&gt;&gt;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4BDAA09-FFB6-460F-A5B7-A7B8AABF28A3}"/>
              </a:ext>
            </a:extLst>
          </p:cNvPr>
          <p:cNvSpPr/>
          <p:nvPr/>
        </p:nvSpPr>
        <p:spPr>
          <a:xfrm>
            <a:off x="5342618" y="1042487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간편 검색 설정 변경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FB299B6-882A-4ADF-90D4-E179042EE389}"/>
              </a:ext>
            </a:extLst>
          </p:cNvPr>
          <p:cNvCxnSpPr>
            <a:cxnSpLocks/>
            <a:stCxn id="31" idx="3"/>
            <a:endCxn id="137" idx="2"/>
          </p:cNvCxnSpPr>
          <p:nvPr/>
        </p:nvCxnSpPr>
        <p:spPr>
          <a:xfrm flipV="1">
            <a:off x="1697534" y="1272611"/>
            <a:ext cx="3645084" cy="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2A3C2A69-5B87-471A-88C8-619B547449EF}"/>
              </a:ext>
            </a:extLst>
          </p:cNvPr>
          <p:cNvSpPr/>
          <p:nvPr/>
        </p:nvSpPr>
        <p:spPr>
          <a:xfrm>
            <a:off x="2386162" y="3665256"/>
            <a:ext cx="1215961" cy="4602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7F3D976-FE84-4FD7-87C6-EC90819619DE}"/>
              </a:ext>
            </a:extLst>
          </p:cNvPr>
          <p:cNvCxnSpPr>
            <a:cxnSpLocks/>
            <a:stCxn id="35" idx="3"/>
            <a:endCxn id="142" idx="2"/>
          </p:cNvCxnSpPr>
          <p:nvPr/>
        </p:nvCxnSpPr>
        <p:spPr>
          <a:xfrm flipV="1">
            <a:off x="1787302" y="3895380"/>
            <a:ext cx="598860" cy="327837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FFA3E2-7494-4881-B43F-9CA4A28D6618}"/>
              </a:ext>
            </a:extLst>
          </p:cNvPr>
          <p:cNvGrpSpPr/>
          <p:nvPr/>
        </p:nvGrpSpPr>
        <p:grpSpPr>
          <a:xfrm>
            <a:off x="12981" y="1833987"/>
            <a:ext cx="723275" cy="1027105"/>
            <a:chOff x="564952" y="524256"/>
            <a:chExt cx="723275" cy="102710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4475B37-B386-468C-B9F0-615E2967ED9E}"/>
                </a:ext>
              </a:extLst>
            </p:cNvPr>
            <p:cNvGrpSpPr/>
            <p:nvPr/>
          </p:nvGrpSpPr>
          <p:grpSpPr>
            <a:xfrm>
              <a:off x="804672" y="524256"/>
              <a:ext cx="243840" cy="719328"/>
              <a:chOff x="804672" y="524256"/>
              <a:chExt cx="243840" cy="719328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4DF56880-D476-4F1C-B7B4-353058BB4B05}"/>
                  </a:ext>
                </a:extLst>
              </p:cNvPr>
              <p:cNvSpPr/>
              <p:nvPr/>
            </p:nvSpPr>
            <p:spPr>
              <a:xfrm>
                <a:off x="804672" y="524256"/>
                <a:ext cx="243840" cy="2438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A19AEE-234D-4A75-B929-2BB5EC1E7B6B}"/>
                  </a:ext>
                </a:extLst>
              </p:cNvPr>
              <p:cNvCxnSpPr>
                <a:stCxn id="60" idx="4"/>
              </p:cNvCxnSpPr>
              <p:nvPr/>
            </p:nvCxnSpPr>
            <p:spPr>
              <a:xfrm>
                <a:off x="926592" y="768096"/>
                <a:ext cx="0" cy="268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03F8026-6872-455D-B8C5-BB30DC90718F}"/>
                  </a:ext>
                </a:extLst>
              </p:cNvPr>
              <p:cNvCxnSpPr/>
              <p:nvPr/>
            </p:nvCxnSpPr>
            <p:spPr>
              <a:xfrm>
                <a:off x="804672" y="902208"/>
                <a:ext cx="2438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178BE7E-3C28-4EE9-AC01-72DE29E0B68D}"/>
                  </a:ext>
                </a:extLst>
              </p:cNvPr>
              <p:cNvCxnSpPr/>
              <p:nvPr/>
            </p:nvCxnSpPr>
            <p:spPr>
              <a:xfrm flipH="1">
                <a:off x="80467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09BFF0B-7A74-41AD-998F-930CE0D5DA54}"/>
                  </a:ext>
                </a:extLst>
              </p:cNvPr>
              <p:cNvCxnSpPr/>
              <p:nvPr/>
            </p:nvCxnSpPr>
            <p:spPr>
              <a:xfrm>
                <a:off x="926592" y="1036320"/>
                <a:ext cx="121920" cy="207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2DB64E-7B8C-497D-9D4E-550E2AA29443}"/>
                </a:ext>
              </a:extLst>
            </p:cNvPr>
            <p:cNvSpPr txBox="1"/>
            <p:nvPr/>
          </p:nvSpPr>
          <p:spPr>
            <a:xfrm>
              <a:off x="564952" y="124358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사용자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1C2FEDD-9FD3-4D5D-8941-7CDA7E8A92BF}"/>
              </a:ext>
            </a:extLst>
          </p:cNvPr>
          <p:cNvSpPr txBox="1"/>
          <p:nvPr/>
        </p:nvSpPr>
        <p:spPr>
          <a:xfrm rot="21184637">
            <a:off x="5761555" y="3970653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&lt;&lt;extend&gt;&gt;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87EDA5-DBCE-41C2-A92E-2A186452EE85}"/>
              </a:ext>
            </a:extLst>
          </p:cNvPr>
          <p:cNvSpPr txBox="1"/>
          <p:nvPr/>
        </p:nvSpPr>
        <p:spPr>
          <a:xfrm rot="20838979">
            <a:off x="5609583" y="3630292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&lt;&lt;extend&gt;&gt;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38BAC03-4B37-4FC2-9D74-0C33601BE8DA}"/>
              </a:ext>
            </a:extLst>
          </p:cNvPr>
          <p:cNvSpPr/>
          <p:nvPr/>
        </p:nvSpPr>
        <p:spPr>
          <a:xfrm>
            <a:off x="7064394" y="3959663"/>
            <a:ext cx="1215961" cy="460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네이버 회원가입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A333FF3-2ABC-48D7-83DE-9829643589D8}"/>
              </a:ext>
            </a:extLst>
          </p:cNvPr>
          <p:cNvCxnSpPr>
            <a:cxnSpLocks/>
            <a:stCxn id="59" idx="3"/>
            <a:endCxn id="78" idx="2"/>
          </p:cNvCxnSpPr>
          <p:nvPr/>
        </p:nvCxnSpPr>
        <p:spPr>
          <a:xfrm flipV="1">
            <a:off x="736256" y="2273804"/>
            <a:ext cx="3267715" cy="43340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7EA7726-1092-41B9-A2A7-C22E5FA06FC9}"/>
              </a:ext>
            </a:extLst>
          </p:cNvPr>
          <p:cNvCxnSpPr>
            <a:cxnSpLocks/>
            <a:stCxn id="59" idx="3"/>
            <a:endCxn id="82" idx="3"/>
          </p:cNvCxnSpPr>
          <p:nvPr/>
        </p:nvCxnSpPr>
        <p:spPr>
          <a:xfrm flipV="1">
            <a:off x="736256" y="1946071"/>
            <a:ext cx="2027377" cy="76113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화살표: 왼쪽 116">
            <a:extLst>
              <a:ext uri="{FF2B5EF4-FFF2-40B4-BE49-F238E27FC236}">
                <a16:creationId xmlns:a16="http://schemas.microsoft.com/office/drawing/2014/main" id="{DB7413F0-0429-45E4-9AAF-5FB68B163A1D}"/>
              </a:ext>
            </a:extLst>
          </p:cNvPr>
          <p:cNvSpPr/>
          <p:nvPr/>
        </p:nvSpPr>
        <p:spPr>
          <a:xfrm rot="18839437">
            <a:off x="604119" y="1547168"/>
            <a:ext cx="912861" cy="259461"/>
          </a:xfrm>
          <a:prstGeom prst="leftArrow">
            <a:avLst>
              <a:gd name="adj1" fmla="val 0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왼쪽 117">
            <a:extLst>
              <a:ext uri="{FF2B5EF4-FFF2-40B4-BE49-F238E27FC236}">
                <a16:creationId xmlns:a16="http://schemas.microsoft.com/office/drawing/2014/main" id="{7E889B65-7064-43D2-A850-BF82F5A4B015}"/>
              </a:ext>
            </a:extLst>
          </p:cNvPr>
          <p:cNvSpPr/>
          <p:nvPr/>
        </p:nvSpPr>
        <p:spPr>
          <a:xfrm rot="2633948">
            <a:off x="634800" y="3002996"/>
            <a:ext cx="708731" cy="259461"/>
          </a:xfrm>
          <a:prstGeom prst="leftArrow">
            <a:avLst>
              <a:gd name="adj1" fmla="val 0"/>
              <a:gd name="adj2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87147F1-C03A-4B00-AEB9-05C479D05916}"/>
              </a:ext>
            </a:extLst>
          </p:cNvPr>
          <p:cNvCxnSpPr>
            <a:cxnSpLocks/>
            <a:stCxn id="59" idx="3"/>
            <a:endCxn id="76" idx="0"/>
          </p:cNvCxnSpPr>
          <p:nvPr/>
        </p:nvCxnSpPr>
        <p:spPr>
          <a:xfrm>
            <a:off x="736256" y="2707204"/>
            <a:ext cx="4193972" cy="36268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FAB4BE-9902-4513-9818-26571F7A04E0}"/>
              </a:ext>
            </a:extLst>
          </p:cNvPr>
          <p:cNvGrpSpPr/>
          <p:nvPr/>
        </p:nvGrpSpPr>
        <p:grpSpPr>
          <a:xfrm>
            <a:off x="568325" y="75060"/>
            <a:ext cx="146050" cy="362710"/>
            <a:chOff x="804672" y="524256"/>
            <a:chExt cx="243840" cy="7193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439AC37-4706-473A-B9DE-CA74E1854952}"/>
                </a:ext>
              </a:extLst>
            </p:cNvPr>
            <p:cNvSpPr/>
            <p:nvPr/>
          </p:nvSpPr>
          <p:spPr>
            <a:xfrm>
              <a:off x="804672" y="524256"/>
              <a:ext cx="243840" cy="2438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32C8DF0-0199-46E1-9F9C-8345ED54A996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926592" y="768096"/>
              <a:ext cx="0" cy="268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EB098AC-3062-4EF1-8FF5-C1BE7E02006B}"/>
                </a:ext>
              </a:extLst>
            </p:cNvPr>
            <p:cNvCxnSpPr/>
            <p:nvPr/>
          </p:nvCxnSpPr>
          <p:spPr>
            <a:xfrm>
              <a:off x="804672" y="902208"/>
              <a:ext cx="243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48F89C2-26D0-4ED2-94D7-37462C912BFB}"/>
                </a:ext>
              </a:extLst>
            </p:cNvPr>
            <p:cNvCxnSpPr/>
            <p:nvPr/>
          </p:nvCxnSpPr>
          <p:spPr>
            <a:xfrm flipH="1">
              <a:off x="80467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397A77-FEFD-49D6-A7A4-434A2F7D3C4A}"/>
                </a:ext>
              </a:extLst>
            </p:cNvPr>
            <p:cNvCxnSpPr/>
            <p:nvPr/>
          </p:nvCxnSpPr>
          <p:spPr>
            <a:xfrm>
              <a:off x="92659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81F93-3D97-41CC-97C5-C331E57DC1ED}"/>
              </a:ext>
            </a:extLst>
          </p:cNvPr>
          <p:cNvSpPr/>
          <p:nvPr/>
        </p:nvSpPr>
        <p:spPr>
          <a:xfrm>
            <a:off x="2250167" y="120730"/>
            <a:ext cx="1140731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55C57-56E8-4498-ADC7-9233CDD715A4}"/>
              </a:ext>
            </a:extLst>
          </p:cNvPr>
          <p:cNvSpPr/>
          <p:nvPr/>
        </p:nvSpPr>
        <p:spPr>
          <a:xfrm>
            <a:off x="5133683" y="120730"/>
            <a:ext cx="927444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 </a:t>
            </a:r>
            <a:r>
              <a:rPr lang="en-US" altLang="ko-KR" dirty="0"/>
              <a:t>DB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111AC9-CAF2-4ED3-B9C3-CC7C3FF0F6F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20533" y="410542"/>
            <a:ext cx="8576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C89B56-8351-43A8-AED1-7425563942E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593711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5206948-EBD3-4352-B8F7-1D0BBE84544B}"/>
              </a:ext>
            </a:extLst>
          </p:cNvPr>
          <p:cNvCxnSpPr>
            <a:cxnSpLocks/>
          </p:cNvCxnSpPr>
          <p:nvPr/>
        </p:nvCxnSpPr>
        <p:spPr>
          <a:xfrm flipH="1">
            <a:off x="636907" y="333259"/>
            <a:ext cx="1" cy="452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0EFDBD3-045F-482B-8862-15C01767E586}"/>
              </a:ext>
            </a:extLst>
          </p:cNvPr>
          <p:cNvSpPr/>
          <p:nvPr/>
        </p:nvSpPr>
        <p:spPr>
          <a:xfrm>
            <a:off x="641349" y="1438276"/>
            <a:ext cx="2094227" cy="151462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C7D67EA-8946-49EF-A378-DD7AE0C74AD6}"/>
              </a:ext>
            </a:extLst>
          </p:cNvPr>
          <p:cNvSpPr/>
          <p:nvPr/>
        </p:nvSpPr>
        <p:spPr>
          <a:xfrm>
            <a:off x="2735577" y="1494636"/>
            <a:ext cx="187061" cy="3868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EA5022-A146-4090-BD2D-F06F342159AE}"/>
              </a:ext>
            </a:extLst>
          </p:cNvPr>
          <p:cNvSpPr txBox="1"/>
          <p:nvPr/>
        </p:nvSpPr>
        <p:spPr>
          <a:xfrm>
            <a:off x="641348" y="1269987"/>
            <a:ext cx="2183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이름 검색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950A736-6112-475C-B433-DF5CC19F8911}"/>
              </a:ext>
            </a:extLst>
          </p:cNvPr>
          <p:cNvSpPr/>
          <p:nvPr/>
        </p:nvSpPr>
        <p:spPr>
          <a:xfrm>
            <a:off x="506771" y="786879"/>
            <a:ext cx="6387062" cy="356974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잘린 한쪽 모서리 121">
            <a:extLst>
              <a:ext uri="{FF2B5EF4-FFF2-40B4-BE49-F238E27FC236}">
                <a16:creationId xmlns:a16="http://schemas.microsoft.com/office/drawing/2014/main" id="{09134E58-8D12-4CEE-9C6A-52B3B7E92D34}"/>
              </a:ext>
            </a:extLst>
          </p:cNvPr>
          <p:cNvSpPr/>
          <p:nvPr/>
        </p:nvSpPr>
        <p:spPr>
          <a:xfrm rot="10800000" flipH="1">
            <a:off x="506771" y="786878"/>
            <a:ext cx="756865" cy="314348"/>
          </a:xfrm>
          <a:prstGeom prst="snip1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438497-09E8-4533-89BA-0D1995CC96E2}"/>
              </a:ext>
            </a:extLst>
          </p:cNvPr>
          <p:cNvSpPr txBox="1"/>
          <p:nvPr/>
        </p:nvSpPr>
        <p:spPr>
          <a:xfrm>
            <a:off x="636907" y="78687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alt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B75086D-7B5D-4FFD-9D75-EF039E78E8A1}"/>
              </a:ext>
            </a:extLst>
          </p:cNvPr>
          <p:cNvSpPr txBox="1"/>
          <p:nvPr/>
        </p:nvSpPr>
        <p:spPr>
          <a:xfrm>
            <a:off x="2815096" y="786877"/>
            <a:ext cx="277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[filter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mntnname</a:t>
            </a:r>
            <a:r>
              <a:rPr lang="en-US" altLang="ko-KR" sz="1200" dirty="0"/>
              <a:t> </a:t>
            </a:r>
            <a:r>
              <a:rPr lang="ko-KR" altLang="en-US" sz="1200" dirty="0"/>
              <a:t>외 값이 없을 때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E898F9-F5B2-47FA-AAB3-C6025C948003}"/>
              </a:ext>
            </a:extLst>
          </p:cNvPr>
          <p:cNvSpPr/>
          <p:nvPr/>
        </p:nvSpPr>
        <p:spPr>
          <a:xfrm>
            <a:off x="5500180" y="1688046"/>
            <a:ext cx="187062" cy="54891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AF44FABA-B086-458F-9745-DD25012A38EE}"/>
              </a:ext>
            </a:extLst>
          </p:cNvPr>
          <p:cNvSpPr/>
          <p:nvPr/>
        </p:nvSpPr>
        <p:spPr>
          <a:xfrm>
            <a:off x="2927080" y="1589738"/>
            <a:ext cx="2573100" cy="18189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9C621CF-52E1-4278-90DC-FBA055E172D0}"/>
              </a:ext>
            </a:extLst>
          </p:cNvPr>
          <p:cNvSpPr txBox="1"/>
          <p:nvPr/>
        </p:nvSpPr>
        <p:spPr>
          <a:xfrm>
            <a:off x="2815096" y="1432076"/>
            <a:ext cx="277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Select mountain</a:t>
            </a:r>
            <a:endParaRPr lang="ko-KR" altLang="en-US" sz="10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8D29BF2-621A-44D3-A209-7A487692E7D0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653616" y="2236957"/>
            <a:ext cx="494009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C02360-A3BB-4080-B965-8E4B78C6E3CE}"/>
              </a:ext>
            </a:extLst>
          </p:cNvPr>
          <p:cNvSpPr txBox="1"/>
          <p:nvPr/>
        </p:nvSpPr>
        <p:spPr>
          <a:xfrm>
            <a:off x="641347" y="1992109"/>
            <a:ext cx="494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리스트 정보 반환</a:t>
            </a:r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73A35009-4A45-4E8D-8D89-093A9E894513}"/>
              </a:ext>
            </a:extLst>
          </p:cNvPr>
          <p:cNvSpPr/>
          <p:nvPr/>
        </p:nvSpPr>
        <p:spPr>
          <a:xfrm>
            <a:off x="641348" y="3033098"/>
            <a:ext cx="2094227" cy="151462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4F17539-7994-4CE9-9A77-74BFA8461FA1}"/>
              </a:ext>
            </a:extLst>
          </p:cNvPr>
          <p:cNvSpPr/>
          <p:nvPr/>
        </p:nvSpPr>
        <p:spPr>
          <a:xfrm>
            <a:off x="2735576" y="3089458"/>
            <a:ext cx="187061" cy="3868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4017EB-4E95-4076-B09F-5099982F807C}"/>
              </a:ext>
            </a:extLst>
          </p:cNvPr>
          <p:cNvSpPr txBox="1"/>
          <p:nvPr/>
        </p:nvSpPr>
        <p:spPr>
          <a:xfrm>
            <a:off x="641347" y="2864809"/>
            <a:ext cx="2183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조건 검색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B29EDFA-0BA5-4400-B1EF-8822AAE03D1B}"/>
              </a:ext>
            </a:extLst>
          </p:cNvPr>
          <p:cNvSpPr/>
          <p:nvPr/>
        </p:nvSpPr>
        <p:spPr>
          <a:xfrm>
            <a:off x="5500179" y="3282868"/>
            <a:ext cx="187062" cy="54891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화살표: 오른쪽 159">
            <a:extLst>
              <a:ext uri="{FF2B5EF4-FFF2-40B4-BE49-F238E27FC236}">
                <a16:creationId xmlns:a16="http://schemas.microsoft.com/office/drawing/2014/main" id="{81EBC005-DE7E-4604-8298-7C1737FD385A}"/>
              </a:ext>
            </a:extLst>
          </p:cNvPr>
          <p:cNvSpPr/>
          <p:nvPr/>
        </p:nvSpPr>
        <p:spPr>
          <a:xfrm>
            <a:off x="2927079" y="3184560"/>
            <a:ext cx="2573100" cy="18189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A4A0533-0869-499A-AD94-A616884C09C1}"/>
              </a:ext>
            </a:extLst>
          </p:cNvPr>
          <p:cNvSpPr txBox="1"/>
          <p:nvPr/>
        </p:nvSpPr>
        <p:spPr>
          <a:xfrm>
            <a:off x="2815095" y="3026898"/>
            <a:ext cx="277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Select mountain</a:t>
            </a:r>
            <a:endParaRPr lang="ko-KR" altLang="en-US" sz="1000" dirty="0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63756EC-0FC7-4264-BBFF-15B03C7399E5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653616" y="3831779"/>
            <a:ext cx="49400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1685BE0-F757-4005-896F-F2ED04D9F060}"/>
              </a:ext>
            </a:extLst>
          </p:cNvPr>
          <p:cNvSpPr txBox="1"/>
          <p:nvPr/>
        </p:nvSpPr>
        <p:spPr>
          <a:xfrm>
            <a:off x="641346" y="3586931"/>
            <a:ext cx="4940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리스트 정보 반환</a:t>
            </a: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2D8AFD8-9D6E-455D-B7DB-6E82B369175C}"/>
              </a:ext>
            </a:extLst>
          </p:cNvPr>
          <p:cNvCxnSpPr>
            <a:stCxn id="121" idx="1"/>
            <a:endCxn id="121" idx="3"/>
          </p:cNvCxnSpPr>
          <p:nvPr/>
        </p:nvCxnSpPr>
        <p:spPr>
          <a:xfrm>
            <a:off x="506771" y="2571751"/>
            <a:ext cx="638706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6A90A4-3E7D-4FC3-A433-9A6B60C4FF50}"/>
              </a:ext>
            </a:extLst>
          </p:cNvPr>
          <p:cNvSpPr txBox="1"/>
          <p:nvPr/>
        </p:nvSpPr>
        <p:spPr>
          <a:xfrm>
            <a:off x="7800218" y="469011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산 검색 기능</a:t>
            </a:r>
          </a:p>
        </p:txBody>
      </p:sp>
    </p:spTree>
    <p:extLst>
      <p:ext uri="{BB962C8B-B14F-4D97-AF65-F5344CB8AC3E}">
        <p14:creationId xmlns:p14="http://schemas.microsoft.com/office/powerpoint/2010/main" val="121813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0C96DA-6F2C-4751-889E-2CA94F8DCAEA}"/>
              </a:ext>
            </a:extLst>
          </p:cNvPr>
          <p:cNvGrpSpPr/>
          <p:nvPr/>
        </p:nvGrpSpPr>
        <p:grpSpPr>
          <a:xfrm>
            <a:off x="568325" y="75060"/>
            <a:ext cx="146050" cy="362710"/>
            <a:chOff x="804672" y="524256"/>
            <a:chExt cx="243840" cy="71932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5B8DB0-9C03-43A7-B3BE-310CAC31D7B8}"/>
                </a:ext>
              </a:extLst>
            </p:cNvPr>
            <p:cNvSpPr/>
            <p:nvPr/>
          </p:nvSpPr>
          <p:spPr>
            <a:xfrm>
              <a:off x="804672" y="524256"/>
              <a:ext cx="243840" cy="2438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1FA8E9-B3F4-4D99-8B79-25FBC0D416EA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926592" y="768096"/>
              <a:ext cx="0" cy="268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DD9A578-7ABF-4A7F-937D-5727F0BA0B43}"/>
                </a:ext>
              </a:extLst>
            </p:cNvPr>
            <p:cNvCxnSpPr/>
            <p:nvPr/>
          </p:nvCxnSpPr>
          <p:spPr>
            <a:xfrm>
              <a:off x="804672" y="902208"/>
              <a:ext cx="243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F4EB42-4F1B-4657-9CB4-0FD3DCC62BDC}"/>
                </a:ext>
              </a:extLst>
            </p:cNvPr>
            <p:cNvCxnSpPr/>
            <p:nvPr/>
          </p:nvCxnSpPr>
          <p:spPr>
            <a:xfrm flipH="1">
              <a:off x="80467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5F287BF-9D51-46C5-BF50-187E3F8420B8}"/>
                </a:ext>
              </a:extLst>
            </p:cNvPr>
            <p:cNvCxnSpPr/>
            <p:nvPr/>
          </p:nvCxnSpPr>
          <p:spPr>
            <a:xfrm>
              <a:off x="92659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1E9536-2263-415A-891C-BC789D1DFD98}"/>
              </a:ext>
            </a:extLst>
          </p:cNvPr>
          <p:cNvSpPr/>
          <p:nvPr/>
        </p:nvSpPr>
        <p:spPr>
          <a:xfrm>
            <a:off x="2239200" y="120730"/>
            <a:ext cx="1140731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ko-KR" altLang="en-US" sz="1200" dirty="0"/>
              <a:t>산 상세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BCD2C5-4E6F-48D0-9070-162D53C32A8C}"/>
              </a:ext>
            </a:extLst>
          </p:cNvPr>
          <p:cNvSpPr/>
          <p:nvPr/>
        </p:nvSpPr>
        <p:spPr>
          <a:xfrm>
            <a:off x="4325400" y="120730"/>
            <a:ext cx="927444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산 </a:t>
            </a:r>
            <a:r>
              <a:rPr lang="en-US" altLang="ko-KR" sz="1200" dirty="0"/>
              <a:t>DB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71F245-D67C-4CE0-97E9-2F5F600E4BF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809566" y="410542"/>
            <a:ext cx="8576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F53839-981E-4384-B4F4-8977036FA6AC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785428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11C5C1-4ADA-44A9-A7E9-871CA3F38F11}"/>
              </a:ext>
            </a:extLst>
          </p:cNvPr>
          <p:cNvCxnSpPr>
            <a:cxnSpLocks/>
          </p:cNvCxnSpPr>
          <p:nvPr/>
        </p:nvCxnSpPr>
        <p:spPr>
          <a:xfrm flipH="1">
            <a:off x="636907" y="333259"/>
            <a:ext cx="1" cy="452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DB94BF3-DFF1-4971-B663-34A853782619}"/>
              </a:ext>
            </a:extLst>
          </p:cNvPr>
          <p:cNvSpPr/>
          <p:nvPr/>
        </p:nvSpPr>
        <p:spPr>
          <a:xfrm>
            <a:off x="629648" y="820754"/>
            <a:ext cx="2079223" cy="186338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006B3D-F310-4271-AF46-07D3D07B86C7}"/>
              </a:ext>
            </a:extLst>
          </p:cNvPr>
          <p:cNvSpPr/>
          <p:nvPr/>
        </p:nvSpPr>
        <p:spPr>
          <a:xfrm>
            <a:off x="2717476" y="902510"/>
            <a:ext cx="187061" cy="3868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E0E25-65AF-48A8-B137-A7EC9C5E71E5}"/>
              </a:ext>
            </a:extLst>
          </p:cNvPr>
          <p:cNvSpPr txBox="1"/>
          <p:nvPr/>
        </p:nvSpPr>
        <p:spPr>
          <a:xfrm>
            <a:off x="2826718" y="868750"/>
            <a:ext cx="195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findById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mntnid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638C0F-9779-4958-9BF9-8191B0394E2B}"/>
              </a:ext>
            </a:extLst>
          </p:cNvPr>
          <p:cNvSpPr/>
          <p:nvPr/>
        </p:nvSpPr>
        <p:spPr>
          <a:xfrm>
            <a:off x="4693744" y="1124885"/>
            <a:ext cx="183368" cy="106104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9A5B5E0-2D42-4FBE-86CF-797003036A42}"/>
              </a:ext>
            </a:extLst>
          </p:cNvPr>
          <p:cNvSpPr/>
          <p:nvPr/>
        </p:nvSpPr>
        <p:spPr>
          <a:xfrm>
            <a:off x="2906787" y="1008084"/>
            <a:ext cx="1734811" cy="21150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8B7F2F-CB2D-4E6E-82A5-D0AC7107A0E0}"/>
              </a:ext>
            </a:extLst>
          </p:cNvPr>
          <p:cNvSpPr txBox="1"/>
          <p:nvPr/>
        </p:nvSpPr>
        <p:spPr>
          <a:xfrm>
            <a:off x="625207" y="1935498"/>
            <a:ext cx="4156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상세 정보 반환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FD9DCA3-045E-4C57-B4A7-A2494461CA55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25207" y="2185927"/>
            <a:ext cx="416022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9BE122-187D-4981-B950-9C3349DAB52E}"/>
              </a:ext>
            </a:extLst>
          </p:cNvPr>
          <p:cNvSpPr txBox="1"/>
          <p:nvPr/>
        </p:nvSpPr>
        <p:spPr>
          <a:xfrm>
            <a:off x="625207" y="666385"/>
            <a:ext cx="2192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산 목록 클릭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C36015-919F-436C-96A4-ACAA980AD377}"/>
              </a:ext>
            </a:extLst>
          </p:cNvPr>
          <p:cNvSpPr/>
          <p:nvPr/>
        </p:nvSpPr>
        <p:spPr>
          <a:xfrm>
            <a:off x="6228558" y="120730"/>
            <a:ext cx="1578828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등산로 목록 </a:t>
            </a:r>
            <a:r>
              <a:rPr lang="en-US" altLang="ko-KR" sz="1200" dirty="0"/>
              <a:t>DB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DEC9C39-3944-4080-9929-F0F9D46FFA5B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7014278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BD9E6F0-A856-44AE-972E-0B566D88103A}"/>
              </a:ext>
            </a:extLst>
          </p:cNvPr>
          <p:cNvSpPr/>
          <p:nvPr/>
        </p:nvSpPr>
        <p:spPr>
          <a:xfrm>
            <a:off x="6920747" y="1655405"/>
            <a:ext cx="208164" cy="91634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70B66B98-385C-48CF-B2E8-EC2A0372FE66}"/>
              </a:ext>
            </a:extLst>
          </p:cNvPr>
          <p:cNvSpPr/>
          <p:nvPr/>
        </p:nvSpPr>
        <p:spPr>
          <a:xfrm>
            <a:off x="4900299" y="1549654"/>
            <a:ext cx="2020448" cy="193422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88E443-45A8-44A1-B699-35B8B2CA9F05}"/>
              </a:ext>
            </a:extLst>
          </p:cNvPr>
          <p:cNvSpPr txBox="1"/>
          <p:nvPr/>
        </p:nvSpPr>
        <p:spPr>
          <a:xfrm>
            <a:off x="4785428" y="1401635"/>
            <a:ext cx="2228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findAllById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mntnid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C2AC4-516C-4DEE-B6C9-45E83BAEB1C9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636907" y="2571750"/>
            <a:ext cx="638792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0943C8F-AFCE-4A74-A3F5-D098C427B245}"/>
              </a:ext>
            </a:extLst>
          </p:cNvPr>
          <p:cNvSpPr txBox="1"/>
          <p:nvPr/>
        </p:nvSpPr>
        <p:spPr>
          <a:xfrm>
            <a:off x="636907" y="2325529"/>
            <a:ext cx="637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등산로 목록 반환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7521D9-A6CF-40FE-8E45-2CC0BC375E00}"/>
              </a:ext>
            </a:extLst>
          </p:cNvPr>
          <p:cNvSpPr txBox="1"/>
          <p:nvPr/>
        </p:nvSpPr>
        <p:spPr>
          <a:xfrm>
            <a:off x="7396181" y="4690111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산 상세 조회 기능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0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0C96DA-6F2C-4751-889E-2CA94F8DCAEA}"/>
              </a:ext>
            </a:extLst>
          </p:cNvPr>
          <p:cNvGrpSpPr/>
          <p:nvPr/>
        </p:nvGrpSpPr>
        <p:grpSpPr>
          <a:xfrm>
            <a:off x="568325" y="75060"/>
            <a:ext cx="146050" cy="362710"/>
            <a:chOff x="804672" y="524256"/>
            <a:chExt cx="243840" cy="71932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5B8DB0-9C03-43A7-B3BE-310CAC31D7B8}"/>
                </a:ext>
              </a:extLst>
            </p:cNvPr>
            <p:cNvSpPr/>
            <p:nvPr/>
          </p:nvSpPr>
          <p:spPr>
            <a:xfrm>
              <a:off x="804672" y="524256"/>
              <a:ext cx="243840" cy="2438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1FA8E9-B3F4-4D99-8B79-25FBC0D416EA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926592" y="768096"/>
              <a:ext cx="0" cy="268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DD9A578-7ABF-4A7F-937D-5727F0BA0B43}"/>
                </a:ext>
              </a:extLst>
            </p:cNvPr>
            <p:cNvCxnSpPr/>
            <p:nvPr/>
          </p:nvCxnSpPr>
          <p:spPr>
            <a:xfrm>
              <a:off x="804672" y="902208"/>
              <a:ext cx="243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F4EB42-4F1B-4657-9CB4-0FD3DCC62BDC}"/>
                </a:ext>
              </a:extLst>
            </p:cNvPr>
            <p:cNvCxnSpPr/>
            <p:nvPr/>
          </p:nvCxnSpPr>
          <p:spPr>
            <a:xfrm flipH="1">
              <a:off x="80467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5F287BF-9D51-46C5-BF50-187E3F8420B8}"/>
                </a:ext>
              </a:extLst>
            </p:cNvPr>
            <p:cNvCxnSpPr/>
            <p:nvPr/>
          </p:nvCxnSpPr>
          <p:spPr>
            <a:xfrm>
              <a:off x="92659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11C5C1-4ADA-44A9-A7E9-871CA3F38F11}"/>
              </a:ext>
            </a:extLst>
          </p:cNvPr>
          <p:cNvCxnSpPr>
            <a:cxnSpLocks/>
          </p:cNvCxnSpPr>
          <p:nvPr/>
        </p:nvCxnSpPr>
        <p:spPr>
          <a:xfrm flipH="1">
            <a:off x="636907" y="333259"/>
            <a:ext cx="1" cy="452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97D7DF-B548-437B-9F23-C879C490832A}"/>
              </a:ext>
            </a:extLst>
          </p:cNvPr>
          <p:cNvSpPr/>
          <p:nvPr/>
        </p:nvSpPr>
        <p:spPr>
          <a:xfrm>
            <a:off x="2237283" y="120730"/>
            <a:ext cx="1296108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등산로 목록</a:t>
            </a:r>
            <a:endParaRPr lang="en-US" altLang="ko-KR" sz="12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45F246-8DC1-4FFE-BEB1-08700E8B5A54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881643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4B4433-5067-4ACB-B17D-F0B781548919}"/>
              </a:ext>
            </a:extLst>
          </p:cNvPr>
          <p:cNvSpPr/>
          <p:nvPr/>
        </p:nvSpPr>
        <p:spPr>
          <a:xfrm>
            <a:off x="4611923" y="120730"/>
            <a:ext cx="1296108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등산로 좌표 </a:t>
            </a:r>
            <a:r>
              <a:rPr lang="en-US" altLang="ko-KR" sz="1200" dirty="0"/>
              <a:t>DB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25AB59-82A2-41DE-8403-EE3B01AC595C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256283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9FAFB732-C936-4A39-B4DF-F31507A9BF0E}"/>
              </a:ext>
            </a:extLst>
          </p:cNvPr>
          <p:cNvSpPr/>
          <p:nvPr/>
        </p:nvSpPr>
        <p:spPr>
          <a:xfrm>
            <a:off x="638924" y="1068404"/>
            <a:ext cx="2145493" cy="173093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87ED74-3240-4C4B-8F06-BAE4487F47D4}"/>
              </a:ext>
            </a:extLst>
          </p:cNvPr>
          <p:cNvSpPr/>
          <p:nvPr/>
        </p:nvSpPr>
        <p:spPr>
          <a:xfrm>
            <a:off x="2788111" y="1156241"/>
            <a:ext cx="228616" cy="8950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F6290A-1213-4B28-851D-F25200DB8AD8}"/>
              </a:ext>
            </a:extLst>
          </p:cNvPr>
          <p:cNvSpPr txBox="1"/>
          <p:nvPr/>
        </p:nvSpPr>
        <p:spPr>
          <a:xfrm>
            <a:off x="636906" y="904875"/>
            <a:ext cx="224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등산로 목록 클릭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5A6B4912-8E42-4D30-950D-FF3D6C400447}"/>
              </a:ext>
            </a:extLst>
          </p:cNvPr>
          <p:cNvSpPr/>
          <p:nvPr/>
        </p:nvSpPr>
        <p:spPr>
          <a:xfrm>
            <a:off x="3016727" y="1722383"/>
            <a:ext cx="2128942" cy="246221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03FDFE-B550-443D-A4F8-D237062C43F0}"/>
              </a:ext>
            </a:extLst>
          </p:cNvPr>
          <p:cNvSpPr/>
          <p:nvPr/>
        </p:nvSpPr>
        <p:spPr>
          <a:xfrm>
            <a:off x="5154840" y="1873169"/>
            <a:ext cx="228616" cy="5321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73258B9-6EBE-454E-8E15-CFFEA51A5DA2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636906" y="2405291"/>
            <a:ext cx="4632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E06C18B-8D5E-4683-AF66-A460932E743D}"/>
              </a:ext>
            </a:extLst>
          </p:cNvPr>
          <p:cNvSpPr/>
          <p:nvPr/>
        </p:nvSpPr>
        <p:spPr>
          <a:xfrm>
            <a:off x="6228558" y="120730"/>
            <a:ext cx="1578828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마커 </a:t>
            </a:r>
            <a:r>
              <a:rPr lang="en-US" altLang="ko-KR" sz="1200" dirty="0"/>
              <a:t>DB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CD079AD-1FBC-42CF-B671-9D0E7ABDE71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7014278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76B2B9-6C39-43C7-8D46-2A30593EE788}"/>
              </a:ext>
            </a:extLst>
          </p:cNvPr>
          <p:cNvSpPr/>
          <p:nvPr/>
        </p:nvSpPr>
        <p:spPr>
          <a:xfrm>
            <a:off x="6899970" y="1457323"/>
            <a:ext cx="228616" cy="135254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17942598-79AF-42DF-BAF6-4600739BAE62}"/>
              </a:ext>
            </a:extLst>
          </p:cNvPr>
          <p:cNvSpPr/>
          <p:nvPr/>
        </p:nvSpPr>
        <p:spPr>
          <a:xfrm>
            <a:off x="3024997" y="1347394"/>
            <a:ext cx="3867584" cy="246221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C66C28-84A6-40EE-9E75-560A97B2B145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677862" y="2809866"/>
            <a:ext cx="63364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CEDFC70-F624-4344-932C-ED6B556D82BF}"/>
              </a:ext>
            </a:extLst>
          </p:cNvPr>
          <p:cNvSpPr txBox="1"/>
          <p:nvPr/>
        </p:nvSpPr>
        <p:spPr>
          <a:xfrm>
            <a:off x="2881643" y="1602338"/>
            <a:ext cx="238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findAllByrouteid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routeid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73E7AF-14E2-4D24-9F68-4B466B83B799}"/>
              </a:ext>
            </a:extLst>
          </p:cNvPr>
          <p:cNvSpPr txBox="1"/>
          <p:nvPr/>
        </p:nvSpPr>
        <p:spPr>
          <a:xfrm>
            <a:off x="2881643" y="1222218"/>
            <a:ext cx="238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findAllByrouteid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routeid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E2C9EF-642B-480C-9364-20DAD67DED03}"/>
              </a:ext>
            </a:extLst>
          </p:cNvPr>
          <p:cNvSpPr txBox="1"/>
          <p:nvPr/>
        </p:nvSpPr>
        <p:spPr>
          <a:xfrm>
            <a:off x="638924" y="2161773"/>
            <a:ext cx="461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등산로 좌표를 지도에 표현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BEE67F-E47C-4CDA-B3A4-2E0F0B43DD16}"/>
              </a:ext>
            </a:extLst>
          </p:cNvPr>
          <p:cNvSpPr txBox="1"/>
          <p:nvPr/>
        </p:nvSpPr>
        <p:spPr>
          <a:xfrm>
            <a:off x="638924" y="2560716"/>
            <a:ext cx="6367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마커 목록 반환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1E533-6982-4B25-8989-8551F0BEAC7E}"/>
              </a:ext>
            </a:extLst>
          </p:cNvPr>
          <p:cNvSpPr txBox="1"/>
          <p:nvPr/>
        </p:nvSpPr>
        <p:spPr>
          <a:xfrm>
            <a:off x="7025360" y="4690111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등산로 상세 조회 기능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7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0C96DA-6F2C-4751-889E-2CA94F8DCAEA}"/>
              </a:ext>
            </a:extLst>
          </p:cNvPr>
          <p:cNvGrpSpPr/>
          <p:nvPr/>
        </p:nvGrpSpPr>
        <p:grpSpPr>
          <a:xfrm>
            <a:off x="568325" y="75060"/>
            <a:ext cx="146050" cy="362710"/>
            <a:chOff x="804672" y="524256"/>
            <a:chExt cx="243840" cy="71932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5B8DB0-9C03-43A7-B3BE-310CAC31D7B8}"/>
                </a:ext>
              </a:extLst>
            </p:cNvPr>
            <p:cNvSpPr/>
            <p:nvPr/>
          </p:nvSpPr>
          <p:spPr>
            <a:xfrm>
              <a:off x="804672" y="524256"/>
              <a:ext cx="243840" cy="2438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1FA8E9-B3F4-4D99-8B79-25FBC0D416EA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926592" y="768096"/>
              <a:ext cx="0" cy="268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DD9A578-7ABF-4A7F-937D-5727F0BA0B43}"/>
                </a:ext>
              </a:extLst>
            </p:cNvPr>
            <p:cNvCxnSpPr/>
            <p:nvPr/>
          </p:nvCxnSpPr>
          <p:spPr>
            <a:xfrm>
              <a:off x="804672" y="902208"/>
              <a:ext cx="2438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F4EB42-4F1B-4657-9CB4-0FD3DCC62BDC}"/>
                </a:ext>
              </a:extLst>
            </p:cNvPr>
            <p:cNvCxnSpPr/>
            <p:nvPr/>
          </p:nvCxnSpPr>
          <p:spPr>
            <a:xfrm flipH="1">
              <a:off x="80467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5F287BF-9D51-46C5-BF50-187E3F8420B8}"/>
                </a:ext>
              </a:extLst>
            </p:cNvPr>
            <p:cNvCxnSpPr/>
            <p:nvPr/>
          </p:nvCxnSpPr>
          <p:spPr>
            <a:xfrm>
              <a:off x="926592" y="1036320"/>
              <a:ext cx="121920" cy="207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11C5C1-4ADA-44A9-A7E9-871CA3F38F11}"/>
              </a:ext>
            </a:extLst>
          </p:cNvPr>
          <p:cNvCxnSpPr>
            <a:cxnSpLocks/>
          </p:cNvCxnSpPr>
          <p:nvPr/>
        </p:nvCxnSpPr>
        <p:spPr>
          <a:xfrm flipH="1">
            <a:off x="636907" y="333259"/>
            <a:ext cx="1" cy="4520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2C91A0-A226-4F10-8C84-0D1234E31BB7}"/>
              </a:ext>
            </a:extLst>
          </p:cNvPr>
          <p:cNvSpPr/>
          <p:nvPr/>
        </p:nvSpPr>
        <p:spPr>
          <a:xfrm>
            <a:off x="2027733" y="120730"/>
            <a:ext cx="1296108" cy="28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마커 목록</a:t>
            </a:r>
            <a:endParaRPr lang="en-US" altLang="ko-KR" sz="12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FD16273-3301-4A2A-864E-404F956B5DA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672093" y="410542"/>
            <a:ext cx="3694" cy="44334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6A45DB8E-B673-4533-8351-6A66A4874C98}"/>
              </a:ext>
            </a:extLst>
          </p:cNvPr>
          <p:cNvSpPr/>
          <p:nvPr/>
        </p:nvSpPr>
        <p:spPr>
          <a:xfrm>
            <a:off x="653763" y="1018772"/>
            <a:ext cx="1947416" cy="246221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6D6747-E98E-43FF-84A4-2225ED4381F6}"/>
              </a:ext>
            </a:extLst>
          </p:cNvPr>
          <p:cNvSpPr txBox="1"/>
          <p:nvPr/>
        </p:nvSpPr>
        <p:spPr>
          <a:xfrm>
            <a:off x="641350" y="895427"/>
            <a:ext cx="204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마커 목록 클릭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885BA14-6C70-433D-934D-1B931A350B45}"/>
              </a:ext>
            </a:extLst>
          </p:cNvPr>
          <p:cNvSpPr/>
          <p:nvPr/>
        </p:nvSpPr>
        <p:spPr>
          <a:xfrm>
            <a:off x="2601178" y="1141648"/>
            <a:ext cx="187061" cy="3868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DA186C2-B8E6-4BA4-8B8D-EEA1B17DC19B}"/>
              </a:ext>
            </a:extLst>
          </p:cNvPr>
          <p:cNvCxnSpPr>
            <a:stCxn id="98" idx="2"/>
          </p:cNvCxnSpPr>
          <p:nvPr/>
        </p:nvCxnSpPr>
        <p:spPr>
          <a:xfrm flipH="1">
            <a:off x="636907" y="1528470"/>
            <a:ext cx="2057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7686AC-8E03-4D1D-9AAA-081ABD8E941F}"/>
              </a:ext>
            </a:extLst>
          </p:cNvPr>
          <p:cNvSpPr txBox="1"/>
          <p:nvPr/>
        </p:nvSpPr>
        <p:spPr>
          <a:xfrm>
            <a:off x="636907" y="1274071"/>
            <a:ext cx="2035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마커</a:t>
            </a:r>
            <a:r>
              <a:rPr lang="en-US" altLang="ko-KR" sz="1000" dirty="0"/>
              <a:t> </a:t>
            </a:r>
            <a:r>
              <a:rPr lang="ko-KR" altLang="en-US" sz="1000" dirty="0"/>
              <a:t>지도 표시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A6E0C-282E-41AF-B381-E1471CCD514A}"/>
              </a:ext>
            </a:extLst>
          </p:cNvPr>
          <p:cNvSpPr txBox="1"/>
          <p:nvPr/>
        </p:nvSpPr>
        <p:spPr>
          <a:xfrm>
            <a:off x="7608832" y="469011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마커 표시 기능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5760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153</Words>
  <Application>Microsoft Office PowerPoint</Application>
  <PresentationFormat>화면 슬라이드 쇼(16:9)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HY견고딕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임수신</cp:lastModifiedBy>
  <cp:revision>15</cp:revision>
  <dcterms:modified xsi:type="dcterms:W3CDTF">2022-04-28T00:22:31Z</dcterms:modified>
</cp:coreProperties>
</file>