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AIDHA – AI-Driven Healthcare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Automating health records, offline-first</a:t>
            </a:r>
          </a:p>
          <a:p>
            <a:r>
              <a:t>Built for India, from the ground up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8229600" cy="9144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30% of doctors’ time = paperwork</a:t>
            </a:r>
          </a:p>
          <a:p>
            <a:r>
              <a:t>• Rural workers lack digital infra</a:t>
            </a:r>
          </a:p>
          <a:p>
            <a:r>
              <a:t>• Fragmented patient records = delays, errors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8229600" cy="9144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assistant: OCR + Speech + LLM</a:t>
            </a:r>
          </a:p>
          <a:p>
            <a:r>
              <a:t>• Forms filled via scan or voice</a:t>
            </a:r>
          </a:p>
          <a:p>
            <a:r>
              <a:t>• Works offline, syncs later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8229600" cy="9144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AIDHA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Upload / voice input → OCR / Whisper</a:t>
            </a:r>
          </a:p>
          <a:p>
            <a:r>
              <a:t>• LLM extracts structured info</a:t>
            </a:r>
          </a:p>
          <a:p>
            <a:r>
              <a:t>• Offline DB → auto-sync to EMR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8229600" cy="9144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Offline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Local DB via Hive</a:t>
            </a:r>
          </a:p>
          <a:p>
            <a:r>
              <a:t>• Form cache, media sync</a:t>
            </a:r>
          </a:p>
          <a:p>
            <a:r>
              <a:t>• Background data upload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8229600" cy="9144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60% less time on forms</a:t>
            </a:r>
          </a:p>
          <a:p>
            <a:r>
              <a:t>• 95%+ extraction accuracy</a:t>
            </a:r>
          </a:p>
          <a:p>
            <a:r>
              <a:t>• Health access in network-dark zones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8229600" cy="9144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Flutter</a:t>
            </a:r>
          </a:p>
          <a:p>
            <a:r>
              <a:t>• AI: Tesseract, Whisper, GPT</a:t>
            </a:r>
          </a:p>
          <a:p>
            <a:r>
              <a:t>• Backend: FastAPI + MongoDB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8229600" cy="9144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Pilot rollout in PHCs</a:t>
            </a:r>
          </a:p>
          <a:p>
            <a:r>
              <a:t>• Hindi/vernacular language tuning</a:t>
            </a:r>
          </a:p>
          <a:p>
            <a:r>
              <a:t>• ABDM integration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8229600" cy="9144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162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AIDHA – AI-Driven Healthcare Assistant</vt:lpstr>
      <vt:lpstr>The Problem</vt:lpstr>
      <vt:lpstr>The Solution</vt:lpstr>
      <vt:lpstr>How AIDHA Works</vt:lpstr>
      <vt:lpstr>Offline First</vt:lpstr>
      <vt:lpstr>Impact Metrics</vt:lpstr>
      <vt:lpstr>Architecture</vt:lpstr>
      <vt:lpstr>Roadmap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AIDHA – AI-Driven Healthcare Assistant</dc:title>
  <dc:subject/>
  <dc:creator/>
  <cp:keywords/>
  <dc:description>generated using python-pptx</dc:description>
  <cp:lastModifiedBy>Tejas Balamukesh</cp:lastModifiedBy>
  <cp:revision>2</cp:revision>
  <dcterms:created xsi:type="dcterms:W3CDTF">2013-01-27T09:14:16Z</dcterms:created>
  <dcterms:modified xsi:type="dcterms:W3CDTF">2025-06-12T17:33:23Z</dcterms:modified>
  <cp:category/>
</cp:coreProperties>
</file>