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8" r:id="rId4"/>
  </p:sldIdLst>
  <p:sldSz cx="12801600" cy="9601200" type="A3"/>
  <p:notesSz cx="9144000" cy="6858000"/>
  <p:defaultTextStyle>
    <a:defPPr>
      <a:defRPr lang="en-US"/>
    </a:defPPr>
    <a:lvl1pPr marL="0" algn="l" defTabSz="1491964" rtl="0" eaLnBrk="1" latinLnBrk="0" hangingPunct="1">
      <a:defRPr sz="2923" kern="1200">
        <a:solidFill>
          <a:schemeClr val="tx1"/>
        </a:solidFill>
        <a:latin typeface="+mn-lt"/>
        <a:ea typeface="+mn-ea"/>
        <a:cs typeface="+mn-cs"/>
      </a:defRPr>
    </a:lvl1pPr>
    <a:lvl2pPr marL="745982" algn="l" defTabSz="1491964" rtl="0" eaLnBrk="1" latinLnBrk="0" hangingPunct="1">
      <a:defRPr sz="2923" kern="1200">
        <a:solidFill>
          <a:schemeClr val="tx1"/>
        </a:solidFill>
        <a:latin typeface="+mn-lt"/>
        <a:ea typeface="+mn-ea"/>
        <a:cs typeface="+mn-cs"/>
      </a:defRPr>
    </a:lvl2pPr>
    <a:lvl3pPr marL="1491964" algn="l" defTabSz="1491964" rtl="0" eaLnBrk="1" latinLnBrk="0" hangingPunct="1">
      <a:defRPr sz="2923" kern="1200">
        <a:solidFill>
          <a:schemeClr val="tx1"/>
        </a:solidFill>
        <a:latin typeface="+mn-lt"/>
        <a:ea typeface="+mn-ea"/>
        <a:cs typeface="+mn-cs"/>
      </a:defRPr>
    </a:lvl3pPr>
    <a:lvl4pPr marL="2237949" algn="l" defTabSz="1491964" rtl="0" eaLnBrk="1" latinLnBrk="0" hangingPunct="1">
      <a:defRPr sz="2923" kern="1200">
        <a:solidFill>
          <a:schemeClr val="tx1"/>
        </a:solidFill>
        <a:latin typeface="+mn-lt"/>
        <a:ea typeface="+mn-ea"/>
        <a:cs typeface="+mn-cs"/>
      </a:defRPr>
    </a:lvl4pPr>
    <a:lvl5pPr marL="2983931" algn="l" defTabSz="1491964" rtl="0" eaLnBrk="1" latinLnBrk="0" hangingPunct="1">
      <a:defRPr sz="2923" kern="1200">
        <a:solidFill>
          <a:schemeClr val="tx1"/>
        </a:solidFill>
        <a:latin typeface="+mn-lt"/>
        <a:ea typeface="+mn-ea"/>
        <a:cs typeface="+mn-cs"/>
      </a:defRPr>
    </a:lvl5pPr>
    <a:lvl6pPr marL="3729913" algn="l" defTabSz="1491964" rtl="0" eaLnBrk="1" latinLnBrk="0" hangingPunct="1">
      <a:defRPr sz="2923" kern="1200">
        <a:solidFill>
          <a:schemeClr val="tx1"/>
        </a:solidFill>
        <a:latin typeface="+mn-lt"/>
        <a:ea typeface="+mn-ea"/>
        <a:cs typeface="+mn-cs"/>
      </a:defRPr>
    </a:lvl6pPr>
    <a:lvl7pPr marL="4475896" algn="l" defTabSz="1491964" rtl="0" eaLnBrk="1" latinLnBrk="0" hangingPunct="1">
      <a:defRPr sz="2923" kern="1200">
        <a:solidFill>
          <a:schemeClr val="tx1"/>
        </a:solidFill>
        <a:latin typeface="+mn-lt"/>
        <a:ea typeface="+mn-ea"/>
        <a:cs typeface="+mn-cs"/>
      </a:defRPr>
    </a:lvl7pPr>
    <a:lvl8pPr marL="5221879" algn="l" defTabSz="1491964" rtl="0" eaLnBrk="1" latinLnBrk="0" hangingPunct="1">
      <a:defRPr sz="2923" kern="1200">
        <a:solidFill>
          <a:schemeClr val="tx1"/>
        </a:solidFill>
        <a:latin typeface="+mn-lt"/>
        <a:ea typeface="+mn-ea"/>
        <a:cs typeface="+mn-cs"/>
      </a:defRPr>
    </a:lvl8pPr>
    <a:lvl9pPr marL="5967861" algn="l" defTabSz="1491964" rtl="0" eaLnBrk="1" latinLnBrk="0" hangingPunct="1">
      <a:defRPr sz="292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68" userDrawn="1">
          <p15:clr>
            <a:srgbClr val="A4A3A4"/>
          </p15:clr>
        </p15:guide>
        <p15:guide id="2" orient="horz" pos="84" userDrawn="1">
          <p15:clr>
            <a:srgbClr val="A4A3A4"/>
          </p15:clr>
        </p15:guide>
        <p15:guide id="3" orient="horz" pos="5880" userDrawn="1">
          <p15:clr>
            <a:srgbClr val="A4A3A4"/>
          </p15:clr>
        </p15:guide>
        <p15:guide id="4" orient="horz" userDrawn="1">
          <p15:clr>
            <a:srgbClr val="A4A3A4"/>
          </p15:clr>
        </p15:guide>
        <p15:guide id="5" pos="170" userDrawn="1">
          <p15:clr>
            <a:srgbClr val="A4A3A4"/>
          </p15:clr>
        </p15:guide>
        <p15:guide id="6" pos="7895" userDrawn="1">
          <p15:clr>
            <a:srgbClr val="A4A3A4"/>
          </p15:clr>
        </p15:guide>
        <p15:guide id="7" orient="horz" pos="962" userDrawn="1">
          <p15:clr>
            <a:srgbClr val="A4A3A4"/>
          </p15:clr>
        </p15:guide>
        <p15:guide id="8" orient="horz" pos="6048" userDrawn="1">
          <p15:clr>
            <a:srgbClr val="A4A3A4"/>
          </p15:clr>
        </p15:guide>
        <p15:guide id="9" pos="93" userDrawn="1">
          <p15:clr>
            <a:srgbClr val="A4A3A4"/>
          </p15:clr>
        </p15:guide>
        <p15:guide id="10" pos="8064" userDrawn="1">
          <p15:clr>
            <a:srgbClr val="A4A3A4"/>
          </p15:clr>
        </p15:guide>
      </p15:sldGuideLst>
    </p:ext>
    <p:ext uri="{2D200454-40CA-4A62-9FC3-DE9A4176ACB9}">
      <p15:notesGuideLst xmlns:p15="http://schemas.microsoft.com/office/powerpoint/2012/main">
        <p15:guide id="1" orient="horz" pos="2160" userDrawn="1">
          <p15:clr>
            <a:srgbClr val="A4A3A4"/>
          </p15:clr>
        </p15:guide>
        <p15:guide id="2" pos="288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66"/>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5736" autoAdjust="0"/>
  </p:normalViewPr>
  <p:slideViewPr>
    <p:cSldViewPr snapToGrid="0" snapToObjects="1" showGuides="1">
      <p:cViewPr varScale="1">
        <p:scale>
          <a:sx n="64" d="100"/>
          <a:sy n="64" d="100"/>
        </p:scale>
        <p:origin x="792" y="64"/>
      </p:cViewPr>
      <p:guideLst>
        <p:guide orient="horz" pos="968"/>
        <p:guide orient="horz" pos="84"/>
        <p:guide orient="horz" pos="5880"/>
        <p:guide orient="horz"/>
        <p:guide pos="170"/>
        <p:guide pos="7895"/>
        <p:guide orient="horz" pos="962"/>
        <p:guide orient="horz" pos="6048"/>
        <p:guide pos="93"/>
        <p:guide pos="806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 /><Relationship Id="rId3" Type="http://schemas.openxmlformats.org/officeDocument/2006/relationships/slideMaster" Target="slideMasters/slideMaster3.xml" /><Relationship Id="rId7" Type="http://schemas.openxmlformats.org/officeDocument/2006/relationships/commentAuthors" Target="commentAuthors.xml" /><Relationship Id="rId2" Type="http://schemas.openxmlformats.org/officeDocument/2006/relationships/slideMaster" Target="slideMasters/slideMaster2.xml" /><Relationship Id="rId1" Type="http://schemas.openxmlformats.org/officeDocument/2006/relationships/slideMaster" Target="slideMasters/slideMaster1.xml" /><Relationship Id="rId6" Type="http://schemas.openxmlformats.org/officeDocument/2006/relationships/handoutMaster" Target="handoutMasters/handoutMaster1.xml" /><Relationship Id="rId11" Type="http://schemas.openxmlformats.org/officeDocument/2006/relationships/tableStyles" Target="tableStyles.xml" /><Relationship Id="rId5" Type="http://schemas.openxmlformats.org/officeDocument/2006/relationships/notesMaster" Target="notesMasters/notesMaster1.xml" /><Relationship Id="rId10" Type="http://schemas.openxmlformats.org/officeDocument/2006/relationships/theme" Target="theme/theme1.xml" /><Relationship Id="rId4" Type="http://schemas.openxmlformats.org/officeDocument/2006/relationships/slide" Target="slides/slide1.xml" /><Relationship Id="rId9" Type="http://schemas.openxmlformats.org/officeDocument/2006/relationships/viewProps" Target="viewProps.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0158C5BC-9A70-462C-B28D-9600239EAC64}" type="datetimeFigureOut">
              <a:rPr lang="en-US" smtClean="0"/>
              <a:pPr/>
              <a:t>5/3/2024</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E6CC2317-6751-4CD4-9995-8782DD78E936}" type="datetimeFigureOut">
              <a:rPr lang="en-US" smtClean="0"/>
              <a:pPr/>
              <a:t>5/3/2024</a:t>
            </a:fld>
            <a:endParaRPr lang="en-US" dirty="0"/>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1491964" rtl="0" eaLnBrk="1" latinLnBrk="0" hangingPunct="1">
      <a:defRPr sz="1970" kern="1200">
        <a:solidFill>
          <a:schemeClr val="tx1"/>
        </a:solidFill>
        <a:latin typeface="+mn-lt"/>
        <a:ea typeface="+mn-ea"/>
        <a:cs typeface="+mn-cs"/>
      </a:defRPr>
    </a:lvl1pPr>
    <a:lvl2pPr marL="745982" algn="l" defTabSz="1491964" rtl="0" eaLnBrk="1" latinLnBrk="0" hangingPunct="1">
      <a:defRPr sz="1970" kern="1200">
        <a:solidFill>
          <a:schemeClr val="tx1"/>
        </a:solidFill>
        <a:latin typeface="+mn-lt"/>
        <a:ea typeface="+mn-ea"/>
        <a:cs typeface="+mn-cs"/>
      </a:defRPr>
    </a:lvl2pPr>
    <a:lvl3pPr marL="1491964" algn="l" defTabSz="1491964" rtl="0" eaLnBrk="1" latinLnBrk="0" hangingPunct="1">
      <a:defRPr sz="1970" kern="1200">
        <a:solidFill>
          <a:schemeClr val="tx1"/>
        </a:solidFill>
        <a:latin typeface="+mn-lt"/>
        <a:ea typeface="+mn-ea"/>
        <a:cs typeface="+mn-cs"/>
      </a:defRPr>
    </a:lvl3pPr>
    <a:lvl4pPr marL="2237949" algn="l" defTabSz="1491964" rtl="0" eaLnBrk="1" latinLnBrk="0" hangingPunct="1">
      <a:defRPr sz="1970" kern="1200">
        <a:solidFill>
          <a:schemeClr val="tx1"/>
        </a:solidFill>
        <a:latin typeface="+mn-lt"/>
        <a:ea typeface="+mn-ea"/>
        <a:cs typeface="+mn-cs"/>
      </a:defRPr>
    </a:lvl4pPr>
    <a:lvl5pPr marL="2983931" algn="l" defTabSz="1491964" rtl="0" eaLnBrk="1" latinLnBrk="0" hangingPunct="1">
      <a:defRPr sz="1970" kern="1200">
        <a:solidFill>
          <a:schemeClr val="tx1"/>
        </a:solidFill>
        <a:latin typeface="+mn-lt"/>
        <a:ea typeface="+mn-ea"/>
        <a:cs typeface="+mn-cs"/>
      </a:defRPr>
    </a:lvl5pPr>
    <a:lvl6pPr marL="3729913" algn="l" defTabSz="1491964" rtl="0" eaLnBrk="1" latinLnBrk="0" hangingPunct="1">
      <a:defRPr sz="1970" kern="1200">
        <a:solidFill>
          <a:schemeClr val="tx1"/>
        </a:solidFill>
        <a:latin typeface="+mn-lt"/>
        <a:ea typeface="+mn-ea"/>
        <a:cs typeface="+mn-cs"/>
      </a:defRPr>
    </a:lvl6pPr>
    <a:lvl7pPr marL="4475896" algn="l" defTabSz="1491964" rtl="0" eaLnBrk="1" latinLnBrk="0" hangingPunct="1">
      <a:defRPr sz="1970" kern="1200">
        <a:solidFill>
          <a:schemeClr val="tx1"/>
        </a:solidFill>
        <a:latin typeface="+mn-lt"/>
        <a:ea typeface="+mn-ea"/>
        <a:cs typeface="+mn-cs"/>
      </a:defRPr>
    </a:lvl7pPr>
    <a:lvl8pPr marL="5221879" algn="l" defTabSz="1491964" rtl="0" eaLnBrk="1" latinLnBrk="0" hangingPunct="1">
      <a:defRPr sz="1970" kern="1200">
        <a:solidFill>
          <a:schemeClr val="tx1"/>
        </a:solidFill>
        <a:latin typeface="+mn-lt"/>
        <a:ea typeface="+mn-ea"/>
        <a:cs typeface="+mn-cs"/>
      </a:defRPr>
    </a:lvl8pPr>
    <a:lvl9pPr marL="5967861" algn="l" defTabSz="1491964" rtl="0" eaLnBrk="1" latinLnBrk="0" hangingPunct="1">
      <a:defRPr sz="197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143336" y="1860393"/>
            <a:ext cx="2933237" cy="545833"/>
          </a:xfrm>
          <a:prstGeom prst="rect">
            <a:avLst/>
          </a:prstGeom>
        </p:spPr>
        <p:txBody>
          <a:bodyPr wrap="square" lIns="228589" tIns="228589" rIns="228589" bIns="228589">
            <a:spAutoFit/>
          </a:bodyPr>
          <a:lstStyle>
            <a:lvl1pPr marL="0" indent="0">
              <a:buNone/>
              <a:defRPr sz="547">
                <a:solidFill>
                  <a:schemeClr val="accent5">
                    <a:lumMod val="50000"/>
                  </a:schemeClr>
                </a:solidFill>
                <a:latin typeface="Times New Roman" pitchFamily="18" charset="0"/>
                <a:cs typeface="Times New Roman" pitchFamily="18" charset="0"/>
              </a:defRPr>
            </a:lvl1pPr>
            <a:lvl2pPr marL="325101" indent="-125038">
              <a:defRPr sz="547">
                <a:latin typeface="Trebuchet MS" pitchFamily="34" charset="0"/>
              </a:defRPr>
            </a:lvl2pPr>
            <a:lvl3pPr marL="450140" indent="-125038">
              <a:defRPr sz="547">
                <a:latin typeface="Trebuchet MS" pitchFamily="34" charset="0"/>
              </a:defRPr>
            </a:lvl3pPr>
            <a:lvl4pPr marL="587683" indent="-137543">
              <a:defRPr sz="547">
                <a:latin typeface="Trebuchet MS" pitchFamily="34" charset="0"/>
              </a:defRPr>
            </a:lvl4pPr>
            <a:lvl5pPr marL="687714" indent="-100031">
              <a:defRPr sz="547">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148627" y="1573762"/>
            <a:ext cx="2930922" cy="309179"/>
          </a:xfrm>
          <a:prstGeom prst="rect">
            <a:avLst/>
          </a:prstGeom>
          <a:noFill/>
        </p:spPr>
        <p:txBody>
          <a:bodyPr lIns="91436" tIns="91436" rIns="91436" bIns="91436" anchor="ctr" anchorCtr="0">
            <a:spAutoFit/>
          </a:bodyPr>
          <a:lstStyle>
            <a:lvl1pPr marL="0" indent="0" algn="ctr">
              <a:buNone/>
              <a:defRPr sz="809"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148630" y="4100692"/>
            <a:ext cx="2931385" cy="309179"/>
          </a:xfrm>
          <a:prstGeom prst="rect">
            <a:avLst/>
          </a:prstGeom>
          <a:noFill/>
        </p:spPr>
        <p:txBody>
          <a:bodyPr wrap="square" lIns="91436" tIns="91436" rIns="91436" bIns="91436" anchor="ctr" anchorCtr="0">
            <a:spAutoFit/>
          </a:bodyPr>
          <a:lstStyle>
            <a:lvl1pPr marL="0" indent="0" algn="ctr">
              <a:buNone/>
              <a:defRPr sz="809"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3342547" y="1860393"/>
            <a:ext cx="2930922" cy="545833"/>
          </a:xfrm>
          <a:prstGeom prst="rect">
            <a:avLst/>
          </a:prstGeom>
        </p:spPr>
        <p:txBody>
          <a:bodyPr wrap="square" lIns="228589" tIns="228589" rIns="228589" bIns="228589">
            <a:spAutoFit/>
          </a:bodyPr>
          <a:lstStyle>
            <a:lvl1pPr marL="0" indent="0">
              <a:buNone/>
              <a:defRPr sz="547">
                <a:solidFill>
                  <a:schemeClr val="accent5">
                    <a:lumMod val="50000"/>
                  </a:schemeClr>
                </a:solidFill>
                <a:latin typeface="Times New Roman" pitchFamily="18" charset="0"/>
                <a:cs typeface="Times New Roman" pitchFamily="18" charset="0"/>
              </a:defRPr>
            </a:lvl1pPr>
            <a:lvl2pPr marL="325101" indent="-125038">
              <a:defRPr sz="547">
                <a:latin typeface="Trebuchet MS" pitchFamily="34" charset="0"/>
              </a:defRPr>
            </a:lvl2pPr>
            <a:lvl3pPr marL="450140" indent="-125038">
              <a:defRPr sz="547">
                <a:latin typeface="Trebuchet MS" pitchFamily="34" charset="0"/>
              </a:defRPr>
            </a:lvl3pPr>
            <a:lvl4pPr marL="587683" indent="-137543">
              <a:defRPr sz="547">
                <a:latin typeface="Trebuchet MS" pitchFamily="34" charset="0"/>
              </a:defRPr>
            </a:lvl4pPr>
            <a:lvl5pPr marL="687714" indent="-100031">
              <a:defRPr sz="547">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3342547" y="1573762"/>
            <a:ext cx="2930922" cy="309179"/>
          </a:xfrm>
          <a:prstGeom prst="rect">
            <a:avLst/>
          </a:prstGeom>
          <a:noFill/>
        </p:spPr>
        <p:txBody>
          <a:bodyPr lIns="91436" tIns="91436" rIns="91436" bIns="91436" anchor="ctr" anchorCtr="0">
            <a:spAutoFit/>
          </a:bodyPr>
          <a:lstStyle>
            <a:lvl1pPr marL="0" indent="0" algn="ctr">
              <a:buNone/>
              <a:defRPr sz="809"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6529058" y="1860393"/>
            <a:ext cx="2930922" cy="545833"/>
          </a:xfrm>
          <a:prstGeom prst="rect">
            <a:avLst/>
          </a:prstGeom>
        </p:spPr>
        <p:txBody>
          <a:bodyPr wrap="square" lIns="228589" tIns="228589" rIns="228589" bIns="228589">
            <a:spAutoFit/>
          </a:bodyPr>
          <a:lstStyle>
            <a:lvl1pPr marL="0" indent="0">
              <a:buNone/>
              <a:defRPr sz="547">
                <a:solidFill>
                  <a:schemeClr val="accent5">
                    <a:lumMod val="50000"/>
                  </a:schemeClr>
                </a:solidFill>
                <a:latin typeface="Times New Roman" pitchFamily="18" charset="0"/>
                <a:cs typeface="Times New Roman" pitchFamily="18" charset="0"/>
              </a:defRPr>
            </a:lvl1pPr>
            <a:lvl2pPr marL="325101" indent="-125038">
              <a:defRPr sz="547">
                <a:latin typeface="Trebuchet MS" pitchFamily="34" charset="0"/>
              </a:defRPr>
            </a:lvl2pPr>
            <a:lvl3pPr marL="450140" indent="-125038">
              <a:defRPr sz="547">
                <a:latin typeface="Trebuchet MS" pitchFamily="34" charset="0"/>
              </a:defRPr>
            </a:lvl3pPr>
            <a:lvl4pPr marL="587683" indent="-137543">
              <a:defRPr sz="547">
                <a:latin typeface="Trebuchet MS" pitchFamily="34" charset="0"/>
              </a:defRPr>
            </a:lvl4pPr>
            <a:lvl5pPr marL="687714" indent="-100031">
              <a:defRPr sz="547">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6526743" y="1573762"/>
            <a:ext cx="2933700" cy="309179"/>
          </a:xfrm>
          <a:prstGeom prst="rect">
            <a:avLst/>
          </a:prstGeom>
          <a:noFill/>
        </p:spPr>
        <p:txBody>
          <a:bodyPr lIns="91436" tIns="91436" rIns="91436" bIns="91436" anchor="ctr" anchorCtr="0">
            <a:spAutoFit/>
          </a:bodyPr>
          <a:lstStyle>
            <a:lvl1pPr marL="0" indent="0" algn="ctr">
              <a:buNone/>
              <a:defRPr sz="809"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9729575" y="1573762"/>
            <a:ext cx="2930380" cy="309179"/>
          </a:xfrm>
          <a:prstGeom prst="rect">
            <a:avLst/>
          </a:prstGeom>
          <a:noFill/>
        </p:spPr>
        <p:txBody>
          <a:bodyPr wrap="square" lIns="91436" tIns="91436" rIns="91436" bIns="91436" anchor="ctr" anchorCtr="0">
            <a:spAutoFit/>
          </a:bodyPr>
          <a:lstStyle>
            <a:lvl1pPr marL="0" indent="0" algn="ctr">
              <a:buNone/>
              <a:defRPr sz="809"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9729575" y="1860393"/>
            <a:ext cx="2930380" cy="545833"/>
          </a:xfrm>
          <a:prstGeom prst="rect">
            <a:avLst/>
          </a:prstGeom>
        </p:spPr>
        <p:txBody>
          <a:bodyPr wrap="square" lIns="228589" tIns="228589" rIns="228589" bIns="228589">
            <a:spAutoFit/>
          </a:bodyPr>
          <a:lstStyle>
            <a:lvl1pPr marL="0" indent="0">
              <a:buNone/>
              <a:defRPr sz="547">
                <a:solidFill>
                  <a:schemeClr val="accent5">
                    <a:lumMod val="50000"/>
                  </a:schemeClr>
                </a:solidFill>
                <a:latin typeface="Times New Roman" pitchFamily="18" charset="0"/>
                <a:cs typeface="Times New Roman" pitchFamily="18" charset="0"/>
              </a:defRPr>
            </a:lvl1pPr>
            <a:lvl2pPr marL="325101" indent="-125038">
              <a:defRPr sz="547">
                <a:latin typeface="Trebuchet MS" pitchFamily="34" charset="0"/>
              </a:defRPr>
            </a:lvl2pPr>
            <a:lvl3pPr marL="450140" indent="-125038">
              <a:defRPr sz="547">
                <a:latin typeface="Trebuchet MS" pitchFamily="34" charset="0"/>
              </a:defRPr>
            </a:lvl3pPr>
            <a:lvl4pPr marL="587683" indent="-137543">
              <a:defRPr sz="547">
                <a:latin typeface="Trebuchet MS" pitchFamily="34" charset="0"/>
              </a:defRPr>
            </a:lvl4pPr>
            <a:lvl5pPr marL="687714" indent="-100031">
              <a:defRPr sz="547">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9729575" y="4118259"/>
            <a:ext cx="2930380" cy="309179"/>
          </a:xfrm>
          <a:prstGeom prst="rect">
            <a:avLst/>
          </a:prstGeom>
          <a:noFill/>
        </p:spPr>
        <p:txBody>
          <a:bodyPr wrap="square" lIns="91436" tIns="91436" rIns="91436" bIns="91436" anchor="ctr" anchorCtr="0">
            <a:spAutoFit/>
          </a:bodyPr>
          <a:lstStyle>
            <a:lvl1pPr marL="0" indent="0" algn="ctr">
              <a:buNone/>
              <a:defRPr sz="809"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9729575" y="4378328"/>
            <a:ext cx="2931848" cy="545833"/>
          </a:xfrm>
          <a:prstGeom prst="rect">
            <a:avLst/>
          </a:prstGeom>
        </p:spPr>
        <p:txBody>
          <a:bodyPr wrap="square" lIns="228589" tIns="228589" rIns="228589" bIns="228589">
            <a:spAutoFit/>
          </a:bodyPr>
          <a:lstStyle>
            <a:lvl1pPr marL="0" indent="0">
              <a:buNone/>
              <a:defRPr sz="547">
                <a:solidFill>
                  <a:schemeClr val="accent5">
                    <a:lumMod val="50000"/>
                  </a:schemeClr>
                </a:solidFill>
                <a:latin typeface="Times New Roman" pitchFamily="18" charset="0"/>
                <a:cs typeface="Times New Roman" pitchFamily="18" charset="0"/>
              </a:defRPr>
            </a:lvl1pPr>
            <a:lvl2pPr marL="325101" indent="-125038">
              <a:defRPr sz="547">
                <a:latin typeface="Trebuchet MS" pitchFamily="34" charset="0"/>
              </a:defRPr>
            </a:lvl2pPr>
            <a:lvl3pPr marL="450140" indent="-125038">
              <a:defRPr sz="547">
                <a:latin typeface="Trebuchet MS" pitchFamily="34" charset="0"/>
              </a:defRPr>
            </a:lvl3pPr>
            <a:lvl4pPr marL="587683" indent="-137543">
              <a:defRPr sz="547">
                <a:latin typeface="Trebuchet MS" pitchFamily="34" charset="0"/>
              </a:defRPr>
            </a:lvl4pPr>
            <a:lvl5pPr marL="687714" indent="-100031">
              <a:defRPr sz="547">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9729575" y="7445201"/>
            <a:ext cx="2930380" cy="309179"/>
          </a:xfrm>
          <a:prstGeom prst="rect">
            <a:avLst/>
          </a:prstGeom>
          <a:noFill/>
        </p:spPr>
        <p:txBody>
          <a:bodyPr wrap="square" lIns="91436" tIns="91436" rIns="91436" bIns="91436" anchor="ctr" anchorCtr="0">
            <a:spAutoFit/>
          </a:bodyPr>
          <a:lstStyle>
            <a:lvl1pPr marL="0" indent="0" algn="ctr">
              <a:buNone/>
              <a:defRPr sz="809"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9729575" y="7709757"/>
            <a:ext cx="2931848" cy="545833"/>
          </a:xfrm>
          <a:prstGeom prst="rect">
            <a:avLst/>
          </a:prstGeom>
        </p:spPr>
        <p:txBody>
          <a:bodyPr wrap="square" lIns="228589" tIns="228589" rIns="228589" bIns="228589">
            <a:spAutoFit/>
          </a:bodyPr>
          <a:lstStyle>
            <a:lvl1pPr marL="0" indent="0">
              <a:buNone/>
              <a:defRPr sz="547">
                <a:solidFill>
                  <a:schemeClr val="accent5">
                    <a:lumMod val="50000"/>
                  </a:schemeClr>
                </a:solidFill>
                <a:latin typeface="Times New Roman" pitchFamily="18" charset="0"/>
                <a:cs typeface="Times New Roman" pitchFamily="18" charset="0"/>
              </a:defRPr>
            </a:lvl1pPr>
            <a:lvl2pPr marL="325101" indent="-125038">
              <a:defRPr sz="547">
                <a:latin typeface="Trebuchet MS" pitchFamily="34" charset="0"/>
              </a:defRPr>
            </a:lvl2pPr>
            <a:lvl3pPr marL="450140" indent="-125038">
              <a:defRPr sz="547">
                <a:latin typeface="Trebuchet MS" pitchFamily="34" charset="0"/>
              </a:defRPr>
            </a:lvl3pPr>
            <a:lvl4pPr marL="587683" indent="-137543">
              <a:defRPr sz="547">
                <a:latin typeface="Trebuchet MS" pitchFamily="34" charset="0"/>
              </a:defRPr>
            </a:lvl4pPr>
            <a:lvl5pPr marL="687714" indent="-100031">
              <a:defRPr sz="547">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143336" y="4360872"/>
            <a:ext cx="2933237" cy="545833"/>
          </a:xfrm>
          <a:prstGeom prst="rect">
            <a:avLst/>
          </a:prstGeom>
        </p:spPr>
        <p:txBody>
          <a:bodyPr wrap="square" lIns="228589" tIns="228589" rIns="228589" bIns="228589">
            <a:spAutoFit/>
          </a:bodyPr>
          <a:lstStyle>
            <a:lvl1pPr marL="0" indent="0">
              <a:buNone/>
              <a:defRPr sz="547">
                <a:solidFill>
                  <a:schemeClr val="accent5">
                    <a:lumMod val="50000"/>
                  </a:schemeClr>
                </a:solidFill>
                <a:latin typeface="Times New Roman" pitchFamily="18" charset="0"/>
                <a:cs typeface="Times New Roman" pitchFamily="18" charset="0"/>
              </a:defRPr>
            </a:lvl1pPr>
            <a:lvl2pPr marL="325101" indent="-125038">
              <a:defRPr sz="547">
                <a:latin typeface="Trebuchet MS" pitchFamily="34" charset="0"/>
              </a:defRPr>
            </a:lvl2pPr>
            <a:lvl3pPr marL="450140" indent="-125038">
              <a:defRPr sz="547">
                <a:latin typeface="Trebuchet MS" pitchFamily="34" charset="0"/>
              </a:defRPr>
            </a:lvl3pPr>
            <a:lvl4pPr marL="587683" indent="-137543">
              <a:defRPr sz="547">
                <a:latin typeface="Trebuchet MS" pitchFamily="34" charset="0"/>
              </a:defRPr>
            </a:lvl4pPr>
            <a:lvl5pPr marL="687714" indent="-100031">
              <a:defRPr sz="547">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1730340" y="986985"/>
            <a:ext cx="9333032" cy="373380"/>
          </a:xfrm>
          <a:prstGeom prst="rect">
            <a:avLst/>
          </a:prstGeom>
        </p:spPr>
        <p:txBody>
          <a:bodyPr>
            <a:normAutofit/>
          </a:bodyPr>
          <a:lstStyle>
            <a:lvl1pPr marL="0" indent="0" algn="ctr">
              <a:buFontTx/>
              <a:buNone/>
              <a:defRPr sz="1313">
                <a:solidFill>
                  <a:schemeClr val="bg1"/>
                </a:solidFill>
                <a:latin typeface="+mj-lt"/>
              </a:defRPr>
            </a:lvl1pPr>
            <a:lvl2pPr>
              <a:buFontTx/>
              <a:buNone/>
              <a:defRPr sz="1575"/>
            </a:lvl2pPr>
            <a:lvl3pPr>
              <a:buFontTx/>
              <a:buNone/>
              <a:defRPr sz="1575"/>
            </a:lvl3pPr>
            <a:lvl4pPr>
              <a:buFontTx/>
              <a:buNone/>
              <a:defRPr sz="1575"/>
            </a:lvl4pPr>
            <a:lvl5pPr>
              <a:buFontTx/>
              <a:buNone/>
              <a:defRPr sz="1575"/>
            </a:lvl5pPr>
          </a:lstStyle>
          <a:p>
            <a:pPr lvl="0"/>
            <a:r>
              <a:rPr lang="en-US" dirty="0"/>
              <a:t>Click here to add affiliations</a:t>
            </a:r>
          </a:p>
        </p:txBody>
      </p:sp>
      <p:sp>
        <p:nvSpPr>
          <p:cNvPr id="78" name="Text Placeholder 76"/>
          <p:cNvSpPr>
            <a:spLocks noGrp="1"/>
          </p:cNvSpPr>
          <p:nvPr>
            <p:ph type="body" sz="quarter" idx="151" hasCustomPrompt="1"/>
          </p:nvPr>
        </p:nvSpPr>
        <p:spPr>
          <a:xfrm>
            <a:off x="1730340" y="613605"/>
            <a:ext cx="9333032" cy="373380"/>
          </a:xfrm>
          <a:prstGeom prst="rect">
            <a:avLst/>
          </a:prstGeom>
        </p:spPr>
        <p:txBody>
          <a:bodyPr anchor="t" anchorCtr="1">
            <a:normAutofit/>
          </a:bodyPr>
          <a:lstStyle>
            <a:lvl1pPr marL="0" indent="0" algn="ctr">
              <a:buFontTx/>
              <a:buNone/>
              <a:defRPr sz="1925">
                <a:solidFill>
                  <a:schemeClr val="bg1"/>
                </a:solidFill>
                <a:latin typeface="+mj-lt"/>
              </a:defRPr>
            </a:lvl1pPr>
            <a:lvl2pPr>
              <a:buFontTx/>
              <a:buNone/>
              <a:defRPr sz="1575"/>
            </a:lvl2pPr>
            <a:lvl3pPr>
              <a:buFontTx/>
              <a:buNone/>
              <a:defRPr sz="1575"/>
            </a:lvl3pPr>
            <a:lvl4pPr>
              <a:buFontTx/>
              <a:buNone/>
              <a:defRPr sz="1575"/>
            </a:lvl4pPr>
            <a:lvl5pPr>
              <a:buFontTx/>
              <a:buNone/>
              <a:defRPr sz="1575"/>
            </a:lvl5pPr>
          </a:lstStyle>
          <a:p>
            <a:pPr lvl="0"/>
            <a:r>
              <a:rPr lang="en-US" dirty="0"/>
              <a:t>Click here to add authors</a:t>
            </a:r>
          </a:p>
        </p:txBody>
      </p:sp>
      <p:sp>
        <p:nvSpPr>
          <p:cNvPr id="79" name="Text Placeholder 76"/>
          <p:cNvSpPr>
            <a:spLocks noGrp="1"/>
          </p:cNvSpPr>
          <p:nvPr>
            <p:ph type="body" sz="quarter" idx="153" hasCustomPrompt="1"/>
          </p:nvPr>
        </p:nvSpPr>
        <p:spPr>
          <a:xfrm>
            <a:off x="1730340" y="135863"/>
            <a:ext cx="9333032" cy="477742"/>
          </a:xfrm>
          <a:prstGeom prst="rect">
            <a:avLst/>
          </a:prstGeom>
        </p:spPr>
        <p:txBody>
          <a:bodyPr anchor="t" anchorCtr="1">
            <a:normAutofit/>
          </a:bodyPr>
          <a:lstStyle>
            <a:lvl1pPr marL="0" indent="0" algn="ctr">
              <a:buFontTx/>
              <a:buNone/>
              <a:defRPr sz="2516">
                <a:solidFill>
                  <a:schemeClr val="bg1"/>
                </a:solidFill>
                <a:latin typeface="+mj-lt"/>
              </a:defRPr>
            </a:lvl1pPr>
            <a:lvl2pPr>
              <a:buFontTx/>
              <a:buNone/>
              <a:defRPr sz="1575"/>
            </a:lvl2pPr>
            <a:lvl3pPr>
              <a:buFontTx/>
              <a:buNone/>
              <a:defRPr sz="1575"/>
            </a:lvl3pPr>
            <a:lvl4pPr>
              <a:buFontTx/>
              <a:buNone/>
              <a:defRPr sz="1575"/>
            </a:lvl4pPr>
            <a:lvl5pPr>
              <a:buFontTx/>
              <a:buNone/>
              <a:defRPr sz="1575"/>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63724" y="1836147"/>
            <a:ext cx="3964123" cy="549231"/>
          </a:xfrm>
          <a:prstGeom prst="rect">
            <a:avLst/>
          </a:prstGeom>
        </p:spPr>
        <p:txBody>
          <a:bodyPr wrap="square" lIns="228589" tIns="228589" rIns="228589" bIns="228589">
            <a:spAutoFit/>
          </a:bodyPr>
          <a:lstStyle>
            <a:lvl1pPr marL="0" indent="0">
              <a:buNone/>
              <a:defRPr sz="569">
                <a:solidFill>
                  <a:schemeClr val="accent5">
                    <a:lumMod val="50000"/>
                  </a:schemeClr>
                </a:solidFill>
                <a:latin typeface="Times New Roman" pitchFamily="18" charset="0"/>
                <a:cs typeface="Times New Roman" pitchFamily="18" charset="0"/>
              </a:defRPr>
            </a:lvl1pPr>
            <a:lvl2pPr marL="325101" indent="-125038">
              <a:defRPr sz="547">
                <a:latin typeface="Trebuchet MS" pitchFamily="34" charset="0"/>
              </a:defRPr>
            </a:lvl2pPr>
            <a:lvl3pPr marL="450140" indent="-125038">
              <a:defRPr sz="547">
                <a:latin typeface="Trebuchet MS" pitchFamily="34" charset="0"/>
              </a:defRPr>
            </a:lvl3pPr>
            <a:lvl4pPr marL="587683" indent="-137543">
              <a:defRPr sz="547">
                <a:latin typeface="Trebuchet MS" pitchFamily="34" charset="0"/>
              </a:defRPr>
            </a:lvl4pPr>
            <a:lvl5pPr marL="687714" indent="-100031">
              <a:defRPr sz="547">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269015" y="1539709"/>
            <a:ext cx="3958829" cy="309179"/>
          </a:xfrm>
          <a:prstGeom prst="rect">
            <a:avLst/>
          </a:prstGeom>
          <a:noFill/>
        </p:spPr>
        <p:txBody>
          <a:bodyPr wrap="square" lIns="91436" tIns="91436" rIns="91436" bIns="91436" anchor="ctr" anchorCtr="0">
            <a:spAutoFit/>
          </a:bodyPr>
          <a:lstStyle>
            <a:lvl1pPr marL="0" indent="0" algn="ctr">
              <a:buNone/>
              <a:defRPr sz="809"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269019" y="5320140"/>
            <a:ext cx="3964585" cy="549231"/>
          </a:xfrm>
          <a:prstGeom prst="rect">
            <a:avLst/>
          </a:prstGeom>
        </p:spPr>
        <p:txBody>
          <a:bodyPr wrap="square" lIns="228589" tIns="228589" rIns="228589" bIns="228589">
            <a:spAutoFit/>
          </a:bodyPr>
          <a:lstStyle>
            <a:lvl1pPr marL="0" indent="0">
              <a:buNone/>
              <a:defRPr sz="569">
                <a:solidFill>
                  <a:schemeClr val="accent5">
                    <a:lumMod val="50000"/>
                  </a:schemeClr>
                </a:solidFill>
                <a:latin typeface="Times New Roman" pitchFamily="18" charset="0"/>
                <a:cs typeface="Times New Roman" pitchFamily="18" charset="0"/>
              </a:defRPr>
            </a:lvl1pPr>
            <a:lvl2pPr marL="325101" indent="-125038">
              <a:defRPr sz="547">
                <a:latin typeface="Trebuchet MS" pitchFamily="34" charset="0"/>
              </a:defRPr>
            </a:lvl2pPr>
            <a:lvl3pPr marL="450140" indent="-125038">
              <a:defRPr sz="547">
                <a:latin typeface="Trebuchet MS" pitchFamily="34" charset="0"/>
              </a:defRPr>
            </a:lvl3pPr>
            <a:lvl4pPr marL="587683" indent="-137543">
              <a:defRPr sz="547">
                <a:latin typeface="Trebuchet MS" pitchFamily="34" charset="0"/>
              </a:defRPr>
            </a:lvl4pPr>
            <a:lvl5pPr marL="687714" indent="-100031">
              <a:defRPr sz="547">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274773" y="5033069"/>
            <a:ext cx="3958828" cy="309179"/>
          </a:xfrm>
          <a:prstGeom prst="rect">
            <a:avLst/>
          </a:prstGeom>
          <a:noFill/>
        </p:spPr>
        <p:txBody>
          <a:bodyPr wrap="square" lIns="91436" tIns="91436" rIns="91436" bIns="91436" anchor="ctr" anchorCtr="0">
            <a:spAutoFit/>
          </a:bodyPr>
          <a:lstStyle>
            <a:lvl1pPr marL="0" indent="0" algn="ctr">
              <a:buNone/>
              <a:defRPr sz="809"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4419998" y="6298568"/>
            <a:ext cx="3958364" cy="549231"/>
          </a:xfrm>
          <a:prstGeom prst="rect">
            <a:avLst/>
          </a:prstGeom>
        </p:spPr>
        <p:txBody>
          <a:bodyPr wrap="square" lIns="228589" tIns="228589" rIns="228589" bIns="228589">
            <a:spAutoFit/>
          </a:bodyPr>
          <a:lstStyle>
            <a:lvl1pPr marL="0" indent="0">
              <a:buNone/>
              <a:defRPr sz="569">
                <a:solidFill>
                  <a:schemeClr val="accent5">
                    <a:lumMod val="50000"/>
                  </a:schemeClr>
                </a:solidFill>
                <a:latin typeface="Times New Roman" pitchFamily="18" charset="0"/>
                <a:cs typeface="Times New Roman" pitchFamily="18" charset="0"/>
              </a:defRPr>
            </a:lvl1pPr>
            <a:lvl2pPr marL="325101" indent="-125038">
              <a:defRPr sz="547">
                <a:latin typeface="Trebuchet MS" pitchFamily="34" charset="0"/>
              </a:defRPr>
            </a:lvl2pPr>
            <a:lvl3pPr marL="450140" indent="-125038">
              <a:defRPr sz="547">
                <a:latin typeface="Trebuchet MS" pitchFamily="34" charset="0"/>
              </a:defRPr>
            </a:lvl3pPr>
            <a:lvl4pPr marL="587683" indent="-137543">
              <a:defRPr sz="547">
                <a:latin typeface="Trebuchet MS" pitchFamily="34" charset="0"/>
              </a:defRPr>
            </a:lvl4pPr>
            <a:lvl5pPr marL="687714" indent="-100031">
              <a:defRPr sz="547">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4419998" y="6004445"/>
            <a:ext cx="3958364" cy="309179"/>
          </a:xfrm>
          <a:prstGeom prst="rect">
            <a:avLst/>
          </a:prstGeom>
          <a:noFill/>
        </p:spPr>
        <p:txBody>
          <a:bodyPr wrap="square" lIns="91436" tIns="91436" rIns="91436" bIns="91436" anchor="ctr" anchorCtr="0">
            <a:spAutoFit/>
          </a:bodyPr>
          <a:lstStyle>
            <a:lvl1pPr marL="0" indent="0" algn="ctr">
              <a:buNone/>
              <a:defRPr sz="809"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4422313" y="1836147"/>
            <a:ext cx="3958364" cy="549231"/>
          </a:xfrm>
          <a:prstGeom prst="rect">
            <a:avLst/>
          </a:prstGeom>
        </p:spPr>
        <p:txBody>
          <a:bodyPr wrap="square" lIns="228589" tIns="228589" rIns="228589" bIns="228589">
            <a:spAutoFit/>
          </a:bodyPr>
          <a:lstStyle>
            <a:lvl1pPr marL="0" indent="0">
              <a:buNone/>
              <a:defRPr sz="569">
                <a:solidFill>
                  <a:schemeClr val="accent5">
                    <a:lumMod val="50000"/>
                  </a:schemeClr>
                </a:solidFill>
                <a:latin typeface="Times New Roman" pitchFamily="18" charset="0"/>
                <a:cs typeface="Times New Roman" pitchFamily="18" charset="0"/>
              </a:defRPr>
            </a:lvl1pPr>
            <a:lvl2pPr marL="325101" indent="-125038">
              <a:defRPr sz="547">
                <a:latin typeface="Trebuchet MS" pitchFamily="34" charset="0"/>
              </a:defRPr>
            </a:lvl2pPr>
            <a:lvl3pPr marL="450140" indent="-125038">
              <a:defRPr sz="547">
                <a:latin typeface="Trebuchet MS" pitchFamily="34" charset="0"/>
              </a:defRPr>
            </a:lvl3pPr>
            <a:lvl4pPr marL="587683" indent="-137543">
              <a:defRPr sz="547">
                <a:latin typeface="Trebuchet MS" pitchFamily="34" charset="0"/>
              </a:defRPr>
            </a:lvl4pPr>
            <a:lvl5pPr marL="687714" indent="-100031">
              <a:defRPr sz="547">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4419998" y="1539709"/>
            <a:ext cx="3960680" cy="309179"/>
          </a:xfrm>
          <a:prstGeom prst="rect">
            <a:avLst/>
          </a:prstGeom>
          <a:noFill/>
        </p:spPr>
        <p:txBody>
          <a:bodyPr wrap="square" lIns="91436" tIns="91436" rIns="91436" bIns="91436" anchor="ctr" anchorCtr="0">
            <a:spAutoFit/>
          </a:bodyPr>
          <a:lstStyle>
            <a:lvl1pPr marL="0" indent="0" algn="ctr">
              <a:buNone/>
              <a:defRPr sz="809"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8573761" y="1539709"/>
            <a:ext cx="3959675" cy="309179"/>
          </a:xfrm>
          <a:prstGeom prst="rect">
            <a:avLst/>
          </a:prstGeom>
          <a:noFill/>
        </p:spPr>
        <p:txBody>
          <a:bodyPr wrap="square" lIns="91436" tIns="91436" rIns="91436" bIns="91436" anchor="ctr" anchorCtr="0">
            <a:spAutoFit/>
          </a:bodyPr>
          <a:lstStyle>
            <a:lvl1pPr marL="0" indent="0" algn="ctr">
              <a:buNone/>
              <a:defRPr sz="809"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8573761" y="1836147"/>
            <a:ext cx="3959675" cy="549231"/>
          </a:xfrm>
          <a:prstGeom prst="rect">
            <a:avLst/>
          </a:prstGeom>
        </p:spPr>
        <p:txBody>
          <a:bodyPr wrap="square" lIns="228589" tIns="228589" rIns="228589" bIns="228589">
            <a:spAutoFit/>
          </a:bodyPr>
          <a:lstStyle>
            <a:lvl1pPr marL="0" indent="0">
              <a:buNone/>
              <a:defRPr sz="569">
                <a:solidFill>
                  <a:schemeClr val="accent5">
                    <a:lumMod val="50000"/>
                  </a:schemeClr>
                </a:solidFill>
                <a:latin typeface="Times New Roman" pitchFamily="18" charset="0"/>
                <a:cs typeface="Times New Roman" pitchFamily="18" charset="0"/>
              </a:defRPr>
            </a:lvl1pPr>
            <a:lvl2pPr marL="325101" indent="-125038">
              <a:defRPr sz="547">
                <a:latin typeface="Trebuchet MS" pitchFamily="34" charset="0"/>
              </a:defRPr>
            </a:lvl2pPr>
            <a:lvl3pPr marL="450140" indent="-125038">
              <a:defRPr sz="547">
                <a:latin typeface="Trebuchet MS" pitchFamily="34" charset="0"/>
              </a:defRPr>
            </a:lvl3pPr>
            <a:lvl4pPr marL="587683" indent="-137543">
              <a:defRPr sz="547">
                <a:latin typeface="Trebuchet MS" pitchFamily="34" charset="0"/>
              </a:defRPr>
            </a:lvl4pPr>
            <a:lvl5pPr marL="687714" indent="-100031">
              <a:defRPr sz="547">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8573761" y="5023703"/>
            <a:ext cx="3959675" cy="309179"/>
          </a:xfrm>
          <a:prstGeom prst="rect">
            <a:avLst/>
          </a:prstGeom>
          <a:noFill/>
        </p:spPr>
        <p:txBody>
          <a:bodyPr wrap="square" lIns="91436" tIns="91436" rIns="91436" bIns="91436" anchor="ctr" anchorCtr="0">
            <a:spAutoFit/>
          </a:bodyPr>
          <a:lstStyle>
            <a:lvl1pPr marL="0" indent="0" algn="ctr">
              <a:buNone/>
              <a:tabLst/>
              <a:defRPr sz="809"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8572291" y="5295895"/>
            <a:ext cx="3961143" cy="549231"/>
          </a:xfrm>
          <a:prstGeom prst="rect">
            <a:avLst/>
          </a:prstGeom>
        </p:spPr>
        <p:txBody>
          <a:bodyPr wrap="square" lIns="228589" tIns="228589" rIns="228589" bIns="228589">
            <a:spAutoFit/>
          </a:bodyPr>
          <a:lstStyle>
            <a:lvl1pPr marL="0" indent="0">
              <a:buNone/>
              <a:defRPr sz="569">
                <a:solidFill>
                  <a:schemeClr val="accent5">
                    <a:lumMod val="50000"/>
                  </a:schemeClr>
                </a:solidFill>
                <a:latin typeface="Times New Roman" pitchFamily="18" charset="0"/>
                <a:cs typeface="Times New Roman" pitchFamily="18" charset="0"/>
              </a:defRPr>
            </a:lvl1pPr>
            <a:lvl2pPr marL="325101" indent="-125038">
              <a:defRPr sz="547">
                <a:latin typeface="Trebuchet MS" pitchFamily="34" charset="0"/>
              </a:defRPr>
            </a:lvl2pPr>
            <a:lvl3pPr marL="450140" indent="-125038">
              <a:defRPr sz="547">
                <a:latin typeface="Trebuchet MS" pitchFamily="34" charset="0"/>
              </a:defRPr>
            </a:lvl3pPr>
            <a:lvl4pPr marL="587683" indent="-137543">
              <a:defRPr sz="547">
                <a:latin typeface="Trebuchet MS" pitchFamily="34" charset="0"/>
              </a:defRPr>
            </a:lvl4pPr>
            <a:lvl5pPr marL="687714" indent="-100031">
              <a:defRPr sz="547">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8573761" y="7493694"/>
            <a:ext cx="3959675" cy="309179"/>
          </a:xfrm>
          <a:prstGeom prst="rect">
            <a:avLst/>
          </a:prstGeom>
          <a:noFill/>
        </p:spPr>
        <p:txBody>
          <a:bodyPr wrap="square" lIns="91436" tIns="91436" rIns="91436" bIns="91436" anchor="ctr" anchorCtr="0">
            <a:spAutoFit/>
          </a:bodyPr>
          <a:lstStyle>
            <a:lvl1pPr marL="0" indent="0" algn="ctr">
              <a:buNone/>
              <a:defRPr sz="809"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8573759" y="7765887"/>
            <a:ext cx="3961143" cy="549231"/>
          </a:xfrm>
          <a:prstGeom prst="rect">
            <a:avLst/>
          </a:prstGeom>
        </p:spPr>
        <p:txBody>
          <a:bodyPr wrap="square" lIns="228589" tIns="228589" rIns="228589" bIns="228589">
            <a:spAutoFit/>
          </a:bodyPr>
          <a:lstStyle>
            <a:lvl1pPr marL="0" indent="0">
              <a:buNone/>
              <a:defRPr sz="569">
                <a:solidFill>
                  <a:schemeClr val="accent5">
                    <a:lumMod val="50000"/>
                  </a:schemeClr>
                </a:solidFill>
                <a:latin typeface="Times New Roman" pitchFamily="18" charset="0"/>
                <a:cs typeface="Times New Roman" pitchFamily="18" charset="0"/>
              </a:defRPr>
            </a:lvl1pPr>
            <a:lvl2pPr marL="325101" indent="-125038">
              <a:defRPr sz="547">
                <a:latin typeface="Trebuchet MS" pitchFamily="34" charset="0"/>
              </a:defRPr>
            </a:lvl2pPr>
            <a:lvl3pPr marL="450140" indent="-125038">
              <a:defRPr sz="547">
                <a:latin typeface="Trebuchet MS" pitchFamily="34" charset="0"/>
              </a:defRPr>
            </a:lvl3pPr>
            <a:lvl4pPr marL="587683" indent="-137543">
              <a:defRPr sz="547">
                <a:latin typeface="Trebuchet MS" pitchFamily="34" charset="0"/>
              </a:defRPr>
            </a:lvl4pPr>
            <a:lvl5pPr marL="687714" indent="-100031">
              <a:defRPr sz="547">
                <a:latin typeface="Trebuchet MS" pitchFamily="34" charset="0"/>
              </a:defRPr>
            </a:lvl5pPr>
          </a:lstStyle>
          <a:p>
            <a:pPr lvl="0"/>
            <a:r>
              <a:rPr lang="en-US" dirty="0"/>
              <a:t>Type in or paste your text here</a:t>
            </a:r>
          </a:p>
        </p:txBody>
      </p:sp>
      <p:sp>
        <p:nvSpPr>
          <p:cNvPr id="64" name="Text Placeholder 76"/>
          <p:cNvSpPr>
            <a:spLocks noGrp="1"/>
          </p:cNvSpPr>
          <p:nvPr>
            <p:ph type="body" sz="quarter" idx="150" hasCustomPrompt="1"/>
          </p:nvPr>
        </p:nvSpPr>
        <p:spPr>
          <a:xfrm>
            <a:off x="1730340" y="986985"/>
            <a:ext cx="9333032" cy="373380"/>
          </a:xfrm>
          <a:prstGeom prst="rect">
            <a:avLst/>
          </a:prstGeom>
        </p:spPr>
        <p:txBody>
          <a:bodyPr>
            <a:normAutofit/>
          </a:bodyPr>
          <a:lstStyle>
            <a:lvl1pPr marL="0" indent="0" algn="ctr">
              <a:buFontTx/>
              <a:buNone/>
              <a:defRPr sz="1313">
                <a:solidFill>
                  <a:schemeClr val="bg1"/>
                </a:solidFill>
                <a:latin typeface="+mj-lt"/>
              </a:defRPr>
            </a:lvl1pPr>
            <a:lvl2pPr>
              <a:buFontTx/>
              <a:buNone/>
              <a:defRPr sz="1575"/>
            </a:lvl2pPr>
            <a:lvl3pPr>
              <a:buFontTx/>
              <a:buNone/>
              <a:defRPr sz="1575"/>
            </a:lvl3pPr>
            <a:lvl4pPr>
              <a:buFontTx/>
              <a:buNone/>
              <a:defRPr sz="1575"/>
            </a:lvl4pPr>
            <a:lvl5pPr>
              <a:buFontTx/>
              <a:buNone/>
              <a:defRPr sz="1575"/>
            </a:lvl5pPr>
          </a:lstStyle>
          <a:p>
            <a:pPr lvl="0"/>
            <a:r>
              <a:rPr lang="en-US" dirty="0"/>
              <a:t>Click here to add affiliations</a:t>
            </a:r>
          </a:p>
        </p:txBody>
      </p:sp>
      <p:sp>
        <p:nvSpPr>
          <p:cNvPr id="65" name="Text Placeholder 76"/>
          <p:cNvSpPr>
            <a:spLocks noGrp="1"/>
          </p:cNvSpPr>
          <p:nvPr>
            <p:ph type="body" sz="quarter" idx="151" hasCustomPrompt="1"/>
          </p:nvPr>
        </p:nvSpPr>
        <p:spPr>
          <a:xfrm>
            <a:off x="1730340" y="613605"/>
            <a:ext cx="9333032" cy="373380"/>
          </a:xfrm>
          <a:prstGeom prst="rect">
            <a:avLst/>
          </a:prstGeom>
        </p:spPr>
        <p:txBody>
          <a:bodyPr anchor="t" anchorCtr="1">
            <a:normAutofit/>
          </a:bodyPr>
          <a:lstStyle>
            <a:lvl1pPr marL="0" indent="0" algn="ctr">
              <a:buFontTx/>
              <a:buNone/>
              <a:defRPr sz="1925">
                <a:solidFill>
                  <a:schemeClr val="bg1"/>
                </a:solidFill>
                <a:latin typeface="+mj-lt"/>
              </a:defRPr>
            </a:lvl1pPr>
            <a:lvl2pPr>
              <a:buFontTx/>
              <a:buNone/>
              <a:defRPr sz="1575"/>
            </a:lvl2pPr>
            <a:lvl3pPr>
              <a:buFontTx/>
              <a:buNone/>
              <a:defRPr sz="1575"/>
            </a:lvl3pPr>
            <a:lvl4pPr>
              <a:buFontTx/>
              <a:buNone/>
              <a:defRPr sz="1575"/>
            </a:lvl4pPr>
            <a:lvl5pPr>
              <a:buFontTx/>
              <a:buNone/>
              <a:defRPr sz="1575"/>
            </a:lvl5pPr>
          </a:lstStyle>
          <a:p>
            <a:pPr lvl="0"/>
            <a:r>
              <a:rPr lang="en-US" dirty="0"/>
              <a:t>Click here to add authors</a:t>
            </a:r>
          </a:p>
        </p:txBody>
      </p:sp>
      <p:sp>
        <p:nvSpPr>
          <p:cNvPr id="66" name="Text Placeholder 76"/>
          <p:cNvSpPr>
            <a:spLocks noGrp="1"/>
          </p:cNvSpPr>
          <p:nvPr>
            <p:ph type="body" sz="quarter" idx="153" hasCustomPrompt="1"/>
          </p:nvPr>
        </p:nvSpPr>
        <p:spPr>
          <a:xfrm>
            <a:off x="1730340" y="135863"/>
            <a:ext cx="9333032" cy="477742"/>
          </a:xfrm>
          <a:prstGeom prst="rect">
            <a:avLst/>
          </a:prstGeom>
        </p:spPr>
        <p:txBody>
          <a:bodyPr anchor="t" anchorCtr="1">
            <a:normAutofit/>
          </a:bodyPr>
          <a:lstStyle>
            <a:lvl1pPr marL="0" indent="0" algn="ctr">
              <a:buFontTx/>
              <a:buNone/>
              <a:defRPr sz="2516">
                <a:solidFill>
                  <a:schemeClr val="bg1"/>
                </a:solidFill>
                <a:latin typeface="+mj-lt"/>
              </a:defRPr>
            </a:lvl1pPr>
            <a:lvl2pPr>
              <a:buFontTx/>
              <a:buNone/>
              <a:defRPr sz="1575"/>
            </a:lvl2pPr>
            <a:lvl3pPr>
              <a:buFontTx/>
              <a:buNone/>
              <a:defRPr sz="1575"/>
            </a:lvl3pPr>
            <a:lvl4pPr>
              <a:buFontTx/>
              <a:buNone/>
              <a:defRPr sz="1575"/>
            </a:lvl4pPr>
            <a:lvl5pPr>
              <a:buFontTx/>
              <a:buNone/>
              <a:defRPr sz="1575"/>
            </a:lvl5pPr>
          </a:lstStyle>
          <a:p>
            <a:pPr lvl="0"/>
            <a:r>
              <a:rPr lang="en-US" dirty="0"/>
              <a:t>Click here to add title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63725" y="1811903"/>
            <a:ext cx="2933237" cy="545833"/>
          </a:xfrm>
          <a:prstGeom prst="rect">
            <a:avLst/>
          </a:prstGeom>
        </p:spPr>
        <p:txBody>
          <a:bodyPr wrap="square" lIns="228589" tIns="228589" rIns="228589" bIns="228589">
            <a:spAutoFit/>
          </a:bodyPr>
          <a:lstStyle>
            <a:lvl1pPr marL="0" indent="0">
              <a:buNone/>
              <a:defRPr sz="547">
                <a:latin typeface="Trebuchet MS" pitchFamily="34" charset="0"/>
              </a:defRPr>
            </a:lvl1pPr>
            <a:lvl2pPr marL="325101" indent="-125038">
              <a:defRPr sz="547">
                <a:latin typeface="Trebuchet MS" pitchFamily="34" charset="0"/>
              </a:defRPr>
            </a:lvl2pPr>
            <a:lvl3pPr marL="450140" indent="-125038">
              <a:defRPr sz="547">
                <a:latin typeface="Trebuchet MS" pitchFamily="34" charset="0"/>
              </a:defRPr>
            </a:lvl3pPr>
            <a:lvl4pPr marL="587683" indent="-137543">
              <a:defRPr sz="547">
                <a:latin typeface="Trebuchet MS" pitchFamily="34" charset="0"/>
              </a:defRPr>
            </a:lvl4pPr>
            <a:lvl5pPr marL="687714" indent="-100031">
              <a:defRPr sz="547">
                <a:latin typeface="Trebuchet MS" pitchFamily="34" charset="0"/>
              </a:defRPr>
            </a:lvl5pPr>
          </a:lstStyle>
          <a:p>
            <a:pPr lvl="0"/>
            <a:r>
              <a:rPr lang="en-US" dirty="0"/>
              <a:t>Enter your text here</a:t>
            </a:r>
          </a:p>
        </p:txBody>
      </p:sp>
      <p:sp>
        <p:nvSpPr>
          <p:cNvPr id="6" name="Text Placeholder 5"/>
          <p:cNvSpPr>
            <a:spLocks noGrp="1"/>
          </p:cNvSpPr>
          <p:nvPr>
            <p:ph type="body" sz="quarter" idx="11" hasCustomPrompt="1"/>
          </p:nvPr>
        </p:nvSpPr>
        <p:spPr>
          <a:xfrm>
            <a:off x="269016" y="1515463"/>
            <a:ext cx="2930922" cy="309179"/>
          </a:xfrm>
          <a:prstGeom prst="rect">
            <a:avLst/>
          </a:prstGeom>
          <a:noFill/>
        </p:spPr>
        <p:txBody>
          <a:bodyPr lIns="91436" tIns="91436" rIns="91436" bIns="91436" anchor="ctr" anchorCtr="0">
            <a:spAutoFit/>
          </a:bodyPr>
          <a:lstStyle>
            <a:lvl1pPr marL="0" indent="0" algn="ctr">
              <a:buNone/>
              <a:defRPr sz="809"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263258" y="4387768"/>
            <a:ext cx="2933700" cy="545833"/>
          </a:xfrm>
          <a:prstGeom prst="rect">
            <a:avLst/>
          </a:prstGeom>
        </p:spPr>
        <p:txBody>
          <a:bodyPr wrap="square" lIns="228589" tIns="228589" rIns="228589" bIns="228589">
            <a:spAutoFit/>
          </a:bodyPr>
          <a:lstStyle>
            <a:lvl1pPr marL="0" indent="0">
              <a:buNone/>
              <a:defRPr sz="547">
                <a:latin typeface="Trebuchet MS" pitchFamily="34" charset="0"/>
              </a:defRPr>
            </a:lvl1pPr>
            <a:lvl2pPr marL="325101" indent="-125038">
              <a:defRPr sz="547">
                <a:latin typeface="Trebuchet MS" pitchFamily="34" charset="0"/>
              </a:defRPr>
            </a:lvl2pPr>
            <a:lvl3pPr marL="450140" indent="-125038">
              <a:defRPr sz="547">
                <a:latin typeface="Trebuchet MS" pitchFamily="34" charset="0"/>
              </a:defRPr>
            </a:lvl3pPr>
            <a:lvl4pPr marL="587683" indent="-137543">
              <a:defRPr sz="547">
                <a:latin typeface="Trebuchet MS" pitchFamily="34" charset="0"/>
              </a:defRPr>
            </a:lvl4pPr>
            <a:lvl5pPr marL="687714" indent="-100031">
              <a:defRPr sz="547">
                <a:latin typeface="Trebuchet MS" pitchFamily="34" charset="0"/>
              </a:defRPr>
            </a:lvl5pPr>
          </a:lstStyle>
          <a:p>
            <a:pPr lvl="0"/>
            <a:r>
              <a:rPr lang="en-US" dirty="0"/>
              <a:t>Enter your text here</a:t>
            </a:r>
          </a:p>
        </p:txBody>
      </p:sp>
      <p:sp>
        <p:nvSpPr>
          <p:cNvPr id="20" name="Text Placeholder 5"/>
          <p:cNvSpPr>
            <a:spLocks noGrp="1"/>
          </p:cNvSpPr>
          <p:nvPr>
            <p:ph type="body" sz="quarter" idx="20" hasCustomPrompt="1"/>
          </p:nvPr>
        </p:nvSpPr>
        <p:spPr>
          <a:xfrm>
            <a:off x="269019" y="4100692"/>
            <a:ext cx="2931385" cy="309179"/>
          </a:xfrm>
          <a:prstGeom prst="rect">
            <a:avLst/>
          </a:prstGeom>
          <a:noFill/>
        </p:spPr>
        <p:txBody>
          <a:bodyPr wrap="square" lIns="91436" tIns="91436" rIns="91436" bIns="91436" anchor="ctr" anchorCtr="0">
            <a:spAutoFit/>
          </a:bodyPr>
          <a:lstStyle>
            <a:lvl1pPr marL="0" indent="0" algn="ctr">
              <a:buNone/>
              <a:defRPr sz="809"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3379592" y="1809587"/>
            <a:ext cx="6043347" cy="545833"/>
          </a:xfrm>
          <a:prstGeom prst="rect">
            <a:avLst/>
          </a:prstGeom>
        </p:spPr>
        <p:txBody>
          <a:bodyPr wrap="square" lIns="228589" tIns="228589" rIns="228589" bIns="228589">
            <a:spAutoFit/>
          </a:bodyPr>
          <a:lstStyle>
            <a:lvl1pPr marL="0" indent="0">
              <a:buNone/>
              <a:defRPr sz="547">
                <a:latin typeface="Trebuchet MS" pitchFamily="34" charset="0"/>
              </a:defRPr>
            </a:lvl1pPr>
            <a:lvl2pPr marL="325101" indent="-125038">
              <a:defRPr sz="547">
                <a:latin typeface="Trebuchet MS" pitchFamily="34" charset="0"/>
              </a:defRPr>
            </a:lvl2pPr>
            <a:lvl3pPr marL="450140" indent="-125038">
              <a:defRPr sz="547">
                <a:latin typeface="Trebuchet MS" pitchFamily="34" charset="0"/>
              </a:defRPr>
            </a:lvl3pPr>
            <a:lvl4pPr marL="587683" indent="-137543">
              <a:defRPr sz="547">
                <a:latin typeface="Trebuchet MS" pitchFamily="34" charset="0"/>
              </a:defRPr>
            </a:lvl4pPr>
            <a:lvl5pPr marL="687714" indent="-100031">
              <a:defRPr sz="547">
                <a:latin typeface="Trebuchet MS" pitchFamily="34" charset="0"/>
              </a:defRPr>
            </a:lvl5pPr>
          </a:lstStyle>
          <a:p>
            <a:pPr lvl="0"/>
            <a:r>
              <a:rPr lang="en-US" dirty="0"/>
              <a:t>Enter your text here</a:t>
            </a:r>
          </a:p>
        </p:txBody>
      </p:sp>
      <p:sp>
        <p:nvSpPr>
          <p:cNvPr id="22" name="Text Placeholder 5"/>
          <p:cNvSpPr>
            <a:spLocks noGrp="1"/>
          </p:cNvSpPr>
          <p:nvPr>
            <p:ph type="body" sz="quarter" idx="22" hasCustomPrompt="1"/>
          </p:nvPr>
        </p:nvSpPr>
        <p:spPr>
          <a:xfrm>
            <a:off x="3379590" y="1515463"/>
            <a:ext cx="6043348" cy="309179"/>
          </a:xfrm>
          <a:prstGeom prst="rect">
            <a:avLst/>
          </a:prstGeom>
          <a:noFill/>
        </p:spPr>
        <p:txBody>
          <a:bodyPr wrap="square" lIns="91436" tIns="91436" rIns="91436" bIns="91436" anchor="ctr" anchorCtr="0">
            <a:spAutoFit/>
          </a:bodyPr>
          <a:lstStyle>
            <a:lvl1pPr marL="0" indent="0" algn="ctr">
              <a:buNone/>
              <a:defRPr sz="809" b="1" u="sng" baseline="0">
                <a:solidFill>
                  <a:schemeClr val="accent5">
                    <a:lumMod val="50000"/>
                  </a:schemeClr>
                </a:solidFill>
              </a:defRPr>
            </a:lvl1pPr>
          </a:lstStyle>
          <a:p>
            <a:pPr lvl="0"/>
            <a:r>
              <a:rPr lang="en-US" dirty="0"/>
              <a:t>(header)  MATERIALS &amp; METHODS</a:t>
            </a:r>
          </a:p>
        </p:txBody>
      </p:sp>
      <p:sp>
        <p:nvSpPr>
          <p:cNvPr id="23" name="Text Placeholder 3"/>
          <p:cNvSpPr>
            <a:spLocks noGrp="1"/>
          </p:cNvSpPr>
          <p:nvPr>
            <p:ph type="body" sz="quarter" idx="23" hasCustomPrompt="1"/>
          </p:nvPr>
        </p:nvSpPr>
        <p:spPr>
          <a:xfrm>
            <a:off x="3379590" y="6386494"/>
            <a:ext cx="6043348" cy="545833"/>
          </a:xfrm>
          <a:prstGeom prst="rect">
            <a:avLst/>
          </a:prstGeom>
        </p:spPr>
        <p:txBody>
          <a:bodyPr wrap="square" lIns="228589" tIns="228589" rIns="228589" bIns="228589">
            <a:spAutoFit/>
          </a:bodyPr>
          <a:lstStyle>
            <a:lvl1pPr marL="0" indent="0">
              <a:buNone/>
              <a:defRPr sz="547">
                <a:latin typeface="Trebuchet MS" pitchFamily="34" charset="0"/>
              </a:defRPr>
            </a:lvl1pPr>
            <a:lvl2pPr marL="325101" indent="-125038">
              <a:defRPr sz="547">
                <a:latin typeface="Trebuchet MS" pitchFamily="34" charset="0"/>
              </a:defRPr>
            </a:lvl2pPr>
            <a:lvl3pPr marL="450140" indent="-125038">
              <a:defRPr sz="547">
                <a:latin typeface="Trebuchet MS" pitchFamily="34" charset="0"/>
              </a:defRPr>
            </a:lvl3pPr>
            <a:lvl4pPr marL="587683" indent="-137543">
              <a:defRPr sz="547">
                <a:latin typeface="Trebuchet MS" pitchFamily="34" charset="0"/>
              </a:defRPr>
            </a:lvl4pPr>
            <a:lvl5pPr marL="687714" indent="-100031">
              <a:defRPr sz="547">
                <a:latin typeface="Trebuchet MS" pitchFamily="34" charset="0"/>
              </a:defRPr>
            </a:lvl5pPr>
          </a:lstStyle>
          <a:p>
            <a:pPr lvl="0"/>
            <a:r>
              <a:rPr lang="en-US" dirty="0"/>
              <a:t>Enter your text here</a:t>
            </a:r>
          </a:p>
        </p:txBody>
      </p:sp>
      <p:sp>
        <p:nvSpPr>
          <p:cNvPr id="24" name="Text Placeholder 5"/>
          <p:cNvSpPr>
            <a:spLocks noGrp="1"/>
          </p:cNvSpPr>
          <p:nvPr>
            <p:ph type="body" sz="quarter" idx="24" hasCustomPrompt="1"/>
          </p:nvPr>
        </p:nvSpPr>
        <p:spPr>
          <a:xfrm>
            <a:off x="3379589" y="6102178"/>
            <a:ext cx="6043348" cy="309179"/>
          </a:xfrm>
          <a:prstGeom prst="rect">
            <a:avLst/>
          </a:prstGeom>
          <a:noFill/>
        </p:spPr>
        <p:txBody>
          <a:bodyPr wrap="square" lIns="91436" tIns="91436" rIns="91436" bIns="91436" anchor="ctr" anchorCtr="0">
            <a:spAutoFit/>
          </a:bodyPr>
          <a:lstStyle>
            <a:lvl1pPr marL="0" indent="0" algn="ctr">
              <a:buNone/>
              <a:defRPr sz="809"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9597448" y="1515463"/>
            <a:ext cx="2930380" cy="309179"/>
          </a:xfrm>
          <a:prstGeom prst="rect">
            <a:avLst/>
          </a:prstGeom>
          <a:noFill/>
        </p:spPr>
        <p:txBody>
          <a:bodyPr wrap="square" lIns="91436" tIns="91436" rIns="91436" bIns="91436" anchor="ctr" anchorCtr="0">
            <a:spAutoFit/>
          </a:bodyPr>
          <a:lstStyle>
            <a:lvl1pPr marL="0" indent="0" algn="ctr">
              <a:buNone/>
              <a:defRPr sz="809"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9597448" y="1811903"/>
            <a:ext cx="2930380" cy="545833"/>
          </a:xfrm>
          <a:prstGeom prst="rect">
            <a:avLst/>
          </a:prstGeom>
        </p:spPr>
        <p:txBody>
          <a:bodyPr wrap="square" lIns="228589" tIns="228589" rIns="228589" bIns="228589">
            <a:spAutoFit/>
          </a:bodyPr>
          <a:lstStyle>
            <a:lvl1pPr marL="0" indent="0">
              <a:buNone/>
              <a:defRPr sz="547">
                <a:latin typeface="Trebuchet MS" pitchFamily="34" charset="0"/>
              </a:defRPr>
            </a:lvl1pPr>
            <a:lvl2pPr marL="325101" indent="-125038">
              <a:defRPr sz="547">
                <a:latin typeface="Trebuchet MS" pitchFamily="34" charset="0"/>
              </a:defRPr>
            </a:lvl2pPr>
            <a:lvl3pPr marL="450140" indent="-125038">
              <a:defRPr sz="547">
                <a:latin typeface="Trebuchet MS" pitchFamily="34" charset="0"/>
              </a:defRPr>
            </a:lvl3pPr>
            <a:lvl4pPr marL="587683" indent="-137543">
              <a:defRPr sz="547">
                <a:latin typeface="Trebuchet MS" pitchFamily="34" charset="0"/>
              </a:defRPr>
            </a:lvl4pPr>
            <a:lvl5pPr marL="687714" indent="-100031">
              <a:defRPr sz="547">
                <a:latin typeface="Trebuchet MS" pitchFamily="34" charset="0"/>
              </a:defRPr>
            </a:lvl5pPr>
          </a:lstStyle>
          <a:p>
            <a:pPr lvl="0"/>
            <a:r>
              <a:rPr lang="en-US" dirty="0"/>
              <a:t>Enter your text here</a:t>
            </a:r>
          </a:p>
        </p:txBody>
      </p:sp>
      <p:sp>
        <p:nvSpPr>
          <p:cNvPr id="27" name="Text Placeholder 5"/>
          <p:cNvSpPr>
            <a:spLocks noGrp="1"/>
          </p:cNvSpPr>
          <p:nvPr>
            <p:ph type="body" sz="quarter" idx="27" hasCustomPrompt="1"/>
          </p:nvPr>
        </p:nvSpPr>
        <p:spPr>
          <a:xfrm>
            <a:off x="9597448" y="4118259"/>
            <a:ext cx="2930380" cy="309179"/>
          </a:xfrm>
          <a:prstGeom prst="rect">
            <a:avLst/>
          </a:prstGeom>
          <a:noFill/>
        </p:spPr>
        <p:txBody>
          <a:bodyPr wrap="square" lIns="91436" tIns="91436" rIns="91436" bIns="91436" anchor="ctr" anchorCtr="0">
            <a:spAutoFit/>
          </a:bodyPr>
          <a:lstStyle>
            <a:lvl1pPr marL="0" indent="0" algn="ctr">
              <a:buNone/>
              <a:defRPr sz="809"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9597448" y="4378329"/>
            <a:ext cx="2931848" cy="545833"/>
          </a:xfrm>
          <a:prstGeom prst="rect">
            <a:avLst/>
          </a:prstGeom>
        </p:spPr>
        <p:txBody>
          <a:bodyPr wrap="square" lIns="228589" tIns="228589" rIns="228589" bIns="228589">
            <a:spAutoFit/>
          </a:bodyPr>
          <a:lstStyle>
            <a:lvl1pPr marL="0" indent="0">
              <a:buNone/>
              <a:defRPr sz="547">
                <a:latin typeface="Trebuchet MS" pitchFamily="34" charset="0"/>
              </a:defRPr>
            </a:lvl1pPr>
            <a:lvl2pPr marL="325101" indent="-125038">
              <a:defRPr sz="547">
                <a:latin typeface="Trebuchet MS" pitchFamily="34" charset="0"/>
              </a:defRPr>
            </a:lvl2pPr>
            <a:lvl3pPr marL="450140" indent="-125038">
              <a:defRPr sz="547">
                <a:latin typeface="Trebuchet MS" pitchFamily="34" charset="0"/>
              </a:defRPr>
            </a:lvl3pPr>
            <a:lvl4pPr marL="587683" indent="-137543">
              <a:defRPr sz="547">
                <a:latin typeface="Trebuchet MS" pitchFamily="34" charset="0"/>
              </a:defRPr>
            </a:lvl4pPr>
            <a:lvl5pPr marL="687714" indent="-100031">
              <a:defRPr sz="547">
                <a:latin typeface="Trebuchet MS" pitchFamily="34" charset="0"/>
              </a:defRPr>
            </a:lvl5pPr>
          </a:lstStyle>
          <a:p>
            <a:pPr lvl="0"/>
            <a:r>
              <a:rPr lang="en-US" dirty="0"/>
              <a:t>Enter your text here</a:t>
            </a:r>
          </a:p>
        </p:txBody>
      </p:sp>
      <p:sp>
        <p:nvSpPr>
          <p:cNvPr id="29" name="Text Placeholder 5"/>
          <p:cNvSpPr>
            <a:spLocks noGrp="1"/>
          </p:cNvSpPr>
          <p:nvPr>
            <p:ph type="body" sz="quarter" idx="29" hasCustomPrompt="1"/>
          </p:nvPr>
        </p:nvSpPr>
        <p:spPr>
          <a:xfrm>
            <a:off x="9597448" y="7442424"/>
            <a:ext cx="2930380" cy="309179"/>
          </a:xfrm>
          <a:prstGeom prst="rect">
            <a:avLst/>
          </a:prstGeom>
          <a:noFill/>
        </p:spPr>
        <p:txBody>
          <a:bodyPr wrap="square" lIns="91436" tIns="91436" rIns="91436" bIns="91436" anchor="ctr" anchorCtr="0">
            <a:spAutoFit/>
          </a:bodyPr>
          <a:lstStyle>
            <a:lvl1pPr marL="0" indent="0" algn="ctr">
              <a:buNone/>
              <a:defRPr sz="809"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9597448" y="7710729"/>
            <a:ext cx="2931848" cy="545833"/>
          </a:xfrm>
          <a:prstGeom prst="rect">
            <a:avLst/>
          </a:prstGeom>
        </p:spPr>
        <p:txBody>
          <a:bodyPr wrap="square" lIns="228589" tIns="228589" rIns="228589" bIns="228589">
            <a:spAutoFit/>
          </a:bodyPr>
          <a:lstStyle>
            <a:lvl1pPr marL="0" indent="0">
              <a:buNone/>
              <a:defRPr sz="547">
                <a:latin typeface="Trebuchet MS" pitchFamily="34" charset="0"/>
              </a:defRPr>
            </a:lvl1pPr>
            <a:lvl2pPr marL="325101" indent="-125038">
              <a:defRPr sz="547">
                <a:latin typeface="Trebuchet MS" pitchFamily="34" charset="0"/>
              </a:defRPr>
            </a:lvl2pPr>
            <a:lvl3pPr marL="450140" indent="-125038">
              <a:defRPr sz="547">
                <a:latin typeface="Trebuchet MS" pitchFamily="34" charset="0"/>
              </a:defRPr>
            </a:lvl3pPr>
            <a:lvl4pPr marL="587683" indent="-137543">
              <a:defRPr sz="547">
                <a:latin typeface="Trebuchet MS" pitchFamily="34" charset="0"/>
              </a:defRPr>
            </a:lvl4pPr>
            <a:lvl5pPr marL="687714" indent="-100031">
              <a:defRPr sz="547">
                <a:latin typeface="Trebuchet MS" pitchFamily="34" charset="0"/>
              </a:defRPr>
            </a:lvl5pPr>
          </a:lstStyle>
          <a:p>
            <a:pPr lvl="0"/>
            <a:r>
              <a:rPr lang="en-US" dirty="0"/>
              <a:t>Enter your text here</a:t>
            </a:r>
          </a:p>
        </p:txBody>
      </p:sp>
      <p:sp>
        <p:nvSpPr>
          <p:cNvPr id="64" name="Text Placeholder 76"/>
          <p:cNvSpPr>
            <a:spLocks noGrp="1"/>
          </p:cNvSpPr>
          <p:nvPr>
            <p:ph type="body" sz="quarter" idx="150" hasCustomPrompt="1"/>
          </p:nvPr>
        </p:nvSpPr>
        <p:spPr>
          <a:xfrm>
            <a:off x="1730340" y="986985"/>
            <a:ext cx="9333032" cy="373380"/>
          </a:xfrm>
          <a:prstGeom prst="rect">
            <a:avLst/>
          </a:prstGeom>
        </p:spPr>
        <p:txBody>
          <a:bodyPr>
            <a:normAutofit/>
          </a:bodyPr>
          <a:lstStyle>
            <a:lvl1pPr marL="0" indent="0" algn="ctr">
              <a:buFontTx/>
              <a:buNone/>
              <a:defRPr sz="1313">
                <a:solidFill>
                  <a:schemeClr val="bg1"/>
                </a:solidFill>
                <a:latin typeface="+mj-lt"/>
              </a:defRPr>
            </a:lvl1pPr>
            <a:lvl2pPr>
              <a:buFontTx/>
              <a:buNone/>
              <a:defRPr sz="1575"/>
            </a:lvl2pPr>
            <a:lvl3pPr>
              <a:buFontTx/>
              <a:buNone/>
              <a:defRPr sz="1575"/>
            </a:lvl3pPr>
            <a:lvl4pPr>
              <a:buFontTx/>
              <a:buNone/>
              <a:defRPr sz="1575"/>
            </a:lvl4pPr>
            <a:lvl5pPr>
              <a:buFontTx/>
              <a:buNone/>
              <a:defRPr sz="1575"/>
            </a:lvl5pPr>
          </a:lstStyle>
          <a:p>
            <a:pPr lvl="0"/>
            <a:r>
              <a:rPr lang="en-US" dirty="0"/>
              <a:t>Click here to add affiliations</a:t>
            </a:r>
          </a:p>
        </p:txBody>
      </p:sp>
      <p:sp>
        <p:nvSpPr>
          <p:cNvPr id="65" name="Text Placeholder 76"/>
          <p:cNvSpPr>
            <a:spLocks noGrp="1"/>
          </p:cNvSpPr>
          <p:nvPr>
            <p:ph type="body" sz="quarter" idx="151" hasCustomPrompt="1"/>
          </p:nvPr>
        </p:nvSpPr>
        <p:spPr>
          <a:xfrm>
            <a:off x="1730340" y="613605"/>
            <a:ext cx="9333032" cy="373380"/>
          </a:xfrm>
          <a:prstGeom prst="rect">
            <a:avLst/>
          </a:prstGeom>
        </p:spPr>
        <p:txBody>
          <a:bodyPr anchor="t" anchorCtr="1">
            <a:normAutofit/>
          </a:bodyPr>
          <a:lstStyle>
            <a:lvl1pPr marL="0" indent="0" algn="ctr">
              <a:buFontTx/>
              <a:buNone/>
              <a:defRPr sz="1925">
                <a:solidFill>
                  <a:schemeClr val="bg1"/>
                </a:solidFill>
                <a:latin typeface="+mj-lt"/>
              </a:defRPr>
            </a:lvl1pPr>
            <a:lvl2pPr>
              <a:buFontTx/>
              <a:buNone/>
              <a:defRPr sz="1575"/>
            </a:lvl2pPr>
            <a:lvl3pPr>
              <a:buFontTx/>
              <a:buNone/>
              <a:defRPr sz="1575"/>
            </a:lvl3pPr>
            <a:lvl4pPr>
              <a:buFontTx/>
              <a:buNone/>
              <a:defRPr sz="1575"/>
            </a:lvl4pPr>
            <a:lvl5pPr>
              <a:buFontTx/>
              <a:buNone/>
              <a:defRPr sz="1575"/>
            </a:lvl5pPr>
          </a:lstStyle>
          <a:p>
            <a:pPr lvl="0"/>
            <a:r>
              <a:rPr lang="en-US" dirty="0"/>
              <a:t>Click here to add authors</a:t>
            </a:r>
          </a:p>
        </p:txBody>
      </p:sp>
      <p:sp>
        <p:nvSpPr>
          <p:cNvPr id="66" name="Text Placeholder 76"/>
          <p:cNvSpPr>
            <a:spLocks noGrp="1"/>
          </p:cNvSpPr>
          <p:nvPr>
            <p:ph type="body" sz="quarter" idx="153" hasCustomPrompt="1"/>
          </p:nvPr>
        </p:nvSpPr>
        <p:spPr>
          <a:xfrm>
            <a:off x="1730340" y="135863"/>
            <a:ext cx="9333032" cy="477742"/>
          </a:xfrm>
          <a:prstGeom prst="rect">
            <a:avLst/>
          </a:prstGeom>
        </p:spPr>
        <p:txBody>
          <a:bodyPr anchor="t" anchorCtr="1">
            <a:normAutofit/>
          </a:bodyPr>
          <a:lstStyle>
            <a:lvl1pPr marL="0" indent="0" algn="ctr">
              <a:buFontTx/>
              <a:buNone/>
              <a:defRPr sz="2516">
                <a:solidFill>
                  <a:schemeClr val="bg1"/>
                </a:solidFill>
                <a:latin typeface="+mj-lt"/>
              </a:defRPr>
            </a:lvl1pPr>
            <a:lvl2pPr>
              <a:buFontTx/>
              <a:buNone/>
              <a:defRPr sz="1575"/>
            </a:lvl2pPr>
            <a:lvl3pPr>
              <a:buFontTx/>
              <a:buNone/>
              <a:defRPr sz="1575"/>
            </a:lvl3pPr>
            <a:lvl4pPr>
              <a:buFontTx/>
              <a:buNone/>
              <a:defRPr sz="1575"/>
            </a:lvl4pPr>
            <a:lvl5pPr>
              <a:buFontTx/>
              <a:buNone/>
              <a:defRPr sz="1575"/>
            </a:lvl5pPr>
          </a:lstStyle>
          <a:p>
            <a:pPr lvl="0"/>
            <a:r>
              <a:rPr lang="en-US" dirty="0"/>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 /><Relationship Id="rId1" Type="http://schemas.openxmlformats.org/officeDocument/2006/relationships/slideLayout" Target="../slideLayouts/slideLayout1.xml" /></Relationships>
</file>

<file path=ppt/slideMasters/_rels/slideMaster2.xml.rels><?xml version="1.0" encoding="UTF-8" standalone="yes"?>
<Relationships xmlns="http://schemas.openxmlformats.org/package/2006/relationships"><Relationship Id="rId8" Type="http://schemas.openxmlformats.org/officeDocument/2006/relationships/hyperlink" Target="http://www.facebook.com/pages/PosterPresentationscom/217914411419?v=app_4949752878&amp;ref=ts" TargetMode="External" /><Relationship Id="rId13" Type="http://schemas.openxmlformats.org/officeDocument/2006/relationships/image" Target="../media/image8.png" /><Relationship Id="rId18" Type="http://schemas.openxmlformats.org/officeDocument/2006/relationships/image" Target="../media/image11.png" /><Relationship Id="rId3" Type="http://schemas.openxmlformats.org/officeDocument/2006/relationships/oleObject" Target="../embeddings/oleObject1.bin" /><Relationship Id="rId7" Type="http://schemas.openxmlformats.org/officeDocument/2006/relationships/image" Target="../media/image3.png" /><Relationship Id="rId12" Type="http://schemas.openxmlformats.org/officeDocument/2006/relationships/image" Target="../media/image7.png" /><Relationship Id="rId17" Type="http://schemas.openxmlformats.org/officeDocument/2006/relationships/oleObject" Target="../embeddings/oleObject4.bin" /><Relationship Id="rId2" Type="http://schemas.openxmlformats.org/officeDocument/2006/relationships/theme" Target="../theme/theme2.xml" /><Relationship Id="rId16" Type="http://schemas.openxmlformats.org/officeDocument/2006/relationships/image" Target="../media/image10.png" /><Relationship Id="rId1" Type="http://schemas.openxmlformats.org/officeDocument/2006/relationships/slideLayout" Target="../slideLayouts/slideLayout2.xml" /><Relationship Id="rId6" Type="http://schemas.openxmlformats.org/officeDocument/2006/relationships/oleObject" Target="../embeddings/oleObject2.bin" /><Relationship Id="rId11" Type="http://schemas.openxmlformats.org/officeDocument/2006/relationships/image" Target="../media/image6.png" /><Relationship Id="rId5" Type="http://schemas.openxmlformats.org/officeDocument/2006/relationships/image" Target="../media/image2.png" /><Relationship Id="rId15" Type="http://schemas.openxmlformats.org/officeDocument/2006/relationships/oleObject" Target="../embeddings/oleObject3.bin" /><Relationship Id="rId10" Type="http://schemas.openxmlformats.org/officeDocument/2006/relationships/image" Target="../media/image5.png" /><Relationship Id="rId4" Type="http://schemas.openxmlformats.org/officeDocument/2006/relationships/image" Target="../media/image1.png" /><Relationship Id="rId9" Type="http://schemas.openxmlformats.org/officeDocument/2006/relationships/image" Target="../media/image4.jpeg" /><Relationship Id="rId14" Type="http://schemas.openxmlformats.org/officeDocument/2006/relationships/image" Target="../media/image9.png" /></Relationships>
</file>

<file path=ppt/slideMasters/_rels/slideMaster3.xml.rels><?xml version="1.0" encoding="UTF-8" standalone="yes"?>
<Relationships xmlns="http://schemas.openxmlformats.org/package/2006/relationships"><Relationship Id="rId8" Type="http://schemas.openxmlformats.org/officeDocument/2006/relationships/hyperlink" Target="http://www.facebook.com/pages/PosterPresentationscom/217914411419?v=app_4949752878&amp;ref=ts" TargetMode="External" /><Relationship Id="rId13" Type="http://schemas.openxmlformats.org/officeDocument/2006/relationships/image" Target="../media/image8.png" /><Relationship Id="rId18" Type="http://schemas.openxmlformats.org/officeDocument/2006/relationships/image" Target="../media/image11.png" /><Relationship Id="rId3" Type="http://schemas.openxmlformats.org/officeDocument/2006/relationships/oleObject" Target="../embeddings/oleObject5.bin" /><Relationship Id="rId7" Type="http://schemas.openxmlformats.org/officeDocument/2006/relationships/image" Target="../media/image3.png" /><Relationship Id="rId12" Type="http://schemas.openxmlformats.org/officeDocument/2006/relationships/image" Target="../media/image7.png" /><Relationship Id="rId17" Type="http://schemas.openxmlformats.org/officeDocument/2006/relationships/oleObject" Target="../embeddings/oleObject8.bin" /><Relationship Id="rId2" Type="http://schemas.openxmlformats.org/officeDocument/2006/relationships/theme" Target="../theme/theme3.xml" /><Relationship Id="rId16" Type="http://schemas.openxmlformats.org/officeDocument/2006/relationships/image" Target="../media/image10.png" /><Relationship Id="rId1" Type="http://schemas.openxmlformats.org/officeDocument/2006/relationships/slideLayout" Target="../slideLayouts/slideLayout3.xml" /><Relationship Id="rId6" Type="http://schemas.openxmlformats.org/officeDocument/2006/relationships/oleObject" Target="../embeddings/oleObject6.bin" /><Relationship Id="rId11" Type="http://schemas.openxmlformats.org/officeDocument/2006/relationships/image" Target="../media/image6.png" /><Relationship Id="rId5" Type="http://schemas.openxmlformats.org/officeDocument/2006/relationships/image" Target="../media/image2.png" /><Relationship Id="rId15" Type="http://schemas.openxmlformats.org/officeDocument/2006/relationships/oleObject" Target="../embeddings/oleObject7.bin" /><Relationship Id="rId10" Type="http://schemas.openxmlformats.org/officeDocument/2006/relationships/image" Target="../media/image5.png" /><Relationship Id="rId4" Type="http://schemas.openxmlformats.org/officeDocument/2006/relationships/image" Target="../media/image1.png" /><Relationship Id="rId9" Type="http://schemas.openxmlformats.org/officeDocument/2006/relationships/image" Target="../media/image4.jpeg" /><Relationship Id="rId14" Type="http://schemas.openxmlformats.org/officeDocument/2006/relationships/image" Target="../media/image9.png" /></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1"/>
            <a:ext cx="12801600" cy="1400175"/>
          </a:xfrm>
          <a:prstGeom prst="rect">
            <a:avLst/>
          </a:prstGeom>
          <a:solidFill>
            <a:schemeClr val="accent5">
              <a:lumMod val="75000"/>
            </a:schemeClr>
          </a:solidFill>
          <a:ln w="9525">
            <a:solidFill>
              <a:schemeClr val="tx1"/>
            </a:solidFill>
            <a:miter lim="800000"/>
            <a:headEnd/>
            <a:tailEnd/>
          </a:ln>
          <a:effectLst/>
        </p:spPr>
        <p:txBody>
          <a:bodyPr wrap="none" lIns="20002" tIns="10001" rIns="20002" bIns="10001" anchor="ctr"/>
          <a:lstStyle/>
          <a:p>
            <a:pPr>
              <a:defRPr/>
            </a:pPr>
            <a:endParaRPr lang="en-US" sz="1881" dirty="0"/>
          </a:p>
        </p:txBody>
      </p:sp>
      <p:sp>
        <p:nvSpPr>
          <p:cNvPr id="9" name="Rectangle 9"/>
          <p:cNvSpPr>
            <a:spLocks noChangeArrowheads="1"/>
          </p:cNvSpPr>
          <p:nvPr/>
        </p:nvSpPr>
        <p:spPr bwMode="auto">
          <a:xfrm>
            <a:off x="0" y="1400176"/>
            <a:ext cx="12801600" cy="13335"/>
          </a:xfrm>
          <a:prstGeom prst="rect">
            <a:avLst/>
          </a:prstGeom>
          <a:solidFill>
            <a:schemeClr val="accent5">
              <a:lumMod val="50000"/>
            </a:schemeClr>
          </a:solidFill>
          <a:ln w="152400">
            <a:solidFill>
              <a:schemeClr val="accent5">
                <a:lumMod val="50000"/>
              </a:schemeClr>
            </a:solidFill>
            <a:miter lim="800000"/>
            <a:headEnd/>
            <a:tailEnd/>
          </a:ln>
          <a:effectLst/>
        </p:spPr>
        <p:txBody>
          <a:bodyPr wrap="none" lIns="20002" tIns="10001" rIns="20002" bIns="10001" anchor="ctr"/>
          <a:lstStyle/>
          <a:p>
            <a:pPr>
              <a:defRPr/>
            </a:pPr>
            <a:endParaRPr lang="en-US" sz="1881" dirty="0"/>
          </a:p>
        </p:txBody>
      </p:sp>
      <p:sp>
        <p:nvSpPr>
          <p:cNvPr id="10" name="Text Box 14"/>
          <p:cNvSpPr txBox="1">
            <a:spLocks noChangeArrowheads="1"/>
          </p:cNvSpPr>
          <p:nvPr/>
        </p:nvSpPr>
        <p:spPr bwMode="auto">
          <a:xfrm>
            <a:off x="457133" y="9425422"/>
            <a:ext cx="733425" cy="73696"/>
          </a:xfrm>
          <a:prstGeom prst="rect">
            <a:avLst/>
          </a:prstGeom>
          <a:noFill/>
          <a:ln w="9525">
            <a:noFill/>
            <a:miter lim="800000"/>
            <a:headEnd/>
            <a:tailEnd/>
          </a:ln>
          <a:effectLst/>
        </p:spPr>
        <p:txBody>
          <a:bodyPr lIns="19964" tIns="9980" rIns="19964" bIns="9980">
            <a:spAutoFit/>
          </a:bodyPr>
          <a:lstStyle/>
          <a:p>
            <a:pPr eaLnBrk="0" hangingPunct="0">
              <a:lnSpc>
                <a:spcPct val="65000"/>
              </a:lnSpc>
              <a:spcBef>
                <a:spcPct val="50000"/>
              </a:spcBef>
              <a:defRPr/>
            </a:pPr>
            <a:r>
              <a:rPr lang="en-US" sz="109"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241" b="1" dirty="0">
                <a:solidFill>
                  <a:schemeClr val="bg1">
                    <a:lumMod val="75000"/>
                  </a:schemeClr>
                </a:solidFill>
                <a:latin typeface="Arial" charset="0"/>
              </a:rPr>
              <a:t>www.PosterPresentations.com</a:t>
            </a:r>
          </a:p>
        </p:txBody>
      </p:sp>
      <p:sp>
        <p:nvSpPr>
          <p:cNvPr id="2" name="Rounded Rectangle 1"/>
          <p:cNvSpPr/>
          <p:nvPr userDrawn="1"/>
        </p:nvSpPr>
        <p:spPr>
          <a:xfrm>
            <a:off x="139365" y="1596921"/>
            <a:ext cx="2933700" cy="7798197"/>
          </a:xfrm>
          <a:prstGeom prst="roundRect">
            <a:avLst>
              <a:gd name="adj" fmla="val 4178"/>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81"/>
          </a:p>
        </p:txBody>
      </p:sp>
      <p:sp>
        <p:nvSpPr>
          <p:cNvPr id="23" name="Rounded Rectangle 22"/>
          <p:cNvSpPr/>
          <p:nvPr userDrawn="1"/>
        </p:nvSpPr>
        <p:spPr>
          <a:xfrm>
            <a:off x="3336527" y="1596921"/>
            <a:ext cx="2933700" cy="7798197"/>
          </a:xfrm>
          <a:prstGeom prst="roundRect">
            <a:avLst>
              <a:gd name="adj" fmla="val 4494"/>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81"/>
          </a:p>
        </p:txBody>
      </p:sp>
      <p:sp>
        <p:nvSpPr>
          <p:cNvPr id="24" name="Rounded Rectangle 23"/>
          <p:cNvSpPr/>
          <p:nvPr userDrawn="1"/>
        </p:nvSpPr>
        <p:spPr>
          <a:xfrm>
            <a:off x="6533689" y="1596921"/>
            <a:ext cx="2933700" cy="7798197"/>
          </a:xfrm>
          <a:prstGeom prst="roundRect">
            <a:avLst>
              <a:gd name="adj" fmla="val 4810"/>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81"/>
          </a:p>
        </p:txBody>
      </p:sp>
      <p:sp>
        <p:nvSpPr>
          <p:cNvPr id="26" name="Rounded Rectangle 25"/>
          <p:cNvSpPr/>
          <p:nvPr userDrawn="1"/>
        </p:nvSpPr>
        <p:spPr>
          <a:xfrm>
            <a:off x="9730850" y="1596921"/>
            <a:ext cx="2933700" cy="7798197"/>
          </a:xfrm>
          <a:prstGeom prst="roundRect">
            <a:avLst>
              <a:gd name="adj" fmla="val 3863"/>
            </a:avLst>
          </a:prstGeom>
          <a:gradFill>
            <a:gsLst>
              <a:gs pos="0">
                <a:srgbClr val="CDD2DE"/>
              </a:gs>
              <a:gs pos="0">
                <a:srgbClr val="CDD2DE"/>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81"/>
          </a:p>
        </p:txBody>
      </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960300" rtl="0" eaLnBrk="1" latinLnBrk="0" hangingPunct="1">
        <a:spcBef>
          <a:spcPct val="0"/>
        </a:spcBef>
        <a:buNone/>
        <a:defRPr sz="1925" kern="1200">
          <a:solidFill>
            <a:schemeClr val="bg1"/>
          </a:solidFill>
          <a:latin typeface="Trebuchet MS" pitchFamily="34" charset="0"/>
          <a:ea typeface="+mj-ea"/>
          <a:cs typeface="+mj-cs"/>
        </a:defRPr>
      </a:lvl1pPr>
    </p:titleStyle>
    <p:bodyStyle>
      <a:lvl1pPr marL="360112" indent="-360112" algn="l" defTabSz="960300" rtl="0" eaLnBrk="1" latinLnBrk="0" hangingPunct="1">
        <a:spcBef>
          <a:spcPct val="20000"/>
        </a:spcBef>
        <a:buFont typeface="Arial" pitchFamily="34" charset="0"/>
        <a:buChar char="•"/>
        <a:defRPr sz="3369" kern="1200">
          <a:solidFill>
            <a:schemeClr val="tx1"/>
          </a:solidFill>
          <a:latin typeface="+mn-lt"/>
          <a:ea typeface="+mn-ea"/>
          <a:cs typeface="+mn-cs"/>
        </a:defRPr>
      </a:lvl1pPr>
      <a:lvl2pPr marL="780244" indent="-300094" algn="l" defTabSz="960300" rtl="0" eaLnBrk="1" latinLnBrk="0" hangingPunct="1">
        <a:spcBef>
          <a:spcPct val="20000"/>
        </a:spcBef>
        <a:buFont typeface="Arial" pitchFamily="34" charset="0"/>
        <a:buChar char="–"/>
        <a:defRPr sz="2953" kern="1200">
          <a:solidFill>
            <a:schemeClr val="tx1"/>
          </a:solidFill>
          <a:latin typeface="+mn-lt"/>
          <a:ea typeface="+mn-ea"/>
          <a:cs typeface="+mn-cs"/>
        </a:defRPr>
      </a:lvl2pPr>
      <a:lvl3pPr marL="1200374" indent="-240076" algn="l" defTabSz="960300" rtl="0" eaLnBrk="1" latinLnBrk="0" hangingPunct="1">
        <a:spcBef>
          <a:spcPct val="20000"/>
        </a:spcBef>
        <a:buFont typeface="Arial" pitchFamily="34" charset="0"/>
        <a:buChar char="•"/>
        <a:defRPr sz="2538" kern="1200">
          <a:solidFill>
            <a:schemeClr val="tx1"/>
          </a:solidFill>
          <a:latin typeface="+mn-lt"/>
          <a:ea typeface="+mn-ea"/>
          <a:cs typeface="+mn-cs"/>
        </a:defRPr>
      </a:lvl3pPr>
      <a:lvl4pPr marL="1680524" indent="-240076" algn="l" defTabSz="960300" rtl="0" eaLnBrk="1" latinLnBrk="0" hangingPunct="1">
        <a:spcBef>
          <a:spcPct val="20000"/>
        </a:spcBef>
        <a:buFont typeface="Arial" pitchFamily="34" charset="0"/>
        <a:buChar char="–"/>
        <a:defRPr sz="2100" kern="1200">
          <a:solidFill>
            <a:schemeClr val="tx1"/>
          </a:solidFill>
          <a:latin typeface="+mn-lt"/>
          <a:ea typeface="+mn-ea"/>
          <a:cs typeface="+mn-cs"/>
        </a:defRPr>
      </a:lvl4pPr>
      <a:lvl5pPr marL="2160674" indent="-240076" algn="l" defTabSz="960300" rtl="0" eaLnBrk="1" latinLnBrk="0" hangingPunct="1">
        <a:spcBef>
          <a:spcPct val="20000"/>
        </a:spcBef>
        <a:buFont typeface="Arial" pitchFamily="34" charset="0"/>
        <a:buChar char="»"/>
        <a:defRPr sz="2100" kern="1200">
          <a:solidFill>
            <a:schemeClr val="tx1"/>
          </a:solidFill>
          <a:latin typeface="+mn-lt"/>
          <a:ea typeface="+mn-ea"/>
          <a:cs typeface="+mn-cs"/>
        </a:defRPr>
      </a:lvl5pPr>
      <a:lvl6pPr marL="2640824" indent="-240076" algn="l" defTabSz="960300" rtl="0" eaLnBrk="1" latinLnBrk="0" hangingPunct="1">
        <a:spcBef>
          <a:spcPct val="20000"/>
        </a:spcBef>
        <a:buFont typeface="Arial" pitchFamily="34" charset="0"/>
        <a:buChar char="•"/>
        <a:defRPr sz="2100" kern="1200">
          <a:solidFill>
            <a:schemeClr val="tx1"/>
          </a:solidFill>
          <a:latin typeface="+mn-lt"/>
          <a:ea typeface="+mn-ea"/>
          <a:cs typeface="+mn-cs"/>
        </a:defRPr>
      </a:lvl6pPr>
      <a:lvl7pPr marL="3120974" indent="-240076" algn="l" defTabSz="960300" rtl="0" eaLnBrk="1" latinLnBrk="0" hangingPunct="1">
        <a:spcBef>
          <a:spcPct val="20000"/>
        </a:spcBef>
        <a:buFont typeface="Arial" pitchFamily="34" charset="0"/>
        <a:buChar char="•"/>
        <a:defRPr sz="2100" kern="1200">
          <a:solidFill>
            <a:schemeClr val="tx1"/>
          </a:solidFill>
          <a:latin typeface="+mn-lt"/>
          <a:ea typeface="+mn-ea"/>
          <a:cs typeface="+mn-cs"/>
        </a:defRPr>
      </a:lvl7pPr>
      <a:lvl8pPr marL="3601123" indent="-240076" algn="l" defTabSz="960300" rtl="0" eaLnBrk="1" latinLnBrk="0" hangingPunct="1">
        <a:spcBef>
          <a:spcPct val="20000"/>
        </a:spcBef>
        <a:buFont typeface="Arial" pitchFamily="34" charset="0"/>
        <a:buChar char="•"/>
        <a:defRPr sz="2100" kern="1200">
          <a:solidFill>
            <a:schemeClr val="tx1"/>
          </a:solidFill>
          <a:latin typeface="+mn-lt"/>
          <a:ea typeface="+mn-ea"/>
          <a:cs typeface="+mn-cs"/>
        </a:defRPr>
      </a:lvl8pPr>
      <a:lvl9pPr marL="4081272" indent="-240076" algn="l" defTabSz="960300" rtl="0" eaLnBrk="1" latinLnBrk="0" hangingPunct="1">
        <a:spcBef>
          <a:spcPct val="20000"/>
        </a:spcBef>
        <a:buFont typeface="Arial" pitchFamily="34" charset="0"/>
        <a:buChar char="•"/>
        <a:defRPr sz="2100" kern="1200">
          <a:solidFill>
            <a:schemeClr val="tx1"/>
          </a:solidFill>
          <a:latin typeface="+mn-lt"/>
          <a:ea typeface="+mn-ea"/>
          <a:cs typeface="+mn-cs"/>
        </a:defRPr>
      </a:lvl9pPr>
    </p:bodyStyle>
    <p:otherStyle>
      <a:defPPr>
        <a:defRPr lang="en-US"/>
      </a:defPPr>
      <a:lvl1pPr marL="0" algn="l" defTabSz="960300" rtl="0" eaLnBrk="1" latinLnBrk="0" hangingPunct="1">
        <a:defRPr sz="1881" kern="1200">
          <a:solidFill>
            <a:schemeClr val="tx1"/>
          </a:solidFill>
          <a:latin typeface="+mn-lt"/>
          <a:ea typeface="+mn-ea"/>
          <a:cs typeface="+mn-cs"/>
        </a:defRPr>
      </a:lvl1pPr>
      <a:lvl2pPr marL="480150" algn="l" defTabSz="960300" rtl="0" eaLnBrk="1" latinLnBrk="0" hangingPunct="1">
        <a:defRPr sz="1881" kern="1200">
          <a:solidFill>
            <a:schemeClr val="tx1"/>
          </a:solidFill>
          <a:latin typeface="+mn-lt"/>
          <a:ea typeface="+mn-ea"/>
          <a:cs typeface="+mn-cs"/>
        </a:defRPr>
      </a:lvl2pPr>
      <a:lvl3pPr marL="960300" algn="l" defTabSz="960300" rtl="0" eaLnBrk="1" latinLnBrk="0" hangingPunct="1">
        <a:defRPr sz="1881" kern="1200">
          <a:solidFill>
            <a:schemeClr val="tx1"/>
          </a:solidFill>
          <a:latin typeface="+mn-lt"/>
          <a:ea typeface="+mn-ea"/>
          <a:cs typeface="+mn-cs"/>
        </a:defRPr>
      </a:lvl3pPr>
      <a:lvl4pPr marL="1440450" algn="l" defTabSz="960300" rtl="0" eaLnBrk="1" latinLnBrk="0" hangingPunct="1">
        <a:defRPr sz="1881" kern="1200">
          <a:solidFill>
            <a:schemeClr val="tx1"/>
          </a:solidFill>
          <a:latin typeface="+mn-lt"/>
          <a:ea typeface="+mn-ea"/>
          <a:cs typeface="+mn-cs"/>
        </a:defRPr>
      </a:lvl4pPr>
      <a:lvl5pPr marL="1920599" algn="l" defTabSz="960300" rtl="0" eaLnBrk="1" latinLnBrk="0" hangingPunct="1">
        <a:defRPr sz="1881" kern="1200">
          <a:solidFill>
            <a:schemeClr val="tx1"/>
          </a:solidFill>
          <a:latin typeface="+mn-lt"/>
          <a:ea typeface="+mn-ea"/>
          <a:cs typeface="+mn-cs"/>
        </a:defRPr>
      </a:lvl5pPr>
      <a:lvl6pPr marL="2400748" algn="l" defTabSz="960300" rtl="0" eaLnBrk="1" latinLnBrk="0" hangingPunct="1">
        <a:defRPr sz="1881" kern="1200">
          <a:solidFill>
            <a:schemeClr val="tx1"/>
          </a:solidFill>
          <a:latin typeface="+mn-lt"/>
          <a:ea typeface="+mn-ea"/>
          <a:cs typeface="+mn-cs"/>
        </a:defRPr>
      </a:lvl6pPr>
      <a:lvl7pPr marL="2880898" algn="l" defTabSz="960300" rtl="0" eaLnBrk="1" latinLnBrk="0" hangingPunct="1">
        <a:defRPr sz="1881" kern="1200">
          <a:solidFill>
            <a:schemeClr val="tx1"/>
          </a:solidFill>
          <a:latin typeface="+mn-lt"/>
          <a:ea typeface="+mn-ea"/>
          <a:cs typeface="+mn-cs"/>
        </a:defRPr>
      </a:lvl7pPr>
      <a:lvl8pPr marL="3361048" algn="l" defTabSz="960300" rtl="0" eaLnBrk="1" latinLnBrk="0" hangingPunct="1">
        <a:defRPr sz="1881" kern="1200">
          <a:solidFill>
            <a:schemeClr val="tx1"/>
          </a:solidFill>
          <a:latin typeface="+mn-lt"/>
          <a:ea typeface="+mn-ea"/>
          <a:cs typeface="+mn-cs"/>
        </a:defRPr>
      </a:lvl8pPr>
      <a:lvl9pPr marL="3841198" algn="l" defTabSz="960300" rtl="0" eaLnBrk="1" latinLnBrk="0" hangingPunct="1">
        <a:defRPr sz="1881"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1"/>
            <a:ext cx="12801600" cy="1400175"/>
          </a:xfrm>
          <a:prstGeom prst="rect">
            <a:avLst/>
          </a:prstGeom>
          <a:solidFill>
            <a:schemeClr val="accent5">
              <a:lumMod val="75000"/>
            </a:schemeClr>
          </a:solidFill>
          <a:ln w="9525">
            <a:solidFill>
              <a:schemeClr val="tx1"/>
            </a:solidFill>
            <a:miter lim="800000"/>
            <a:headEnd/>
            <a:tailEnd/>
          </a:ln>
          <a:effectLst/>
        </p:spPr>
        <p:txBody>
          <a:bodyPr wrap="none" lIns="20002" tIns="10001" rIns="20002" bIns="10001" anchor="ctr"/>
          <a:lstStyle/>
          <a:p>
            <a:pPr>
              <a:defRPr/>
            </a:pPr>
            <a:endParaRPr lang="en-US" sz="1881" dirty="0"/>
          </a:p>
        </p:txBody>
      </p:sp>
      <p:sp>
        <p:nvSpPr>
          <p:cNvPr id="9" name="Rectangle 9"/>
          <p:cNvSpPr>
            <a:spLocks noChangeArrowheads="1"/>
          </p:cNvSpPr>
          <p:nvPr/>
        </p:nvSpPr>
        <p:spPr bwMode="auto">
          <a:xfrm>
            <a:off x="0" y="1401564"/>
            <a:ext cx="12801600" cy="44450"/>
          </a:xfrm>
          <a:prstGeom prst="rect">
            <a:avLst/>
          </a:prstGeom>
          <a:solidFill>
            <a:schemeClr val="accent5">
              <a:lumMod val="50000"/>
            </a:schemeClr>
          </a:solidFill>
          <a:ln w="152400">
            <a:noFill/>
            <a:miter lim="800000"/>
            <a:headEnd/>
            <a:tailEnd/>
          </a:ln>
          <a:effectLst/>
        </p:spPr>
        <p:txBody>
          <a:bodyPr wrap="none" lIns="20002" tIns="10001" rIns="20002" bIns="10001" anchor="ctr"/>
          <a:lstStyle/>
          <a:p>
            <a:pPr>
              <a:defRPr/>
            </a:pPr>
            <a:endParaRPr lang="en-US" sz="1881" dirty="0"/>
          </a:p>
        </p:txBody>
      </p:sp>
      <p:cxnSp>
        <p:nvCxnSpPr>
          <p:cNvPr id="38" name="Straight Connector 37"/>
          <p:cNvCxnSpPr/>
          <p:nvPr/>
        </p:nvCxnSpPr>
        <p:spPr>
          <a:xfrm flipV="1">
            <a:off x="-4067759" y="3361787"/>
            <a:ext cx="3960086" cy="239"/>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Rounded Rectangle 20"/>
          <p:cNvSpPr/>
          <p:nvPr userDrawn="1"/>
        </p:nvSpPr>
        <p:spPr>
          <a:xfrm>
            <a:off x="269015" y="1572675"/>
            <a:ext cx="3960086" cy="7798197"/>
          </a:xfrm>
          <a:prstGeom prst="roundRect">
            <a:avLst>
              <a:gd name="adj" fmla="val 3290"/>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81"/>
          </a:p>
        </p:txBody>
      </p:sp>
      <p:sp>
        <p:nvSpPr>
          <p:cNvPr id="22" name="Rounded Rectangle 21"/>
          <p:cNvSpPr/>
          <p:nvPr userDrawn="1"/>
        </p:nvSpPr>
        <p:spPr>
          <a:xfrm>
            <a:off x="4420064" y="1572675"/>
            <a:ext cx="3960086" cy="7798197"/>
          </a:xfrm>
          <a:prstGeom prst="roundRect">
            <a:avLst>
              <a:gd name="adj" fmla="val 3524"/>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81"/>
          </a:p>
        </p:txBody>
      </p:sp>
      <p:sp>
        <p:nvSpPr>
          <p:cNvPr id="23" name="Rounded Rectangle 22"/>
          <p:cNvSpPr/>
          <p:nvPr userDrawn="1"/>
        </p:nvSpPr>
        <p:spPr>
          <a:xfrm>
            <a:off x="8571112" y="1572675"/>
            <a:ext cx="3960086" cy="7798197"/>
          </a:xfrm>
          <a:prstGeom prst="roundRect">
            <a:avLst>
              <a:gd name="adj" fmla="val 3290"/>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81"/>
          </a:p>
        </p:txBody>
      </p:sp>
      <p:grpSp>
        <p:nvGrpSpPr>
          <p:cNvPr id="44" name="Group 43"/>
          <p:cNvGrpSpPr/>
          <p:nvPr userDrawn="1"/>
        </p:nvGrpSpPr>
        <p:grpSpPr>
          <a:xfrm>
            <a:off x="12879370" y="-16058"/>
            <a:ext cx="3226457" cy="9617261"/>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875" b="1" spc="131" dirty="0">
                  <a:solidFill>
                    <a:schemeClr val="bg1"/>
                  </a:solidFill>
                  <a:latin typeface="Trebuchet MS" pitchFamily="34" charset="0"/>
                </a:rPr>
                <a:t>QUICK START (cont.)</a:t>
              </a:r>
            </a:p>
            <a:p>
              <a:pPr algn="ctr"/>
              <a:endParaRPr lang="en-US" sz="788" b="1" baseline="0" dirty="0">
                <a:solidFill>
                  <a:schemeClr val="bg1"/>
                </a:solidFill>
                <a:latin typeface="Trebuchet MS" pitchFamily="34" charset="0"/>
              </a:endParaRPr>
            </a:p>
            <a:p>
              <a:pPr algn="ctr"/>
              <a:r>
                <a:rPr lang="en-US" sz="700" b="1" baseline="0" dirty="0">
                  <a:solidFill>
                    <a:srgbClr val="FFC000"/>
                  </a:solidFill>
                  <a:latin typeface="Trebuchet MS" pitchFamily="34" charset="0"/>
                </a:rPr>
                <a:t>How to change the template color theme</a:t>
              </a:r>
            </a:p>
            <a:p>
              <a:pPr marL="0" marR="0" lvl="2" indent="0" algn="l" defTabSz="25009" rtl="0" eaLnBrk="1" fontAlgn="auto" latinLnBrk="0" hangingPunct="1">
                <a:lnSpc>
                  <a:spcPct val="100000"/>
                </a:lnSpc>
                <a:spcBef>
                  <a:spcPts val="0"/>
                </a:spcBef>
                <a:spcAft>
                  <a:spcPts val="0"/>
                </a:spcAft>
                <a:buClrTx/>
                <a:buSzTx/>
                <a:buFontTx/>
                <a:buNone/>
                <a:tabLst/>
                <a:defRPr/>
              </a:pPr>
              <a:r>
                <a:rPr lang="en-US" sz="525"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525" b="0" spc="0" baseline="0" dirty="0">
                  <a:solidFill>
                    <a:schemeClr val="bg1">
                      <a:lumMod val="75000"/>
                    </a:schemeClr>
                  </a:solidFill>
                  <a:latin typeface="Trebuchet MS" pitchFamily="34" charset="0"/>
                </a:rPr>
                <a:t>also create your own color theme.</a:t>
              </a:r>
            </a:p>
            <a:p>
              <a:pPr marL="0" marR="0" lvl="2" indent="0" algn="l" defTabSz="25009" rtl="0" eaLnBrk="1" fontAlgn="auto" latinLnBrk="0" hangingPunct="1">
                <a:lnSpc>
                  <a:spcPct val="100000"/>
                </a:lnSpc>
                <a:spcBef>
                  <a:spcPts val="0"/>
                </a:spcBef>
                <a:spcAft>
                  <a:spcPts val="0"/>
                </a:spcAft>
                <a:buClrTx/>
                <a:buSzTx/>
                <a:buFontTx/>
                <a:buNone/>
                <a:tabLst/>
                <a:defRPr/>
              </a:pPr>
              <a:endParaRPr lang="en-US" sz="525" b="0" baseline="0" dirty="0">
                <a:solidFill>
                  <a:schemeClr val="bg1">
                    <a:lumMod val="75000"/>
                  </a:schemeClr>
                </a:solidFill>
                <a:latin typeface="Trebuchet MS" pitchFamily="34" charset="0"/>
              </a:endParaRPr>
            </a:p>
            <a:p>
              <a:pPr marL="0" indent="0" algn="l" defTabSz="25009"/>
              <a:endParaRPr lang="en-US" sz="525" b="0" baseline="0" dirty="0">
                <a:solidFill>
                  <a:schemeClr val="bg1">
                    <a:lumMod val="75000"/>
                  </a:schemeClr>
                </a:solidFill>
                <a:latin typeface="Trebuchet MS" pitchFamily="34" charset="0"/>
              </a:endParaRPr>
            </a:p>
            <a:p>
              <a:pPr marL="0" indent="0" algn="l" defTabSz="25009"/>
              <a:endParaRPr lang="en-US" sz="525" b="0" baseline="0" dirty="0">
                <a:solidFill>
                  <a:schemeClr val="bg1">
                    <a:lumMod val="75000"/>
                  </a:schemeClr>
                </a:solidFill>
                <a:latin typeface="Trebuchet MS" pitchFamily="34" charset="0"/>
              </a:endParaRPr>
            </a:p>
            <a:p>
              <a:pPr marL="0" indent="0" algn="l" defTabSz="25009"/>
              <a:endParaRPr lang="en-US" sz="525" b="0" baseline="0" dirty="0">
                <a:solidFill>
                  <a:schemeClr val="bg1">
                    <a:lumMod val="75000"/>
                  </a:schemeClr>
                </a:solidFill>
                <a:latin typeface="Trebuchet MS" pitchFamily="34" charset="0"/>
              </a:endParaRPr>
            </a:p>
            <a:p>
              <a:pPr marL="0" indent="0" algn="l" defTabSz="25009"/>
              <a:endParaRPr lang="en-US" sz="525" b="0" baseline="0" dirty="0">
                <a:solidFill>
                  <a:schemeClr val="bg1">
                    <a:lumMod val="75000"/>
                  </a:schemeClr>
                </a:solidFill>
                <a:latin typeface="Trebuchet MS" pitchFamily="34" charset="0"/>
              </a:endParaRPr>
            </a:p>
            <a:p>
              <a:pPr marL="0" indent="0" algn="l" defTabSz="25009"/>
              <a:endParaRPr lang="en-US" sz="525" b="0" baseline="0" dirty="0">
                <a:solidFill>
                  <a:schemeClr val="bg1">
                    <a:lumMod val="75000"/>
                  </a:schemeClr>
                </a:solidFill>
                <a:latin typeface="Trebuchet MS" pitchFamily="34" charset="0"/>
              </a:endParaRPr>
            </a:p>
            <a:p>
              <a:pPr marL="0" indent="0" algn="l" defTabSz="25009"/>
              <a:endParaRPr lang="en-US" sz="525" b="0" baseline="0" dirty="0">
                <a:solidFill>
                  <a:schemeClr val="bg1">
                    <a:lumMod val="75000"/>
                  </a:schemeClr>
                </a:solidFill>
                <a:latin typeface="Trebuchet MS" pitchFamily="34" charset="0"/>
              </a:endParaRPr>
            </a:p>
            <a:p>
              <a:pPr marL="0" indent="0" algn="l" defTabSz="25009"/>
              <a:r>
                <a:rPr lang="en-US" sz="525"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25009"/>
              <a:endParaRPr lang="en-US" sz="525" b="0" baseline="0" dirty="0">
                <a:solidFill>
                  <a:schemeClr val="bg1">
                    <a:lumMod val="75000"/>
                  </a:schemeClr>
                </a:solidFill>
                <a:latin typeface="Trebuchet MS" pitchFamily="34" charset="0"/>
              </a:endParaRPr>
            </a:p>
            <a:p>
              <a:pPr algn="ctr"/>
              <a:r>
                <a:rPr lang="en-US" sz="700" b="1" baseline="0" dirty="0">
                  <a:solidFill>
                    <a:srgbClr val="FFC000"/>
                  </a:solidFill>
                  <a:latin typeface="Trebuchet MS" pitchFamily="34" charset="0"/>
                </a:rPr>
                <a:t>How to add Text</a:t>
              </a:r>
            </a:p>
            <a:p>
              <a:pPr marL="714495" lvl="2" indent="0" algn="l" defTabSz="25009"/>
              <a:r>
                <a:rPr lang="en-US" sz="525"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332216" lvl="2" indent="0" algn="l" defTabSz="25009"/>
              <a:endParaRPr lang="en-US" sz="525" b="0" baseline="0" dirty="0">
                <a:solidFill>
                  <a:schemeClr val="bg1">
                    <a:lumMod val="75000"/>
                  </a:schemeClr>
                </a:solidFill>
                <a:latin typeface="Trebuchet MS" pitchFamily="34" charset="0"/>
              </a:endParaRPr>
            </a:p>
            <a:p>
              <a:pPr marL="0" marR="0" lvl="0" indent="0" algn="ctr" defTabSz="332216" rtl="0" eaLnBrk="1" fontAlgn="auto" latinLnBrk="0" hangingPunct="1">
                <a:lnSpc>
                  <a:spcPct val="100000"/>
                </a:lnSpc>
                <a:spcBef>
                  <a:spcPts val="0"/>
                </a:spcBef>
                <a:spcAft>
                  <a:spcPts val="0"/>
                </a:spcAft>
                <a:buClrTx/>
                <a:buSzTx/>
                <a:buFontTx/>
                <a:buNone/>
                <a:tabLst/>
                <a:defRPr/>
              </a:pPr>
              <a:r>
                <a:rPr lang="en-US" sz="525" b="0" baseline="0" dirty="0">
                  <a:solidFill>
                    <a:schemeClr val="bg1">
                      <a:lumMod val="75000"/>
                    </a:schemeClr>
                  </a:solidFill>
                  <a:latin typeface="Trebuchet MS" pitchFamily="34" charset="0"/>
                </a:rPr>
                <a:t> </a:t>
              </a:r>
              <a:r>
                <a:rPr kumimoji="0" lang="en-US" sz="7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25009" rtl="0" eaLnBrk="1" fontAlgn="auto" latinLnBrk="0" hangingPunct="1">
                <a:lnSpc>
                  <a:spcPct val="100000"/>
                </a:lnSpc>
                <a:spcBef>
                  <a:spcPts val="0"/>
                </a:spcBef>
                <a:spcAft>
                  <a:spcPts val="0"/>
                </a:spcAft>
                <a:buClrTx/>
                <a:buSzTx/>
                <a:buFontTx/>
                <a:buNone/>
                <a:tabLst/>
                <a:defRPr/>
              </a:pPr>
              <a:r>
                <a:rPr kumimoji="0" lang="en-US" sz="525"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525" b="0" baseline="0" dirty="0">
                <a:solidFill>
                  <a:schemeClr val="bg1">
                    <a:lumMod val="75000"/>
                  </a:schemeClr>
                </a:solidFill>
                <a:latin typeface="Trebuchet MS" pitchFamily="34" charset="0"/>
              </a:endParaRPr>
            </a:p>
            <a:p>
              <a:pPr marL="332216" lvl="2" indent="0" algn="l" defTabSz="25009"/>
              <a:endParaRPr lang="en-US" sz="525" b="0" baseline="0" dirty="0">
                <a:solidFill>
                  <a:schemeClr val="bg1">
                    <a:lumMod val="75000"/>
                  </a:schemeClr>
                </a:solidFill>
                <a:latin typeface="Trebuchet MS" pitchFamily="34" charset="0"/>
              </a:endParaRPr>
            </a:p>
            <a:p>
              <a:pPr algn="ctr"/>
              <a:r>
                <a:rPr lang="en-US" sz="700" b="1" baseline="0" dirty="0">
                  <a:solidFill>
                    <a:srgbClr val="FFC000"/>
                  </a:solidFill>
                  <a:latin typeface="Trebuchet MS" pitchFamily="34" charset="0"/>
                </a:rPr>
                <a:t>How to add Tables</a:t>
              </a:r>
            </a:p>
            <a:p>
              <a:pPr marL="378609" lvl="1" indent="0" algn="l" defTabSz="25009"/>
              <a:r>
                <a:rPr lang="en-US" sz="525" b="0" baseline="0" dirty="0">
                  <a:solidFill>
                    <a:schemeClr val="bg1">
                      <a:lumMod val="75000"/>
                    </a:schemeClr>
                  </a:solidFill>
                  <a:latin typeface="Trebuchet MS" pitchFamily="34" charset="0"/>
                </a:rPr>
                <a:t>To add a table from scratch go to the INSERT menu and </a:t>
              </a:r>
              <a:br>
                <a:rPr lang="en-US" sz="525" b="0" baseline="0" dirty="0">
                  <a:solidFill>
                    <a:schemeClr val="bg1">
                      <a:lumMod val="75000"/>
                    </a:schemeClr>
                  </a:solidFill>
                  <a:latin typeface="Trebuchet MS" pitchFamily="34" charset="0"/>
                </a:rPr>
              </a:br>
              <a:r>
                <a:rPr lang="en-US" sz="525" b="0" baseline="0" dirty="0">
                  <a:solidFill>
                    <a:schemeClr val="bg1">
                      <a:lumMod val="75000"/>
                    </a:schemeClr>
                  </a:solidFill>
                  <a:latin typeface="Trebuchet MS" pitchFamily="34" charset="0"/>
                </a:rPr>
                <a:t>click on TABLE. A drop-down box will help you select rows and columns. </a:t>
              </a:r>
            </a:p>
            <a:p>
              <a:pPr marL="0" lvl="0" indent="0" algn="l" defTabSz="25009"/>
              <a:r>
                <a:rPr lang="en-US" sz="525"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25009"/>
              <a:endParaRPr lang="en-US" sz="525" b="0" baseline="0" dirty="0">
                <a:solidFill>
                  <a:schemeClr val="bg1">
                    <a:lumMod val="75000"/>
                  </a:schemeClr>
                </a:solidFill>
                <a:latin typeface="Trebuchet MS" pitchFamily="34" charset="0"/>
              </a:endParaRPr>
            </a:p>
            <a:p>
              <a:pPr marL="0" marR="0" lvl="0" indent="0" algn="ctr" defTabSz="332216"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25009" rtl="0" eaLnBrk="1" fontAlgn="auto" latinLnBrk="0" hangingPunct="1">
                <a:lnSpc>
                  <a:spcPct val="100000"/>
                </a:lnSpc>
                <a:spcBef>
                  <a:spcPts val="0"/>
                </a:spcBef>
                <a:spcAft>
                  <a:spcPts val="0"/>
                </a:spcAft>
                <a:buClrTx/>
                <a:buSzTx/>
                <a:buFontTx/>
                <a:buNone/>
                <a:tabLst/>
                <a:defRPr/>
              </a:pPr>
              <a:r>
                <a:rPr kumimoji="0" lang="en-US" sz="525"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25009" rtl="0" eaLnBrk="1" fontAlgn="auto" latinLnBrk="0" hangingPunct="1">
                <a:lnSpc>
                  <a:spcPct val="100000"/>
                </a:lnSpc>
                <a:spcBef>
                  <a:spcPts val="0"/>
                </a:spcBef>
                <a:spcAft>
                  <a:spcPts val="0"/>
                </a:spcAft>
                <a:buClrTx/>
                <a:buSzTx/>
                <a:buFontTx/>
                <a:buNone/>
                <a:tabLst/>
                <a:defRPr/>
              </a:pPr>
              <a:endParaRPr kumimoji="0" lang="en-US" sz="525"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332216"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25009" rtl="0" eaLnBrk="1" fontAlgn="auto" latinLnBrk="0" hangingPunct="1">
                <a:lnSpc>
                  <a:spcPct val="100000"/>
                </a:lnSpc>
                <a:spcBef>
                  <a:spcPts val="0"/>
                </a:spcBef>
                <a:spcAft>
                  <a:spcPts val="0"/>
                </a:spcAft>
                <a:buClrTx/>
                <a:buSzTx/>
                <a:buFontTx/>
                <a:buNone/>
                <a:tabLst/>
                <a:defRPr/>
              </a:pPr>
              <a:r>
                <a:rPr kumimoji="0" lang="en-US" sz="525"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332216"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332216"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25009" rtl="0" eaLnBrk="1" fontAlgn="auto" latinLnBrk="0" hangingPunct="1">
                <a:lnSpc>
                  <a:spcPct val="100000"/>
                </a:lnSpc>
                <a:spcBef>
                  <a:spcPts val="0"/>
                </a:spcBef>
                <a:spcAft>
                  <a:spcPts val="0"/>
                </a:spcAft>
                <a:buClrTx/>
                <a:buSzTx/>
                <a:buFontTx/>
                <a:buNone/>
                <a:tabLst/>
                <a:defRPr/>
              </a:pPr>
              <a:r>
                <a:rPr kumimoji="0" lang="en-US" sz="525"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25009" rtl="0" eaLnBrk="1" fontAlgn="auto" latinLnBrk="0" hangingPunct="1">
                <a:lnSpc>
                  <a:spcPct val="100000"/>
                </a:lnSpc>
                <a:spcBef>
                  <a:spcPts val="0"/>
                </a:spcBef>
                <a:spcAft>
                  <a:spcPts val="0"/>
                </a:spcAft>
                <a:buClrTx/>
                <a:buSzTx/>
                <a:buFontTx/>
                <a:buNone/>
                <a:tabLst/>
                <a:defRPr/>
              </a:pPr>
              <a:endParaRPr kumimoji="0" lang="en-US" sz="525"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332216"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25009" rtl="0" eaLnBrk="1" fontAlgn="auto" latinLnBrk="0" hangingPunct="1">
                <a:lnSpc>
                  <a:spcPct val="100000"/>
                </a:lnSpc>
                <a:spcBef>
                  <a:spcPts val="0"/>
                </a:spcBef>
                <a:spcAft>
                  <a:spcPts val="0"/>
                </a:spcAft>
                <a:buClrTx/>
                <a:buSzTx/>
                <a:buFontTx/>
                <a:buNone/>
                <a:tabLst/>
                <a:defRPr/>
              </a:pPr>
              <a:r>
                <a:rPr kumimoji="0" lang="en-US" sz="525"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25009" rtl="0" eaLnBrk="1" fontAlgn="auto" latinLnBrk="0" hangingPunct="1">
                <a:lnSpc>
                  <a:spcPct val="100000"/>
                </a:lnSpc>
                <a:spcBef>
                  <a:spcPts val="0"/>
                </a:spcBef>
                <a:spcAft>
                  <a:spcPts val="0"/>
                </a:spcAft>
                <a:buClrTx/>
                <a:buSzTx/>
                <a:buFontTx/>
                <a:buNone/>
                <a:tabLst/>
                <a:defRPr/>
              </a:pPr>
              <a:endParaRPr lang="en-US" sz="525" b="0" baseline="0" dirty="0">
                <a:solidFill>
                  <a:schemeClr val="bg1">
                    <a:lumMod val="75000"/>
                  </a:schemeClr>
                </a:solidFill>
                <a:latin typeface="Trebuchet MS" pitchFamily="34" charset="0"/>
              </a:endParaRPr>
            </a:p>
            <a:p>
              <a:pPr marL="0" marR="0" lvl="0" indent="0" algn="ctr" defTabSz="332216"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25009" rtl="0" eaLnBrk="1" fontAlgn="auto" latinLnBrk="0" hangingPunct="1">
                <a:lnSpc>
                  <a:spcPct val="100000"/>
                </a:lnSpc>
                <a:spcBef>
                  <a:spcPts val="0"/>
                </a:spcBef>
                <a:spcAft>
                  <a:spcPts val="0"/>
                </a:spcAft>
                <a:buClrTx/>
                <a:buSzTx/>
                <a:buFontTx/>
                <a:buNone/>
                <a:tabLst/>
                <a:defRPr/>
              </a:pPr>
              <a:r>
                <a:rPr kumimoji="0" lang="en-US" sz="525"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25009" rtl="0" eaLnBrk="1" fontAlgn="auto" latinLnBrk="0" hangingPunct="1">
                <a:lnSpc>
                  <a:spcPct val="100000"/>
                </a:lnSpc>
                <a:spcBef>
                  <a:spcPts val="0"/>
                </a:spcBef>
                <a:spcAft>
                  <a:spcPts val="0"/>
                </a:spcAft>
                <a:buClrTx/>
                <a:buSzTx/>
                <a:buFontTx/>
                <a:buNone/>
                <a:tabLst/>
                <a:defRPr/>
              </a:pPr>
              <a:endParaRPr kumimoji="0" lang="en-US" sz="613"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name="Image" r:id="rId3" imgW="4571429" imgH="1688889" progId="">
                    <p:embed/>
                  </p:oleObj>
                </mc:Choice>
                <mc:Fallback>
                  <p:oleObj name="Image" r:id="rId3" imgW="4571429" imgH="1688889" progId="">
                    <p:embed/>
                    <p:pic>
                      <p:nvPicPr>
                        <p:cNvPr id="46" name="Object 4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15679" y="3349444"/>
                          <a:ext cx="5586150" cy="20637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7" name="Picture 46"/>
            <p:cNvPicPr>
              <a:picLocks noChangeAspect="1"/>
            </p:cNvPicPr>
            <p:nvPr userDrawn="1"/>
          </p:nvPicPr>
          <p:blipFill>
            <a:blip r:embed="rId5" cstate="print"/>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name="Image" r:id="rId6" imgW="1574603" imgH="1053968" progId="">
                    <p:embed/>
                  </p:oleObj>
                </mc:Choice>
                <mc:Fallback>
                  <p:oleObj name="Image" r:id="rId6" imgW="1574603" imgH="1053968" progId="">
                    <p:embed/>
                    <p:pic>
                      <p:nvPicPr>
                        <p:cNvPr id="48" name="Object 4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629619" y="12347263"/>
                          <a:ext cx="1482266" cy="992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81"/>
              </a:p>
            </p:txBody>
          </p:sp>
          <p:pic>
            <p:nvPicPr>
              <p:cNvPr id="52" name="Picture 7" descr="http://t2.gstatic.com/images?q=tbn:ANd9GcR4APHC6TT9w54M2zn_pvCiBxUNcspYPoVxirLRphBoJabfSvu7zw">
                <a:hlinkClick r:id="rId8"/>
              </p:cNvPr>
              <p:cNvPicPr>
                <a:picLocks noChangeAspect="1" noChangeArrowheads="1"/>
              </p:cNvPicPr>
              <p:nvPr userDrawn="1"/>
            </p:nvPicPr>
            <p:blipFill>
              <a:blip r:embed="rId9"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2" y="28552305"/>
                <a:ext cx="8671190" cy="750199"/>
              </a:xfrm>
              <a:prstGeom prst="rect">
                <a:avLst/>
              </a:prstGeom>
              <a:noFill/>
              <a:ln>
                <a:noFill/>
              </a:ln>
            </p:spPr>
            <p:txBody>
              <a:bodyPr wrap="square" rtlCol="0">
                <a:spAutoFit/>
              </a:bodyPr>
              <a:lstStyle/>
              <a:p>
                <a:r>
                  <a:rPr lang="en-US" sz="525" dirty="0">
                    <a:solidFill>
                      <a:schemeClr val="tx2"/>
                    </a:solidFill>
                    <a:latin typeface="Trebuchet MS" pitchFamily="34" charset="0"/>
                  </a:rPr>
                  <a:t>Student</a:t>
                </a:r>
                <a:r>
                  <a:rPr lang="en-US" sz="525" baseline="0" dirty="0">
                    <a:solidFill>
                      <a:schemeClr val="tx2"/>
                    </a:solidFill>
                    <a:latin typeface="Trebuchet MS" pitchFamily="34" charset="0"/>
                  </a:rPr>
                  <a:t> discounts are available on our </a:t>
                </a:r>
                <a:r>
                  <a:rPr lang="en-US" sz="525" baseline="0" dirty="0" err="1">
                    <a:solidFill>
                      <a:schemeClr val="tx2"/>
                    </a:solidFill>
                    <a:latin typeface="Trebuchet MS" pitchFamily="34" charset="0"/>
                  </a:rPr>
                  <a:t>Facebook</a:t>
                </a:r>
                <a:r>
                  <a:rPr lang="en-US" sz="525" baseline="0" dirty="0">
                    <a:solidFill>
                      <a:schemeClr val="tx2"/>
                    </a:solidFill>
                    <a:latin typeface="Trebuchet MS" pitchFamily="34" charset="0"/>
                  </a:rPr>
                  <a:t> page.</a:t>
                </a:r>
                <a:br>
                  <a:rPr lang="en-US" sz="525" baseline="0" dirty="0">
                    <a:solidFill>
                      <a:schemeClr val="tx2"/>
                    </a:solidFill>
                    <a:latin typeface="Trebuchet MS" pitchFamily="34" charset="0"/>
                  </a:rPr>
                </a:br>
                <a:r>
                  <a:rPr lang="en-US" sz="525" baseline="0" dirty="0">
                    <a:solidFill>
                      <a:schemeClr val="tx2"/>
                    </a:solidFill>
                    <a:latin typeface="Trebuchet MS" pitchFamily="34" charset="0"/>
                  </a:rPr>
                  <a:t>Go to </a:t>
                </a:r>
                <a:r>
                  <a:rPr lang="en-US" sz="525" u="sng" baseline="0" dirty="0">
                    <a:solidFill>
                      <a:schemeClr val="tx2"/>
                    </a:solidFill>
                    <a:latin typeface="Trebuchet MS" pitchFamily="34" charset="0"/>
                  </a:rPr>
                  <a:t>PosterPresentations.com</a:t>
                </a:r>
                <a:r>
                  <a:rPr lang="en-US" sz="525" baseline="0" dirty="0">
                    <a:solidFill>
                      <a:schemeClr val="tx2"/>
                    </a:solidFill>
                    <a:latin typeface="Trebuchet MS" pitchFamily="34" charset="0"/>
                  </a:rPr>
                  <a:t> and click on the FB icon. </a:t>
                </a:r>
                <a:endParaRPr lang="en-US" sz="525" dirty="0">
                  <a:solidFill>
                    <a:schemeClr val="tx2"/>
                  </a:solidFill>
                  <a:latin typeface="Trebuchet MS" pitchFamily="34" charset="0"/>
                </a:endParaRPr>
              </a:p>
            </p:txBody>
          </p:sp>
        </p:grpSp>
        <p:sp>
          <p:nvSpPr>
            <p:cNvPr id="50" name="TextBox 49"/>
            <p:cNvSpPr txBox="1"/>
            <p:nvPr userDrawn="1"/>
          </p:nvSpPr>
          <p:spPr>
            <a:xfrm>
              <a:off x="44262808" y="31169781"/>
              <a:ext cx="6870216" cy="1281312"/>
            </a:xfrm>
            <a:prstGeom prst="rect">
              <a:avLst/>
            </a:prstGeom>
            <a:noFill/>
          </p:spPr>
          <p:txBody>
            <a:bodyPr wrap="square" lIns="65304" tIns="32651" rIns="65304" bIns="32651" rtlCol="0">
              <a:spAutoFit/>
            </a:bodyPr>
            <a:lstStyle/>
            <a:p>
              <a:pPr>
                <a:lnSpc>
                  <a:spcPts val="569"/>
                </a:lnSpc>
              </a:pPr>
              <a:r>
                <a:rPr lang="en-US" sz="613" dirty="0">
                  <a:solidFill>
                    <a:schemeClr val="bg1"/>
                  </a:solidFill>
                </a:rPr>
                <a:t>© 2015</a:t>
              </a:r>
              <a:r>
                <a:rPr lang="en-US" sz="613" baseline="0" dirty="0">
                  <a:solidFill>
                    <a:schemeClr val="bg1"/>
                  </a:solidFill>
                </a:rPr>
                <a:t> </a:t>
              </a:r>
              <a:r>
                <a:rPr lang="en-US" sz="613" dirty="0">
                  <a:solidFill>
                    <a:schemeClr val="bg1"/>
                  </a:solidFill>
                </a:rPr>
                <a:t>PosterPresentations.com</a:t>
              </a:r>
              <a:br>
                <a:rPr lang="en-US" sz="613" dirty="0">
                  <a:solidFill>
                    <a:schemeClr val="bg1"/>
                  </a:solidFill>
                </a:rPr>
              </a:br>
              <a:r>
                <a:rPr lang="en-US" sz="613" dirty="0">
                  <a:solidFill>
                    <a:schemeClr val="bg1"/>
                  </a:solidFill>
                </a:rPr>
                <a:t>    </a:t>
              </a:r>
              <a:r>
                <a:rPr lang="en-US" sz="525" dirty="0">
                  <a:solidFill>
                    <a:schemeClr val="bg1"/>
                  </a:solidFill>
                </a:rPr>
                <a:t>2117 Fourth Street ,</a:t>
              </a:r>
              <a:r>
                <a:rPr lang="en-US" sz="525" baseline="0" dirty="0">
                  <a:solidFill>
                    <a:schemeClr val="bg1"/>
                  </a:solidFill>
                </a:rPr>
                <a:t> Unit C        </a:t>
              </a:r>
            </a:p>
            <a:p>
              <a:pPr>
                <a:lnSpc>
                  <a:spcPts val="569"/>
                </a:lnSpc>
              </a:pPr>
              <a:r>
                <a:rPr lang="en-US" sz="525" baseline="0" dirty="0">
                  <a:solidFill>
                    <a:schemeClr val="bg1"/>
                  </a:solidFill>
                </a:rPr>
                <a:t>     Berkeley CA </a:t>
              </a:r>
              <a:r>
                <a:rPr lang="en-US" sz="438" baseline="0" dirty="0">
                  <a:solidFill>
                    <a:schemeClr val="bg1"/>
                  </a:solidFill>
                </a:rPr>
                <a:t>94710</a:t>
              </a:r>
              <a:br>
                <a:rPr lang="en-US" sz="525" baseline="0" dirty="0">
                  <a:solidFill>
                    <a:schemeClr val="bg1"/>
                  </a:solidFill>
                </a:rPr>
              </a:br>
              <a:r>
                <a:rPr lang="en-US" sz="525" baseline="0" dirty="0">
                  <a:solidFill>
                    <a:schemeClr val="bg1"/>
                  </a:solidFill>
                </a:rPr>
                <a:t>    </a:t>
              </a:r>
              <a:r>
                <a:rPr lang="en-US" sz="525" b="1" baseline="0" dirty="0">
                  <a:solidFill>
                    <a:srgbClr val="FFFF00"/>
                  </a:solidFill>
                </a:rPr>
                <a:t>posterpresenter@gmail.com</a:t>
              </a:r>
              <a:endParaRPr lang="en-US" sz="613" b="1" dirty="0">
                <a:solidFill>
                  <a:srgbClr val="FFFF00"/>
                </a:solidFill>
              </a:endParaRPr>
            </a:p>
          </p:txBody>
        </p:sp>
      </p:grpSp>
      <p:grpSp>
        <p:nvGrpSpPr>
          <p:cNvPr id="54" name="Group 53"/>
          <p:cNvGrpSpPr/>
          <p:nvPr userDrawn="1"/>
        </p:nvGrpSpPr>
        <p:grpSpPr>
          <a:xfrm>
            <a:off x="-3274014" y="1"/>
            <a:ext cx="3213837" cy="9601199"/>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332216" rtl="0" eaLnBrk="1" fontAlgn="auto" latinLnBrk="0" hangingPunct="1">
                <a:lnSpc>
                  <a:spcPct val="100000"/>
                </a:lnSpc>
                <a:spcBef>
                  <a:spcPts val="0"/>
                </a:spcBef>
                <a:spcAft>
                  <a:spcPts val="0"/>
                </a:spcAft>
                <a:buClrTx/>
                <a:buSzTx/>
                <a:buFontTx/>
                <a:buNone/>
                <a:tabLst/>
                <a:defRPr/>
              </a:pPr>
              <a:r>
                <a:rPr lang="en-US" sz="700" b="1" spc="0" dirty="0">
                  <a:solidFill>
                    <a:srgbClr val="FF0000"/>
                  </a:solidFill>
                  <a:latin typeface="Trebuchet MS" pitchFamily="34" charset="0"/>
                </a:rPr>
                <a:t>(—THIS SIDEBAR DOES NOT PRINT—)</a:t>
              </a:r>
              <a:endParaRPr lang="en-US" sz="700" b="1" spc="131" dirty="0">
                <a:solidFill>
                  <a:schemeClr val="bg1"/>
                </a:solidFill>
                <a:latin typeface="Trebuchet MS" pitchFamily="34" charset="0"/>
              </a:endParaRPr>
            </a:p>
            <a:p>
              <a:pPr algn="ctr"/>
              <a:r>
                <a:rPr lang="en-US" sz="875" b="1" spc="131" dirty="0">
                  <a:solidFill>
                    <a:schemeClr val="bg1"/>
                  </a:solidFill>
                  <a:latin typeface="Trebuchet MS" pitchFamily="34" charset="0"/>
                </a:rPr>
                <a:t>DESIGN</a:t>
              </a:r>
              <a:r>
                <a:rPr lang="en-US" sz="875" b="1" spc="131" baseline="0" dirty="0">
                  <a:solidFill>
                    <a:schemeClr val="bg1"/>
                  </a:solidFill>
                  <a:latin typeface="Trebuchet MS" pitchFamily="34" charset="0"/>
                </a:rPr>
                <a:t> </a:t>
              </a:r>
              <a:r>
                <a:rPr lang="en-US" sz="875" b="1" spc="131" dirty="0">
                  <a:solidFill>
                    <a:schemeClr val="bg1"/>
                  </a:solidFill>
                  <a:latin typeface="Trebuchet MS" pitchFamily="34" charset="0"/>
                </a:rPr>
                <a:t>GUIDE</a:t>
              </a:r>
            </a:p>
            <a:p>
              <a:pPr algn="ctr"/>
              <a:endParaRPr lang="en-US" sz="613" b="1" dirty="0">
                <a:latin typeface="Trebuchet MS" pitchFamily="34" charset="0"/>
              </a:endParaRPr>
            </a:p>
            <a:p>
              <a:pPr defTabSz="823929"/>
              <a:r>
                <a:rPr lang="en-US" sz="613" i="0" dirty="0">
                  <a:latin typeface="Trebuchet MS" pitchFamily="34" charset="0"/>
                </a:rPr>
                <a:t>This PowerPoint</a:t>
              </a:r>
              <a:r>
                <a:rPr lang="en-US" sz="613" i="0" baseline="0" dirty="0">
                  <a:latin typeface="Trebuchet MS" pitchFamily="34" charset="0"/>
                </a:rPr>
                <a:t> </a:t>
              </a:r>
              <a:r>
                <a:rPr lang="en-US" sz="613" i="0" dirty="0">
                  <a:latin typeface="Trebuchet MS" pitchFamily="34" charset="0"/>
                </a:rPr>
                <a:t>2007 template produces</a:t>
              </a:r>
              <a:r>
                <a:rPr lang="en-US" sz="613" i="0" baseline="0" dirty="0">
                  <a:latin typeface="Trebuchet MS" pitchFamily="34" charset="0"/>
                </a:rPr>
                <a:t> </a:t>
              </a:r>
              <a:r>
                <a:rPr lang="en-US" sz="613" i="0" dirty="0">
                  <a:latin typeface="Trebuchet MS" pitchFamily="34" charset="0"/>
                </a:rPr>
                <a:t>a 36”x48” presentation poster. </a:t>
              </a:r>
              <a:r>
                <a:rPr lang="en-US" sz="613" dirty="0">
                  <a:latin typeface="Trebuchet MS" pitchFamily="34" charset="0"/>
                </a:rPr>
                <a:t>You</a:t>
              </a:r>
              <a:r>
                <a:rPr lang="en-US" sz="613" baseline="0" dirty="0">
                  <a:latin typeface="Trebuchet MS" pitchFamily="34" charset="0"/>
                </a:rPr>
                <a:t> can u</a:t>
              </a:r>
              <a:r>
                <a:rPr lang="en-US" sz="613" dirty="0">
                  <a:latin typeface="Trebuchet MS" pitchFamily="34" charset="0"/>
                </a:rPr>
                <a:t>se</a:t>
              </a:r>
              <a:r>
                <a:rPr lang="en-US" sz="613" baseline="0" dirty="0">
                  <a:latin typeface="Trebuchet MS" pitchFamily="34" charset="0"/>
                </a:rPr>
                <a:t> it to create your research poster and </a:t>
              </a:r>
              <a:r>
                <a:rPr lang="en-US" sz="613" dirty="0">
                  <a:latin typeface="Trebuchet MS" pitchFamily="34" charset="0"/>
                </a:rPr>
                <a:t>save valuable time placing titles, subtitles,</a:t>
              </a:r>
              <a:r>
                <a:rPr lang="en-US" sz="613" baseline="0" dirty="0">
                  <a:latin typeface="Trebuchet MS" pitchFamily="34" charset="0"/>
                </a:rPr>
                <a:t> text, and graphics</a:t>
              </a:r>
              <a:r>
                <a:rPr lang="en-US" sz="613" dirty="0">
                  <a:latin typeface="Trebuchet MS" pitchFamily="34" charset="0"/>
                </a:rPr>
                <a:t>. </a:t>
              </a:r>
            </a:p>
            <a:p>
              <a:pPr defTabSz="823929"/>
              <a:endParaRPr lang="en-US" sz="613" dirty="0">
                <a:latin typeface="Trebuchet MS" pitchFamily="34" charset="0"/>
              </a:endParaRPr>
            </a:p>
            <a:p>
              <a:pPr defTabSz="960369"/>
              <a:r>
                <a:rPr lang="en-US" sz="613" dirty="0">
                  <a:latin typeface="Trebuchet MS" pitchFamily="34" charset="0"/>
                </a:rPr>
                <a:t>We provide a series of online tutorials that will guide you through the poster design process and answer your poster production questions. To view our template tutorials, go online to </a:t>
              </a:r>
              <a:r>
                <a:rPr lang="en-US" sz="613" b="1" dirty="0">
                  <a:solidFill>
                    <a:srgbClr val="FFC000"/>
                  </a:solidFill>
                  <a:latin typeface="Trebuchet MS" pitchFamily="34" charset="0"/>
                </a:rPr>
                <a:t>PosterPresentations.com</a:t>
              </a:r>
              <a:r>
                <a:rPr lang="en-US" sz="613" b="1" dirty="0">
                  <a:solidFill>
                    <a:schemeClr val="bg1"/>
                  </a:solidFill>
                  <a:latin typeface="Trebuchet MS" pitchFamily="34" charset="0"/>
                </a:rPr>
                <a:t> </a:t>
              </a:r>
              <a:r>
                <a:rPr lang="en-US" sz="613" dirty="0">
                  <a:solidFill>
                    <a:schemeClr val="bg1"/>
                  </a:solidFill>
                  <a:latin typeface="Trebuchet MS" pitchFamily="34" charset="0"/>
                </a:rPr>
                <a:t>and click on HELP DESK.</a:t>
              </a:r>
            </a:p>
            <a:p>
              <a:pPr defTabSz="960369"/>
              <a:endParaRPr lang="en-US" sz="613" dirty="0">
                <a:latin typeface="Trebuchet MS" pitchFamily="34" charset="0"/>
              </a:endParaRPr>
            </a:p>
            <a:p>
              <a:pPr defTabSz="960369"/>
              <a:r>
                <a:rPr lang="en-US" sz="613" dirty="0">
                  <a:solidFill>
                    <a:schemeClr val="bg1"/>
                  </a:solidFill>
                  <a:latin typeface="Trebuchet MS" pitchFamily="34" charset="0"/>
                </a:rPr>
                <a:t>When</a:t>
              </a:r>
              <a:r>
                <a:rPr lang="en-US" sz="613" baseline="0" dirty="0">
                  <a:solidFill>
                    <a:schemeClr val="bg1"/>
                  </a:solidFill>
                  <a:latin typeface="Trebuchet MS" pitchFamily="34" charset="0"/>
                </a:rPr>
                <a:t> you are ready to print your poster</a:t>
              </a:r>
              <a:r>
                <a:rPr lang="en-US" sz="613" dirty="0">
                  <a:solidFill>
                    <a:schemeClr val="bg1"/>
                  </a:solidFill>
                  <a:latin typeface="Trebuchet MS" pitchFamily="34" charset="0"/>
                </a:rPr>
                <a:t>,</a:t>
              </a:r>
              <a:r>
                <a:rPr lang="en-US" sz="613" baseline="0" dirty="0">
                  <a:solidFill>
                    <a:schemeClr val="bg1"/>
                  </a:solidFill>
                  <a:latin typeface="Trebuchet MS" pitchFamily="34" charset="0"/>
                </a:rPr>
                <a:t> go online to </a:t>
              </a:r>
              <a:r>
                <a:rPr lang="en-US" sz="613" b="0" dirty="0">
                  <a:solidFill>
                    <a:schemeClr val="bg1"/>
                  </a:solidFill>
                  <a:latin typeface="Trebuchet MS" pitchFamily="34" charset="0"/>
                </a:rPr>
                <a:t>PosterPresentations.com</a:t>
              </a:r>
              <a:br>
                <a:rPr lang="en-US" sz="613" dirty="0">
                  <a:solidFill>
                    <a:schemeClr val="bg1"/>
                  </a:solidFill>
                  <a:latin typeface="Trebuchet MS" pitchFamily="34" charset="0"/>
                </a:rPr>
              </a:br>
              <a:endParaRPr lang="en-US" sz="613" dirty="0">
                <a:solidFill>
                  <a:schemeClr val="bg1"/>
                </a:solidFill>
                <a:latin typeface="Trebuchet MS" pitchFamily="34" charset="0"/>
              </a:endParaRPr>
            </a:p>
            <a:p>
              <a:pPr algn="l" defTabSz="823929"/>
              <a:r>
                <a:rPr lang="en-US" sz="613" b="0" dirty="0">
                  <a:solidFill>
                    <a:schemeClr val="bg1"/>
                  </a:solidFill>
                  <a:latin typeface="Trebuchet MS" pitchFamily="34" charset="0"/>
                </a:rPr>
                <a:t>Need</a:t>
              </a:r>
              <a:r>
                <a:rPr lang="en-US" sz="613" b="0" baseline="0" dirty="0">
                  <a:solidFill>
                    <a:schemeClr val="bg1"/>
                  </a:solidFill>
                  <a:latin typeface="Trebuchet MS" pitchFamily="34" charset="0"/>
                </a:rPr>
                <a:t> assistance? Call us at </a:t>
              </a:r>
              <a:r>
                <a:rPr lang="en-US" sz="613" b="0" dirty="0">
                  <a:solidFill>
                    <a:srgbClr val="FFC000"/>
                  </a:solidFill>
                  <a:latin typeface="Trebuchet MS" pitchFamily="34" charset="0"/>
                </a:rPr>
                <a:t>1.510.649.3001</a:t>
              </a:r>
            </a:p>
            <a:p>
              <a:pPr algn="l" defTabSz="823929"/>
              <a:endParaRPr lang="en-US" sz="788" b="1" dirty="0">
                <a:solidFill>
                  <a:srgbClr val="FFFF00"/>
                </a:solidFill>
                <a:latin typeface="Trebuchet MS" pitchFamily="34" charset="0"/>
              </a:endParaRPr>
            </a:p>
            <a:p>
              <a:pPr algn="ctr"/>
              <a:endParaRPr lang="en-US" sz="525" b="1" dirty="0">
                <a:solidFill>
                  <a:schemeClr val="bg1"/>
                </a:solidFill>
                <a:latin typeface="Trebuchet MS" pitchFamily="34" charset="0"/>
              </a:endParaRPr>
            </a:p>
            <a:p>
              <a:pPr algn="ctr"/>
              <a:r>
                <a:rPr lang="en-US" sz="875" b="1" spc="131" dirty="0">
                  <a:solidFill>
                    <a:schemeClr val="bg1"/>
                  </a:solidFill>
                  <a:latin typeface="Trebuchet MS" pitchFamily="34" charset="0"/>
                </a:rPr>
                <a:t>QUICK START</a:t>
              </a:r>
            </a:p>
            <a:p>
              <a:pPr algn="ctr"/>
              <a:endParaRPr lang="en-US" sz="700" b="1" baseline="0" dirty="0">
                <a:solidFill>
                  <a:schemeClr val="bg1"/>
                </a:solidFill>
                <a:latin typeface="Trebuchet MS" pitchFamily="34" charset="0"/>
              </a:endParaRPr>
            </a:p>
            <a:p>
              <a:pPr algn="ctr"/>
              <a:r>
                <a:rPr lang="en-US" sz="700" b="1" baseline="0" dirty="0">
                  <a:solidFill>
                    <a:srgbClr val="FFC000"/>
                  </a:solidFill>
                  <a:latin typeface="Trebuchet MS" pitchFamily="34" charset="0"/>
                </a:rPr>
                <a:t>Zoom in and out</a:t>
              </a:r>
            </a:p>
            <a:p>
              <a:pPr marL="414039" indent="-414039" algn="l" defTabSz="186179"/>
              <a:r>
                <a:rPr lang="en-US" sz="525" b="0" baseline="0" dirty="0">
                  <a:solidFill>
                    <a:schemeClr val="bg1"/>
                  </a:solidFill>
                  <a:latin typeface="Trebuchet MS" pitchFamily="34" charset="0"/>
                </a:rPr>
                <a:t>	</a:t>
              </a:r>
              <a:r>
                <a:rPr lang="en-US" sz="525" b="0" baseline="0" dirty="0">
                  <a:solidFill>
                    <a:schemeClr val="bg1">
                      <a:lumMod val="75000"/>
                    </a:schemeClr>
                  </a:solidFill>
                  <a:latin typeface="Trebuchet MS" pitchFamily="34" charset="0"/>
                </a:rPr>
                <a:t>As you work on your poster zoom in and out to the level that is more comfortable to you. </a:t>
              </a:r>
            </a:p>
            <a:p>
              <a:pPr marL="414039" indent="-414039" algn="l" defTabSz="186179"/>
              <a:r>
                <a:rPr lang="en-US" sz="525" b="1" baseline="0" dirty="0">
                  <a:solidFill>
                    <a:schemeClr val="bg1">
                      <a:lumMod val="75000"/>
                    </a:schemeClr>
                  </a:solidFill>
                  <a:latin typeface="Trebuchet MS" pitchFamily="34" charset="0"/>
                </a:rPr>
                <a:t>	</a:t>
              </a:r>
              <a:r>
                <a:rPr lang="en-US" sz="525" b="0" baseline="0" dirty="0">
                  <a:solidFill>
                    <a:schemeClr val="bg1">
                      <a:lumMod val="75000"/>
                    </a:schemeClr>
                  </a:solidFill>
                  <a:latin typeface="Trebuchet MS" pitchFamily="34" charset="0"/>
                </a:rPr>
                <a:t>Go to VIEW &gt; ZOOM.</a:t>
              </a:r>
            </a:p>
            <a:p>
              <a:pPr algn="l"/>
              <a:endParaRPr lang="en-US" sz="613" b="0" baseline="0" dirty="0">
                <a:solidFill>
                  <a:schemeClr val="bg1"/>
                </a:solidFill>
                <a:latin typeface="Trebuchet MS" pitchFamily="34" charset="0"/>
              </a:endParaRPr>
            </a:p>
            <a:p>
              <a:pPr algn="ctr"/>
              <a:r>
                <a:rPr lang="en-US" sz="700" b="1" baseline="0" dirty="0">
                  <a:solidFill>
                    <a:srgbClr val="FFC000"/>
                  </a:solidFill>
                  <a:latin typeface="Trebuchet MS" pitchFamily="34" charset="0"/>
                </a:rPr>
                <a:t>Title, Authors, and Affiliations</a:t>
              </a:r>
            </a:p>
            <a:p>
              <a:pPr algn="l"/>
              <a:r>
                <a:rPr lang="en-US" sz="525" b="0" baseline="0" dirty="0">
                  <a:solidFill>
                    <a:schemeClr val="bg1">
                      <a:lumMod val="75000"/>
                    </a:schemeClr>
                  </a:solidFill>
                  <a:latin typeface="Trebuchet MS" pitchFamily="34" charset="0"/>
                </a:rPr>
                <a:t>Start designing your poster by adding the title, the names of the authors, and the affiliated institutions. </a:t>
              </a:r>
              <a:r>
                <a:rPr lang="en-US" sz="525"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525" b="0" spc="0" baseline="0" dirty="0">
                <a:solidFill>
                  <a:schemeClr val="bg1">
                    <a:lumMod val="75000"/>
                  </a:schemeClr>
                </a:solidFill>
                <a:latin typeface="Trebuchet MS" pitchFamily="34" charset="0"/>
              </a:endParaRPr>
            </a:p>
            <a:p>
              <a:pPr algn="l"/>
              <a:r>
                <a:rPr lang="en-US" sz="525" b="1" spc="66" baseline="0" dirty="0">
                  <a:solidFill>
                    <a:srgbClr val="FFC000"/>
                  </a:solidFill>
                  <a:latin typeface="Trebuchet MS" pitchFamily="34" charset="0"/>
                </a:rPr>
                <a:t>TIP</a:t>
              </a:r>
              <a:r>
                <a:rPr lang="en-US" sz="525" b="1" baseline="0" dirty="0">
                  <a:solidFill>
                    <a:srgbClr val="FFC000"/>
                  </a:solidFill>
                  <a:latin typeface="Trebuchet MS" pitchFamily="34" charset="0"/>
                </a:rPr>
                <a:t>: </a:t>
              </a:r>
              <a:r>
                <a:rPr lang="en-US" sz="525" b="0" baseline="0" dirty="0">
                  <a:solidFill>
                    <a:schemeClr val="bg1">
                      <a:lumMod val="75000"/>
                    </a:schemeClr>
                  </a:solidFill>
                  <a:latin typeface="Trebuchet MS" pitchFamily="34" charset="0"/>
                </a:rPr>
                <a:t>The font size of your title should be bigger than your name(s) and institution name(s).</a:t>
              </a:r>
            </a:p>
            <a:p>
              <a:pPr algn="l"/>
              <a:br>
                <a:rPr lang="en-US" sz="613" b="1" baseline="0" dirty="0">
                  <a:solidFill>
                    <a:schemeClr val="bg1"/>
                  </a:solidFill>
                  <a:latin typeface="Trebuchet MS" pitchFamily="34" charset="0"/>
                </a:rPr>
              </a:br>
              <a:endParaRPr lang="en-US" sz="613" b="1" dirty="0">
                <a:solidFill>
                  <a:schemeClr val="bg1"/>
                </a:solidFill>
                <a:latin typeface="Trebuchet MS" pitchFamily="34" charset="0"/>
              </a:endParaRPr>
            </a:p>
            <a:p>
              <a:pPr algn="ctr"/>
              <a:endParaRPr lang="en-US" sz="613" b="1" dirty="0">
                <a:solidFill>
                  <a:srgbClr val="FFC000"/>
                </a:solidFill>
                <a:latin typeface="Trebuchet MS" pitchFamily="34" charset="0"/>
              </a:endParaRPr>
            </a:p>
            <a:p>
              <a:pPr algn="ctr"/>
              <a:endParaRPr lang="en-US" sz="613" b="1" dirty="0">
                <a:solidFill>
                  <a:srgbClr val="FFC000"/>
                </a:solidFill>
                <a:latin typeface="Trebuchet MS" pitchFamily="34" charset="0"/>
              </a:endParaRPr>
            </a:p>
            <a:p>
              <a:pPr algn="ctr"/>
              <a:r>
                <a:rPr lang="en-US" sz="700" b="1" dirty="0">
                  <a:solidFill>
                    <a:srgbClr val="FFC000"/>
                  </a:solidFill>
                  <a:latin typeface="Trebuchet MS" pitchFamily="34" charset="0"/>
                </a:rPr>
                <a:t>Adding Logos</a:t>
              </a:r>
              <a:r>
                <a:rPr lang="en-US" sz="700" b="1" baseline="0" dirty="0">
                  <a:solidFill>
                    <a:srgbClr val="FFC000"/>
                  </a:solidFill>
                  <a:latin typeface="Trebuchet MS" pitchFamily="34" charset="0"/>
                </a:rPr>
                <a:t> / Seals</a:t>
              </a:r>
            </a:p>
            <a:p>
              <a:pPr algn="l"/>
              <a:r>
                <a:rPr lang="en-US" sz="525"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525" b="0" spc="66" baseline="0" dirty="0">
                <a:solidFill>
                  <a:schemeClr val="bg1">
                    <a:lumMod val="75000"/>
                  </a:schemeClr>
                </a:solidFill>
                <a:latin typeface="Trebuchet MS" pitchFamily="34" charset="0"/>
              </a:endParaRPr>
            </a:p>
            <a:p>
              <a:pPr algn="l"/>
              <a:r>
                <a:rPr lang="en-US" sz="525" b="1" spc="66" baseline="0" dirty="0">
                  <a:solidFill>
                    <a:srgbClr val="FFC000"/>
                  </a:solidFill>
                  <a:latin typeface="Trebuchet MS" pitchFamily="34" charset="0"/>
                </a:rPr>
                <a:t>TIP:</a:t>
              </a:r>
              <a:r>
                <a:rPr lang="en-US" sz="525" b="1" spc="0" baseline="0" dirty="0">
                  <a:solidFill>
                    <a:srgbClr val="FFC000"/>
                  </a:solidFill>
                  <a:latin typeface="Trebuchet MS" pitchFamily="34" charset="0"/>
                </a:rPr>
                <a:t> </a:t>
              </a:r>
              <a:r>
                <a:rPr lang="en-US" sz="525" b="0" baseline="0" dirty="0">
                  <a:solidFill>
                    <a:schemeClr val="bg1">
                      <a:lumMod val="75000"/>
                    </a:schemeClr>
                  </a:solidFill>
                  <a:latin typeface="Trebuchet MS" pitchFamily="34" charset="0"/>
                </a:rPr>
                <a:t>See if your school’s logo is available on our free poster templates page.</a:t>
              </a:r>
            </a:p>
            <a:p>
              <a:pPr algn="l"/>
              <a:endParaRPr lang="en-US" sz="525" b="0" baseline="0" dirty="0">
                <a:latin typeface="Trebuchet MS" pitchFamily="34" charset="0"/>
              </a:endParaRPr>
            </a:p>
            <a:p>
              <a:pPr algn="ctr"/>
              <a:r>
                <a:rPr lang="en-US" sz="700" b="1" baseline="0" dirty="0">
                  <a:solidFill>
                    <a:srgbClr val="FFC000"/>
                  </a:solidFill>
                  <a:latin typeface="Trebuchet MS" pitchFamily="34" charset="0"/>
                </a:rPr>
                <a:t>Photographs / Graphics</a:t>
              </a:r>
            </a:p>
            <a:p>
              <a:pPr algn="l" defTabSz="213966"/>
              <a:r>
                <a:rPr lang="en-US" sz="525"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525" b="0" spc="0" baseline="0" dirty="0">
                  <a:solidFill>
                    <a:schemeClr val="bg1">
                      <a:lumMod val="75000"/>
                    </a:schemeClr>
                  </a:solidFill>
                  <a:latin typeface="Trebuchet MS" pitchFamily="34" charset="0"/>
                </a:rPr>
                <a:t>disproportionally.</a:t>
              </a:r>
            </a:p>
            <a:p>
              <a:pPr algn="l" defTabSz="213966"/>
              <a:endParaRPr lang="en-US" sz="525" b="0" baseline="0" dirty="0">
                <a:latin typeface="Trebuchet MS" pitchFamily="34" charset="0"/>
              </a:endParaRPr>
            </a:p>
            <a:p>
              <a:pPr algn="ctr"/>
              <a:endParaRPr lang="en-US" sz="613" b="1" baseline="0" dirty="0">
                <a:solidFill>
                  <a:srgbClr val="FFC000"/>
                </a:solidFill>
                <a:latin typeface="Trebuchet MS" pitchFamily="34" charset="0"/>
              </a:endParaRPr>
            </a:p>
            <a:p>
              <a:pPr algn="ctr"/>
              <a:endParaRPr lang="en-US" sz="613" b="1" baseline="0" dirty="0">
                <a:solidFill>
                  <a:srgbClr val="FFC000"/>
                </a:solidFill>
                <a:latin typeface="Trebuchet MS" pitchFamily="34" charset="0"/>
              </a:endParaRPr>
            </a:p>
            <a:p>
              <a:pPr algn="ctr"/>
              <a:endParaRPr lang="en-US" sz="613" b="1" baseline="0" dirty="0">
                <a:solidFill>
                  <a:srgbClr val="FFC000"/>
                </a:solidFill>
                <a:latin typeface="Trebuchet MS" pitchFamily="34" charset="0"/>
              </a:endParaRPr>
            </a:p>
            <a:p>
              <a:pPr algn="ctr"/>
              <a:endParaRPr lang="en-US" sz="613" b="1" baseline="0" dirty="0">
                <a:solidFill>
                  <a:srgbClr val="FFC000"/>
                </a:solidFill>
                <a:latin typeface="Trebuchet MS" pitchFamily="34" charset="0"/>
              </a:endParaRPr>
            </a:p>
            <a:p>
              <a:pPr algn="ctr"/>
              <a:endParaRPr lang="en-US" sz="613" b="1" baseline="0" dirty="0">
                <a:solidFill>
                  <a:srgbClr val="FFC000"/>
                </a:solidFill>
                <a:latin typeface="Trebuchet MS" pitchFamily="34" charset="0"/>
              </a:endParaRPr>
            </a:p>
            <a:p>
              <a:pPr algn="ctr"/>
              <a:endParaRPr lang="en-US" sz="613" b="1" baseline="0" dirty="0">
                <a:solidFill>
                  <a:srgbClr val="FFC000"/>
                </a:solidFill>
                <a:latin typeface="Trebuchet MS" pitchFamily="34" charset="0"/>
              </a:endParaRPr>
            </a:p>
            <a:p>
              <a:pPr algn="ctr"/>
              <a:r>
                <a:rPr lang="en-US" sz="700" b="1" baseline="0" dirty="0">
                  <a:solidFill>
                    <a:srgbClr val="FFC000"/>
                  </a:solidFill>
                  <a:latin typeface="Trebuchet MS" pitchFamily="34" charset="0"/>
                </a:rPr>
                <a:t>Image Quality Check</a:t>
              </a:r>
            </a:p>
            <a:p>
              <a:pPr lvl="0" algn="l" defTabSz="213966"/>
              <a:r>
                <a:rPr lang="en-US" sz="525" b="0" baseline="0" dirty="0">
                  <a:solidFill>
                    <a:schemeClr val="bg1">
                      <a:lumMod val="75000"/>
                    </a:schemeClr>
                  </a:solidFill>
                  <a:latin typeface="Trebuchet MS" pitchFamily="34" charset="0"/>
                </a:rPr>
                <a:t>Zoom in and look at your images at 100% magnification. If they look good they will print well. </a:t>
              </a:r>
              <a:endParaRPr lang="en-US" sz="613" b="0" dirty="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0" cstate="print"/>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1" cstate="print"/>
            <a:stretch>
              <a:fillRect/>
            </a:stretch>
          </p:blipFill>
          <p:spPr>
            <a:xfrm>
              <a:off x="-10732765" y="15696927"/>
              <a:ext cx="9986808" cy="1053596"/>
            </a:xfrm>
            <a:prstGeom prst="rect">
              <a:avLst/>
            </a:prstGeom>
          </p:spPr>
        </p:pic>
        <p:grpSp>
          <p:nvGrpSpPr>
            <p:cNvPr id="59" name="Group 58"/>
            <p:cNvGrpSpPr/>
            <p:nvPr userDrawn="1"/>
          </p:nvGrpSpPr>
          <p:grpSpPr>
            <a:xfrm>
              <a:off x="-9744993" y="23540960"/>
              <a:ext cx="7531182" cy="5396066"/>
              <a:chOff x="-4470427" y="11016658"/>
              <a:chExt cx="3470785" cy="2479182"/>
            </a:xfrm>
          </p:grpSpPr>
          <p:grpSp>
            <p:nvGrpSpPr>
              <p:cNvPr id="65" name="Group 64"/>
              <p:cNvGrpSpPr/>
              <p:nvPr userDrawn="1"/>
            </p:nvGrpSpPr>
            <p:grpSpPr>
              <a:xfrm>
                <a:off x="-2783495" y="11060891"/>
                <a:ext cx="624431" cy="1071304"/>
                <a:chOff x="-3958697" y="11117435"/>
                <a:chExt cx="779338" cy="1535171"/>
              </a:xfrm>
            </p:grpSpPr>
            <p:pic>
              <p:nvPicPr>
                <p:cNvPr id="71" name="Picture 70"/>
                <p:cNvPicPr>
                  <a:picLocks noChangeAspect="1"/>
                </p:cNvPicPr>
                <p:nvPr userDrawn="1"/>
              </p:nvPicPr>
              <p:blipFill>
                <a:blip r:embed="rId12" cstate="print"/>
                <a:stretch>
                  <a:fillRect/>
                </a:stretch>
              </p:blipFill>
              <p:spPr>
                <a:xfrm>
                  <a:off x="-3948160" y="11117435"/>
                  <a:ext cx="768801" cy="1090857"/>
                </a:xfrm>
                <a:prstGeom prst="rect">
                  <a:avLst/>
                </a:prstGeom>
              </p:spPr>
            </p:pic>
            <p:sp>
              <p:nvSpPr>
                <p:cNvPr id="72" name="TextBox 71"/>
                <p:cNvSpPr txBox="1"/>
                <p:nvPr userDrawn="1"/>
              </p:nvSpPr>
              <p:spPr>
                <a:xfrm>
                  <a:off x="-3958697" y="12114179"/>
                  <a:ext cx="779336" cy="538427"/>
                </a:xfrm>
                <a:prstGeom prst="rect">
                  <a:avLst/>
                </a:prstGeom>
                <a:solidFill>
                  <a:schemeClr val="accent1"/>
                </a:solidFill>
                <a:ln>
                  <a:noFill/>
                </a:ln>
              </p:spPr>
              <p:txBody>
                <a:bodyPr wrap="square" lIns="91440" tIns="91440" rIns="91440" bIns="91440" rtlCol="0">
                  <a:spAutoFit/>
                </a:bodyPr>
                <a:lstStyle/>
                <a:p>
                  <a:pPr algn="ctr"/>
                  <a:r>
                    <a:rPr lang="en-US" sz="350" b="1" dirty="0">
                      <a:solidFill>
                        <a:schemeClr val="tx1"/>
                      </a:solidFill>
                    </a:rPr>
                    <a:t>ORIGINAL</a:t>
                  </a:r>
                </a:p>
              </p:txBody>
            </p:sp>
          </p:grpSp>
          <p:grpSp>
            <p:nvGrpSpPr>
              <p:cNvPr id="66" name="Group 65"/>
              <p:cNvGrpSpPr/>
              <p:nvPr userDrawn="1"/>
            </p:nvGrpSpPr>
            <p:grpSpPr>
              <a:xfrm>
                <a:off x="-2033159" y="11060903"/>
                <a:ext cx="1033517" cy="1667832"/>
                <a:chOff x="-2921738" y="11200127"/>
                <a:chExt cx="1420279" cy="2291962"/>
              </a:xfrm>
            </p:grpSpPr>
            <p:pic>
              <p:nvPicPr>
                <p:cNvPr id="69" name="Picture 68"/>
                <p:cNvPicPr>
                  <a:picLocks noChangeAspect="1"/>
                </p:cNvPicPr>
                <p:nvPr userDrawn="1"/>
              </p:nvPicPr>
              <p:blipFill>
                <a:blip r:embed="rId13" cstate="print"/>
                <a:stretch>
                  <a:fillRect/>
                </a:stretch>
              </p:blipFill>
              <p:spPr>
                <a:xfrm>
                  <a:off x="-2921738" y="11200127"/>
                  <a:ext cx="1420279" cy="1029694"/>
                </a:xfrm>
                <a:prstGeom prst="rect">
                  <a:avLst/>
                </a:prstGeom>
              </p:spPr>
            </p:pic>
            <p:sp>
              <p:nvSpPr>
                <p:cNvPr id="70" name="TextBox 69"/>
                <p:cNvSpPr txBox="1"/>
                <p:nvPr userDrawn="1"/>
              </p:nvSpPr>
              <p:spPr>
                <a:xfrm>
                  <a:off x="-2918991" y="12175420"/>
                  <a:ext cx="1417532" cy="1316669"/>
                </a:xfrm>
                <a:prstGeom prst="rect">
                  <a:avLst/>
                </a:prstGeom>
                <a:solidFill>
                  <a:srgbClr val="FF0000"/>
                </a:solidFill>
              </p:spPr>
              <p:txBody>
                <a:bodyPr wrap="square" lIns="457200" tIns="91440" rIns="457200" bIns="91440" rtlCol="0">
                  <a:spAutoFit/>
                </a:bodyPr>
                <a:lstStyle/>
                <a:p>
                  <a:pPr algn="ctr"/>
                  <a:r>
                    <a:rPr lang="en-US" sz="306" b="1" dirty="0">
                      <a:solidFill>
                        <a:schemeClr val="bg1"/>
                      </a:solidFill>
                    </a:rPr>
                    <a:t>DISTORTED</a:t>
                  </a:r>
                  <a:endParaRPr lang="en-US" sz="153" b="1" dirty="0">
                    <a:solidFill>
                      <a:schemeClr val="bg1"/>
                    </a:solidFill>
                  </a:endParaRPr>
                </a:p>
              </p:txBody>
            </p:sp>
          </p:grpSp>
          <p:pic>
            <p:nvPicPr>
              <p:cNvPr id="67" name="Picture 66"/>
              <p:cNvPicPr>
                <a:picLocks noChangeAspect="1"/>
              </p:cNvPicPr>
              <p:nvPr userDrawn="1"/>
            </p:nvPicPr>
            <p:blipFill>
              <a:blip r:embed="rId14" cstate="print"/>
              <a:stretch>
                <a:fillRect/>
              </a:stretch>
            </p:blipFill>
            <p:spPr>
              <a:xfrm>
                <a:off x="-4470427" y="11016658"/>
                <a:ext cx="1098742" cy="847761"/>
              </a:xfrm>
              <a:prstGeom prst="rect">
                <a:avLst/>
              </a:prstGeom>
            </p:spPr>
          </p:pic>
          <p:sp>
            <p:nvSpPr>
              <p:cNvPr id="68" name="TextBox 67"/>
              <p:cNvSpPr txBox="1"/>
              <p:nvPr userDrawn="1"/>
            </p:nvSpPr>
            <p:spPr>
              <a:xfrm>
                <a:off x="-4440600" y="11665646"/>
                <a:ext cx="1035685" cy="1830194"/>
              </a:xfrm>
              <a:prstGeom prst="rect">
                <a:avLst/>
              </a:prstGeom>
              <a:noFill/>
            </p:spPr>
            <p:txBody>
              <a:bodyPr wrap="square" lIns="457200" tIns="457200" rIns="457200" bIns="0" rtlCol="0">
                <a:spAutoFit/>
              </a:bodyPr>
              <a:lstStyle/>
              <a:p>
                <a:pPr algn="ctr"/>
                <a:r>
                  <a:rPr lang="en-US" sz="350" dirty="0">
                    <a:solidFill>
                      <a:schemeClr val="bg1"/>
                    </a:solidFill>
                  </a:rPr>
                  <a:t>Corner</a:t>
                </a:r>
                <a:r>
                  <a:rPr lang="en-US" sz="350" baseline="0" dirty="0">
                    <a:solidFill>
                      <a:schemeClr val="bg1"/>
                    </a:solidFill>
                  </a:rPr>
                  <a:t> handles</a:t>
                </a:r>
                <a:endParaRPr lang="en-US" sz="350" dirty="0">
                  <a:solidFill>
                    <a:schemeClr val="bg1"/>
                  </a:solidFill>
                </a:endParaRPr>
              </a:p>
            </p:txBody>
          </p:sp>
        </p:grpSp>
        <p:grpSp>
          <p:nvGrpSpPr>
            <p:cNvPr id="60" name="Group 59"/>
            <p:cNvGrpSpPr/>
            <p:nvPr userDrawn="1"/>
          </p:nvGrpSpPr>
          <p:grpSpPr>
            <a:xfrm>
              <a:off x="-10480139" y="27751422"/>
              <a:ext cx="9485691" cy="2453251"/>
              <a:chOff x="-4792484" y="12734142"/>
              <a:chExt cx="4371530"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name="Image" r:id="rId15" imgW="1828571" imgH="1117460" progId="">
                      <p:embed/>
                    </p:oleObj>
                  </mc:Choice>
                  <mc:Fallback>
                    <p:oleObj name="Image" r:id="rId15" imgW="1828571" imgH="1117460" progId="">
                      <p:embed/>
                      <p:pic>
                        <p:nvPicPr>
                          <p:cNvPr id="61" name="Object 6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33347" y="12734142"/>
                            <a:ext cx="1828800" cy="111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name="Image" r:id="rId17" imgW="1828571" imgH="1117460" progId="">
                      <p:embed/>
                    </p:oleObj>
                  </mc:Choice>
                  <mc:Fallback>
                    <p:oleObj name="Image" r:id="rId17" imgW="1828571" imgH="1117460" progId="">
                      <p:embed/>
                      <p:pic>
                        <p:nvPicPr>
                          <p:cNvPr id="62" name="Object 6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456641" y="12737835"/>
                            <a:ext cx="1828800" cy="111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3" name="TextBox 62"/>
              <p:cNvSpPr txBox="1"/>
              <p:nvPr userDrawn="1"/>
            </p:nvSpPr>
            <p:spPr>
              <a:xfrm rot="16200000">
                <a:off x="-5235785" y="13177446"/>
                <a:ext cx="1117600" cy="230997"/>
              </a:xfrm>
              <a:prstGeom prst="rect">
                <a:avLst/>
              </a:prstGeom>
              <a:noFill/>
            </p:spPr>
            <p:txBody>
              <a:bodyPr wrap="square" lIns="91440" tIns="91440" rIns="91440" bIns="0" rtlCol="0">
                <a:spAutoFit/>
              </a:bodyPr>
              <a:lstStyle/>
              <a:p>
                <a:pPr algn="ctr"/>
                <a:r>
                  <a:rPr lang="en-US" sz="350" dirty="0">
                    <a:solidFill>
                      <a:srgbClr val="92D050"/>
                    </a:solidFill>
                  </a:rPr>
                  <a:t>Good</a:t>
                </a:r>
                <a:r>
                  <a:rPr lang="en-US" sz="350" baseline="0" dirty="0">
                    <a:solidFill>
                      <a:srgbClr val="92D050"/>
                    </a:solidFill>
                  </a:rPr>
                  <a:t> </a:t>
                </a:r>
                <a:r>
                  <a:rPr lang="en-US" sz="350" baseline="0" dirty="0">
                    <a:solidFill>
                      <a:schemeClr val="bg1"/>
                    </a:solidFill>
                  </a:rPr>
                  <a:t>printing quality</a:t>
                </a:r>
                <a:endParaRPr lang="en-US" sz="350" dirty="0">
                  <a:solidFill>
                    <a:schemeClr val="bg1"/>
                  </a:solidFill>
                </a:endParaRPr>
              </a:p>
            </p:txBody>
          </p:sp>
          <p:sp>
            <p:nvSpPr>
              <p:cNvPr id="64" name="TextBox 63"/>
              <p:cNvSpPr txBox="1"/>
              <p:nvPr userDrawn="1"/>
            </p:nvSpPr>
            <p:spPr>
              <a:xfrm rot="16200000">
                <a:off x="-1095253" y="13186970"/>
                <a:ext cx="1117602" cy="230997"/>
              </a:xfrm>
              <a:prstGeom prst="rect">
                <a:avLst/>
              </a:prstGeom>
              <a:noFill/>
            </p:spPr>
            <p:txBody>
              <a:bodyPr wrap="square" lIns="91440" tIns="91440" rIns="91440" bIns="0" rtlCol="0">
                <a:spAutoFit/>
              </a:bodyPr>
              <a:lstStyle/>
              <a:p>
                <a:pPr algn="ctr"/>
                <a:r>
                  <a:rPr lang="en-US" sz="350" dirty="0">
                    <a:solidFill>
                      <a:srgbClr val="FF0000"/>
                    </a:solidFill>
                  </a:rPr>
                  <a:t>Bad </a:t>
                </a:r>
                <a:r>
                  <a:rPr lang="en-US" sz="350" dirty="0">
                    <a:solidFill>
                      <a:schemeClr val="bg1"/>
                    </a:solidFill>
                  </a:rPr>
                  <a:t>printing quality</a:t>
                </a:r>
              </a:p>
            </p:txBody>
          </p:sp>
        </p:grpSp>
      </p:grpSp>
      <p:sp>
        <p:nvSpPr>
          <p:cNvPr id="40" name="Text Box 14"/>
          <p:cNvSpPr txBox="1">
            <a:spLocks noChangeArrowheads="1"/>
          </p:cNvSpPr>
          <p:nvPr userDrawn="1"/>
        </p:nvSpPr>
        <p:spPr bwMode="auto">
          <a:xfrm>
            <a:off x="457133" y="9425422"/>
            <a:ext cx="733425" cy="73696"/>
          </a:xfrm>
          <a:prstGeom prst="rect">
            <a:avLst/>
          </a:prstGeom>
          <a:noFill/>
          <a:ln w="9525">
            <a:noFill/>
            <a:miter lim="800000"/>
            <a:headEnd/>
            <a:tailEnd/>
          </a:ln>
          <a:effectLst/>
        </p:spPr>
        <p:txBody>
          <a:bodyPr lIns="19964" tIns="9980" rIns="19964" bIns="9980">
            <a:spAutoFit/>
          </a:bodyPr>
          <a:lstStyle/>
          <a:p>
            <a:pPr eaLnBrk="0" hangingPunct="0">
              <a:lnSpc>
                <a:spcPct val="65000"/>
              </a:lnSpc>
              <a:spcBef>
                <a:spcPct val="50000"/>
              </a:spcBef>
              <a:defRPr/>
            </a:pPr>
            <a:r>
              <a:rPr lang="en-US" sz="109"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241"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960300" rtl="0" eaLnBrk="1" latinLnBrk="0" hangingPunct="1">
        <a:spcBef>
          <a:spcPct val="0"/>
        </a:spcBef>
        <a:buNone/>
        <a:defRPr sz="1925" kern="1200">
          <a:solidFill>
            <a:schemeClr val="bg1"/>
          </a:solidFill>
          <a:latin typeface="Trebuchet MS" pitchFamily="34" charset="0"/>
          <a:ea typeface="+mj-ea"/>
          <a:cs typeface="+mj-cs"/>
        </a:defRPr>
      </a:lvl1pPr>
    </p:titleStyle>
    <p:bodyStyle>
      <a:lvl1pPr marL="360112" indent="-360112" algn="l" defTabSz="960300" rtl="0" eaLnBrk="1" latinLnBrk="0" hangingPunct="1">
        <a:spcBef>
          <a:spcPct val="20000"/>
        </a:spcBef>
        <a:buFont typeface="Arial" pitchFamily="34" charset="0"/>
        <a:buChar char="•"/>
        <a:defRPr sz="3369" kern="1200">
          <a:solidFill>
            <a:schemeClr val="tx1"/>
          </a:solidFill>
          <a:latin typeface="+mn-lt"/>
          <a:ea typeface="+mn-ea"/>
          <a:cs typeface="+mn-cs"/>
        </a:defRPr>
      </a:lvl1pPr>
      <a:lvl2pPr marL="780244" indent="-300094" algn="l" defTabSz="960300" rtl="0" eaLnBrk="1" latinLnBrk="0" hangingPunct="1">
        <a:spcBef>
          <a:spcPct val="20000"/>
        </a:spcBef>
        <a:buFont typeface="Arial" pitchFamily="34" charset="0"/>
        <a:buChar char="–"/>
        <a:defRPr sz="2953" kern="1200">
          <a:solidFill>
            <a:schemeClr val="tx1"/>
          </a:solidFill>
          <a:latin typeface="+mn-lt"/>
          <a:ea typeface="+mn-ea"/>
          <a:cs typeface="+mn-cs"/>
        </a:defRPr>
      </a:lvl2pPr>
      <a:lvl3pPr marL="1200374" indent="-240076" algn="l" defTabSz="960300" rtl="0" eaLnBrk="1" latinLnBrk="0" hangingPunct="1">
        <a:spcBef>
          <a:spcPct val="20000"/>
        </a:spcBef>
        <a:buFont typeface="Arial" pitchFamily="34" charset="0"/>
        <a:buChar char="•"/>
        <a:defRPr sz="2538" kern="1200">
          <a:solidFill>
            <a:schemeClr val="tx1"/>
          </a:solidFill>
          <a:latin typeface="+mn-lt"/>
          <a:ea typeface="+mn-ea"/>
          <a:cs typeface="+mn-cs"/>
        </a:defRPr>
      </a:lvl3pPr>
      <a:lvl4pPr marL="1680524" indent="-240076" algn="l" defTabSz="960300" rtl="0" eaLnBrk="1" latinLnBrk="0" hangingPunct="1">
        <a:spcBef>
          <a:spcPct val="20000"/>
        </a:spcBef>
        <a:buFont typeface="Arial" pitchFamily="34" charset="0"/>
        <a:buChar char="–"/>
        <a:defRPr sz="2100" kern="1200">
          <a:solidFill>
            <a:schemeClr val="tx1"/>
          </a:solidFill>
          <a:latin typeface="+mn-lt"/>
          <a:ea typeface="+mn-ea"/>
          <a:cs typeface="+mn-cs"/>
        </a:defRPr>
      </a:lvl4pPr>
      <a:lvl5pPr marL="2160674" indent="-240076" algn="l" defTabSz="960300" rtl="0" eaLnBrk="1" latinLnBrk="0" hangingPunct="1">
        <a:spcBef>
          <a:spcPct val="20000"/>
        </a:spcBef>
        <a:buFont typeface="Arial" pitchFamily="34" charset="0"/>
        <a:buChar char="»"/>
        <a:defRPr sz="2100" kern="1200">
          <a:solidFill>
            <a:schemeClr val="tx1"/>
          </a:solidFill>
          <a:latin typeface="+mn-lt"/>
          <a:ea typeface="+mn-ea"/>
          <a:cs typeface="+mn-cs"/>
        </a:defRPr>
      </a:lvl5pPr>
      <a:lvl6pPr marL="2640824" indent="-240076" algn="l" defTabSz="960300" rtl="0" eaLnBrk="1" latinLnBrk="0" hangingPunct="1">
        <a:spcBef>
          <a:spcPct val="20000"/>
        </a:spcBef>
        <a:buFont typeface="Arial" pitchFamily="34" charset="0"/>
        <a:buChar char="•"/>
        <a:defRPr sz="2100" kern="1200">
          <a:solidFill>
            <a:schemeClr val="tx1"/>
          </a:solidFill>
          <a:latin typeface="+mn-lt"/>
          <a:ea typeface="+mn-ea"/>
          <a:cs typeface="+mn-cs"/>
        </a:defRPr>
      </a:lvl6pPr>
      <a:lvl7pPr marL="3120974" indent="-240076" algn="l" defTabSz="960300" rtl="0" eaLnBrk="1" latinLnBrk="0" hangingPunct="1">
        <a:spcBef>
          <a:spcPct val="20000"/>
        </a:spcBef>
        <a:buFont typeface="Arial" pitchFamily="34" charset="0"/>
        <a:buChar char="•"/>
        <a:defRPr sz="2100" kern="1200">
          <a:solidFill>
            <a:schemeClr val="tx1"/>
          </a:solidFill>
          <a:latin typeface="+mn-lt"/>
          <a:ea typeface="+mn-ea"/>
          <a:cs typeface="+mn-cs"/>
        </a:defRPr>
      </a:lvl7pPr>
      <a:lvl8pPr marL="3601123" indent="-240076" algn="l" defTabSz="960300" rtl="0" eaLnBrk="1" latinLnBrk="0" hangingPunct="1">
        <a:spcBef>
          <a:spcPct val="20000"/>
        </a:spcBef>
        <a:buFont typeface="Arial" pitchFamily="34" charset="0"/>
        <a:buChar char="•"/>
        <a:defRPr sz="2100" kern="1200">
          <a:solidFill>
            <a:schemeClr val="tx1"/>
          </a:solidFill>
          <a:latin typeface="+mn-lt"/>
          <a:ea typeface="+mn-ea"/>
          <a:cs typeface="+mn-cs"/>
        </a:defRPr>
      </a:lvl8pPr>
      <a:lvl9pPr marL="4081272" indent="-240076" algn="l" defTabSz="960300" rtl="0" eaLnBrk="1" latinLnBrk="0" hangingPunct="1">
        <a:spcBef>
          <a:spcPct val="20000"/>
        </a:spcBef>
        <a:buFont typeface="Arial" pitchFamily="34" charset="0"/>
        <a:buChar char="•"/>
        <a:defRPr sz="2100" kern="1200">
          <a:solidFill>
            <a:schemeClr val="tx1"/>
          </a:solidFill>
          <a:latin typeface="+mn-lt"/>
          <a:ea typeface="+mn-ea"/>
          <a:cs typeface="+mn-cs"/>
        </a:defRPr>
      </a:lvl9pPr>
    </p:bodyStyle>
    <p:otherStyle>
      <a:defPPr>
        <a:defRPr lang="en-US"/>
      </a:defPPr>
      <a:lvl1pPr marL="0" algn="l" defTabSz="960300" rtl="0" eaLnBrk="1" latinLnBrk="0" hangingPunct="1">
        <a:defRPr sz="1881" kern="1200">
          <a:solidFill>
            <a:schemeClr val="tx1"/>
          </a:solidFill>
          <a:latin typeface="+mn-lt"/>
          <a:ea typeface="+mn-ea"/>
          <a:cs typeface="+mn-cs"/>
        </a:defRPr>
      </a:lvl1pPr>
      <a:lvl2pPr marL="480150" algn="l" defTabSz="960300" rtl="0" eaLnBrk="1" latinLnBrk="0" hangingPunct="1">
        <a:defRPr sz="1881" kern="1200">
          <a:solidFill>
            <a:schemeClr val="tx1"/>
          </a:solidFill>
          <a:latin typeface="+mn-lt"/>
          <a:ea typeface="+mn-ea"/>
          <a:cs typeface="+mn-cs"/>
        </a:defRPr>
      </a:lvl2pPr>
      <a:lvl3pPr marL="960300" algn="l" defTabSz="960300" rtl="0" eaLnBrk="1" latinLnBrk="0" hangingPunct="1">
        <a:defRPr sz="1881" kern="1200">
          <a:solidFill>
            <a:schemeClr val="tx1"/>
          </a:solidFill>
          <a:latin typeface="+mn-lt"/>
          <a:ea typeface="+mn-ea"/>
          <a:cs typeface="+mn-cs"/>
        </a:defRPr>
      </a:lvl3pPr>
      <a:lvl4pPr marL="1440450" algn="l" defTabSz="960300" rtl="0" eaLnBrk="1" latinLnBrk="0" hangingPunct="1">
        <a:defRPr sz="1881" kern="1200">
          <a:solidFill>
            <a:schemeClr val="tx1"/>
          </a:solidFill>
          <a:latin typeface="+mn-lt"/>
          <a:ea typeface="+mn-ea"/>
          <a:cs typeface="+mn-cs"/>
        </a:defRPr>
      </a:lvl4pPr>
      <a:lvl5pPr marL="1920599" algn="l" defTabSz="960300" rtl="0" eaLnBrk="1" latinLnBrk="0" hangingPunct="1">
        <a:defRPr sz="1881" kern="1200">
          <a:solidFill>
            <a:schemeClr val="tx1"/>
          </a:solidFill>
          <a:latin typeface="+mn-lt"/>
          <a:ea typeface="+mn-ea"/>
          <a:cs typeface="+mn-cs"/>
        </a:defRPr>
      </a:lvl5pPr>
      <a:lvl6pPr marL="2400748" algn="l" defTabSz="960300" rtl="0" eaLnBrk="1" latinLnBrk="0" hangingPunct="1">
        <a:defRPr sz="1881" kern="1200">
          <a:solidFill>
            <a:schemeClr val="tx1"/>
          </a:solidFill>
          <a:latin typeface="+mn-lt"/>
          <a:ea typeface="+mn-ea"/>
          <a:cs typeface="+mn-cs"/>
        </a:defRPr>
      </a:lvl6pPr>
      <a:lvl7pPr marL="2880898" algn="l" defTabSz="960300" rtl="0" eaLnBrk="1" latinLnBrk="0" hangingPunct="1">
        <a:defRPr sz="1881" kern="1200">
          <a:solidFill>
            <a:schemeClr val="tx1"/>
          </a:solidFill>
          <a:latin typeface="+mn-lt"/>
          <a:ea typeface="+mn-ea"/>
          <a:cs typeface="+mn-cs"/>
        </a:defRPr>
      </a:lvl7pPr>
      <a:lvl8pPr marL="3361048" algn="l" defTabSz="960300" rtl="0" eaLnBrk="1" latinLnBrk="0" hangingPunct="1">
        <a:defRPr sz="1881" kern="1200">
          <a:solidFill>
            <a:schemeClr val="tx1"/>
          </a:solidFill>
          <a:latin typeface="+mn-lt"/>
          <a:ea typeface="+mn-ea"/>
          <a:cs typeface="+mn-cs"/>
        </a:defRPr>
      </a:lvl8pPr>
      <a:lvl9pPr marL="3841198" algn="l" defTabSz="960300" rtl="0" eaLnBrk="1" latinLnBrk="0" hangingPunct="1">
        <a:defRPr sz="1881"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34000">
              <a:schemeClr val="tx2">
                <a:lumMod val="40000"/>
                <a:lumOff val="6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1"/>
            <a:ext cx="12801600" cy="1400175"/>
          </a:xfrm>
          <a:prstGeom prst="rect">
            <a:avLst/>
          </a:prstGeom>
          <a:solidFill>
            <a:schemeClr val="accent5">
              <a:lumMod val="75000"/>
            </a:schemeClr>
          </a:solidFill>
          <a:ln w="9525">
            <a:solidFill>
              <a:schemeClr val="tx1"/>
            </a:solidFill>
            <a:miter lim="800000"/>
            <a:headEnd/>
            <a:tailEnd/>
          </a:ln>
          <a:effectLst/>
        </p:spPr>
        <p:txBody>
          <a:bodyPr wrap="none" lIns="20002" tIns="10001" rIns="20002" bIns="10001" anchor="ctr"/>
          <a:lstStyle/>
          <a:p>
            <a:pPr>
              <a:defRPr/>
            </a:pPr>
            <a:endParaRPr lang="en-US" sz="1881" dirty="0"/>
          </a:p>
        </p:txBody>
      </p:sp>
      <p:sp>
        <p:nvSpPr>
          <p:cNvPr id="9" name="Rectangle 9"/>
          <p:cNvSpPr>
            <a:spLocks noChangeArrowheads="1"/>
          </p:cNvSpPr>
          <p:nvPr/>
        </p:nvSpPr>
        <p:spPr bwMode="auto">
          <a:xfrm>
            <a:off x="0" y="1401564"/>
            <a:ext cx="12801600" cy="44450"/>
          </a:xfrm>
          <a:prstGeom prst="rect">
            <a:avLst/>
          </a:prstGeom>
          <a:solidFill>
            <a:schemeClr val="accent5">
              <a:lumMod val="50000"/>
            </a:schemeClr>
          </a:solidFill>
          <a:ln w="152400">
            <a:noFill/>
            <a:miter lim="800000"/>
            <a:headEnd/>
            <a:tailEnd/>
          </a:ln>
          <a:effectLst/>
        </p:spPr>
        <p:txBody>
          <a:bodyPr wrap="none" lIns="20002" tIns="10001" rIns="20002" bIns="10001" anchor="ctr"/>
          <a:lstStyle/>
          <a:p>
            <a:pPr>
              <a:defRPr/>
            </a:pPr>
            <a:endParaRPr lang="en-US" sz="1881" dirty="0"/>
          </a:p>
        </p:txBody>
      </p:sp>
      <p:sp>
        <p:nvSpPr>
          <p:cNvPr id="21" name="Rounded Rectangle 20"/>
          <p:cNvSpPr/>
          <p:nvPr userDrawn="1"/>
        </p:nvSpPr>
        <p:spPr>
          <a:xfrm>
            <a:off x="269018" y="1533528"/>
            <a:ext cx="2931385" cy="7798197"/>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81"/>
          </a:p>
        </p:txBody>
      </p:sp>
      <p:sp>
        <p:nvSpPr>
          <p:cNvPr id="22" name="Rounded Rectangle 21"/>
          <p:cNvSpPr/>
          <p:nvPr userDrawn="1"/>
        </p:nvSpPr>
        <p:spPr>
          <a:xfrm>
            <a:off x="9601203" y="1533528"/>
            <a:ext cx="2931385" cy="7798197"/>
          </a:xfrm>
          <a:prstGeom prst="roundRect">
            <a:avLst>
              <a:gd name="adj" fmla="val 5862"/>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81"/>
          </a:p>
        </p:txBody>
      </p:sp>
      <p:sp>
        <p:nvSpPr>
          <p:cNvPr id="23" name="Rounded Rectangle 22"/>
          <p:cNvSpPr/>
          <p:nvPr userDrawn="1"/>
        </p:nvSpPr>
        <p:spPr>
          <a:xfrm>
            <a:off x="3378435" y="1536307"/>
            <a:ext cx="6044737" cy="7798197"/>
          </a:xfrm>
          <a:prstGeom prst="roundRect">
            <a:avLst>
              <a:gd name="adj" fmla="val 2853"/>
            </a:avLst>
          </a:prstGeom>
          <a:gradFill>
            <a:gsLst>
              <a:gs pos="0">
                <a:srgbClr val="CDD2DE"/>
              </a:gs>
              <a:gs pos="0">
                <a:schemeClr val="tx2">
                  <a:lumMod val="40000"/>
                  <a:lumOff val="60000"/>
                </a:schemeClr>
              </a:gs>
              <a:gs pos="100000">
                <a:srgbClr val="F3F5FA"/>
              </a:gs>
            </a:gsLst>
            <a:lin ang="16200000" scaled="1"/>
          </a:gradFill>
          <a:ln>
            <a:solidFill>
              <a:schemeClr val="accent5">
                <a:lumMod val="50000"/>
                <a:alpha val="5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81"/>
          </a:p>
        </p:txBody>
      </p:sp>
      <p:grpSp>
        <p:nvGrpSpPr>
          <p:cNvPr id="43" name="Group 42"/>
          <p:cNvGrpSpPr/>
          <p:nvPr userDrawn="1"/>
        </p:nvGrpSpPr>
        <p:grpSpPr>
          <a:xfrm>
            <a:off x="12879370" y="-16058"/>
            <a:ext cx="3226457" cy="9617261"/>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875" b="1" spc="131" dirty="0">
                  <a:solidFill>
                    <a:schemeClr val="bg1"/>
                  </a:solidFill>
                  <a:latin typeface="Trebuchet MS" pitchFamily="34" charset="0"/>
                </a:rPr>
                <a:t>QUICK START (cont.)</a:t>
              </a:r>
            </a:p>
            <a:p>
              <a:pPr algn="ctr"/>
              <a:endParaRPr lang="en-US" sz="788" b="1" baseline="0" dirty="0">
                <a:solidFill>
                  <a:schemeClr val="bg1"/>
                </a:solidFill>
                <a:latin typeface="Trebuchet MS" pitchFamily="34" charset="0"/>
              </a:endParaRPr>
            </a:p>
            <a:p>
              <a:pPr algn="ctr"/>
              <a:r>
                <a:rPr lang="en-US" sz="700" b="1" baseline="0" dirty="0">
                  <a:solidFill>
                    <a:srgbClr val="FFC000"/>
                  </a:solidFill>
                  <a:latin typeface="Trebuchet MS" pitchFamily="34" charset="0"/>
                </a:rPr>
                <a:t>How to change the template color theme</a:t>
              </a:r>
            </a:p>
            <a:p>
              <a:pPr marL="0" marR="0" lvl="2" indent="0" algn="l" defTabSz="25009" rtl="0" eaLnBrk="1" fontAlgn="auto" latinLnBrk="0" hangingPunct="1">
                <a:lnSpc>
                  <a:spcPct val="100000"/>
                </a:lnSpc>
                <a:spcBef>
                  <a:spcPts val="0"/>
                </a:spcBef>
                <a:spcAft>
                  <a:spcPts val="0"/>
                </a:spcAft>
                <a:buClrTx/>
                <a:buSzTx/>
                <a:buFontTx/>
                <a:buNone/>
                <a:tabLst/>
                <a:defRPr/>
              </a:pPr>
              <a:r>
                <a:rPr lang="en-US" sz="525" b="0" baseline="0" dirty="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525" b="0" spc="0" baseline="0" dirty="0">
                  <a:solidFill>
                    <a:schemeClr val="bg1">
                      <a:lumMod val="75000"/>
                    </a:schemeClr>
                  </a:solidFill>
                  <a:latin typeface="Trebuchet MS" pitchFamily="34" charset="0"/>
                </a:rPr>
                <a:t>also create your own color theme.</a:t>
              </a:r>
            </a:p>
            <a:p>
              <a:pPr marL="0" marR="0" lvl="2" indent="0" algn="l" defTabSz="25009" rtl="0" eaLnBrk="1" fontAlgn="auto" latinLnBrk="0" hangingPunct="1">
                <a:lnSpc>
                  <a:spcPct val="100000"/>
                </a:lnSpc>
                <a:spcBef>
                  <a:spcPts val="0"/>
                </a:spcBef>
                <a:spcAft>
                  <a:spcPts val="0"/>
                </a:spcAft>
                <a:buClrTx/>
                <a:buSzTx/>
                <a:buFontTx/>
                <a:buNone/>
                <a:tabLst/>
                <a:defRPr/>
              </a:pPr>
              <a:endParaRPr lang="en-US" sz="525" b="0" baseline="0" dirty="0">
                <a:solidFill>
                  <a:schemeClr val="bg1">
                    <a:lumMod val="75000"/>
                  </a:schemeClr>
                </a:solidFill>
                <a:latin typeface="Trebuchet MS" pitchFamily="34" charset="0"/>
              </a:endParaRPr>
            </a:p>
            <a:p>
              <a:pPr marL="0" indent="0" algn="l" defTabSz="25009"/>
              <a:endParaRPr lang="en-US" sz="525" b="0" baseline="0" dirty="0">
                <a:solidFill>
                  <a:schemeClr val="bg1">
                    <a:lumMod val="75000"/>
                  </a:schemeClr>
                </a:solidFill>
                <a:latin typeface="Trebuchet MS" pitchFamily="34" charset="0"/>
              </a:endParaRPr>
            </a:p>
            <a:p>
              <a:pPr marL="0" indent="0" algn="l" defTabSz="25009"/>
              <a:endParaRPr lang="en-US" sz="525" b="0" baseline="0" dirty="0">
                <a:solidFill>
                  <a:schemeClr val="bg1">
                    <a:lumMod val="75000"/>
                  </a:schemeClr>
                </a:solidFill>
                <a:latin typeface="Trebuchet MS" pitchFamily="34" charset="0"/>
              </a:endParaRPr>
            </a:p>
            <a:p>
              <a:pPr marL="0" indent="0" algn="l" defTabSz="25009"/>
              <a:endParaRPr lang="en-US" sz="525" b="0" baseline="0" dirty="0">
                <a:solidFill>
                  <a:schemeClr val="bg1">
                    <a:lumMod val="75000"/>
                  </a:schemeClr>
                </a:solidFill>
                <a:latin typeface="Trebuchet MS" pitchFamily="34" charset="0"/>
              </a:endParaRPr>
            </a:p>
            <a:p>
              <a:pPr marL="0" indent="0" algn="l" defTabSz="25009"/>
              <a:endParaRPr lang="en-US" sz="525" b="0" baseline="0" dirty="0">
                <a:solidFill>
                  <a:schemeClr val="bg1">
                    <a:lumMod val="75000"/>
                  </a:schemeClr>
                </a:solidFill>
                <a:latin typeface="Trebuchet MS" pitchFamily="34" charset="0"/>
              </a:endParaRPr>
            </a:p>
            <a:p>
              <a:pPr marL="0" indent="0" algn="l" defTabSz="25009"/>
              <a:endParaRPr lang="en-US" sz="525" b="0" baseline="0" dirty="0">
                <a:solidFill>
                  <a:schemeClr val="bg1">
                    <a:lumMod val="75000"/>
                  </a:schemeClr>
                </a:solidFill>
                <a:latin typeface="Trebuchet MS" pitchFamily="34" charset="0"/>
              </a:endParaRPr>
            </a:p>
            <a:p>
              <a:pPr marL="0" indent="0" algn="l" defTabSz="25009"/>
              <a:endParaRPr lang="en-US" sz="525" b="0" baseline="0" dirty="0">
                <a:solidFill>
                  <a:schemeClr val="bg1">
                    <a:lumMod val="75000"/>
                  </a:schemeClr>
                </a:solidFill>
                <a:latin typeface="Trebuchet MS" pitchFamily="34" charset="0"/>
              </a:endParaRPr>
            </a:p>
            <a:p>
              <a:pPr marL="0" indent="0" algn="l" defTabSz="25009"/>
              <a:r>
                <a:rPr lang="en-US" sz="525" b="0" baseline="0" dirty="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25009"/>
              <a:endParaRPr lang="en-US" sz="525" b="0" baseline="0" dirty="0">
                <a:solidFill>
                  <a:schemeClr val="bg1">
                    <a:lumMod val="75000"/>
                  </a:schemeClr>
                </a:solidFill>
                <a:latin typeface="Trebuchet MS" pitchFamily="34" charset="0"/>
              </a:endParaRPr>
            </a:p>
            <a:p>
              <a:pPr algn="ctr"/>
              <a:r>
                <a:rPr lang="en-US" sz="700" b="1" baseline="0" dirty="0">
                  <a:solidFill>
                    <a:srgbClr val="FFC000"/>
                  </a:solidFill>
                  <a:latin typeface="Trebuchet MS" pitchFamily="34" charset="0"/>
                </a:rPr>
                <a:t>How to add Text</a:t>
              </a:r>
            </a:p>
            <a:p>
              <a:pPr marL="714495" lvl="2" indent="0" algn="l" defTabSz="25009"/>
              <a:r>
                <a:rPr lang="en-US" sz="525" b="0" baseline="0" dirty="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332216" lvl="2" indent="0" algn="l" defTabSz="25009"/>
              <a:endParaRPr lang="en-US" sz="525" b="0" baseline="0" dirty="0">
                <a:solidFill>
                  <a:schemeClr val="bg1">
                    <a:lumMod val="75000"/>
                  </a:schemeClr>
                </a:solidFill>
                <a:latin typeface="Trebuchet MS" pitchFamily="34" charset="0"/>
              </a:endParaRPr>
            </a:p>
            <a:p>
              <a:pPr marL="0" marR="0" lvl="0" indent="0" algn="ctr" defTabSz="332216" rtl="0" eaLnBrk="1" fontAlgn="auto" latinLnBrk="0" hangingPunct="1">
                <a:lnSpc>
                  <a:spcPct val="100000"/>
                </a:lnSpc>
                <a:spcBef>
                  <a:spcPts val="0"/>
                </a:spcBef>
                <a:spcAft>
                  <a:spcPts val="0"/>
                </a:spcAft>
                <a:buClrTx/>
                <a:buSzTx/>
                <a:buFontTx/>
                <a:buNone/>
                <a:tabLst/>
                <a:defRPr/>
              </a:pPr>
              <a:r>
                <a:rPr lang="en-US" sz="525" b="0" baseline="0" dirty="0">
                  <a:solidFill>
                    <a:schemeClr val="bg1">
                      <a:lumMod val="75000"/>
                    </a:schemeClr>
                  </a:solidFill>
                  <a:latin typeface="Trebuchet MS" pitchFamily="34" charset="0"/>
                </a:rPr>
                <a:t> </a:t>
              </a:r>
              <a:r>
                <a:rPr kumimoji="0" lang="en-US" sz="700" b="1" i="0" u="none" strike="noStrike" kern="1200" cap="none" spc="0" normalizeH="0" baseline="0" noProof="0" dirty="0">
                  <a:ln>
                    <a:noFill/>
                  </a:ln>
                  <a:solidFill>
                    <a:srgbClr val="FFC000"/>
                  </a:solidFill>
                  <a:effectLst/>
                  <a:uLnTx/>
                  <a:uFillTx/>
                  <a:latin typeface="Trebuchet MS" pitchFamily="34" charset="0"/>
                </a:rPr>
                <a:t>Text size</a:t>
              </a:r>
            </a:p>
            <a:p>
              <a:pPr marL="0" marR="0" lvl="0" indent="0" algn="l" defTabSz="25009" rtl="0" eaLnBrk="1" fontAlgn="auto" latinLnBrk="0" hangingPunct="1">
                <a:lnSpc>
                  <a:spcPct val="100000"/>
                </a:lnSpc>
                <a:spcBef>
                  <a:spcPts val="0"/>
                </a:spcBef>
                <a:spcAft>
                  <a:spcPts val="0"/>
                </a:spcAft>
                <a:buClrTx/>
                <a:buSzTx/>
                <a:buFontTx/>
                <a:buNone/>
                <a:tabLst/>
                <a:defRPr/>
              </a:pPr>
              <a:r>
                <a:rPr kumimoji="0" lang="en-US" sz="525" b="0" i="0" u="none" strike="noStrike" kern="1200" cap="none" spc="0" normalizeH="0" baseline="0" noProof="0" dirty="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525" b="0" baseline="0" dirty="0">
                <a:solidFill>
                  <a:schemeClr val="bg1">
                    <a:lumMod val="75000"/>
                  </a:schemeClr>
                </a:solidFill>
                <a:latin typeface="Trebuchet MS" pitchFamily="34" charset="0"/>
              </a:endParaRPr>
            </a:p>
            <a:p>
              <a:pPr marL="332216" lvl="2" indent="0" algn="l" defTabSz="25009"/>
              <a:endParaRPr lang="en-US" sz="525" b="0" baseline="0" dirty="0">
                <a:solidFill>
                  <a:schemeClr val="bg1">
                    <a:lumMod val="75000"/>
                  </a:schemeClr>
                </a:solidFill>
                <a:latin typeface="Trebuchet MS" pitchFamily="34" charset="0"/>
              </a:endParaRPr>
            </a:p>
            <a:p>
              <a:pPr algn="ctr"/>
              <a:r>
                <a:rPr lang="en-US" sz="700" b="1" baseline="0" dirty="0">
                  <a:solidFill>
                    <a:srgbClr val="FFC000"/>
                  </a:solidFill>
                  <a:latin typeface="Trebuchet MS" pitchFamily="34" charset="0"/>
                </a:rPr>
                <a:t>How to add Tables</a:t>
              </a:r>
            </a:p>
            <a:p>
              <a:pPr marL="378609" lvl="1" indent="0" algn="l" defTabSz="25009"/>
              <a:r>
                <a:rPr lang="en-US" sz="525" b="0" baseline="0" dirty="0">
                  <a:solidFill>
                    <a:schemeClr val="bg1">
                      <a:lumMod val="75000"/>
                    </a:schemeClr>
                  </a:solidFill>
                  <a:latin typeface="Trebuchet MS" pitchFamily="34" charset="0"/>
                </a:rPr>
                <a:t>To add a table from scratch go to the INSERT menu and </a:t>
              </a:r>
              <a:br>
                <a:rPr lang="en-US" sz="525" b="0" baseline="0" dirty="0">
                  <a:solidFill>
                    <a:schemeClr val="bg1">
                      <a:lumMod val="75000"/>
                    </a:schemeClr>
                  </a:solidFill>
                  <a:latin typeface="Trebuchet MS" pitchFamily="34" charset="0"/>
                </a:rPr>
              </a:br>
              <a:r>
                <a:rPr lang="en-US" sz="525" b="0" baseline="0" dirty="0">
                  <a:solidFill>
                    <a:schemeClr val="bg1">
                      <a:lumMod val="75000"/>
                    </a:schemeClr>
                  </a:solidFill>
                  <a:latin typeface="Trebuchet MS" pitchFamily="34" charset="0"/>
                </a:rPr>
                <a:t>click on TABLE. A drop-down box will help you select rows and columns. </a:t>
              </a:r>
            </a:p>
            <a:p>
              <a:pPr marL="0" lvl="0" indent="0" algn="l" defTabSz="25009"/>
              <a:r>
                <a:rPr lang="en-US" sz="525" b="0" baseline="0" dirty="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25009"/>
              <a:endParaRPr lang="en-US" sz="525" b="0" baseline="0" dirty="0">
                <a:solidFill>
                  <a:schemeClr val="bg1">
                    <a:lumMod val="75000"/>
                  </a:schemeClr>
                </a:solidFill>
                <a:latin typeface="Trebuchet MS" pitchFamily="34" charset="0"/>
              </a:endParaRPr>
            </a:p>
            <a:p>
              <a:pPr marL="0" marR="0" lvl="0" indent="0" algn="ctr" defTabSz="332216"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FFC000"/>
                  </a:solidFill>
                  <a:effectLst/>
                  <a:uLnTx/>
                  <a:uFillTx/>
                  <a:latin typeface="Trebuchet MS" pitchFamily="34" charset="0"/>
                </a:rPr>
                <a:t>Graphs / Charts</a:t>
              </a:r>
            </a:p>
            <a:p>
              <a:pPr marL="0" marR="0" lvl="0" indent="0" algn="l" defTabSz="25009" rtl="0" eaLnBrk="1" fontAlgn="auto" latinLnBrk="0" hangingPunct="1">
                <a:lnSpc>
                  <a:spcPct val="100000"/>
                </a:lnSpc>
                <a:spcBef>
                  <a:spcPts val="0"/>
                </a:spcBef>
                <a:spcAft>
                  <a:spcPts val="0"/>
                </a:spcAft>
                <a:buClrTx/>
                <a:buSzTx/>
                <a:buFontTx/>
                <a:buNone/>
                <a:tabLst/>
                <a:defRPr/>
              </a:pPr>
              <a:r>
                <a:rPr kumimoji="0" lang="en-US" sz="525" b="0" i="0" u="none" strike="noStrike" kern="1200" cap="none" spc="0" normalizeH="0" baseline="0" noProof="0" dirty="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25009" rtl="0" eaLnBrk="1" fontAlgn="auto" latinLnBrk="0" hangingPunct="1">
                <a:lnSpc>
                  <a:spcPct val="100000"/>
                </a:lnSpc>
                <a:spcBef>
                  <a:spcPts val="0"/>
                </a:spcBef>
                <a:spcAft>
                  <a:spcPts val="0"/>
                </a:spcAft>
                <a:buClrTx/>
                <a:buSzTx/>
                <a:buFontTx/>
                <a:buNone/>
                <a:tabLst/>
                <a:defRPr/>
              </a:pPr>
              <a:endParaRPr kumimoji="0" lang="en-US" sz="525"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332216"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FFC000"/>
                  </a:solidFill>
                  <a:effectLst/>
                  <a:uLnTx/>
                  <a:uFillTx/>
                  <a:latin typeface="Trebuchet MS" pitchFamily="34" charset="0"/>
                </a:rPr>
                <a:t>How to change the column configuration</a:t>
              </a:r>
            </a:p>
            <a:p>
              <a:pPr marL="0" marR="0" lvl="0" indent="0" algn="l" defTabSz="25009" rtl="0" eaLnBrk="1" fontAlgn="auto" latinLnBrk="0" hangingPunct="1">
                <a:lnSpc>
                  <a:spcPct val="100000"/>
                </a:lnSpc>
                <a:spcBef>
                  <a:spcPts val="0"/>
                </a:spcBef>
                <a:spcAft>
                  <a:spcPts val="0"/>
                </a:spcAft>
                <a:buClrTx/>
                <a:buSzTx/>
                <a:buFontTx/>
                <a:buNone/>
                <a:tabLst/>
                <a:defRPr/>
              </a:pPr>
              <a:r>
                <a:rPr kumimoji="0" lang="en-US" sz="525" b="0" i="0" u="none" strike="noStrike" kern="1200" cap="none" spc="0" normalizeH="0" baseline="0" noProof="0" dirty="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332216" rtl="0" eaLnBrk="1" fontAlgn="auto" latinLnBrk="0" hangingPunct="1">
                <a:lnSpc>
                  <a:spcPct val="100000"/>
                </a:lnSpc>
                <a:spcBef>
                  <a:spcPts val="0"/>
                </a:spcBef>
                <a:spcAft>
                  <a:spcPts val="0"/>
                </a:spcAft>
                <a:buClrTx/>
                <a:buSzTx/>
                <a:buFontTx/>
                <a:buNone/>
                <a:tabLst/>
                <a:defRPr/>
              </a:pPr>
              <a:endParaRPr kumimoji="0" lang="en-US" sz="700" b="1" i="0" u="none" strike="noStrike" kern="1200" cap="none" spc="0" normalizeH="0" baseline="0" noProof="0" dirty="0">
                <a:ln>
                  <a:noFill/>
                </a:ln>
                <a:solidFill>
                  <a:srgbClr val="FFC000"/>
                </a:solidFill>
                <a:effectLst/>
                <a:uLnTx/>
                <a:uFillTx/>
                <a:latin typeface="Trebuchet MS" pitchFamily="34" charset="0"/>
              </a:endParaRPr>
            </a:p>
            <a:p>
              <a:pPr marL="0" marR="0" lvl="0" indent="0" algn="ctr" defTabSz="332216"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FFC000"/>
                  </a:solidFill>
                  <a:effectLst/>
                  <a:uLnTx/>
                  <a:uFillTx/>
                  <a:latin typeface="Trebuchet MS" pitchFamily="34" charset="0"/>
                </a:rPr>
                <a:t>How to remove the info bars</a:t>
              </a:r>
            </a:p>
            <a:p>
              <a:pPr marL="0" marR="0" lvl="0" indent="0" algn="l" defTabSz="25009" rtl="0" eaLnBrk="1" fontAlgn="auto" latinLnBrk="0" hangingPunct="1">
                <a:lnSpc>
                  <a:spcPct val="100000"/>
                </a:lnSpc>
                <a:spcBef>
                  <a:spcPts val="0"/>
                </a:spcBef>
                <a:spcAft>
                  <a:spcPts val="0"/>
                </a:spcAft>
                <a:buClrTx/>
                <a:buSzTx/>
                <a:buFontTx/>
                <a:buNone/>
                <a:tabLst/>
                <a:defRPr/>
              </a:pPr>
              <a:r>
                <a:rPr kumimoji="0" lang="en-US" sz="525" b="0" i="0" u="none" strike="noStrike" kern="1200" cap="none" spc="0" normalizeH="0" baseline="0" noProof="0" dirty="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25009" rtl="0" eaLnBrk="1" fontAlgn="auto" latinLnBrk="0" hangingPunct="1">
                <a:lnSpc>
                  <a:spcPct val="100000"/>
                </a:lnSpc>
                <a:spcBef>
                  <a:spcPts val="0"/>
                </a:spcBef>
                <a:spcAft>
                  <a:spcPts val="0"/>
                </a:spcAft>
                <a:buClrTx/>
                <a:buSzTx/>
                <a:buFontTx/>
                <a:buNone/>
                <a:tabLst/>
                <a:defRPr/>
              </a:pPr>
              <a:endParaRPr kumimoji="0" lang="en-US" sz="525" b="0" i="0" u="none" strike="noStrike" kern="1200" cap="none" spc="0" normalizeH="0" baseline="0" noProof="0" dirty="0">
                <a:ln>
                  <a:noFill/>
                </a:ln>
                <a:solidFill>
                  <a:prstClr val="white">
                    <a:lumMod val="75000"/>
                  </a:prstClr>
                </a:solidFill>
                <a:effectLst/>
                <a:uLnTx/>
                <a:uFillTx/>
                <a:latin typeface="Trebuchet MS" pitchFamily="34" charset="0"/>
              </a:endParaRPr>
            </a:p>
            <a:p>
              <a:pPr marL="0" marR="0" lvl="0" indent="0" algn="ctr" defTabSz="332216"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FFC000"/>
                  </a:solidFill>
                  <a:effectLst/>
                  <a:uLnTx/>
                  <a:uFillTx/>
                  <a:latin typeface="Trebuchet MS" pitchFamily="34" charset="0"/>
                </a:rPr>
                <a:t>Save your work</a:t>
              </a:r>
            </a:p>
            <a:p>
              <a:pPr marL="0" marR="0" lvl="0" indent="0" algn="l" defTabSz="25009" rtl="0" eaLnBrk="1" fontAlgn="auto" latinLnBrk="0" hangingPunct="1">
                <a:lnSpc>
                  <a:spcPct val="100000"/>
                </a:lnSpc>
                <a:spcBef>
                  <a:spcPts val="0"/>
                </a:spcBef>
                <a:spcAft>
                  <a:spcPts val="0"/>
                </a:spcAft>
                <a:buClrTx/>
                <a:buSzTx/>
                <a:buFontTx/>
                <a:buNone/>
                <a:tabLst/>
                <a:defRPr/>
              </a:pPr>
              <a:r>
                <a:rPr kumimoji="0" lang="en-US" sz="525" b="0" i="0" u="none" strike="noStrike" kern="1200" cap="none" spc="0" normalizeH="0" baseline="0" noProof="0" dirty="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25009" rtl="0" eaLnBrk="1" fontAlgn="auto" latinLnBrk="0" hangingPunct="1">
                <a:lnSpc>
                  <a:spcPct val="100000"/>
                </a:lnSpc>
                <a:spcBef>
                  <a:spcPts val="0"/>
                </a:spcBef>
                <a:spcAft>
                  <a:spcPts val="0"/>
                </a:spcAft>
                <a:buClrTx/>
                <a:buSzTx/>
                <a:buFontTx/>
                <a:buNone/>
                <a:tabLst/>
                <a:defRPr/>
              </a:pPr>
              <a:endParaRPr lang="en-US" sz="525" b="0" baseline="0" dirty="0">
                <a:solidFill>
                  <a:schemeClr val="bg1">
                    <a:lumMod val="75000"/>
                  </a:schemeClr>
                </a:solidFill>
                <a:latin typeface="Trebuchet MS" pitchFamily="34" charset="0"/>
              </a:endParaRPr>
            </a:p>
            <a:p>
              <a:pPr marL="0" marR="0" lvl="0" indent="0" algn="ctr" defTabSz="332216"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FFC000"/>
                  </a:solidFill>
                  <a:effectLst/>
                  <a:uLnTx/>
                  <a:uFillTx/>
                  <a:latin typeface="Trebuchet MS" pitchFamily="34" charset="0"/>
                </a:rPr>
                <a:t>Print your poster</a:t>
              </a:r>
            </a:p>
            <a:p>
              <a:pPr marL="0" marR="0" lvl="0" indent="0" algn="l" defTabSz="25009" rtl="0" eaLnBrk="1" fontAlgn="auto" latinLnBrk="0" hangingPunct="1">
                <a:lnSpc>
                  <a:spcPct val="100000"/>
                </a:lnSpc>
                <a:spcBef>
                  <a:spcPts val="0"/>
                </a:spcBef>
                <a:spcAft>
                  <a:spcPts val="0"/>
                </a:spcAft>
                <a:buClrTx/>
                <a:buSzTx/>
                <a:buFontTx/>
                <a:buNone/>
                <a:tabLst/>
                <a:defRPr/>
              </a:pPr>
              <a:r>
                <a:rPr kumimoji="0" lang="en-US" sz="525" b="0" i="0" u="none" strike="noStrike" kern="1200" cap="none" spc="0" normalizeH="0" baseline="0" noProof="0" dirty="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25009" rtl="0" eaLnBrk="1" fontAlgn="auto" latinLnBrk="0" hangingPunct="1">
                <a:lnSpc>
                  <a:spcPct val="100000"/>
                </a:lnSpc>
                <a:spcBef>
                  <a:spcPts val="0"/>
                </a:spcBef>
                <a:spcAft>
                  <a:spcPts val="0"/>
                </a:spcAft>
                <a:buClrTx/>
                <a:buSzTx/>
                <a:buFontTx/>
                <a:buNone/>
                <a:tabLst/>
                <a:defRPr/>
              </a:pPr>
              <a:endParaRPr kumimoji="0" lang="en-US" sz="613" b="0" i="0" u="none" strike="noStrike" kern="1200" cap="none" spc="0" normalizeH="0" baseline="0" noProof="0" dirty="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name="Image" r:id="rId3" imgW="4571429" imgH="1688889" progId="">
                    <p:embed/>
                  </p:oleObj>
                </mc:Choice>
                <mc:Fallback>
                  <p:oleObj name="Image" r:id="rId3" imgW="4571429" imgH="1688889" progId="">
                    <p:embed/>
                    <p:pic>
                      <p:nvPicPr>
                        <p:cNvPr id="45" name="Object 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15679" y="3349444"/>
                          <a:ext cx="5586150" cy="20637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6" name="Picture 45"/>
            <p:cNvPicPr>
              <a:picLocks noChangeAspect="1"/>
            </p:cNvPicPr>
            <p:nvPr userDrawn="1"/>
          </p:nvPicPr>
          <p:blipFill>
            <a:blip r:embed="rId5" cstate="print"/>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name="Image" r:id="rId6" imgW="1574603" imgH="1053968" progId="">
                    <p:embed/>
                  </p:oleObj>
                </mc:Choice>
                <mc:Fallback>
                  <p:oleObj name="Image" r:id="rId6" imgW="1574603" imgH="1053968" progId="">
                    <p:embed/>
                    <p:pic>
                      <p:nvPicPr>
                        <p:cNvPr id="47" name="Object 4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629619" y="12347263"/>
                          <a:ext cx="1482266" cy="992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81"/>
              </a:p>
            </p:txBody>
          </p:sp>
          <p:pic>
            <p:nvPicPr>
              <p:cNvPr id="51" name="Picture 7" descr="http://t2.gstatic.com/images?q=tbn:ANd9GcR4APHC6TT9w54M2zn_pvCiBxUNcspYPoVxirLRphBoJabfSvu7zw">
                <a:hlinkClick r:id="rId8"/>
              </p:cNvPr>
              <p:cNvPicPr>
                <a:picLocks noChangeAspect="1" noChangeArrowheads="1"/>
              </p:cNvPicPr>
              <p:nvPr userDrawn="1"/>
            </p:nvPicPr>
            <p:blipFill>
              <a:blip r:embed="rId9"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2" y="28552305"/>
                <a:ext cx="8671190" cy="750199"/>
              </a:xfrm>
              <a:prstGeom prst="rect">
                <a:avLst/>
              </a:prstGeom>
              <a:noFill/>
              <a:ln>
                <a:noFill/>
              </a:ln>
            </p:spPr>
            <p:txBody>
              <a:bodyPr wrap="square" rtlCol="0">
                <a:spAutoFit/>
              </a:bodyPr>
              <a:lstStyle/>
              <a:p>
                <a:r>
                  <a:rPr lang="en-US" sz="525" dirty="0">
                    <a:solidFill>
                      <a:schemeClr val="tx2"/>
                    </a:solidFill>
                    <a:latin typeface="Trebuchet MS" pitchFamily="34" charset="0"/>
                  </a:rPr>
                  <a:t>Student</a:t>
                </a:r>
                <a:r>
                  <a:rPr lang="en-US" sz="525" baseline="0" dirty="0">
                    <a:solidFill>
                      <a:schemeClr val="tx2"/>
                    </a:solidFill>
                    <a:latin typeface="Trebuchet MS" pitchFamily="34" charset="0"/>
                  </a:rPr>
                  <a:t> discounts are available on our </a:t>
                </a:r>
                <a:r>
                  <a:rPr lang="en-US" sz="525" baseline="0" dirty="0" err="1">
                    <a:solidFill>
                      <a:schemeClr val="tx2"/>
                    </a:solidFill>
                    <a:latin typeface="Trebuchet MS" pitchFamily="34" charset="0"/>
                  </a:rPr>
                  <a:t>Facebook</a:t>
                </a:r>
                <a:r>
                  <a:rPr lang="en-US" sz="525" baseline="0" dirty="0">
                    <a:solidFill>
                      <a:schemeClr val="tx2"/>
                    </a:solidFill>
                    <a:latin typeface="Trebuchet MS" pitchFamily="34" charset="0"/>
                  </a:rPr>
                  <a:t> page.</a:t>
                </a:r>
                <a:br>
                  <a:rPr lang="en-US" sz="525" baseline="0" dirty="0">
                    <a:solidFill>
                      <a:schemeClr val="tx2"/>
                    </a:solidFill>
                    <a:latin typeface="Trebuchet MS" pitchFamily="34" charset="0"/>
                  </a:rPr>
                </a:br>
                <a:r>
                  <a:rPr lang="en-US" sz="525" baseline="0" dirty="0">
                    <a:solidFill>
                      <a:schemeClr val="tx2"/>
                    </a:solidFill>
                    <a:latin typeface="Trebuchet MS" pitchFamily="34" charset="0"/>
                  </a:rPr>
                  <a:t>Go to </a:t>
                </a:r>
                <a:r>
                  <a:rPr lang="en-US" sz="525" u="sng" baseline="0" dirty="0">
                    <a:solidFill>
                      <a:schemeClr val="tx2"/>
                    </a:solidFill>
                    <a:latin typeface="Trebuchet MS" pitchFamily="34" charset="0"/>
                  </a:rPr>
                  <a:t>PosterPresentations.com</a:t>
                </a:r>
                <a:r>
                  <a:rPr lang="en-US" sz="525" baseline="0" dirty="0">
                    <a:solidFill>
                      <a:schemeClr val="tx2"/>
                    </a:solidFill>
                    <a:latin typeface="Trebuchet MS" pitchFamily="34" charset="0"/>
                  </a:rPr>
                  <a:t> and click on the FB icon. </a:t>
                </a:r>
                <a:endParaRPr lang="en-US" sz="525" dirty="0">
                  <a:solidFill>
                    <a:schemeClr val="tx2"/>
                  </a:solidFill>
                  <a:latin typeface="Trebuchet MS" pitchFamily="34" charset="0"/>
                </a:endParaRPr>
              </a:p>
            </p:txBody>
          </p:sp>
        </p:grpSp>
        <p:sp>
          <p:nvSpPr>
            <p:cNvPr id="49" name="TextBox 48"/>
            <p:cNvSpPr txBox="1"/>
            <p:nvPr userDrawn="1"/>
          </p:nvSpPr>
          <p:spPr>
            <a:xfrm>
              <a:off x="44262808" y="31169781"/>
              <a:ext cx="6870216" cy="1281312"/>
            </a:xfrm>
            <a:prstGeom prst="rect">
              <a:avLst/>
            </a:prstGeom>
            <a:noFill/>
          </p:spPr>
          <p:txBody>
            <a:bodyPr wrap="square" lIns="65304" tIns="32651" rIns="65304" bIns="32651" rtlCol="0">
              <a:spAutoFit/>
            </a:bodyPr>
            <a:lstStyle/>
            <a:p>
              <a:pPr>
                <a:lnSpc>
                  <a:spcPts val="569"/>
                </a:lnSpc>
              </a:pPr>
              <a:r>
                <a:rPr lang="en-US" sz="613" dirty="0">
                  <a:solidFill>
                    <a:schemeClr val="bg1"/>
                  </a:solidFill>
                </a:rPr>
                <a:t>© 2015</a:t>
              </a:r>
              <a:r>
                <a:rPr lang="en-US" sz="613" baseline="0" dirty="0">
                  <a:solidFill>
                    <a:schemeClr val="bg1"/>
                  </a:solidFill>
                </a:rPr>
                <a:t> </a:t>
              </a:r>
              <a:r>
                <a:rPr lang="en-US" sz="613" dirty="0">
                  <a:solidFill>
                    <a:schemeClr val="bg1"/>
                  </a:solidFill>
                </a:rPr>
                <a:t>PosterPresentations.com</a:t>
              </a:r>
              <a:br>
                <a:rPr lang="en-US" sz="613" dirty="0">
                  <a:solidFill>
                    <a:schemeClr val="bg1"/>
                  </a:solidFill>
                </a:rPr>
              </a:br>
              <a:r>
                <a:rPr lang="en-US" sz="613" dirty="0">
                  <a:solidFill>
                    <a:schemeClr val="bg1"/>
                  </a:solidFill>
                </a:rPr>
                <a:t>    </a:t>
              </a:r>
              <a:r>
                <a:rPr lang="en-US" sz="525" dirty="0">
                  <a:solidFill>
                    <a:schemeClr val="bg1"/>
                  </a:solidFill>
                </a:rPr>
                <a:t>2117 Fourth Street ,</a:t>
              </a:r>
              <a:r>
                <a:rPr lang="en-US" sz="525" baseline="0" dirty="0">
                  <a:solidFill>
                    <a:schemeClr val="bg1"/>
                  </a:solidFill>
                </a:rPr>
                <a:t> Unit C        </a:t>
              </a:r>
            </a:p>
            <a:p>
              <a:pPr>
                <a:lnSpc>
                  <a:spcPts val="569"/>
                </a:lnSpc>
              </a:pPr>
              <a:r>
                <a:rPr lang="en-US" sz="525" baseline="0" dirty="0">
                  <a:solidFill>
                    <a:schemeClr val="bg1"/>
                  </a:solidFill>
                </a:rPr>
                <a:t>     Berkeley CA </a:t>
              </a:r>
              <a:r>
                <a:rPr lang="en-US" sz="438" baseline="0" dirty="0">
                  <a:solidFill>
                    <a:schemeClr val="bg1"/>
                  </a:solidFill>
                </a:rPr>
                <a:t>94710</a:t>
              </a:r>
              <a:br>
                <a:rPr lang="en-US" sz="525" baseline="0" dirty="0">
                  <a:solidFill>
                    <a:schemeClr val="bg1"/>
                  </a:solidFill>
                </a:rPr>
              </a:br>
              <a:r>
                <a:rPr lang="en-US" sz="525" baseline="0" dirty="0">
                  <a:solidFill>
                    <a:schemeClr val="bg1"/>
                  </a:solidFill>
                </a:rPr>
                <a:t>    </a:t>
              </a:r>
              <a:r>
                <a:rPr lang="en-US" sz="525" b="1" baseline="0" dirty="0">
                  <a:solidFill>
                    <a:srgbClr val="FFFF00"/>
                  </a:solidFill>
                </a:rPr>
                <a:t>posterpresenter@gmail.com</a:t>
              </a:r>
              <a:endParaRPr lang="en-US" sz="613" b="1" dirty="0">
                <a:solidFill>
                  <a:srgbClr val="FFFF00"/>
                </a:solidFill>
              </a:endParaRPr>
            </a:p>
          </p:txBody>
        </p:sp>
      </p:grpSp>
      <p:grpSp>
        <p:nvGrpSpPr>
          <p:cNvPr id="53" name="Group 52"/>
          <p:cNvGrpSpPr/>
          <p:nvPr userDrawn="1"/>
        </p:nvGrpSpPr>
        <p:grpSpPr>
          <a:xfrm>
            <a:off x="-3274014" y="1"/>
            <a:ext cx="3213837" cy="9601199"/>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332216" rtl="0" eaLnBrk="1" fontAlgn="auto" latinLnBrk="0" hangingPunct="1">
                <a:lnSpc>
                  <a:spcPct val="100000"/>
                </a:lnSpc>
                <a:spcBef>
                  <a:spcPts val="0"/>
                </a:spcBef>
                <a:spcAft>
                  <a:spcPts val="0"/>
                </a:spcAft>
                <a:buClrTx/>
                <a:buSzTx/>
                <a:buFontTx/>
                <a:buNone/>
                <a:tabLst/>
                <a:defRPr/>
              </a:pPr>
              <a:r>
                <a:rPr lang="en-US" sz="700" b="1" spc="0" dirty="0">
                  <a:solidFill>
                    <a:srgbClr val="FF0000"/>
                  </a:solidFill>
                  <a:latin typeface="Trebuchet MS" pitchFamily="34" charset="0"/>
                </a:rPr>
                <a:t>(—THIS SIDEBAR DOES NOT PRINT—)</a:t>
              </a:r>
              <a:endParaRPr lang="en-US" sz="700" b="1" spc="131" dirty="0">
                <a:solidFill>
                  <a:schemeClr val="bg1"/>
                </a:solidFill>
                <a:latin typeface="Trebuchet MS" pitchFamily="34" charset="0"/>
              </a:endParaRPr>
            </a:p>
            <a:p>
              <a:pPr algn="ctr"/>
              <a:r>
                <a:rPr lang="en-US" sz="875" b="1" spc="131" dirty="0">
                  <a:solidFill>
                    <a:schemeClr val="bg1"/>
                  </a:solidFill>
                  <a:latin typeface="Trebuchet MS" pitchFamily="34" charset="0"/>
                </a:rPr>
                <a:t>DESIGN</a:t>
              </a:r>
              <a:r>
                <a:rPr lang="en-US" sz="875" b="1" spc="131" baseline="0" dirty="0">
                  <a:solidFill>
                    <a:schemeClr val="bg1"/>
                  </a:solidFill>
                  <a:latin typeface="Trebuchet MS" pitchFamily="34" charset="0"/>
                </a:rPr>
                <a:t> </a:t>
              </a:r>
              <a:r>
                <a:rPr lang="en-US" sz="875" b="1" spc="131" dirty="0">
                  <a:solidFill>
                    <a:schemeClr val="bg1"/>
                  </a:solidFill>
                  <a:latin typeface="Trebuchet MS" pitchFamily="34" charset="0"/>
                </a:rPr>
                <a:t>GUIDE</a:t>
              </a:r>
            </a:p>
            <a:p>
              <a:pPr algn="ctr"/>
              <a:endParaRPr lang="en-US" sz="613" b="1" dirty="0">
                <a:latin typeface="Trebuchet MS" pitchFamily="34" charset="0"/>
              </a:endParaRPr>
            </a:p>
            <a:p>
              <a:pPr defTabSz="823929"/>
              <a:r>
                <a:rPr lang="en-US" sz="613" i="0" dirty="0">
                  <a:latin typeface="Trebuchet MS" pitchFamily="34" charset="0"/>
                </a:rPr>
                <a:t>This PowerPoint</a:t>
              </a:r>
              <a:r>
                <a:rPr lang="en-US" sz="613" i="0" baseline="0" dirty="0">
                  <a:latin typeface="Trebuchet MS" pitchFamily="34" charset="0"/>
                </a:rPr>
                <a:t> </a:t>
              </a:r>
              <a:r>
                <a:rPr lang="en-US" sz="613" i="0" dirty="0">
                  <a:latin typeface="Trebuchet MS" pitchFamily="34" charset="0"/>
                </a:rPr>
                <a:t>2007 template produces</a:t>
              </a:r>
              <a:r>
                <a:rPr lang="en-US" sz="613" i="0" baseline="0" dirty="0">
                  <a:latin typeface="Trebuchet MS" pitchFamily="34" charset="0"/>
                </a:rPr>
                <a:t> </a:t>
              </a:r>
              <a:r>
                <a:rPr lang="en-US" sz="613" i="0" dirty="0">
                  <a:latin typeface="Trebuchet MS" pitchFamily="34" charset="0"/>
                </a:rPr>
                <a:t>a 36”x48” presentation poster. </a:t>
              </a:r>
              <a:r>
                <a:rPr lang="en-US" sz="613" dirty="0">
                  <a:latin typeface="Trebuchet MS" pitchFamily="34" charset="0"/>
                </a:rPr>
                <a:t>You</a:t>
              </a:r>
              <a:r>
                <a:rPr lang="en-US" sz="613" baseline="0" dirty="0">
                  <a:latin typeface="Trebuchet MS" pitchFamily="34" charset="0"/>
                </a:rPr>
                <a:t> can u</a:t>
              </a:r>
              <a:r>
                <a:rPr lang="en-US" sz="613" dirty="0">
                  <a:latin typeface="Trebuchet MS" pitchFamily="34" charset="0"/>
                </a:rPr>
                <a:t>se</a:t>
              </a:r>
              <a:r>
                <a:rPr lang="en-US" sz="613" baseline="0" dirty="0">
                  <a:latin typeface="Trebuchet MS" pitchFamily="34" charset="0"/>
                </a:rPr>
                <a:t> it to create your research poster and </a:t>
              </a:r>
              <a:r>
                <a:rPr lang="en-US" sz="613" dirty="0">
                  <a:latin typeface="Trebuchet MS" pitchFamily="34" charset="0"/>
                </a:rPr>
                <a:t>save valuable time placing titles, subtitles,</a:t>
              </a:r>
              <a:r>
                <a:rPr lang="en-US" sz="613" baseline="0" dirty="0">
                  <a:latin typeface="Trebuchet MS" pitchFamily="34" charset="0"/>
                </a:rPr>
                <a:t> text, and graphics</a:t>
              </a:r>
              <a:r>
                <a:rPr lang="en-US" sz="613" dirty="0">
                  <a:latin typeface="Trebuchet MS" pitchFamily="34" charset="0"/>
                </a:rPr>
                <a:t>. </a:t>
              </a:r>
            </a:p>
            <a:p>
              <a:pPr defTabSz="823929"/>
              <a:endParaRPr lang="en-US" sz="613" dirty="0">
                <a:latin typeface="Trebuchet MS" pitchFamily="34" charset="0"/>
              </a:endParaRPr>
            </a:p>
            <a:p>
              <a:pPr defTabSz="960369"/>
              <a:r>
                <a:rPr lang="en-US" sz="613" dirty="0">
                  <a:latin typeface="Trebuchet MS" pitchFamily="34" charset="0"/>
                </a:rPr>
                <a:t>We provide a series of online tutorials that will guide you through the poster design process and answer your poster production questions. To view our template tutorials, go online to </a:t>
              </a:r>
              <a:r>
                <a:rPr lang="en-US" sz="613" b="1" dirty="0">
                  <a:solidFill>
                    <a:srgbClr val="FFC000"/>
                  </a:solidFill>
                  <a:latin typeface="Trebuchet MS" pitchFamily="34" charset="0"/>
                </a:rPr>
                <a:t>PosterPresentations.com</a:t>
              </a:r>
              <a:r>
                <a:rPr lang="en-US" sz="613" b="1" dirty="0">
                  <a:solidFill>
                    <a:schemeClr val="bg1"/>
                  </a:solidFill>
                  <a:latin typeface="Trebuchet MS" pitchFamily="34" charset="0"/>
                </a:rPr>
                <a:t> </a:t>
              </a:r>
              <a:r>
                <a:rPr lang="en-US" sz="613" dirty="0">
                  <a:solidFill>
                    <a:schemeClr val="bg1"/>
                  </a:solidFill>
                  <a:latin typeface="Trebuchet MS" pitchFamily="34" charset="0"/>
                </a:rPr>
                <a:t>and click on HELP DESK.</a:t>
              </a:r>
            </a:p>
            <a:p>
              <a:pPr defTabSz="960369"/>
              <a:endParaRPr lang="en-US" sz="613" dirty="0">
                <a:latin typeface="Trebuchet MS" pitchFamily="34" charset="0"/>
              </a:endParaRPr>
            </a:p>
            <a:p>
              <a:pPr defTabSz="960369"/>
              <a:r>
                <a:rPr lang="en-US" sz="613" dirty="0">
                  <a:solidFill>
                    <a:schemeClr val="bg1"/>
                  </a:solidFill>
                  <a:latin typeface="Trebuchet MS" pitchFamily="34" charset="0"/>
                </a:rPr>
                <a:t>When</a:t>
              </a:r>
              <a:r>
                <a:rPr lang="en-US" sz="613" baseline="0" dirty="0">
                  <a:solidFill>
                    <a:schemeClr val="bg1"/>
                  </a:solidFill>
                  <a:latin typeface="Trebuchet MS" pitchFamily="34" charset="0"/>
                </a:rPr>
                <a:t> you are ready to print your poster</a:t>
              </a:r>
              <a:r>
                <a:rPr lang="en-US" sz="613" dirty="0">
                  <a:solidFill>
                    <a:schemeClr val="bg1"/>
                  </a:solidFill>
                  <a:latin typeface="Trebuchet MS" pitchFamily="34" charset="0"/>
                </a:rPr>
                <a:t>,</a:t>
              </a:r>
              <a:r>
                <a:rPr lang="en-US" sz="613" baseline="0" dirty="0">
                  <a:solidFill>
                    <a:schemeClr val="bg1"/>
                  </a:solidFill>
                  <a:latin typeface="Trebuchet MS" pitchFamily="34" charset="0"/>
                </a:rPr>
                <a:t> go online to </a:t>
              </a:r>
              <a:r>
                <a:rPr lang="en-US" sz="613" b="0" dirty="0">
                  <a:solidFill>
                    <a:schemeClr val="bg1"/>
                  </a:solidFill>
                  <a:latin typeface="Trebuchet MS" pitchFamily="34" charset="0"/>
                </a:rPr>
                <a:t>PosterPresentations.com</a:t>
              </a:r>
              <a:br>
                <a:rPr lang="en-US" sz="613" dirty="0">
                  <a:solidFill>
                    <a:schemeClr val="bg1"/>
                  </a:solidFill>
                  <a:latin typeface="Trebuchet MS" pitchFamily="34" charset="0"/>
                </a:rPr>
              </a:br>
              <a:endParaRPr lang="en-US" sz="613" dirty="0">
                <a:solidFill>
                  <a:schemeClr val="bg1"/>
                </a:solidFill>
                <a:latin typeface="Trebuchet MS" pitchFamily="34" charset="0"/>
              </a:endParaRPr>
            </a:p>
            <a:p>
              <a:pPr algn="l" defTabSz="823929"/>
              <a:r>
                <a:rPr lang="en-US" sz="613" b="0" dirty="0">
                  <a:solidFill>
                    <a:schemeClr val="bg1"/>
                  </a:solidFill>
                  <a:latin typeface="Trebuchet MS" pitchFamily="34" charset="0"/>
                </a:rPr>
                <a:t>Need</a:t>
              </a:r>
              <a:r>
                <a:rPr lang="en-US" sz="613" b="0" baseline="0" dirty="0">
                  <a:solidFill>
                    <a:schemeClr val="bg1"/>
                  </a:solidFill>
                  <a:latin typeface="Trebuchet MS" pitchFamily="34" charset="0"/>
                </a:rPr>
                <a:t> assistance? Call us at </a:t>
              </a:r>
              <a:r>
                <a:rPr lang="en-US" sz="613" b="0" dirty="0">
                  <a:solidFill>
                    <a:srgbClr val="FFC000"/>
                  </a:solidFill>
                  <a:latin typeface="Trebuchet MS" pitchFamily="34" charset="0"/>
                </a:rPr>
                <a:t>1.510.649.3001</a:t>
              </a:r>
            </a:p>
            <a:p>
              <a:pPr algn="l" defTabSz="823929"/>
              <a:endParaRPr lang="en-US" sz="788" b="1" dirty="0">
                <a:solidFill>
                  <a:srgbClr val="FFFF00"/>
                </a:solidFill>
                <a:latin typeface="Trebuchet MS" pitchFamily="34" charset="0"/>
              </a:endParaRPr>
            </a:p>
            <a:p>
              <a:pPr algn="ctr"/>
              <a:endParaRPr lang="en-US" sz="525" b="1" dirty="0">
                <a:solidFill>
                  <a:schemeClr val="bg1"/>
                </a:solidFill>
                <a:latin typeface="Trebuchet MS" pitchFamily="34" charset="0"/>
              </a:endParaRPr>
            </a:p>
            <a:p>
              <a:pPr algn="ctr"/>
              <a:r>
                <a:rPr lang="en-US" sz="875" b="1" spc="131" dirty="0">
                  <a:solidFill>
                    <a:schemeClr val="bg1"/>
                  </a:solidFill>
                  <a:latin typeface="Trebuchet MS" pitchFamily="34" charset="0"/>
                </a:rPr>
                <a:t>QUICK START</a:t>
              </a:r>
            </a:p>
            <a:p>
              <a:pPr algn="ctr"/>
              <a:endParaRPr lang="en-US" sz="700" b="1" baseline="0" dirty="0">
                <a:solidFill>
                  <a:schemeClr val="bg1"/>
                </a:solidFill>
                <a:latin typeface="Trebuchet MS" pitchFamily="34" charset="0"/>
              </a:endParaRPr>
            </a:p>
            <a:p>
              <a:pPr algn="ctr"/>
              <a:r>
                <a:rPr lang="en-US" sz="700" b="1" baseline="0" dirty="0">
                  <a:solidFill>
                    <a:srgbClr val="FFC000"/>
                  </a:solidFill>
                  <a:latin typeface="Trebuchet MS" pitchFamily="34" charset="0"/>
                </a:rPr>
                <a:t>Zoom in and out</a:t>
              </a:r>
            </a:p>
            <a:p>
              <a:pPr marL="414039" indent="-414039" algn="l" defTabSz="186179"/>
              <a:r>
                <a:rPr lang="en-US" sz="525" b="0" baseline="0" dirty="0">
                  <a:solidFill>
                    <a:schemeClr val="bg1"/>
                  </a:solidFill>
                  <a:latin typeface="Trebuchet MS" pitchFamily="34" charset="0"/>
                </a:rPr>
                <a:t>	</a:t>
              </a:r>
              <a:r>
                <a:rPr lang="en-US" sz="525" b="0" baseline="0" dirty="0">
                  <a:solidFill>
                    <a:schemeClr val="bg1">
                      <a:lumMod val="75000"/>
                    </a:schemeClr>
                  </a:solidFill>
                  <a:latin typeface="Trebuchet MS" pitchFamily="34" charset="0"/>
                </a:rPr>
                <a:t>As you work on your poster zoom in and out to the level that is more comfortable to you. </a:t>
              </a:r>
            </a:p>
            <a:p>
              <a:pPr marL="414039" indent="-414039" algn="l" defTabSz="186179"/>
              <a:r>
                <a:rPr lang="en-US" sz="525" b="1" baseline="0" dirty="0">
                  <a:solidFill>
                    <a:schemeClr val="bg1">
                      <a:lumMod val="75000"/>
                    </a:schemeClr>
                  </a:solidFill>
                  <a:latin typeface="Trebuchet MS" pitchFamily="34" charset="0"/>
                </a:rPr>
                <a:t>	</a:t>
              </a:r>
              <a:r>
                <a:rPr lang="en-US" sz="525" b="0" baseline="0" dirty="0">
                  <a:solidFill>
                    <a:schemeClr val="bg1">
                      <a:lumMod val="75000"/>
                    </a:schemeClr>
                  </a:solidFill>
                  <a:latin typeface="Trebuchet MS" pitchFamily="34" charset="0"/>
                </a:rPr>
                <a:t>Go to VIEW &gt; ZOOM.</a:t>
              </a:r>
            </a:p>
            <a:p>
              <a:pPr algn="l"/>
              <a:endParaRPr lang="en-US" sz="613" b="0" baseline="0" dirty="0">
                <a:solidFill>
                  <a:schemeClr val="bg1"/>
                </a:solidFill>
                <a:latin typeface="Trebuchet MS" pitchFamily="34" charset="0"/>
              </a:endParaRPr>
            </a:p>
            <a:p>
              <a:pPr algn="ctr"/>
              <a:r>
                <a:rPr lang="en-US" sz="700" b="1" baseline="0" dirty="0">
                  <a:solidFill>
                    <a:srgbClr val="FFC000"/>
                  </a:solidFill>
                  <a:latin typeface="Trebuchet MS" pitchFamily="34" charset="0"/>
                </a:rPr>
                <a:t>Title, Authors, and Affiliations</a:t>
              </a:r>
            </a:p>
            <a:p>
              <a:pPr algn="l"/>
              <a:r>
                <a:rPr lang="en-US" sz="525" b="0" baseline="0" dirty="0">
                  <a:solidFill>
                    <a:schemeClr val="bg1">
                      <a:lumMod val="75000"/>
                    </a:schemeClr>
                  </a:solidFill>
                  <a:latin typeface="Trebuchet MS" pitchFamily="34" charset="0"/>
                </a:rPr>
                <a:t>Start designing your poster by adding the title, the names of the authors, and the affiliated institutions. </a:t>
              </a:r>
              <a:r>
                <a:rPr lang="en-US" sz="525" b="0" spc="0" baseline="0" dirty="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525" b="0" spc="0" baseline="0" dirty="0">
                <a:solidFill>
                  <a:schemeClr val="bg1">
                    <a:lumMod val="75000"/>
                  </a:schemeClr>
                </a:solidFill>
                <a:latin typeface="Trebuchet MS" pitchFamily="34" charset="0"/>
              </a:endParaRPr>
            </a:p>
            <a:p>
              <a:pPr algn="l"/>
              <a:r>
                <a:rPr lang="en-US" sz="525" b="1" spc="66" baseline="0" dirty="0">
                  <a:solidFill>
                    <a:srgbClr val="FFC000"/>
                  </a:solidFill>
                  <a:latin typeface="Trebuchet MS" pitchFamily="34" charset="0"/>
                </a:rPr>
                <a:t>TIP</a:t>
              </a:r>
              <a:r>
                <a:rPr lang="en-US" sz="525" b="1" baseline="0" dirty="0">
                  <a:solidFill>
                    <a:srgbClr val="FFC000"/>
                  </a:solidFill>
                  <a:latin typeface="Trebuchet MS" pitchFamily="34" charset="0"/>
                </a:rPr>
                <a:t>: </a:t>
              </a:r>
              <a:r>
                <a:rPr lang="en-US" sz="525" b="0" baseline="0" dirty="0">
                  <a:solidFill>
                    <a:schemeClr val="bg1">
                      <a:lumMod val="75000"/>
                    </a:schemeClr>
                  </a:solidFill>
                  <a:latin typeface="Trebuchet MS" pitchFamily="34" charset="0"/>
                </a:rPr>
                <a:t>The font size of your title should be bigger than your name(s) and institution name(s).</a:t>
              </a:r>
            </a:p>
            <a:p>
              <a:pPr algn="l"/>
              <a:br>
                <a:rPr lang="en-US" sz="613" b="1" baseline="0" dirty="0">
                  <a:solidFill>
                    <a:schemeClr val="bg1"/>
                  </a:solidFill>
                  <a:latin typeface="Trebuchet MS" pitchFamily="34" charset="0"/>
                </a:rPr>
              </a:br>
              <a:endParaRPr lang="en-US" sz="613" b="1" dirty="0">
                <a:solidFill>
                  <a:schemeClr val="bg1"/>
                </a:solidFill>
                <a:latin typeface="Trebuchet MS" pitchFamily="34" charset="0"/>
              </a:endParaRPr>
            </a:p>
            <a:p>
              <a:pPr algn="ctr"/>
              <a:endParaRPr lang="en-US" sz="613" b="1" dirty="0">
                <a:solidFill>
                  <a:srgbClr val="FFC000"/>
                </a:solidFill>
                <a:latin typeface="Trebuchet MS" pitchFamily="34" charset="0"/>
              </a:endParaRPr>
            </a:p>
            <a:p>
              <a:pPr algn="ctr"/>
              <a:endParaRPr lang="en-US" sz="613" b="1" dirty="0">
                <a:solidFill>
                  <a:srgbClr val="FFC000"/>
                </a:solidFill>
                <a:latin typeface="Trebuchet MS" pitchFamily="34" charset="0"/>
              </a:endParaRPr>
            </a:p>
            <a:p>
              <a:pPr algn="ctr"/>
              <a:r>
                <a:rPr lang="en-US" sz="700" b="1" dirty="0">
                  <a:solidFill>
                    <a:srgbClr val="FFC000"/>
                  </a:solidFill>
                  <a:latin typeface="Trebuchet MS" pitchFamily="34" charset="0"/>
                </a:rPr>
                <a:t>Adding Logos</a:t>
              </a:r>
              <a:r>
                <a:rPr lang="en-US" sz="700" b="1" baseline="0" dirty="0">
                  <a:solidFill>
                    <a:srgbClr val="FFC000"/>
                  </a:solidFill>
                  <a:latin typeface="Trebuchet MS" pitchFamily="34" charset="0"/>
                </a:rPr>
                <a:t> / Seals</a:t>
              </a:r>
            </a:p>
            <a:p>
              <a:pPr algn="l"/>
              <a:r>
                <a:rPr lang="en-US" sz="525" b="0" baseline="0" dirty="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525" b="0" spc="66" baseline="0" dirty="0">
                <a:solidFill>
                  <a:schemeClr val="bg1">
                    <a:lumMod val="75000"/>
                  </a:schemeClr>
                </a:solidFill>
                <a:latin typeface="Trebuchet MS" pitchFamily="34" charset="0"/>
              </a:endParaRPr>
            </a:p>
            <a:p>
              <a:pPr algn="l"/>
              <a:r>
                <a:rPr lang="en-US" sz="525" b="1" spc="66" baseline="0" dirty="0">
                  <a:solidFill>
                    <a:srgbClr val="FFC000"/>
                  </a:solidFill>
                  <a:latin typeface="Trebuchet MS" pitchFamily="34" charset="0"/>
                </a:rPr>
                <a:t>TIP:</a:t>
              </a:r>
              <a:r>
                <a:rPr lang="en-US" sz="525" b="1" spc="0" baseline="0" dirty="0">
                  <a:solidFill>
                    <a:srgbClr val="FFC000"/>
                  </a:solidFill>
                  <a:latin typeface="Trebuchet MS" pitchFamily="34" charset="0"/>
                </a:rPr>
                <a:t> </a:t>
              </a:r>
              <a:r>
                <a:rPr lang="en-US" sz="525" b="0" baseline="0" dirty="0">
                  <a:solidFill>
                    <a:schemeClr val="bg1">
                      <a:lumMod val="75000"/>
                    </a:schemeClr>
                  </a:solidFill>
                  <a:latin typeface="Trebuchet MS" pitchFamily="34" charset="0"/>
                </a:rPr>
                <a:t>See if your school’s logo is available on our free poster templates page.</a:t>
              </a:r>
            </a:p>
            <a:p>
              <a:pPr algn="l"/>
              <a:endParaRPr lang="en-US" sz="525" b="0" baseline="0" dirty="0">
                <a:latin typeface="Trebuchet MS" pitchFamily="34" charset="0"/>
              </a:endParaRPr>
            </a:p>
            <a:p>
              <a:pPr algn="ctr"/>
              <a:r>
                <a:rPr lang="en-US" sz="700" b="1" baseline="0" dirty="0">
                  <a:solidFill>
                    <a:srgbClr val="FFC000"/>
                  </a:solidFill>
                  <a:latin typeface="Trebuchet MS" pitchFamily="34" charset="0"/>
                </a:rPr>
                <a:t>Photographs / Graphics</a:t>
              </a:r>
            </a:p>
            <a:p>
              <a:pPr algn="l" defTabSz="213966"/>
              <a:r>
                <a:rPr lang="en-US" sz="525" b="0" baseline="0" dirty="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525" b="0" spc="0" baseline="0" dirty="0">
                  <a:solidFill>
                    <a:schemeClr val="bg1">
                      <a:lumMod val="75000"/>
                    </a:schemeClr>
                  </a:solidFill>
                  <a:latin typeface="Trebuchet MS" pitchFamily="34" charset="0"/>
                </a:rPr>
                <a:t>disproportionally.</a:t>
              </a:r>
            </a:p>
            <a:p>
              <a:pPr algn="l" defTabSz="213966"/>
              <a:endParaRPr lang="en-US" sz="525" b="0" baseline="0" dirty="0">
                <a:latin typeface="Trebuchet MS" pitchFamily="34" charset="0"/>
              </a:endParaRPr>
            </a:p>
            <a:p>
              <a:pPr algn="ctr"/>
              <a:endParaRPr lang="en-US" sz="613" b="1" baseline="0" dirty="0">
                <a:solidFill>
                  <a:srgbClr val="FFC000"/>
                </a:solidFill>
                <a:latin typeface="Trebuchet MS" pitchFamily="34" charset="0"/>
              </a:endParaRPr>
            </a:p>
            <a:p>
              <a:pPr algn="ctr"/>
              <a:endParaRPr lang="en-US" sz="613" b="1" baseline="0" dirty="0">
                <a:solidFill>
                  <a:srgbClr val="FFC000"/>
                </a:solidFill>
                <a:latin typeface="Trebuchet MS" pitchFamily="34" charset="0"/>
              </a:endParaRPr>
            </a:p>
            <a:p>
              <a:pPr algn="ctr"/>
              <a:endParaRPr lang="en-US" sz="613" b="1" baseline="0" dirty="0">
                <a:solidFill>
                  <a:srgbClr val="FFC000"/>
                </a:solidFill>
                <a:latin typeface="Trebuchet MS" pitchFamily="34" charset="0"/>
              </a:endParaRPr>
            </a:p>
            <a:p>
              <a:pPr algn="ctr"/>
              <a:endParaRPr lang="en-US" sz="613" b="1" baseline="0" dirty="0">
                <a:solidFill>
                  <a:srgbClr val="FFC000"/>
                </a:solidFill>
                <a:latin typeface="Trebuchet MS" pitchFamily="34" charset="0"/>
              </a:endParaRPr>
            </a:p>
            <a:p>
              <a:pPr algn="ctr"/>
              <a:endParaRPr lang="en-US" sz="613" b="1" baseline="0" dirty="0">
                <a:solidFill>
                  <a:srgbClr val="FFC000"/>
                </a:solidFill>
                <a:latin typeface="Trebuchet MS" pitchFamily="34" charset="0"/>
              </a:endParaRPr>
            </a:p>
            <a:p>
              <a:pPr algn="ctr"/>
              <a:endParaRPr lang="en-US" sz="613" b="1" baseline="0" dirty="0">
                <a:solidFill>
                  <a:srgbClr val="FFC000"/>
                </a:solidFill>
                <a:latin typeface="Trebuchet MS" pitchFamily="34" charset="0"/>
              </a:endParaRPr>
            </a:p>
            <a:p>
              <a:pPr algn="ctr"/>
              <a:r>
                <a:rPr lang="en-US" sz="700" b="1" baseline="0" dirty="0">
                  <a:solidFill>
                    <a:srgbClr val="FFC000"/>
                  </a:solidFill>
                  <a:latin typeface="Trebuchet MS" pitchFamily="34" charset="0"/>
                </a:rPr>
                <a:t>Image Quality Check</a:t>
              </a:r>
            </a:p>
            <a:p>
              <a:pPr lvl="0" algn="l" defTabSz="213966"/>
              <a:r>
                <a:rPr lang="en-US" sz="525" b="0" baseline="0" dirty="0">
                  <a:solidFill>
                    <a:schemeClr val="bg1">
                      <a:lumMod val="75000"/>
                    </a:schemeClr>
                  </a:solidFill>
                  <a:latin typeface="Trebuchet MS" pitchFamily="34" charset="0"/>
                </a:rPr>
                <a:t>Zoom in and look at your images at 100% magnification. If they look good they will print well. </a:t>
              </a:r>
              <a:endParaRPr lang="en-US" sz="613" b="0" dirty="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0" cstate="print"/>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1" cstate="print"/>
            <a:stretch>
              <a:fillRect/>
            </a:stretch>
          </p:blipFill>
          <p:spPr>
            <a:xfrm>
              <a:off x="-10732765" y="15696927"/>
              <a:ext cx="9986808" cy="1053596"/>
            </a:xfrm>
            <a:prstGeom prst="rect">
              <a:avLst/>
            </a:prstGeom>
          </p:spPr>
        </p:pic>
        <p:grpSp>
          <p:nvGrpSpPr>
            <p:cNvPr id="58" name="Group 57"/>
            <p:cNvGrpSpPr/>
            <p:nvPr userDrawn="1"/>
          </p:nvGrpSpPr>
          <p:grpSpPr>
            <a:xfrm>
              <a:off x="-9744993" y="23540960"/>
              <a:ext cx="7531182" cy="5396066"/>
              <a:chOff x="-4470427" y="11016658"/>
              <a:chExt cx="3470785" cy="2479182"/>
            </a:xfrm>
          </p:grpSpPr>
          <p:grpSp>
            <p:nvGrpSpPr>
              <p:cNvPr id="64" name="Group 63"/>
              <p:cNvGrpSpPr/>
              <p:nvPr userDrawn="1"/>
            </p:nvGrpSpPr>
            <p:grpSpPr>
              <a:xfrm>
                <a:off x="-2783495" y="11060891"/>
                <a:ext cx="624431" cy="1071304"/>
                <a:chOff x="-3958697" y="11117435"/>
                <a:chExt cx="779338" cy="1535171"/>
              </a:xfrm>
            </p:grpSpPr>
            <p:pic>
              <p:nvPicPr>
                <p:cNvPr id="70" name="Picture 69"/>
                <p:cNvPicPr>
                  <a:picLocks noChangeAspect="1"/>
                </p:cNvPicPr>
                <p:nvPr userDrawn="1"/>
              </p:nvPicPr>
              <p:blipFill>
                <a:blip r:embed="rId12" cstate="print"/>
                <a:stretch>
                  <a:fillRect/>
                </a:stretch>
              </p:blipFill>
              <p:spPr>
                <a:xfrm>
                  <a:off x="-3948160" y="11117435"/>
                  <a:ext cx="768801" cy="1090857"/>
                </a:xfrm>
                <a:prstGeom prst="rect">
                  <a:avLst/>
                </a:prstGeom>
              </p:spPr>
            </p:pic>
            <p:sp>
              <p:nvSpPr>
                <p:cNvPr id="71" name="TextBox 70"/>
                <p:cNvSpPr txBox="1"/>
                <p:nvPr userDrawn="1"/>
              </p:nvSpPr>
              <p:spPr>
                <a:xfrm>
                  <a:off x="-3958697" y="12114179"/>
                  <a:ext cx="779336" cy="538427"/>
                </a:xfrm>
                <a:prstGeom prst="rect">
                  <a:avLst/>
                </a:prstGeom>
                <a:solidFill>
                  <a:schemeClr val="accent1"/>
                </a:solidFill>
                <a:ln>
                  <a:noFill/>
                </a:ln>
              </p:spPr>
              <p:txBody>
                <a:bodyPr wrap="square" lIns="91440" tIns="91440" rIns="91440" bIns="91440" rtlCol="0">
                  <a:spAutoFit/>
                </a:bodyPr>
                <a:lstStyle/>
                <a:p>
                  <a:pPr algn="ctr"/>
                  <a:r>
                    <a:rPr lang="en-US" sz="350" b="1" dirty="0">
                      <a:solidFill>
                        <a:schemeClr val="tx1"/>
                      </a:solidFill>
                    </a:rPr>
                    <a:t>ORIGINAL</a:t>
                  </a:r>
                </a:p>
              </p:txBody>
            </p:sp>
          </p:grpSp>
          <p:grpSp>
            <p:nvGrpSpPr>
              <p:cNvPr id="65" name="Group 64"/>
              <p:cNvGrpSpPr/>
              <p:nvPr userDrawn="1"/>
            </p:nvGrpSpPr>
            <p:grpSpPr>
              <a:xfrm>
                <a:off x="-2033159" y="11060903"/>
                <a:ext cx="1033517" cy="1667832"/>
                <a:chOff x="-2921738" y="11200127"/>
                <a:chExt cx="1420279" cy="2291962"/>
              </a:xfrm>
            </p:grpSpPr>
            <p:pic>
              <p:nvPicPr>
                <p:cNvPr id="68" name="Picture 67"/>
                <p:cNvPicPr>
                  <a:picLocks noChangeAspect="1"/>
                </p:cNvPicPr>
                <p:nvPr userDrawn="1"/>
              </p:nvPicPr>
              <p:blipFill>
                <a:blip r:embed="rId13" cstate="print"/>
                <a:stretch>
                  <a:fillRect/>
                </a:stretch>
              </p:blipFill>
              <p:spPr>
                <a:xfrm>
                  <a:off x="-2921738" y="11200127"/>
                  <a:ext cx="1420279" cy="1029694"/>
                </a:xfrm>
                <a:prstGeom prst="rect">
                  <a:avLst/>
                </a:prstGeom>
              </p:spPr>
            </p:pic>
            <p:sp>
              <p:nvSpPr>
                <p:cNvPr id="69" name="TextBox 68"/>
                <p:cNvSpPr txBox="1"/>
                <p:nvPr userDrawn="1"/>
              </p:nvSpPr>
              <p:spPr>
                <a:xfrm>
                  <a:off x="-2918991" y="12175420"/>
                  <a:ext cx="1417532" cy="1316669"/>
                </a:xfrm>
                <a:prstGeom prst="rect">
                  <a:avLst/>
                </a:prstGeom>
                <a:solidFill>
                  <a:srgbClr val="FF0000"/>
                </a:solidFill>
              </p:spPr>
              <p:txBody>
                <a:bodyPr wrap="square" lIns="457200" tIns="91440" rIns="457200" bIns="91440" rtlCol="0">
                  <a:spAutoFit/>
                </a:bodyPr>
                <a:lstStyle/>
                <a:p>
                  <a:pPr algn="ctr"/>
                  <a:r>
                    <a:rPr lang="en-US" sz="306" b="1" dirty="0">
                      <a:solidFill>
                        <a:schemeClr val="bg1"/>
                      </a:solidFill>
                    </a:rPr>
                    <a:t>DISTORTED</a:t>
                  </a:r>
                  <a:endParaRPr lang="en-US" sz="153" b="1" dirty="0">
                    <a:solidFill>
                      <a:schemeClr val="bg1"/>
                    </a:solidFill>
                  </a:endParaRPr>
                </a:p>
              </p:txBody>
            </p:sp>
          </p:grpSp>
          <p:pic>
            <p:nvPicPr>
              <p:cNvPr id="66" name="Picture 65"/>
              <p:cNvPicPr>
                <a:picLocks noChangeAspect="1"/>
              </p:cNvPicPr>
              <p:nvPr userDrawn="1"/>
            </p:nvPicPr>
            <p:blipFill>
              <a:blip r:embed="rId14" cstate="print"/>
              <a:stretch>
                <a:fillRect/>
              </a:stretch>
            </p:blipFill>
            <p:spPr>
              <a:xfrm>
                <a:off x="-4470427" y="11016658"/>
                <a:ext cx="1098742" cy="847761"/>
              </a:xfrm>
              <a:prstGeom prst="rect">
                <a:avLst/>
              </a:prstGeom>
            </p:spPr>
          </p:pic>
          <p:sp>
            <p:nvSpPr>
              <p:cNvPr id="67" name="TextBox 66"/>
              <p:cNvSpPr txBox="1"/>
              <p:nvPr userDrawn="1"/>
            </p:nvSpPr>
            <p:spPr>
              <a:xfrm>
                <a:off x="-4440600" y="11665646"/>
                <a:ext cx="1035685" cy="1830194"/>
              </a:xfrm>
              <a:prstGeom prst="rect">
                <a:avLst/>
              </a:prstGeom>
              <a:noFill/>
            </p:spPr>
            <p:txBody>
              <a:bodyPr wrap="square" lIns="457200" tIns="457200" rIns="457200" bIns="0" rtlCol="0">
                <a:spAutoFit/>
              </a:bodyPr>
              <a:lstStyle/>
              <a:p>
                <a:pPr algn="ctr"/>
                <a:r>
                  <a:rPr lang="en-US" sz="350" dirty="0">
                    <a:solidFill>
                      <a:schemeClr val="bg1"/>
                    </a:solidFill>
                  </a:rPr>
                  <a:t>Corner</a:t>
                </a:r>
                <a:r>
                  <a:rPr lang="en-US" sz="350" baseline="0" dirty="0">
                    <a:solidFill>
                      <a:schemeClr val="bg1"/>
                    </a:solidFill>
                  </a:rPr>
                  <a:t> handles</a:t>
                </a:r>
                <a:endParaRPr lang="en-US" sz="350" dirty="0">
                  <a:solidFill>
                    <a:schemeClr val="bg1"/>
                  </a:solidFill>
                </a:endParaRPr>
              </a:p>
            </p:txBody>
          </p:sp>
        </p:grpSp>
        <p:grpSp>
          <p:nvGrpSpPr>
            <p:cNvPr id="59" name="Group 58"/>
            <p:cNvGrpSpPr/>
            <p:nvPr userDrawn="1"/>
          </p:nvGrpSpPr>
          <p:grpSpPr>
            <a:xfrm>
              <a:off x="-10480139" y="27751422"/>
              <a:ext cx="9485691" cy="2453251"/>
              <a:chOff x="-4792484" y="12734142"/>
              <a:chExt cx="4371530"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name="Image" r:id="rId15" imgW="1828571" imgH="1117460" progId="">
                      <p:embed/>
                    </p:oleObj>
                  </mc:Choice>
                  <mc:Fallback>
                    <p:oleObj name="Image" r:id="rId15" imgW="1828571" imgH="1117460" progId="">
                      <p:embed/>
                      <p:pic>
                        <p:nvPicPr>
                          <p:cNvPr id="60" name="Object 5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33347" y="12734142"/>
                            <a:ext cx="1828800" cy="111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name="Image" r:id="rId17" imgW="1828571" imgH="1117460" progId="">
                      <p:embed/>
                    </p:oleObj>
                  </mc:Choice>
                  <mc:Fallback>
                    <p:oleObj name="Image" r:id="rId17" imgW="1828571" imgH="1117460" progId="">
                      <p:embed/>
                      <p:pic>
                        <p:nvPicPr>
                          <p:cNvPr id="61" name="Object 6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456641" y="12737835"/>
                            <a:ext cx="1828800" cy="111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2" name="TextBox 61"/>
              <p:cNvSpPr txBox="1"/>
              <p:nvPr userDrawn="1"/>
            </p:nvSpPr>
            <p:spPr>
              <a:xfrm rot="16200000">
                <a:off x="-5235785" y="13177446"/>
                <a:ext cx="1117600" cy="230997"/>
              </a:xfrm>
              <a:prstGeom prst="rect">
                <a:avLst/>
              </a:prstGeom>
              <a:noFill/>
            </p:spPr>
            <p:txBody>
              <a:bodyPr wrap="square" lIns="91440" tIns="91440" rIns="91440" bIns="0" rtlCol="0">
                <a:spAutoFit/>
              </a:bodyPr>
              <a:lstStyle/>
              <a:p>
                <a:pPr algn="ctr"/>
                <a:r>
                  <a:rPr lang="en-US" sz="350" dirty="0">
                    <a:solidFill>
                      <a:srgbClr val="92D050"/>
                    </a:solidFill>
                  </a:rPr>
                  <a:t>Good</a:t>
                </a:r>
                <a:r>
                  <a:rPr lang="en-US" sz="350" baseline="0" dirty="0">
                    <a:solidFill>
                      <a:srgbClr val="92D050"/>
                    </a:solidFill>
                  </a:rPr>
                  <a:t> </a:t>
                </a:r>
                <a:r>
                  <a:rPr lang="en-US" sz="350" baseline="0" dirty="0">
                    <a:solidFill>
                      <a:schemeClr val="bg1"/>
                    </a:solidFill>
                  </a:rPr>
                  <a:t>printing quality</a:t>
                </a:r>
                <a:endParaRPr lang="en-US" sz="350" dirty="0">
                  <a:solidFill>
                    <a:schemeClr val="bg1"/>
                  </a:solidFill>
                </a:endParaRPr>
              </a:p>
            </p:txBody>
          </p:sp>
          <p:sp>
            <p:nvSpPr>
              <p:cNvPr id="63" name="TextBox 62"/>
              <p:cNvSpPr txBox="1"/>
              <p:nvPr userDrawn="1"/>
            </p:nvSpPr>
            <p:spPr>
              <a:xfrm rot="16200000">
                <a:off x="-1095253" y="13186970"/>
                <a:ext cx="1117602" cy="230997"/>
              </a:xfrm>
              <a:prstGeom prst="rect">
                <a:avLst/>
              </a:prstGeom>
              <a:noFill/>
            </p:spPr>
            <p:txBody>
              <a:bodyPr wrap="square" lIns="91440" tIns="91440" rIns="91440" bIns="0" rtlCol="0">
                <a:spAutoFit/>
              </a:bodyPr>
              <a:lstStyle/>
              <a:p>
                <a:pPr algn="ctr"/>
                <a:r>
                  <a:rPr lang="en-US" sz="350" dirty="0">
                    <a:solidFill>
                      <a:srgbClr val="FF0000"/>
                    </a:solidFill>
                  </a:rPr>
                  <a:t>Bad </a:t>
                </a:r>
                <a:r>
                  <a:rPr lang="en-US" sz="350" dirty="0">
                    <a:solidFill>
                      <a:schemeClr val="bg1"/>
                    </a:solidFill>
                  </a:rPr>
                  <a:t>printing quality</a:t>
                </a:r>
              </a:p>
            </p:txBody>
          </p:sp>
        </p:grpSp>
      </p:grpSp>
      <p:sp>
        <p:nvSpPr>
          <p:cNvPr id="38" name="Text Box 14"/>
          <p:cNvSpPr txBox="1">
            <a:spLocks noChangeArrowheads="1"/>
          </p:cNvSpPr>
          <p:nvPr userDrawn="1"/>
        </p:nvSpPr>
        <p:spPr bwMode="auto">
          <a:xfrm>
            <a:off x="457133" y="9425422"/>
            <a:ext cx="733425" cy="73696"/>
          </a:xfrm>
          <a:prstGeom prst="rect">
            <a:avLst/>
          </a:prstGeom>
          <a:noFill/>
          <a:ln w="9525">
            <a:noFill/>
            <a:miter lim="800000"/>
            <a:headEnd/>
            <a:tailEnd/>
          </a:ln>
          <a:effectLst/>
        </p:spPr>
        <p:txBody>
          <a:bodyPr lIns="19964" tIns="9980" rIns="19964" bIns="9980">
            <a:spAutoFit/>
          </a:bodyPr>
          <a:lstStyle/>
          <a:p>
            <a:pPr eaLnBrk="0" hangingPunct="0">
              <a:lnSpc>
                <a:spcPct val="65000"/>
              </a:lnSpc>
              <a:spcBef>
                <a:spcPct val="50000"/>
              </a:spcBef>
              <a:defRPr/>
            </a:pPr>
            <a:r>
              <a:rPr lang="en-US" sz="109" b="1" dirty="0">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241"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960300" rtl="0" eaLnBrk="1" latinLnBrk="0" hangingPunct="1">
        <a:spcBef>
          <a:spcPct val="0"/>
        </a:spcBef>
        <a:buNone/>
        <a:defRPr sz="1925" kern="1200">
          <a:solidFill>
            <a:schemeClr val="bg1"/>
          </a:solidFill>
          <a:latin typeface="Trebuchet MS" pitchFamily="34" charset="0"/>
          <a:ea typeface="+mj-ea"/>
          <a:cs typeface="+mj-cs"/>
        </a:defRPr>
      </a:lvl1pPr>
    </p:titleStyle>
    <p:bodyStyle>
      <a:lvl1pPr marL="360112" indent="-360112" algn="l" defTabSz="960300" rtl="0" eaLnBrk="1" latinLnBrk="0" hangingPunct="1">
        <a:spcBef>
          <a:spcPct val="20000"/>
        </a:spcBef>
        <a:buFont typeface="Arial" pitchFamily="34" charset="0"/>
        <a:buChar char="•"/>
        <a:defRPr sz="3369" kern="1200">
          <a:solidFill>
            <a:schemeClr val="tx1"/>
          </a:solidFill>
          <a:latin typeface="+mn-lt"/>
          <a:ea typeface="+mn-ea"/>
          <a:cs typeface="+mn-cs"/>
        </a:defRPr>
      </a:lvl1pPr>
      <a:lvl2pPr marL="780244" indent="-300094" algn="l" defTabSz="960300" rtl="0" eaLnBrk="1" latinLnBrk="0" hangingPunct="1">
        <a:spcBef>
          <a:spcPct val="20000"/>
        </a:spcBef>
        <a:buFont typeface="Arial" pitchFamily="34" charset="0"/>
        <a:buChar char="–"/>
        <a:defRPr sz="2953" kern="1200">
          <a:solidFill>
            <a:schemeClr val="tx1"/>
          </a:solidFill>
          <a:latin typeface="+mn-lt"/>
          <a:ea typeface="+mn-ea"/>
          <a:cs typeface="+mn-cs"/>
        </a:defRPr>
      </a:lvl2pPr>
      <a:lvl3pPr marL="1200374" indent="-240076" algn="l" defTabSz="960300" rtl="0" eaLnBrk="1" latinLnBrk="0" hangingPunct="1">
        <a:spcBef>
          <a:spcPct val="20000"/>
        </a:spcBef>
        <a:buFont typeface="Arial" pitchFamily="34" charset="0"/>
        <a:buChar char="•"/>
        <a:defRPr sz="2538" kern="1200">
          <a:solidFill>
            <a:schemeClr val="tx1"/>
          </a:solidFill>
          <a:latin typeface="+mn-lt"/>
          <a:ea typeface="+mn-ea"/>
          <a:cs typeface="+mn-cs"/>
        </a:defRPr>
      </a:lvl3pPr>
      <a:lvl4pPr marL="1680524" indent="-240076" algn="l" defTabSz="960300" rtl="0" eaLnBrk="1" latinLnBrk="0" hangingPunct="1">
        <a:spcBef>
          <a:spcPct val="20000"/>
        </a:spcBef>
        <a:buFont typeface="Arial" pitchFamily="34" charset="0"/>
        <a:buChar char="–"/>
        <a:defRPr sz="2100" kern="1200">
          <a:solidFill>
            <a:schemeClr val="tx1"/>
          </a:solidFill>
          <a:latin typeface="+mn-lt"/>
          <a:ea typeface="+mn-ea"/>
          <a:cs typeface="+mn-cs"/>
        </a:defRPr>
      </a:lvl4pPr>
      <a:lvl5pPr marL="2160674" indent="-240076" algn="l" defTabSz="960300" rtl="0" eaLnBrk="1" latinLnBrk="0" hangingPunct="1">
        <a:spcBef>
          <a:spcPct val="20000"/>
        </a:spcBef>
        <a:buFont typeface="Arial" pitchFamily="34" charset="0"/>
        <a:buChar char="»"/>
        <a:defRPr sz="2100" kern="1200">
          <a:solidFill>
            <a:schemeClr val="tx1"/>
          </a:solidFill>
          <a:latin typeface="+mn-lt"/>
          <a:ea typeface="+mn-ea"/>
          <a:cs typeface="+mn-cs"/>
        </a:defRPr>
      </a:lvl5pPr>
      <a:lvl6pPr marL="2640824" indent="-240076" algn="l" defTabSz="960300" rtl="0" eaLnBrk="1" latinLnBrk="0" hangingPunct="1">
        <a:spcBef>
          <a:spcPct val="20000"/>
        </a:spcBef>
        <a:buFont typeface="Arial" pitchFamily="34" charset="0"/>
        <a:buChar char="•"/>
        <a:defRPr sz="2100" kern="1200">
          <a:solidFill>
            <a:schemeClr val="tx1"/>
          </a:solidFill>
          <a:latin typeface="+mn-lt"/>
          <a:ea typeface="+mn-ea"/>
          <a:cs typeface="+mn-cs"/>
        </a:defRPr>
      </a:lvl6pPr>
      <a:lvl7pPr marL="3120974" indent="-240076" algn="l" defTabSz="960300" rtl="0" eaLnBrk="1" latinLnBrk="0" hangingPunct="1">
        <a:spcBef>
          <a:spcPct val="20000"/>
        </a:spcBef>
        <a:buFont typeface="Arial" pitchFamily="34" charset="0"/>
        <a:buChar char="•"/>
        <a:defRPr sz="2100" kern="1200">
          <a:solidFill>
            <a:schemeClr val="tx1"/>
          </a:solidFill>
          <a:latin typeface="+mn-lt"/>
          <a:ea typeface="+mn-ea"/>
          <a:cs typeface="+mn-cs"/>
        </a:defRPr>
      </a:lvl7pPr>
      <a:lvl8pPr marL="3601123" indent="-240076" algn="l" defTabSz="960300" rtl="0" eaLnBrk="1" latinLnBrk="0" hangingPunct="1">
        <a:spcBef>
          <a:spcPct val="20000"/>
        </a:spcBef>
        <a:buFont typeface="Arial" pitchFamily="34" charset="0"/>
        <a:buChar char="•"/>
        <a:defRPr sz="2100" kern="1200">
          <a:solidFill>
            <a:schemeClr val="tx1"/>
          </a:solidFill>
          <a:latin typeface="+mn-lt"/>
          <a:ea typeface="+mn-ea"/>
          <a:cs typeface="+mn-cs"/>
        </a:defRPr>
      </a:lvl8pPr>
      <a:lvl9pPr marL="4081272" indent="-240076" algn="l" defTabSz="960300" rtl="0" eaLnBrk="1" latinLnBrk="0" hangingPunct="1">
        <a:spcBef>
          <a:spcPct val="20000"/>
        </a:spcBef>
        <a:buFont typeface="Arial" pitchFamily="34" charset="0"/>
        <a:buChar char="•"/>
        <a:defRPr sz="2100" kern="1200">
          <a:solidFill>
            <a:schemeClr val="tx1"/>
          </a:solidFill>
          <a:latin typeface="+mn-lt"/>
          <a:ea typeface="+mn-ea"/>
          <a:cs typeface="+mn-cs"/>
        </a:defRPr>
      </a:lvl9pPr>
    </p:bodyStyle>
    <p:otherStyle>
      <a:defPPr>
        <a:defRPr lang="en-US"/>
      </a:defPPr>
      <a:lvl1pPr marL="0" algn="l" defTabSz="960300" rtl="0" eaLnBrk="1" latinLnBrk="0" hangingPunct="1">
        <a:defRPr sz="1881" kern="1200">
          <a:solidFill>
            <a:schemeClr val="tx1"/>
          </a:solidFill>
          <a:latin typeface="+mn-lt"/>
          <a:ea typeface="+mn-ea"/>
          <a:cs typeface="+mn-cs"/>
        </a:defRPr>
      </a:lvl1pPr>
      <a:lvl2pPr marL="480150" algn="l" defTabSz="960300" rtl="0" eaLnBrk="1" latinLnBrk="0" hangingPunct="1">
        <a:defRPr sz="1881" kern="1200">
          <a:solidFill>
            <a:schemeClr val="tx1"/>
          </a:solidFill>
          <a:latin typeface="+mn-lt"/>
          <a:ea typeface="+mn-ea"/>
          <a:cs typeface="+mn-cs"/>
        </a:defRPr>
      </a:lvl2pPr>
      <a:lvl3pPr marL="960300" algn="l" defTabSz="960300" rtl="0" eaLnBrk="1" latinLnBrk="0" hangingPunct="1">
        <a:defRPr sz="1881" kern="1200">
          <a:solidFill>
            <a:schemeClr val="tx1"/>
          </a:solidFill>
          <a:latin typeface="+mn-lt"/>
          <a:ea typeface="+mn-ea"/>
          <a:cs typeface="+mn-cs"/>
        </a:defRPr>
      </a:lvl3pPr>
      <a:lvl4pPr marL="1440450" algn="l" defTabSz="960300" rtl="0" eaLnBrk="1" latinLnBrk="0" hangingPunct="1">
        <a:defRPr sz="1881" kern="1200">
          <a:solidFill>
            <a:schemeClr val="tx1"/>
          </a:solidFill>
          <a:latin typeface="+mn-lt"/>
          <a:ea typeface="+mn-ea"/>
          <a:cs typeface="+mn-cs"/>
        </a:defRPr>
      </a:lvl4pPr>
      <a:lvl5pPr marL="1920599" algn="l" defTabSz="960300" rtl="0" eaLnBrk="1" latinLnBrk="0" hangingPunct="1">
        <a:defRPr sz="1881" kern="1200">
          <a:solidFill>
            <a:schemeClr val="tx1"/>
          </a:solidFill>
          <a:latin typeface="+mn-lt"/>
          <a:ea typeface="+mn-ea"/>
          <a:cs typeface="+mn-cs"/>
        </a:defRPr>
      </a:lvl5pPr>
      <a:lvl6pPr marL="2400748" algn="l" defTabSz="960300" rtl="0" eaLnBrk="1" latinLnBrk="0" hangingPunct="1">
        <a:defRPr sz="1881" kern="1200">
          <a:solidFill>
            <a:schemeClr val="tx1"/>
          </a:solidFill>
          <a:latin typeface="+mn-lt"/>
          <a:ea typeface="+mn-ea"/>
          <a:cs typeface="+mn-cs"/>
        </a:defRPr>
      </a:lvl6pPr>
      <a:lvl7pPr marL="2880898" algn="l" defTabSz="960300" rtl="0" eaLnBrk="1" latinLnBrk="0" hangingPunct="1">
        <a:defRPr sz="1881" kern="1200">
          <a:solidFill>
            <a:schemeClr val="tx1"/>
          </a:solidFill>
          <a:latin typeface="+mn-lt"/>
          <a:ea typeface="+mn-ea"/>
          <a:cs typeface="+mn-cs"/>
        </a:defRPr>
      </a:lvl7pPr>
      <a:lvl8pPr marL="3361048" algn="l" defTabSz="960300" rtl="0" eaLnBrk="1" latinLnBrk="0" hangingPunct="1">
        <a:defRPr sz="1881" kern="1200">
          <a:solidFill>
            <a:schemeClr val="tx1"/>
          </a:solidFill>
          <a:latin typeface="+mn-lt"/>
          <a:ea typeface="+mn-ea"/>
          <a:cs typeface="+mn-cs"/>
        </a:defRPr>
      </a:lvl8pPr>
      <a:lvl9pPr marL="3841198" algn="l" defTabSz="960300" rtl="0" eaLnBrk="1" latinLnBrk="0" hangingPunct="1">
        <a:defRPr sz="188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4.wmf" /><Relationship Id="rId13" Type="http://schemas.openxmlformats.org/officeDocument/2006/relationships/oleObject" Target="../embeddings/oleObject14.bin" /><Relationship Id="rId18" Type="http://schemas.openxmlformats.org/officeDocument/2006/relationships/image" Target="../media/image19.wmf" /><Relationship Id="rId26" Type="http://schemas.openxmlformats.org/officeDocument/2006/relationships/image" Target="../media/image24.png" /><Relationship Id="rId3" Type="http://schemas.openxmlformats.org/officeDocument/2006/relationships/oleObject" Target="../embeddings/oleObject9.bin" /><Relationship Id="rId21" Type="http://schemas.openxmlformats.org/officeDocument/2006/relationships/oleObject" Target="../embeddings/oleObject18.bin" /><Relationship Id="rId7" Type="http://schemas.openxmlformats.org/officeDocument/2006/relationships/oleObject" Target="../embeddings/oleObject11.bin" /><Relationship Id="rId12" Type="http://schemas.openxmlformats.org/officeDocument/2006/relationships/image" Target="../media/image16.wmf" /><Relationship Id="rId17" Type="http://schemas.openxmlformats.org/officeDocument/2006/relationships/oleObject" Target="../embeddings/oleObject16.bin" /><Relationship Id="rId25" Type="http://schemas.openxmlformats.org/officeDocument/2006/relationships/image" Target="../media/image23.png" /><Relationship Id="rId2" Type="http://schemas.openxmlformats.org/officeDocument/2006/relationships/notesSlide" Target="../notesSlides/notesSlide1.xml" /><Relationship Id="rId16" Type="http://schemas.openxmlformats.org/officeDocument/2006/relationships/image" Target="../media/image18.wmf" /><Relationship Id="rId20" Type="http://schemas.openxmlformats.org/officeDocument/2006/relationships/image" Target="../media/image20.wmf" /><Relationship Id="rId1" Type="http://schemas.openxmlformats.org/officeDocument/2006/relationships/slideLayout" Target="../slideLayouts/slideLayout1.xml" /><Relationship Id="rId6" Type="http://schemas.openxmlformats.org/officeDocument/2006/relationships/image" Target="../media/image13.wmf" /><Relationship Id="rId11" Type="http://schemas.openxmlformats.org/officeDocument/2006/relationships/oleObject" Target="../embeddings/oleObject13.bin" /><Relationship Id="rId24" Type="http://schemas.openxmlformats.org/officeDocument/2006/relationships/image" Target="../media/image22.wmf" /><Relationship Id="rId5" Type="http://schemas.openxmlformats.org/officeDocument/2006/relationships/oleObject" Target="../embeddings/oleObject10.bin" /><Relationship Id="rId15" Type="http://schemas.openxmlformats.org/officeDocument/2006/relationships/oleObject" Target="../embeddings/oleObject15.bin" /><Relationship Id="rId23" Type="http://schemas.openxmlformats.org/officeDocument/2006/relationships/oleObject" Target="../embeddings/oleObject19.bin" /><Relationship Id="rId10" Type="http://schemas.openxmlformats.org/officeDocument/2006/relationships/image" Target="../media/image15.wmf" /><Relationship Id="rId19" Type="http://schemas.openxmlformats.org/officeDocument/2006/relationships/oleObject" Target="../embeddings/oleObject17.bin" /><Relationship Id="rId4" Type="http://schemas.openxmlformats.org/officeDocument/2006/relationships/image" Target="../media/image12.wmf" /><Relationship Id="rId9" Type="http://schemas.openxmlformats.org/officeDocument/2006/relationships/oleObject" Target="../embeddings/oleObject12.bin" /><Relationship Id="rId14" Type="http://schemas.openxmlformats.org/officeDocument/2006/relationships/image" Target="../media/image17.wmf" /><Relationship Id="rId22" Type="http://schemas.openxmlformats.org/officeDocument/2006/relationships/image" Target="../media/image21.wmf" /><Relationship Id="rId27" Type="http://schemas.openxmlformats.org/officeDocument/2006/relationships/image" Target="../media/image25.png" /></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339966">
                <a:alpha val="47000"/>
              </a:srgbClr>
            </a:gs>
            <a:gs pos="66000">
              <a:schemeClr val="tx2">
                <a:lumMod val="40000"/>
                <a:lumOff val="60000"/>
                <a:alpha val="36000"/>
              </a:schemeClr>
            </a:gs>
            <a:gs pos="100000">
              <a:schemeClr val="accent5">
                <a:lumMod val="20000"/>
                <a:lumOff val="80000"/>
              </a:schemeClr>
            </a:gs>
          </a:gsLst>
          <a:lin ang="16200000" scaled="1"/>
        </a:gra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20"/>
          </p:nvPr>
        </p:nvSpPr>
        <p:spPr>
          <a:xfrm rot="10800000" flipV="1">
            <a:off x="136234" y="5221766"/>
            <a:ext cx="3070510" cy="3631755"/>
          </a:xfrm>
          <a:noFill/>
        </p:spPr>
        <p:txBody>
          <a:bodyPr wrap="square" lIns="91436" tIns="91436" rIns="91436" bIns="91436" anchor="ctr" anchorCtr="0">
            <a:spAutoFit/>
          </a:bodyPr>
          <a:lstStyle/>
          <a:p>
            <a:pPr algn="l"/>
            <a:r>
              <a:rPr lang="en-US" sz="800" dirty="0">
                <a:latin typeface="Times New Roman" panose="02020603050405020304" pitchFamily="18" charset="0"/>
                <a:cs typeface="Times New Roman" panose="02020603050405020304" pitchFamily="18" charset="0"/>
              </a:rPr>
              <a:t>Introduction:</a:t>
            </a:r>
          </a:p>
          <a:p>
            <a:pPr algn="l"/>
            <a:r>
              <a:rPr lang="en-US" sz="800" u="none" dirty="0">
                <a:latin typeface="Times New Roman" panose="02020603050405020304" pitchFamily="18" charset="0"/>
                <a:cs typeface="Times New Roman" panose="02020603050405020304" pitchFamily="18" charset="0"/>
              </a:rPr>
              <a:t>The project aims to revolutionize the traditional method of controlling DC motors by introducing a wireless speed control mechanism utilizing a </a:t>
            </a:r>
            <a:r>
              <a:rPr lang="en-US" sz="800" u="none" dirty="0" err="1">
                <a:latin typeface="Times New Roman" panose="02020603050405020304" pitchFamily="18" charset="0"/>
                <a:cs typeface="Times New Roman" panose="02020603050405020304" pitchFamily="18" charset="0"/>
              </a:rPr>
              <a:t>WiFi</a:t>
            </a:r>
            <a:r>
              <a:rPr lang="en-US" sz="800" u="none" dirty="0">
                <a:latin typeface="Times New Roman" panose="02020603050405020304" pitchFamily="18" charset="0"/>
                <a:cs typeface="Times New Roman" panose="02020603050405020304" pitchFamily="18" charset="0"/>
              </a:rPr>
              <a:t> module and an ESP8266 controller. In today's era of smart technologies, the ability to remotely manage devices is becoming increasingly indispensable, spanning from home automation to industrial applications. By harnessing the power of </a:t>
            </a:r>
            <a:r>
              <a:rPr lang="en-US" sz="800" u="none" dirty="0" err="1">
                <a:latin typeface="Times New Roman" panose="02020603050405020304" pitchFamily="18" charset="0"/>
                <a:cs typeface="Times New Roman" panose="02020603050405020304" pitchFamily="18" charset="0"/>
              </a:rPr>
              <a:t>WiFi</a:t>
            </a:r>
            <a:r>
              <a:rPr lang="en-US" sz="800" u="none" dirty="0">
                <a:latin typeface="Times New Roman" panose="02020603050405020304" pitchFamily="18" charset="0"/>
                <a:cs typeface="Times New Roman" panose="02020603050405020304" pitchFamily="18" charset="0"/>
              </a:rPr>
              <a:t> connectivity, this project enables users to control the speed of a DC motor wirelessly from any device within the network range .Traditionally, controlling the speed of a DC motor required physical interaction with the motor's control interface, limiting its application in scenarios where remote or automated control is desired. With the integration of a </a:t>
            </a:r>
            <a:r>
              <a:rPr lang="en-US" sz="800" u="none" dirty="0" err="1">
                <a:latin typeface="Times New Roman" panose="02020603050405020304" pitchFamily="18" charset="0"/>
                <a:cs typeface="Times New Roman" panose="02020603050405020304" pitchFamily="18" charset="0"/>
              </a:rPr>
              <a:t>WiFi</a:t>
            </a:r>
            <a:r>
              <a:rPr lang="en-US" sz="800" u="none" dirty="0">
                <a:latin typeface="Times New Roman" panose="02020603050405020304" pitchFamily="18" charset="0"/>
                <a:cs typeface="Times New Roman" panose="02020603050405020304" pitchFamily="18" charset="0"/>
              </a:rPr>
              <a:t> module and an ESP8266 controller, this project eliminates such limitations, offering users unprecedented flexibility and convenience in motor speed adjustment. The project not only emphasizes convenience but also prioritizes user experience and safety. Through a user-friendly web interface hosted on the ESP8266, users can intuitively set the desired speed of the motor and receive real-time feedback, ensuring precise control and monitoring. Moreover, safety features are implemented to prevent accidents or damage, further enhancing the reliability and usability of the system. With its versatility and ease of integration, this project holds immense potential across various domains, including home automation, robotics, and industrial control systems. The following sections delve deeper into the hardware and software components, control mechanism, user interface, safety measures, and potential applications of this innovative speed control system.</a:t>
            </a:r>
          </a:p>
        </p:txBody>
      </p:sp>
      <p:sp>
        <p:nvSpPr>
          <p:cNvPr id="9" name="Text Placeholder 8"/>
          <p:cNvSpPr>
            <a:spLocks noGrp="1"/>
          </p:cNvSpPr>
          <p:nvPr>
            <p:ph type="body" sz="quarter" idx="25"/>
          </p:nvPr>
        </p:nvSpPr>
        <p:spPr>
          <a:xfrm>
            <a:off x="9791277" y="1861462"/>
            <a:ext cx="2875077" cy="3969925"/>
          </a:xfrm>
          <a:noFill/>
        </p:spPr>
        <p:txBody>
          <a:bodyPr wrap="square" lIns="91436" tIns="91436" rIns="91436" bIns="91436" anchor="ctr" anchorCtr="0">
            <a:spAutoFit/>
          </a:bodyPr>
          <a:lstStyle/>
          <a:p>
            <a:pPr algn="l"/>
            <a:r>
              <a:rPr lang="en-US" dirty="0">
                <a:latin typeface="Times New Roman" panose="02020603050405020304" pitchFamily="18" charset="0"/>
                <a:cs typeface="Times New Roman" panose="02020603050405020304" pitchFamily="18" charset="0"/>
              </a:rPr>
              <a:t>Result:</a:t>
            </a:r>
          </a:p>
          <a:p>
            <a:pPr algn="l"/>
            <a:r>
              <a:rPr lang="en-US" u="none" dirty="0">
                <a:latin typeface="Times New Roman" panose="02020603050405020304" pitchFamily="18" charset="0"/>
                <a:cs typeface="Times New Roman" panose="02020603050405020304" pitchFamily="18" charset="0"/>
              </a:rPr>
              <a:t>The results of the project demonstrate the successful implementation of a wireless speed control system for DC motors using a </a:t>
            </a:r>
            <a:r>
              <a:rPr lang="en-US" u="none" dirty="0" err="1">
                <a:latin typeface="Times New Roman" panose="02020603050405020304" pitchFamily="18" charset="0"/>
                <a:cs typeface="Times New Roman" panose="02020603050405020304" pitchFamily="18" charset="0"/>
              </a:rPr>
              <a:t>WiFi</a:t>
            </a:r>
            <a:r>
              <a:rPr lang="en-US" u="none" dirty="0">
                <a:latin typeface="Times New Roman" panose="02020603050405020304" pitchFamily="18" charset="0"/>
                <a:cs typeface="Times New Roman" panose="02020603050405020304" pitchFamily="18" charset="0"/>
              </a:rPr>
              <a:t> module and an ESP8266 controller</a:t>
            </a:r>
          </a:p>
          <a:p>
            <a:pPr algn="l"/>
            <a:endParaRPr lang="en-US" u="none" dirty="0">
              <a:latin typeface="Times New Roman" panose="02020603050405020304" pitchFamily="18" charset="0"/>
              <a:cs typeface="Times New Roman" panose="02020603050405020304" pitchFamily="18" charset="0"/>
            </a:endParaRPr>
          </a:p>
          <a:p>
            <a:pPr algn="l"/>
            <a:endParaRPr lang="en-US" u="none" dirty="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Conclusion:</a:t>
            </a:r>
          </a:p>
          <a:p>
            <a:pPr algn="l"/>
            <a:r>
              <a:rPr lang="en-US" u="none" dirty="0">
                <a:latin typeface="Times New Roman" panose="02020603050405020304" pitchFamily="18" charset="0"/>
                <a:cs typeface="Times New Roman" panose="02020603050405020304" pitchFamily="18" charset="0"/>
              </a:rPr>
              <a:t>In the development of a wireless speed control system for DC motors using a </a:t>
            </a:r>
            <a:r>
              <a:rPr lang="en-US" u="none" dirty="0" err="1">
                <a:latin typeface="Times New Roman" panose="02020603050405020304" pitchFamily="18" charset="0"/>
                <a:cs typeface="Times New Roman" panose="02020603050405020304" pitchFamily="18" charset="0"/>
              </a:rPr>
              <a:t>WiFi</a:t>
            </a:r>
            <a:r>
              <a:rPr lang="en-US" u="none" dirty="0">
                <a:latin typeface="Times New Roman" panose="02020603050405020304" pitchFamily="18" charset="0"/>
                <a:cs typeface="Times New Roman" panose="02020603050405020304" pitchFamily="18" charset="0"/>
              </a:rPr>
              <a:t> module and an ESP8266 controller has been successfully achieved. Through meticulous requirement analysis, careful component selection, and systematic methodology, the project has delivered a robust and versatile solution that addresses the needs of modern automation and remote control applications. The intuitive web interface hosted on the ESP8266 controller provides users with seamless access to motor speed adjustment and real-time feedback, enhancing user experience and control precision. Moreover, the incorporation of safety features ensures user safety and equipment protection, further enhancing the reliability and usability of the system. With comprehensive documentation and ongoing user support, the project is poised to make a significant impact in various domains, including home automation, robotics, and industrial control systems. Moving forward, continued refinement and enhancement of the system based on user feedback will further solidify its position as a leading solution for wireless motor speed control.</a:t>
            </a:r>
          </a:p>
          <a:p>
            <a:pPr algn="l"/>
            <a:endParaRPr lang="en-US" u="none" dirty="0">
              <a:latin typeface="Times New Roman" panose="02020603050405020304" pitchFamily="18" charset="0"/>
              <a:cs typeface="Times New Roman" panose="02020603050405020304" pitchFamily="18" charset="0"/>
            </a:endParaRPr>
          </a:p>
          <a:p>
            <a:pPr algn="l"/>
            <a:endParaRPr lang="en-US" u="none" dirty="0">
              <a:latin typeface="Times New Roman" panose="02020603050405020304" pitchFamily="18" charset="0"/>
              <a:cs typeface="Times New Roman" panose="02020603050405020304" pitchFamily="18" charset="0"/>
            </a:endParaRPr>
          </a:p>
        </p:txBody>
      </p:sp>
      <p:sp>
        <p:nvSpPr>
          <p:cNvPr id="18" name="Text Placeholder 17"/>
          <p:cNvSpPr>
            <a:spLocks noGrp="1"/>
          </p:cNvSpPr>
          <p:nvPr>
            <p:ph type="body" sz="quarter" idx="153"/>
          </p:nvPr>
        </p:nvSpPr>
        <p:spPr>
          <a:xfrm>
            <a:off x="2201957" y="889873"/>
            <a:ext cx="6389172" cy="324955"/>
          </a:xfrm>
        </p:spPr>
        <p:txBody>
          <a:bodyPr>
            <a:noAutofit/>
          </a:bodyPr>
          <a:lstStyle/>
          <a:p>
            <a:r>
              <a:rPr lang="en-US" sz="2400" b="1" dirty="0">
                <a:latin typeface="Times New Roman" pitchFamily="18" charset="0"/>
                <a:cs typeface="Times New Roman" pitchFamily="18" charset="0"/>
              </a:rPr>
              <a:t>Title : IOT Based Speed Control </a:t>
            </a:r>
            <a:r>
              <a:rPr lang="en-GB" sz="2400" b="1" dirty="0">
                <a:latin typeface="Times New Roman" pitchFamily="18" charset="0"/>
                <a:cs typeface="Times New Roman" pitchFamily="18" charset="0"/>
              </a:rPr>
              <a:t>of </a:t>
            </a:r>
            <a:r>
              <a:rPr lang="en-US" sz="2400" b="1" dirty="0">
                <a:latin typeface="Times New Roman" pitchFamily="18" charset="0"/>
                <a:cs typeface="Times New Roman" pitchFamily="18" charset="0"/>
              </a:rPr>
              <a:t>DC Motor</a:t>
            </a:r>
          </a:p>
        </p:txBody>
      </p:sp>
      <p:sp>
        <p:nvSpPr>
          <p:cNvPr id="21" name="Text Placeholder 3"/>
          <p:cNvSpPr txBox="1">
            <a:spLocks/>
          </p:cNvSpPr>
          <p:nvPr/>
        </p:nvSpPr>
        <p:spPr>
          <a:xfrm>
            <a:off x="3276601" y="1615337"/>
            <a:ext cx="2907862" cy="1479628"/>
          </a:xfrm>
          <a:prstGeom prst="rect">
            <a:avLst/>
          </a:prstGeom>
          <a:noFill/>
        </p:spPr>
        <p:txBody>
          <a:bodyPr wrap="square" lIns="91436" tIns="91436" rIns="91436" bIns="91436" anchor="ctr" anchorCtr="0">
            <a:spAutoFit/>
          </a:bodyPr>
          <a:lstStyle>
            <a:lvl1pPr indent="0" defTabSz="960300">
              <a:spcBef>
                <a:spcPct val="20000"/>
              </a:spcBef>
              <a:buFont typeface="Arial" pitchFamily="34" charset="0"/>
              <a:buNone/>
              <a:defRPr sz="809" b="1" u="sng" baseline="0">
                <a:solidFill>
                  <a:schemeClr val="accent5">
                    <a:lumMod val="50000"/>
                  </a:schemeClr>
                </a:solidFill>
              </a:defRPr>
            </a:lvl1pPr>
            <a:lvl2pPr marL="780244" indent="-300094" defTabSz="960300">
              <a:spcBef>
                <a:spcPct val="20000"/>
              </a:spcBef>
              <a:buFont typeface="Arial" pitchFamily="34" charset="0"/>
              <a:buChar char="–"/>
              <a:defRPr sz="2953"/>
            </a:lvl2pPr>
            <a:lvl3pPr marL="1200374" indent="-240076" defTabSz="960300">
              <a:spcBef>
                <a:spcPct val="20000"/>
              </a:spcBef>
              <a:buFont typeface="Arial" pitchFamily="34" charset="0"/>
              <a:buChar char="•"/>
              <a:defRPr sz="2538"/>
            </a:lvl3pPr>
            <a:lvl4pPr marL="1680524" indent="-240076" defTabSz="960300">
              <a:spcBef>
                <a:spcPct val="20000"/>
              </a:spcBef>
              <a:buFont typeface="Arial" pitchFamily="34" charset="0"/>
              <a:buChar char="–"/>
              <a:defRPr sz="2100"/>
            </a:lvl4pPr>
            <a:lvl5pPr marL="2160674" indent="-240076" defTabSz="960300">
              <a:spcBef>
                <a:spcPct val="20000"/>
              </a:spcBef>
              <a:buFont typeface="Arial" pitchFamily="34" charset="0"/>
              <a:buChar char="»"/>
              <a:defRPr sz="2100"/>
            </a:lvl5pPr>
            <a:lvl6pPr marL="2640824" indent="-240076" defTabSz="960300">
              <a:spcBef>
                <a:spcPct val="20000"/>
              </a:spcBef>
              <a:buFont typeface="Arial" pitchFamily="34" charset="0"/>
              <a:buChar char="•"/>
              <a:defRPr sz="2100"/>
            </a:lvl6pPr>
            <a:lvl7pPr marL="3120974" indent="-240076" defTabSz="960300">
              <a:spcBef>
                <a:spcPct val="20000"/>
              </a:spcBef>
              <a:buFont typeface="Arial" pitchFamily="34" charset="0"/>
              <a:buChar char="•"/>
              <a:defRPr sz="2100"/>
            </a:lvl7pPr>
            <a:lvl8pPr marL="3601123" indent="-240076" defTabSz="960300">
              <a:spcBef>
                <a:spcPct val="20000"/>
              </a:spcBef>
              <a:buFont typeface="Arial" pitchFamily="34" charset="0"/>
              <a:buChar char="•"/>
              <a:defRPr sz="2100"/>
            </a:lvl8pPr>
            <a:lvl9pPr marL="4081272" indent="-240076" defTabSz="960300">
              <a:spcBef>
                <a:spcPct val="20000"/>
              </a:spcBef>
              <a:buFont typeface="Arial" pitchFamily="34" charset="0"/>
              <a:buChar char="•"/>
              <a:defRPr sz="2100"/>
            </a:lvl9pPr>
          </a:lstStyle>
          <a:p>
            <a:r>
              <a:rPr lang="en-US" dirty="0">
                <a:latin typeface="Times New Roman" panose="02020603050405020304" pitchFamily="18" charset="0"/>
                <a:cs typeface="Times New Roman" panose="02020603050405020304" pitchFamily="18" charset="0"/>
              </a:rPr>
              <a:t>Problem Statement: </a:t>
            </a:r>
          </a:p>
          <a:p>
            <a:r>
              <a:rPr lang="en-US" u="none" dirty="0">
                <a:latin typeface="Times New Roman" panose="02020603050405020304" pitchFamily="18" charset="0"/>
                <a:cs typeface="Times New Roman" panose="02020603050405020304" pitchFamily="18" charset="0"/>
              </a:rPr>
              <a:t>To develop a system that allows users to remotely control the speed of a DC motor using a </a:t>
            </a:r>
            <a:r>
              <a:rPr lang="en-US" u="none" dirty="0" err="1">
                <a:latin typeface="Times New Roman" panose="02020603050405020304" pitchFamily="18" charset="0"/>
                <a:cs typeface="Times New Roman" panose="02020603050405020304" pitchFamily="18" charset="0"/>
              </a:rPr>
              <a:t>WiFi</a:t>
            </a:r>
            <a:r>
              <a:rPr lang="en-US" u="none" dirty="0">
                <a:latin typeface="Times New Roman" panose="02020603050405020304" pitchFamily="18" charset="0"/>
                <a:cs typeface="Times New Roman" panose="02020603050405020304" pitchFamily="18" charset="0"/>
              </a:rPr>
              <a:t> module.</a:t>
            </a:r>
          </a:p>
          <a:p>
            <a:r>
              <a:rPr lang="en-US" u="none" dirty="0">
                <a:latin typeface="Times New Roman" panose="02020603050405020304" pitchFamily="18" charset="0"/>
                <a:cs typeface="Times New Roman" panose="02020603050405020304" pitchFamily="18" charset="0"/>
              </a:rPr>
              <a:t>In various applications, there's a need for remotely controlling the speed of DC motors. Traditional methods often involve manual adjustments or wired connections, which can be inconvenient or impractical, especially in scenarios where the motor is located in a remote or inaccessible area. To address this issue, the project aims to implement a wireless solution using </a:t>
            </a:r>
            <a:r>
              <a:rPr lang="en-US" u="none" dirty="0" err="1">
                <a:latin typeface="Times New Roman" panose="02020603050405020304" pitchFamily="18" charset="0"/>
                <a:cs typeface="Times New Roman" panose="02020603050405020304" pitchFamily="18" charset="0"/>
              </a:rPr>
              <a:t>WiFi</a:t>
            </a:r>
            <a:r>
              <a:rPr lang="en-US" u="none" dirty="0">
                <a:latin typeface="Times New Roman" panose="02020603050405020304" pitchFamily="18" charset="0"/>
                <a:cs typeface="Times New Roman" panose="02020603050405020304" pitchFamily="18" charset="0"/>
              </a:rPr>
              <a:t> technology.</a:t>
            </a:r>
          </a:p>
        </p:txBody>
      </p:sp>
      <p:sp>
        <p:nvSpPr>
          <p:cNvPr id="33" name="Rectangle 38"/>
          <p:cNvSpPr>
            <a:spLocks noGrp="1" noChangeArrowheads="1"/>
          </p:cNvSpPr>
          <p:nvPr>
            <p:ph type="body" sz="quarter" idx="22"/>
          </p:nvPr>
        </p:nvSpPr>
        <p:spPr bwMode="auto">
          <a:xfrm>
            <a:off x="3276601" y="5543433"/>
            <a:ext cx="2793999" cy="3023640"/>
          </a:xfrm>
          <a:prstGeom prst="rect">
            <a:avLst/>
          </a:prstGeom>
          <a:noFill/>
        </p:spPr>
        <p:txBody>
          <a:bodyPr wrap="square" lIns="91436" tIns="91436" rIns="91436" bIns="91436" anchor="ctr" anchorCtr="0">
            <a:spAutoFit/>
          </a:bodyPr>
          <a:lstStyle/>
          <a:p>
            <a:pPr algn="l"/>
            <a:r>
              <a:rPr lang="en-US" dirty="0">
                <a:latin typeface="Times New Roman" panose="02020603050405020304" pitchFamily="18" charset="0"/>
                <a:cs typeface="Times New Roman" panose="02020603050405020304" pitchFamily="18" charset="0"/>
              </a:rPr>
              <a:t>Proposed Methodology: </a:t>
            </a:r>
          </a:p>
          <a:p>
            <a:pPr algn="l"/>
            <a:r>
              <a:rPr lang="en-US" u="none" dirty="0">
                <a:latin typeface="Times New Roman" panose="02020603050405020304" pitchFamily="18" charset="0"/>
                <a:cs typeface="Times New Roman" panose="02020603050405020304" pitchFamily="18" charset="0"/>
              </a:rPr>
              <a:t>1)Requirement Analysis: Conduct a thorough analysis to understand the project requirements, including the desired functionalities, user interface specifications, safety considerations, and compatibility requirements with different types of DC motors.</a:t>
            </a:r>
          </a:p>
          <a:p>
            <a:pPr algn="l"/>
            <a:r>
              <a:rPr lang="en-US" u="none" dirty="0">
                <a:latin typeface="Times New Roman" panose="02020603050405020304" pitchFamily="18" charset="0"/>
                <a:cs typeface="Times New Roman" panose="02020603050405020304" pitchFamily="18" charset="0"/>
              </a:rPr>
              <a:t>2)Component Selection: Select appropriate hardware components, including the </a:t>
            </a:r>
            <a:r>
              <a:rPr lang="en-US" u="none" dirty="0" err="1">
                <a:latin typeface="Times New Roman" panose="02020603050405020304" pitchFamily="18" charset="0"/>
                <a:cs typeface="Times New Roman" panose="02020603050405020304" pitchFamily="18" charset="0"/>
              </a:rPr>
              <a:t>WiFi</a:t>
            </a:r>
            <a:r>
              <a:rPr lang="en-US" u="none" dirty="0">
                <a:latin typeface="Times New Roman" panose="02020603050405020304" pitchFamily="18" charset="0"/>
                <a:cs typeface="Times New Roman" panose="02020603050405020304" pitchFamily="18" charset="0"/>
              </a:rPr>
              <a:t> module, ESP8266 controller, motor driver circuit, and any additional peripherals required for the project. Consider factors such as compatibility, reliability, and availability.</a:t>
            </a:r>
          </a:p>
          <a:p>
            <a:pPr algn="l"/>
            <a:r>
              <a:rPr lang="en-US" u="none" dirty="0">
                <a:latin typeface="Times New Roman" panose="02020603050405020304" pitchFamily="18" charset="0"/>
                <a:cs typeface="Times New Roman" panose="02020603050405020304" pitchFamily="18" charset="0"/>
              </a:rPr>
              <a:t>3) System Design: Design the system architecture, including the communication protocol between the ESP8266 controller and the user interface, the motor control mechanism, the safety features, and the real-time feedback system. Define the data flow and interaction between different components of the system.</a:t>
            </a:r>
          </a:p>
          <a:p>
            <a:pPr algn="l"/>
            <a:r>
              <a:rPr lang="en-US" u="none" dirty="0">
                <a:latin typeface="Times New Roman" panose="02020603050405020304" pitchFamily="18" charset="0"/>
                <a:cs typeface="Times New Roman" panose="02020603050405020304" pitchFamily="18" charset="0"/>
              </a:rPr>
              <a:t>4)Web Interface Development: Develop an intuitive web interface hosted on the ESP8266 controller using suitable programming languages and frameworks. Design the interface to allow users to set motor speed easily and receive real-time feedback on the current </a:t>
            </a:r>
            <a:r>
              <a:rPr lang="en-US" u="none">
                <a:latin typeface="Times New Roman" panose="02020603050405020304" pitchFamily="18" charset="0"/>
                <a:cs typeface="Times New Roman" panose="02020603050405020304" pitchFamily="18" charset="0"/>
              </a:rPr>
              <a:t>speed status</a:t>
            </a:r>
            <a:r>
              <a:rPr lang="en-US" u="none"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6154" name="Rectangle 10"/>
          <p:cNvSpPr>
            <a:spLocks noChangeArrowheads="1"/>
          </p:cNvSpPr>
          <p:nvPr/>
        </p:nvSpPr>
        <p:spPr bwMode="auto">
          <a:xfrm>
            <a:off x="1600200" y="-79092"/>
            <a:ext cx="53926" cy="158185"/>
          </a:xfrm>
          <a:prstGeom prst="rect">
            <a:avLst/>
          </a:prstGeom>
          <a:noFill/>
          <a:ln w="9525">
            <a:noFill/>
            <a:miter lim="800000"/>
            <a:headEnd/>
            <a:tailEnd/>
          </a:ln>
          <a:effectLst/>
        </p:spPr>
        <p:txBody>
          <a:bodyPr vert="horz" wrap="none" lIns="26670" tIns="13335" rIns="26670" bIns="13335" numCol="1" anchor="ctr" anchorCtr="0" compatLnSpc="1">
            <a:prstTxWarp prst="textNoShape">
              <a:avLst/>
            </a:prstTxWarp>
            <a:spAutoFit/>
          </a:bodyPr>
          <a:lstStyle/>
          <a:p>
            <a:endParaRPr lang="en-US" sz="853">
              <a:solidFill>
                <a:srgbClr val="002060"/>
              </a:solidFill>
            </a:endParaRPr>
          </a:p>
        </p:txBody>
      </p:sp>
      <p:sp>
        <p:nvSpPr>
          <p:cNvPr id="6157" name="Rectangle 13"/>
          <p:cNvSpPr>
            <a:spLocks noChangeArrowheads="1"/>
          </p:cNvSpPr>
          <p:nvPr/>
        </p:nvSpPr>
        <p:spPr bwMode="auto">
          <a:xfrm>
            <a:off x="1600200" y="-79092"/>
            <a:ext cx="53926" cy="158185"/>
          </a:xfrm>
          <a:prstGeom prst="rect">
            <a:avLst/>
          </a:prstGeom>
          <a:noFill/>
          <a:ln w="9525">
            <a:noFill/>
            <a:miter lim="800000"/>
            <a:headEnd/>
            <a:tailEnd/>
          </a:ln>
          <a:effectLst/>
        </p:spPr>
        <p:txBody>
          <a:bodyPr vert="horz" wrap="none" lIns="26670" tIns="13335" rIns="26670" bIns="13335" numCol="1" anchor="ctr" anchorCtr="0" compatLnSpc="1">
            <a:prstTxWarp prst="textNoShape">
              <a:avLst/>
            </a:prstTxWarp>
            <a:spAutoFit/>
          </a:bodyPr>
          <a:lstStyle/>
          <a:p>
            <a:endParaRPr lang="en-US" sz="853">
              <a:solidFill>
                <a:srgbClr val="002060"/>
              </a:solidFill>
            </a:endParaRPr>
          </a:p>
        </p:txBody>
      </p:sp>
      <p:graphicFrame>
        <p:nvGraphicFramePr>
          <p:cNvPr id="41" name="Object 40"/>
          <p:cNvGraphicFramePr>
            <a:graphicFrameLocks noChangeAspect="1"/>
          </p:cNvGraphicFramePr>
          <p:nvPr/>
        </p:nvGraphicFramePr>
        <p:xfrm>
          <a:off x="6384131" y="4769116"/>
          <a:ext cx="33338" cy="62971"/>
        </p:xfrm>
        <a:graphic>
          <a:graphicData uri="http://schemas.openxmlformats.org/presentationml/2006/ole">
            <mc:AlternateContent xmlns:mc="http://schemas.openxmlformats.org/markup-compatibility/2006">
              <mc:Choice xmlns:v="urn:schemas-microsoft-com:vml" Requires="v">
                <p:oleObj name="Equation" r:id="rId3" imgW="114151" imgH="215619" progId="Equation.3">
                  <p:embed/>
                </p:oleObj>
              </mc:Choice>
              <mc:Fallback>
                <p:oleObj name="Equation" r:id="rId3" imgW="114151" imgH="215619" progId="Equation.3">
                  <p:embed/>
                  <p:pic>
                    <p:nvPicPr>
                      <p:cNvPr id="41" name="Object 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4131" y="4769116"/>
                        <a:ext cx="33338" cy="629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61" name="Rectangle 17"/>
          <p:cNvSpPr>
            <a:spLocks noChangeArrowheads="1"/>
          </p:cNvSpPr>
          <p:nvPr/>
        </p:nvSpPr>
        <p:spPr bwMode="auto">
          <a:xfrm>
            <a:off x="1600200" y="-79092"/>
            <a:ext cx="53926" cy="158185"/>
          </a:xfrm>
          <a:prstGeom prst="rect">
            <a:avLst/>
          </a:prstGeom>
          <a:noFill/>
          <a:ln w="9525">
            <a:noFill/>
            <a:miter lim="800000"/>
            <a:headEnd/>
            <a:tailEnd/>
          </a:ln>
          <a:effectLst/>
        </p:spPr>
        <p:txBody>
          <a:bodyPr vert="horz" wrap="none" lIns="26670" tIns="13335" rIns="26670" bIns="13335" numCol="1" anchor="ctr" anchorCtr="0" compatLnSpc="1">
            <a:prstTxWarp prst="textNoShape">
              <a:avLst/>
            </a:prstTxWarp>
            <a:spAutoFit/>
          </a:bodyPr>
          <a:lstStyle/>
          <a:p>
            <a:endParaRPr lang="en-US" sz="853">
              <a:solidFill>
                <a:srgbClr val="002060"/>
              </a:solidFill>
            </a:endParaRPr>
          </a:p>
        </p:txBody>
      </p:sp>
      <p:sp>
        <p:nvSpPr>
          <p:cNvPr id="6163" name="Rectangle 19"/>
          <p:cNvSpPr>
            <a:spLocks noChangeArrowheads="1"/>
          </p:cNvSpPr>
          <p:nvPr/>
        </p:nvSpPr>
        <p:spPr bwMode="auto">
          <a:xfrm>
            <a:off x="1600200" y="-79092"/>
            <a:ext cx="53926" cy="158185"/>
          </a:xfrm>
          <a:prstGeom prst="rect">
            <a:avLst/>
          </a:prstGeom>
          <a:noFill/>
          <a:ln w="9525">
            <a:noFill/>
            <a:miter lim="800000"/>
            <a:headEnd/>
            <a:tailEnd/>
          </a:ln>
          <a:effectLst/>
        </p:spPr>
        <p:txBody>
          <a:bodyPr vert="horz" wrap="none" lIns="26670" tIns="13335" rIns="26670" bIns="13335" numCol="1" anchor="ctr" anchorCtr="0" compatLnSpc="1">
            <a:prstTxWarp prst="textNoShape">
              <a:avLst/>
            </a:prstTxWarp>
            <a:spAutoFit/>
          </a:bodyPr>
          <a:lstStyle/>
          <a:p>
            <a:endParaRPr lang="en-US" sz="853">
              <a:solidFill>
                <a:srgbClr val="002060"/>
              </a:solidFill>
            </a:endParaRPr>
          </a:p>
        </p:txBody>
      </p:sp>
      <p:sp>
        <p:nvSpPr>
          <p:cNvPr id="6167" name="Rectangle 23"/>
          <p:cNvSpPr>
            <a:spLocks noChangeArrowheads="1"/>
          </p:cNvSpPr>
          <p:nvPr/>
        </p:nvSpPr>
        <p:spPr bwMode="auto">
          <a:xfrm>
            <a:off x="1600200" y="-12417"/>
            <a:ext cx="53926" cy="158185"/>
          </a:xfrm>
          <a:prstGeom prst="rect">
            <a:avLst/>
          </a:prstGeom>
          <a:noFill/>
          <a:ln w="9525">
            <a:noFill/>
            <a:miter lim="800000"/>
            <a:headEnd/>
            <a:tailEnd/>
          </a:ln>
          <a:effectLst/>
        </p:spPr>
        <p:txBody>
          <a:bodyPr vert="horz" wrap="none" lIns="26670" tIns="13335" rIns="26670" bIns="13335" numCol="1" anchor="ctr" anchorCtr="0" compatLnSpc="1">
            <a:prstTxWarp prst="textNoShape">
              <a:avLst/>
            </a:prstTxWarp>
            <a:spAutoFit/>
          </a:bodyPr>
          <a:lstStyle/>
          <a:p>
            <a:endParaRPr lang="en-US" sz="853">
              <a:solidFill>
                <a:srgbClr val="002060"/>
              </a:solidFill>
            </a:endParaRPr>
          </a:p>
        </p:txBody>
      </p:sp>
      <p:sp>
        <p:nvSpPr>
          <p:cNvPr id="6170" name="Rectangle 26"/>
          <p:cNvSpPr>
            <a:spLocks noChangeArrowheads="1"/>
          </p:cNvSpPr>
          <p:nvPr/>
        </p:nvSpPr>
        <p:spPr bwMode="auto">
          <a:xfrm>
            <a:off x="1600200" y="435692"/>
            <a:ext cx="430567" cy="206531"/>
          </a:xfrm>
          <a:prstGeom prst="rect">
            <a:avLst/>
          </a:prstGeom>
          <a:noFill/>
          <a:ln w="9525">
            <a:noFill/>
            <a:miter lim="800000"/>
            <a:headEnd/>
            <a:tailEnd/>
          </a:ln>
          <a:effectLst/>
        </p:spPr>
        <p:txBody>
          <a:bodyPr vert="horz" wrap="none" lIns="26670" tIns="13335" rIns="26670" bIns="13335" numCol="1" anchor="ctr" anchorCtr="0" compatLnSpc="1">
            <a:prstTxWarp prst="textNoShape">
              <a:avLst/>
            </a:prstTxWarp>
            <a:spAutoFit/>
          </a:bodyPr>
          <a:lstStyle/>
          <a:p>
            <a:pPr defTabSz="266763" fontAlgn="base">
              <a:spcBef>
                <a:spcPct val="0"/>
              </a:spcBef>
              <a:spcAft>
                <a:spcPct val="0"/>
              </a:spcAft>
            </a:pPr>
            <a:endParaRPr lang="en-US" sz="292" dirty="0">
              <a:solidFill>
                <a:srgbClr val="002060"/>
              </a:solidFill>
              <a:latin typeface="Arial" pitchFamily="34" charset="0"/>
              <a:ea typeface="Times New Roman" pitchFamily="18" charset="0"/>
              <a:cs typeface="Arial" pitchFamily="34" charset="0"/>
            </a:endParaRPr>
          </a:p>
          <a:p>
            <a:pPr defTabSz="266763" eaLnBrk="0" fontAlgn="base" hangingPunct="0">
              <a:spcBef>
                <a:spcPct val="0"/>
              </a:spcBef>
              <a:spcAft>
                <a:spcPct val="0"/>
              </a:spcAft>
            </a:pPr>
            <a:r>
              <a:rPr lang="en-US" sz="292" dirty="0">
                <a:solidFill>
                  <a:srgbClr val="002060"/>
                </a:solidFill>
                <a:latin typeface="Arial" pitchFamily="34" charset="0"/>
                <a:ea typeface="Times New Roman" pitchFamily="18" charset="0"/>
                <a:cs typeface="Arial" pitchFamily="34" charset="0"/>
              </a:rPr>
              <a:t>                                    </a:t>
            </a:r>
            <a:r>
              <a:rPr lang="en-US" sz="875" dirty="0">
                <a:solidFill>
                  <a:srgbClr val="002060"/>
                </a:solidFill>
                <a:latin typeface="Arial" pitchFamily="34" charset="0"/>
                <a:cs typeface="Arial" pitchFamily="34" charset="0"/>
              </a:rPr>
              <a:t> </a:t>
            </a:r>
            <a:endParaRPr lang="en-US" sz="525" dirty="0">
              <a:solidFill>
                <a:srgbClr val="002060"/>
              </a:solidFill>
              <a:latin typeface="Arial" pitchFamily="34" charset="0"/>
              <a:cs typeface="Arial" pitchFamily="34" charset="0"/>
            </a:endParaRPr>
          </a:p>
        </p:txBody>
      </p:sp>
      <p:sp>
        <p:nvSpPr>
          <p:cNvPr id="6172" name="Rectangle 28"/>
          <p:cNvSpPr>
            <a:spLocks noChangeArrowheads="1"/>
          </p:cNvSpPr>
          <p:nvPr/>
        </p:nvSpPr>
        <p:spPr bwMode="auto">
          <a:xfrm>
            <a:off x="1600200" y="-79092"/>
            <a:ext cx="53926" cy="158185"/>
          </a:xfrm>
          <a:prstGeom prst="rect">
            <a:avLst/>
          </a:prstGeom>
          <a:noFill/>
          <a:ln w="9525">
            <a:noFill/>
            <a:miter lim="800000"/>
            <a:headEnd/>
            <a:tailEnd/>
          </a:ln>
          <a:effectLst/>
        </p:spPr>
        <p:txBody>
          <a:bodyPr vert="horz" wrap="none" lIns="26670" tIns="13335" rIns="26670" bIns="13335" numCol="1" anchor="ctr" anchorCtr="0" compatLnSpc="1">
            <a:prstTxWarp prst="textNoShape">
              <a:avLst/>
            </a:prstTxWarp>
            <a:spAutoFit/>
          </a:bodyPr>
          <a:lstStyle/>
          <a:p>
            <a:endParaRPr lang="en-US" sz="853">
              <a:solidFill>
                <a:srgbClr val="002060"/>
              </a:solidFill>
            </a:endParaRPr>
          </a:p>
        </p:txBody>
      </p:sp>
      <p:sp>
        <p:nvSpPr>
          <p:cNvPr id="63" name="Text Placeholder 7"/>
          <p:cNvSpPr txBox="1">
            <a:spLocks/>
          </p:cNvSpPr>
          <p:nvPr/>
        </p:nvSpPr>
        <p:spPr>
          <a:xfrm>
            <a:off x="6670729" y="5711428"/>
            <a:ext cx="1501102" cy="309179"/>
          </a:xfrm>
          <a:prstGeom prst="rect">
            <a:avLst/>
          </a:prstGeom>
          <a:noFill/>
        </p:spPr>
        <p:txBody>
          <a:bodyPr wrap="square" lIns="91436" tIns="91436" rIns="91436" bIns="91436" anchor="ctr" anchorCtr="0">
            <a:spAutoFit/>
          </a:bodyPr>
          <a:lstStyle>
            <a:lvl1pPr indent="0" defTabSz="960300">
              <a:spcBef>
                <a:spcPct val="20000"/>
              </a:spcBef>
              <a:buFont typeface="Arial" pitchFamily="34" charset="0"/>
              <a:buNone/>
              <a:defRPr sz="809" b="1" u="sng" baseline="0">
                <a:solidFill>
                  <a:schemeClr val="accent5">
                    <a:lumMod val="50000"/>
                  </a:schemeClr>
                </a:solidFill>
              </a:defRPr>
            </a:lvl1pPr>
            <a:lvl2pPr marL="780244" indent="-300094" defTabSz="960300">
              <a:spcBef>
                <a:spcPct val="20000"/>
              </a:spcBef>
              <a:buFont typeface="Arial" pitchFamily="34" charset="0"/>
              <a:buChar char="–"/>
              <a:defRPr sz="2953"/>
            </a:lvl2pPr>
            <a:lvl3pPr marL="1200374" indent="-240076" defTabSz="960300">
              <a:spcBef>
                <a:spcPct val="20000"/>
              </a:spcBef>
              <a:buFont typeface="Arial" pitchFamily="34" charset="0"/>
              <a:buChar char="•"/>
              <a:defRPr sz="2538"/>
            </a:lvl3pPr>
            <a:lvl4pPr marL="1680524" indent="-240076" defTabSz="960300">
              <a:spcBef>
                <a:spcPct val="20000"/>
              </a:spcBef>
              <a:buFont typeface="Arial" pitchFamily="34" charset="0"/>
              <a:buChar char="–"/>
              <a:defRPr sz="2100"/>
            </a:lvl4pPr>
            <a:lvl5pPr marL="2160674" indent="-240076" defTabSz="960300">
              <a:spcBef>
                <a:spcPct val="20000"/>
              </a:spcBef>
              <a:buFont typeface="Arial" pitchFamily="34" charset="0"/>
              <a:buChar char="»"/>
              <a:defRPr sz="2100"/>
            </a:lvl5pPr>
            <a:lvl6pPr marL="2640824" indent="-240076" defTabSz="960300">
              <a:spcBef>
                <a:spcPct val="20000"/>
              </a:spcBef>
              <a:buFont typeface="Arial" pitchFamily="34" charset="0"/>
              <a:buChar char="•"/>
              <a:defRPr sz="2100"/>
            </a:lvl6pPr>
            <a:lvl7pPr marL="3120974" indent="-240076" defTabSz="960300">
              <a:spcBef>
                <a:spcPct val="20000"/>
              </a:spcBef>
              <a:buFont typeface="Arial" pitchFamily="34" charset="0"/>
              <a:buChar char="•"/>
              <a:defRPr sz="2100"/>
            </a:lvl7pPr>
            <a:lvl8pPr marL="3601123" indent="-240076" defTabSz="960300">
              <a:spcBef>
                <a:spcPct val="20000"/>
              </a:spcBef>
              <a:buFont typeface="Arial" pitchFamily="34" charset="0"/>
              <a:buChar char="•"/>
              <a:defRPr sz="2100"/>
            </a:lvl8pPr>
            <a:lvl9pPr marL="4081272" indent="-240076" defTabSz="960300">
              <a:spcBef>
                <a:spcPct val="20000"/>
              </a:spcBef>
              <a:buFont typeface="Arial" pitchFamily="34" charset="0"/>
              <a:buChar char="•"/>
              <a:defRPr sz="2100"/>
            </a:lvl9pPr>
          </a:lstStyle>
          <a:p>
            <a:r>
              <a:rPr lang="en-US" dirty="0">
                <a:latin typeface="Times New Roman" panose="02020603050405020304" pitchFamily="18" charset="0"/>
                <a:cs typeface="Times New Roman" panose="02020603050405020304" pitchFamily="18" charset="0"/>
              </a:rPr>
              <a:t>Circuit Diagram:</a:t>
            </a:r>
          </a:p>
        </p:txBody>
      </p:sp>
      <p:sp>
        <p:nvSpPr>
          <p:cNvPr id="6177" name="Rectangle 33"/>
          <p:cNvSpPr>
            <a:spLocks noChangeArrowheads="1"/>
          </p:cNvSpPr>
          <p:nvPr/>
        </p:nvSpPr>
        <p:spPr bwMode="auto">
          <a:xfrm>
            <a:off x="1600200" y="-12417"/>
            <a:ext cx="53926" cy="158185"/>
          </a:xfrm>
          <a:prstGeom prst="rect">
            <a:avLst/>
          </a:prstGeom>
          <a:noFill/>
          <a:ln w="9525">
            <a:noFill/>
            <a:miter lim="800000"/>
            <a:headEnd/>
            <a:tailEnd/>
          </a:ln>
          <a:effectLst/>
        </p:spPr>
        <p:txBody>
          <a:bodyPr vert="horz" wrap="none" lIns="26670" tIns="13335" rIns="26670" bIns="13335" numCol="1" anchor="ctr" anchorCtr="0" compatLnSpc="1">
            <a:prstTxWarp prst="textNoShape">
              <a:avLst/>
            </a:prstTxWarp>
            <a:spAutoFit/>
          </a:bodyPr>
          <a:lstStyle/>
          <a:p>
            <a:endParaRPr lang="en-US" sz="853"/>
          </a:p>
        </p:txBody>
      </p:sp>
      <p:graphicFrame>
        <p:nvGraphicFramePr>
          <p:cNvPr id="6192" name="Object 48"/>
          <p:cNvGraphicFramePr>
            <a:graphicFrameLocks noChangeAspect="1"/>
          </p:cNvGraphicFramePr>
          <p:nvPr/>
        </p:nvGraphicFramePr>
        <p:xfrm>
          <a:off x="1600201" y="0"/>
          <a:ext cx="66675" cy="44450"/>
        </p:xfrm>
        <a:graphic>
          <a:graphicData uri="http://schemas.openxmlformats.org/presentationml/2006/ole">
            <mc:AlternateContent xmlns:mc="http://schemas.openxmlformats.org/markup-compatibility/2006">
              <mc:Choice xmlns:v="urn:schemas-microsoft-com:vml" Requires="v">
                <p:oleObj name="Equation" r:id="rId5" imgW="355446" imgH="228501" progId="Equation.3">
                  <p:embed/>
                </p:oleObj>
              </mc:Choice>
              <mc:Fallback>
                <p:oleObj name="Equation" r:id="rId5" imgW="355446" imgH="228501" progId="Equation.3">
                  <p:embed/>
                  <p:pic>
                    <p:nvPicPr>
                      <p:cNvPr id="6192" name="Object 4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0201" y="0"/>
                        <a:ext cx="66675" cy="44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91" name="Object 47"/>
          <p:cNvGraphicFramePr>
            <a:graphicFrameLocks noChangeAspect="1"/>
          </p:cNvGraphicFramePr>
          <p:nvPr/>
        </p:nvGraphicFramePr>
        <p:xfrm>
          <a:off x="1600200" y="0"/>
          <a:ext cx="80566" cy="44450"/>
        </p:xfrm>
        <a:graphic>
          <a:graphicData uri="http://schemas.openxmlformats.org/presentationml/2006/ole">
            <mc:AlternateContent xmlns:mc="http://schemas.openxmlformats.org/markup-compatibility/2006">
              <mc:Choice xmlns:v="urn:schemas-microsoft-com:vml" Requires="v">
                <p:oleObj name="Equation" r:id="rId7" imgW="431613" imgH="228501" progId="Equation.3">
                  <p:embed/>
                </p:oleObj>
              </mc:Choice>
              <mc:Fallback>
                <p:oleObj name="Equation" r:id="rId7" imgW="431613" imgH="228501" progId="Equation.3">
                  <p:embed/>
                  <p:pic>
                    <p:nvPicPr>
                      <p:cNvPr id="6191" name="Object 4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0200" y="0"/>
                        <a:ext cx="80566" cy="44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90" name="Object 46"/>
          <p:cNvGraphicFramePr>
            <a:graphicFrameLocks noChangeAspect="1"/>
          </p:cNvGraphicFramePr>
          <p:nvPr/>
        </p:nvGraphicFramePr>
        <p:xfrm>
          <a:off x="1600200" y="0"/>
          <a:ext cx="97234" cy="50006"/>
        </p:xfrm>
        <a:graphic>
          <a:graphicData uri="http://schemas.openxmlformats.org/presentationml/2006/ole">
            <mc:AlternateContent xmlns:mc="http://schemas.openxmlformats.org/markup-compatibility/2006">
              <mc:Choice xmlns:v="urn:schemas-microsoft-com:vml" Requires="v">
                <p:oleObj name="Equation" r:id="rId9" imgW="329914" imgH="177646" progId="Equation.3">
                  <p:embed/>
                </p:oleObj>
              </mc:Choice>
              <mc:Fallback>
                <p:oleObj name="Equation" r:id="rId9" imgW="329914" imgH="177646" progId="Equation.3">
                  <p:embed/>
                  <p:pic>
                    <p:nvPicPr>
                      <p:cNvPr id="6190" name="Object 4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00200" y="0"/>
                        <a:ext cx="97234" cy="500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89" name="Object 45"/>
          <p:cNvGraphicFramePr>
            <a:graphicFrameLocks noChangeAspect="1"/>
          </p:cNvGraphicFramePr>
          <p:nvPr/>
        </p:nvGraphicFramePr>
        <p:xfrm>
          <a:off x="1600200" y="0"/>
          <a:ext cx="97234" cy="50006"/>
        </p:xfrm>
        <a:graphic>
          <a:graphicData uri="http://schemas.openxmlformats.org/presentationml/2006/ole">
            <mc:AlternateContent xmlns:mc="http://schemas.openxmlformats.org/markup-compatibility/2006">
              <mc:Choice xmlns:v="urn:schemas-microsoft-com:vml" Requires="v">
                <p:oleObj name="Equation" r:id="rId11" imgW="329914" imgH="177646" progId="Equation.3">
                  <p:embed/>
                </p:oleObj>
              </mc:Choice>
              <mc:Fallback>
                <p:oleObj name="Equation" r:id="rId11" imgW="329914" imgH="177646" progId="Equation.3">
                  <p:embed/>
                  <p:pic>
                    <p:nvPicPr>
                      <p:cNvPr id="6189" name="Object 4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00200" y="0"/>
                        <a:ext cx="97234" cy="500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88" name="Object 44"/>
          <p:cNvGraphicFramePr>
            <a:graphicFrameLocks noChangeAspect="1"/>
          </p:cNvGraphicFramePr>
          <p:nvPr/>
        </p:nvGraphicFramePr>
        <p:xfrm>
          <a:off x="1600200" y="0"/>
          <a:ext cx="97234" cy="50006"/>
        </p:xfrm>
        <a:graphic>
          <a:graphicData uri="http://schemas.openxmlformats.org/presentationml/2006/ole">
            <mc:AlternateContent xmlns:mc="http://schemas.openxmlformats.org/markup-compatibility/2006">
              <mc:Choice xmlns:v="urn:schemas-microsoft-com:vml" Requires="v">
                <p:oleObj name="Equation" r:id="rId13" imgW="329914" imgH="177646" progId="Equation.3">
                  <p:embed/>
                </p:oleObj>
              </mc:Choice>
              <mc:Fallback>
                <p:oleObj name="Equation" r:id="rId13" imgW="329914" imgH="177646" progId="Equation.3">
                  <p:embed/>
                  <p:pic>
                    <p:nvPicPr>
                      <p:cNvPr id="6188" name="Object 4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00200" y="0"/>
                        <a:ext cx="97234" cy="500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87" name="Object 43"/>
          <p:cNvGraphicFramePr>
            <a:graphicFrameLocks noChangeAspect="1"/>
          </p:cNvGraphicFramePr>
          <p:nvPr/>
        </p:nvGraphicFramePr>
        <p:xfrm>
          <a:off x="1600201" y="0"/>
          <a:ext cx="105569" cy="50006"/>
        </p:xfrm>
        <a:graphic>
          <a:graphicData uri="http://schemas.openxmlformats.org/presentationml/2006/ole">
            <mc:AlternateContent xmlns:mc="http://schemas.openxmlformats.org/markup-compatibility/2006">
              <mc:Choice xmlns:v="urn:schemas-microsoft-com:vml" Requires="v">
                <p:oleObj name="Equation" r:id="rId15" imgW="355138" imgH="177569" progId="Equation.3">
                  <p:embed/>
                </p:oleObj>
              </mc:Choice>
              <mc:Fallback>
                <p:oleObj name="Equation" r:id="rId15" imgW="355138" imgH="177569" progId="Equation.3">
                  <p:embed/>
                  <p:pic>
                    <p:nvPicPr>
                      <p:cNvPr id="6187" name="Object 4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600201" y="0"/>
                        <a:ext cx="105569" cy="500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86" name="Object 42"/>
          <p:cNvGraphicFramePr>
            <a:graphicFrameLocks noChangeAspect="1"/>
          </p:cNvGraphicFramePr>
          <p:nvPr/>
        </p:nvGraphicFramePr>
        <p:xfrm>
          <a:off x="1600201" y="0"/>
          <a:ext cx="108347" cy="50006"/>
        </p:xfrm>
        <a:graphic>
          <a:graphicData uri="http://schemas.openxmlformats.org/presentationml/2006/ole">
            <mc:AlternateContent xmlns:mc="http://schemas.openxmlformats.org/markup-compatibility/2006">
              <mc:Choice xmlns:v="urn:schemas-microsoft-com:vml" Requires="v">
                <p:oleObj name="Equation" r:id="rId17" imgW="368140" imgH="177723" progId="Equation.3">
                  <p:embed/>
                </p:oleObj>
              </mc:Choice>
              <mc:Fallback>
                <p:oleObj name="Equation" r:id="rId17" imgW="368140" imgH="177723" progId="Equation.3">
                  <p:embed/>
                  <p:pic>
                    <p:nvPicPr>
                      <p:cNvPr id="6186" name="Object 4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600201" y="0"/>
                        <a:ext cx="108347" cy="500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85" name="Object 41"/>
          <p:cNvGraphicFramePr>
            <a:graphicFrameLocks noChangeAspect="1"/>
          </p:cNvGraphicFramePr>
          <p:nvPr/>
        </p:nvGraphicFramePr>
        <p:xfrm>
          <a:off x="1600201" y="0"/>
          <a:ext cx="108347" cy="50006"/>
        </p:xfrm>
        <a:graphic>
          <a:graphicData uri="http://schemas.openxmlformats.org/presentationml/2006/ole">
            <mc:AlternateContent xmlns:mc="http://schemas.openxmlformats.org/markup-compatibility/2006">
              <mc:Choice xmlns:v="urn:schemas-microsoft-com:vml" Requires="v">
                <p:oleObj name="Equation" r:id="rId19" imgW="368140" imgH="177723" progId="Equation.3">
                  <p:embed/>
                </p:oleObj>
              </mc:Choice>
              <mc:Fallback>
                <p:oleObj name="Equation" r:id="rId19" imgW="368140" imgH="177723" progId="Equation.3">
                  <p:embed/>
                  <p:pic>
                    <p:nvPicPr>
                      <p:cNvPr id="6185" name="Object 4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600201" y="0"/>
                        <a:ext cx="108347" cy="500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84" name="Object 40"/>
          <p:cNvGraphicFramePr>
            <a:graphicFrameLocks noChangeAspect="1"/>
          </p:cNvGraphicFramePr>
          <p:nvPr/>
        </p:nvGraphicFramePr>
        <p:xfrm>
          <a:off x="1600201" y="0"/>
          <a:ext cx="111125" cy="50006"/>
        </p:xfrm>
        <a:graphic>
          <a:graphicData uri="http://schemas.openxmlformats.org/presentationml/2006/ole">
            <mc:AlternateContent xmlns:mc="http://schemas.openxmlformats.org/markup-compatibility/2006">
              <mc:Choice xmlns:v="urn:schemas-microsoft-com:vml" Requires="v">
                <p:oleObj name="Equation" r:id="rId21" imgW="380670" imgH="177646" progId="Equation.3">
                  <p:embed/>
                </p:oleObj>
              </mc:Choice>
              <mc:Fallback>
                <p:oleObj name="Equation" r:id="rId21" imgW="380670" imgH="177646" progId="Equation.3">
                  <p:embed/>
                  <p:pic>
                    <p:nvPicPr>
                      <p:cNvPr id="6184" name="Object 4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600201" y="0"/>
                        <a:ext cx="111125" cy="500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83" name="Object 39"/>
          <p:cNvGraphicFramePr>
            <a:graphicFrameLocks noChangeAspect="1"/>
          </p:cNvGraphicFramePr>
          <p:nvPr/>
        </p:nvGraphicFramePr>
        <p:xfrm>
          <a:off x="1600201" y="0"/>
          <a:ext cx="111125" cy="50006"/>
        </p:xfrm>
        <a:graphic>
          <a:graphicData uri="http://schemas.openxmlformats.org/presentationml/2006/ole">
            <mc:AlternateContent xmlns:mc="http://schemas.openxmlformats.org/markup-compatibility/2006">
              <mc:Choice xmlns:v="urn:schemas-microsoft-com:vml" Requires="v">
                <p:oleObj name="Equation" r:id="rId23" imgW="380670" imgH="177646" progId="Equation.3">
                  <p:embed/>
                </p:oleObj>
              </mc:Choice>
              <mc:Fallback>
                <p:oleObj name="Equation" r:id="rId23" imgW="380670" imgH="177646" progId="Equation.3">
                  <p:embed/>
                  <p:pic>
                    <p:nvPicPr>
                      <p:cNvPr id="6183" name="Object 3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600201" y="0"/>
                        <a:ext cx="111125" cy="500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2" name="Picture 11"/>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184142" y="51339"/>
            <a:ext cx="10256401" cy="1003817"/>
          </a:xfrm>
          <a:prstGeom prst="rect">
            <a:avLst/>
          </a:prstGeom>
        </p:spPr>
      </p:pic>
      <p:sp>
        <p:nvSpPr>
          <p:cNvPr id="16" name="Rectangle 15"/>
          <p:cNvSpPr/>
          <p:nvPr/>
        </p:nvSpPr>
        <p:spPr>
          <a:xfrm>
            <a:off x="10236425" y="-79092"/>
            <a:ext cx="2565175" cy="1384995"/>
          </a:xfrm>
          <a:prstGeom prst="rect">
            <a:avLst/>
          </a:prstGeom>
        </p:spPr>
        <p:txBody>
          <a:bodyPr wrap="square">
            <a:spAutoFit/>
          </a:bodyPr>
          <a:lstStyle/>
          <a:p>
            <a:pPr algn="r"/>
            <a:r>
              <a:rPr lang="en-US" sz="1200" b="1" dirty="0">
                <a:solidFill>
                  <a:schemeClr val="bg1"/>
                </a:solidFill>
                <a:latin typeface="Times New Roman" pitchFamily="18" charset="0"/>
                <a:cs typeface="Times New Roman" pitchFamily="18" charset="0"/>
              </a:rPr>
              <a:t>II B. Tech. II Sem. (AY: 2023-24)</a:t>
            </a:r>
          </a:p>
          <a:p>
            <a:pPr algn="r"/>
            <a:r>
              <a:rPr lang="en-US" sz="1300" b="1" dirty="0">
                <a:solidFill>
                  <a:schemeClr val="bg1"/>
                </a:solidFill>
                <a:latin typeface="Times New Roman" pitchFamily="18" charset="0"/>
                <a:cs typeface="Times New Roman" pitchFamily="18" charset="0"/>
              </a:rPr>
              <a:t>Poster Presentation</a:t>
            </a:r>
          </a:p>
          <a:p>
            <a:pPr algn="r">
              <a:spcAft>
                <a:spcPts val="600"/>
              </a:spcAft>
            </a:pPr>
            <a:r>
              <a:rPr lang="en-US" sz="1300" b="1" dirty="0">
                <a:solidFill>
                  <a:schemeClr val="bg1"/>
                </a:solidFill>
                <a:latin typeface="Times New Roman" pitchFamily="18" charset="0"/>
                <a:cs typeface="Times New Roman" pitchFamily="18" charset="0"/>
              </a:rPr>
              <a:t>EE-299 (Mini Project - I)</a:t>
            </a:r>
          </a:p>
          <a:p>
            <a:pPr algn="r">
              <a:spcAft>
                <a:spcPts val="600"/>
              </a:spcAft>
            </a:pPr>
            <a:r>
              <a:rPr lang="en-US" sz="1200" b="1" dirty="0">
                <a:solidFill>
                  <a:schemeClr val="bg1"/>
                </a:solidFill>
                <a:latin typeface="Times New Roman" pitchFamily="18" charset="0"/>
                <a:cs typeface="Times New Roman" pitchFamily="18" charset="0"/>
              </a:rPr>
              <a:t>Date:  03-05-2024 (10:00 A.M. to 01:00 P.M.) </a:t>
            </a:r>
          </a:p>
          <a:p>
            <a:pPr algn="r"/>
            <a:r>
              <a:rPr lang="en-US" sz="1200" b="1" dirty="0">
                <a:solidFill>
                  <a:schemeClr val="bg1"/>
                </a:solidFill>
                <a:latin typeface="Times New Roman" pitchFamily="18" charset="0"/>
                <a:cs typeface="Times New Roman" pitchFamily="18" charset="0"/>
              </a:rPr>
              <a:t>Venue: ABJ Laboratory Complex</a:t>
            </a:r>
          </a:p>
        </p:txBody>
      </p:sp>
      <p:sp>
        <p:nvSpPr>
          <p:cNvPr id="80" name="Text Placeholder 3"/>
          <p:cNvSpPr>
            <a:spLocks noGrp="1"/>
          </p:cNvSpPr>
          <p:nvPr>
            <p:ph type="body" sz="quarter" idx="20"/>
          </p:nvPr>
        </p:nvSpPr>
        <p:spPr>
          <a:xfrm>
            <a:off x="169572" y="4083923"/>
            <a:ext cx="2720777" cy="932555"/>
          </a:xfrm>
        </p:spPr>
        <p:txBody>
          <a:bodyPr/>
          <a:lstStyle/>
          <a:p>
            <a:pPr algn="l"/>
            <a:r>
              <a:rPr lang="en-US" sz="800" dirty="0">
                <a:latin typeface="Times New Roman" panose="02020603050405020304" pitchFamily="18" charset="0"/>
                <a:cs typeface="Times New Roman" panose="02020603050405020304" pitchFamily="18" charset="0"/>
              </a:rPr>
              <a:t>K</a:t>
            </a:r>
            <a:r>
              <a:rPr lang="en-US" sz="900" dirty="0">
                <a:latin typeface="Times New Roman" panose="02020603050405020304" pitchFamily="18" charset="0"/>
                <a:cs typeface="Times New Roman" panose="02020603050405020304" pitchFamily="18" charset="0"/>
              </a:rPr>
              <a:t>eywords :</a:t>
            </a:r>
          </a:p>
          <a:p>
            <a:pPr algn="l"/>
            <a:r>
              <a:rPr lang="en-US" sz="900" u="none" dirty="0">
                <a:latin typeface="Times New Roman" panose="02020603050405020304" pitchFamily="18" charset="0"/>
                <a:cs typeface="Times New Roman" panose="02020603050405020304" pitchFamily="18" charset="0"/>
              </a:rPr>
              <a:t> Here are some keywords related to the project:</a:t>
            </a:r>
          </a:p>
          <a:p>
            <a:pPr algn="l"/>
            <a:r>
              <a:rPr lang="en-US" sz="900" u="none" dirty="0">
                <a:latin typeface="Times New Roman" panose="02020603050405020304" pitchFamily="18" charset="0"/>
                <a:cs typeface="Times New Roman" panose="02020603050405020304" pitchFamily="18" charset="0"/>
              </a:rPr>
              <a:t>1.WiFi Module 2.ESP8266 Controller                       3.DC Motor 4.Speed  Controller 5..Mobile App 6..Motor Driver Circuit</a:t>
            </a:r>
          </a:p>
        </p:txBody>
      </p:sp>
      <p:sp>
        <p:nvSpPr>
          <p:cNvPr id="82" name="Text Placeholder 3"/>
          <p:cNvSpPr txBox="1">
            <a:spLocks/>
          </p:cNvSpPr>
          <p:nvPr/>
        </p:nvSpPr>
        <p:spPr>
          <a:xfrm>
            <a:off x="3276601" y="3060955"/>
            <a:ext cx="3074192" cy="2450919"/>
          </a:xfrm>
          <a:prstGeom prst="rect">
            <a:avLst/>
          </a:prstGeom>
          <a:noFill/>
        </p:spPr>
        <p:txBody>
          <a:bodyPr wrap="square" lIns="91436" tIns="91436" rIns="91436" bIns="91436" anchor="ctr" anchorCtr="0">
            <a:spAutoFit/>
          </a:bodyPr>
          <a:lstStyle>
            <a:defPPr>
              <a:defRPr lang="en-US"/>
            </a:defPPr>
            <a:lvl1pPr indent="0" defTabSz="960300">
              <a:spcBef>
                <a:spcPct val="20000"/>
              </a:spcBef>
              <a:buFont typeface="Arial" pitchFamily="34" charset="0"/>
              <a:buNone/>
              <a:defRPr sz="809" b="1" u="sng" baseline="0">
                <a:solidFill>
                  <a:schemeClr val="accent5">
                    <a:lumMod val="50000"/>
                  </a:schemeClr>
                </a:solidFill>
              </a:defRPr>
            </a:lvl1pPr>
            <a:lvl2pPr marL="780244" indent="-300094" defTabSz="960300">
              <a:spcBef>
                <a:spcPct val="20000"/>
              </a:spcBef>
              <a:buFont typeface="Arial" pitchFamily="34" charset="0"/>
              <a:buChar char="–"/>
              <a:defRPr sz="2953"/>
            </a:lvl2pPr>
            <a:lvl3pPr marL="1200374" indent="-240076" defTabSz="960300">
              <a:spcBef>
                <a:spcPct val="20000"/>
              </a:spcBef>
              <a:buFont typeface="Arial" pitchFamily="34" charset="0"/>
              <a:buChar char="•"/>
              <a:defRPr sz="2538"/>
            </a:lvl3pPr>
            <a:lvl4pPr marL="1680524" indent="-240076" defTabSz="960300">
              <a:spcBef>
                <a:spcPct val="20000"/>
              </a:spcBef>
              <a:buFont typeface="Arial" pitchFamily="34" charset="0"/>
              <a:buChar char="–"/>
              <a:defRPr sz="2100"/>
            </a:lvl4pPr>
            <a:lvl5pPr marL="2160674" indent="-240076" defTabSz="960300">
              <a:spcBef>
                <a:spcPct val="20000"/>
              </a:spcBef>
              <a:buFont typeface="Arial" pitchFamily="34" charset="0"/>
              <a:buChar char="»"/>
              <a:defRPr sz="2100"/>
            </a:lvl5pPr>
            <a:lvl6pPr marL="2640824" indent="-240076" defTabSz="960300">
              <a:spcBef>
                <a:spcPct val="20000"/>
              </a:spcBef>
              <a:buFont typeface="Arial" pitchFamily="34" charset="0"/>
              <a:buChar char="•"/>
              <a:defRPr sz="2100"/>
            </a:lvl6pPr>
            <a:lvl7pPr marL="3120974" indent="-240076" defTabSz="960300">
              <a:spcBef>
                <a:spcPct val="20000"/>
              </a:spcBef>
              <a:buFont typeface="Arial" pitchFamily="34" charset="0"/>
              <a:buChar char="•"/>
              <a:defRPr sz="2100"/>
            </a:lvl7pPr>
            <a:lvl8pPr marL="3601123" indent="-240076" defTabSz="960300">
              <a:spcBef>
                <a:spcPct val="20000"/>
              </a:spcBef>
              <a:buFont typeface="Arial" pitchFamily="34" charset="0"/>
              <a:buChar char="•"/>
              <a:defRPr sz="2100"/>
            </a:lvl8pPr>
            <a:lvl9pPr marL="4081272" indent="-240076" defTabSz="960300">
              <a:spcBef>
                <a:spcPct val="20000"/>
              </a:spcBef>
              <a:buFont typeface="Arial" pitchFamily="34" charset="0"/>
              <a:buChar char="•"/>
              <a:defRPr sz="2100"/>
            </a:lvl9pPr>
          </a:lstStyle>
          <a:p>
            <a:r>
              <a:rPr lang="en-US" dirty="0">
                <a:latin typeface="Times New Roman" panose="02020603050405020304" pitchFamily="18" charset="0"/>
                <a:cs typeface="Times New Roman" panose="02020603050405020304" pitchFamily="18" charset="0"/>
              </a:rPr>
              <a:t>Objective:</a:t>
            </a:r>
          </a:p>
          <a:p>
            <a:r>
              <a:rPr lang="en-US" u="none" dirty="0">
                <a:latin typeface="Times New Roman" panose="02020603050405020304" pitchFamily="18" charset="0"/>
                <a:cs typeface="Times New Roman" panose="02020603050405020304" pitchFamily="18" charset="0"/>
              </a:rPr>
              <a:t>The objective of this project is to develop a wireless speed control system for DC motors using a </a:t>
            </a:r>
            <a:r>
              <a:rPr lang="en-US" u="none" dirty="0" err="1">
                <a:latin typeface="Times New Roman" panose="02020603050405020304" pitchFamily="18" charset="0"/>
                <a:cs typeface="Times New Roman" panose="02020603050405020304" pitchFamily="18" charset="0"/>
              </a:rPr>
              <a:t>WiFi</a:t>
            </a:r>
            <a:r>
              <a:rPr lang="en-US" u="none" dirty="0">
                <a:latin typeface="Times New Roman" panose="02020603050405020304" pitchFamily="18" charset="0"/>
                <a:cs typeface="Times New Roman" panose="02020603050405020304" pitchFamily="18" charset="0"/>
              </a:rPr>
              <a:t> module and an ESP8266 controller. The primary goal is to enable users to remotely adjust motor speed from any device within the network range, enhancing flexibility and convenience in motor control. This entails designing an intuitive web interface hosted on the ESP8266 controller to facilitate user interaction and speed adjustment, while also implementing mechanisms for real-time feedback on the current motor speed status. Additionally, safety features will be incorporated to prevent accidents or damage, ensuring user safety and equipment protection. Compatibility with various DC motor types and applications, reliability in handling network fluctuations, scalability for future enhancements, and comprehensive documentation and support resources will be prioritized to deliver a robust and versatile solution that meets the diverse needs of modern automation and remote control applications</a:t>
            </a:r>
            <a:r>
              <a:rPr lang="en-US" dirty="0">
                <a:latin typeface="Times New Roman" panose="02020603050405020304" pitchFamily="18" charset="0"/>
                <a:cs typeface="Times New Roman" panose="02020603050405020304" pitchFamily="18" charset="0"/>
              </a:rPr>
              <a:t>.</a:t>
            </a:r>
          </a:p>
        </p:txBody>
      </p:sp>
      <p:sp>
        <p:nvSpPr>
          <p:cNvPr id="29" name="Text Placeholder 28"/>
          <p:cNvSpPr>
            <a:spLocks noGrp="1"/>
          </p:cNvSpPr>
          <p:nvPr>
            <p:ph type="body" sz="quarter" idx="30"/>
          </p:nvPr>
        </p:nvSpPr>
        <p:spPr>
          <a:xfrm>
            <a:off x="9659064" y="7160022"/>
            <a:ext cx="2931848" cy="1169529"/>
          </a:xfrm>
        </p:spPr>
        <p:txBody>
          <a:bodyPr/>
          <a:lstStyle/>
          <a:p>
            <a:r>
              <a:rPr lang="en-US" sz="1000" b="1" u="sng" dirty="0"/>
              <a:t>Presentation By:  </a:t>
            </a:r>
            <a:r>
              <a:rPr lang="en-US" sz="1000" dirty="0"/>
              <a:t>1.G.Navya Sree(522131)</a:t>
            </a:r>
          </a:p>
          <a:p>
            <a:r>
              <a:rPr lang="en-US" sz="1000" dirty="0"/>
              <a:t>                             2.G.Sushma(522132)</a:t>
            </a:r>
          </a:p>
          <a:p>
            <a:r>
              <a:rPr lang="en-US" sz="1000" dirty="0"/>
              <a:t>                             3.G.Chaitanya</a:t>
            </a:r>
            <a:r>
              <a:rPr lang="en-US" sz="1000"/>
              <a:t>(522128</a:t>
            </a:r>
            <a:r>
              <a:rPr lang="en-US" sz="1000" dirty="0"/>
              <a:t>)</a:t>
            </a:r>
          </a:p>
          <a:p>
            <a:r>
              <a:rPr lang="en-US" sz="1000" dirty="0"/>
              <a:t>                             4.K.Rahul Goud(522143)</a:t>
            </a:r>
          </a:p>
        </p:txBody>
      </p:sp>
      <p:sp>
        <p:nvSpPr>
          <p:cNvPr id="90" name="Text Placeholder 28"/>
          <p:cNvSpPr>
            <a:spLocks noGrp="1"/>
          </p:cNvSpPr>
          <p:nvPr>
            <p:ph type="body" sz="quarter" idx="30"/>
          </p:nvPr>
        </p:nvSpPr>
        <p:spPr>
          <a:xfrm>
            <a:off x="9594857" y="8057468"/>
            <a:ext cx="1782123" cy="1169529"/>
          </a:xfrm>
        </p:spPr>
        <p:txBody>
          <a:bodyPr/>
          <a:lstStyle/>
          <a:p>
            <a:r>
              <a:rPr lang="en-US" sz="1000" b="1" u="sng" dirty="0"/>
              <a:t>Supervisor:</a:t>
            </a:r>
          </a:p>
          <a:p>
            <a:r>
              <a:rPr lang="en-US" sz="1000" dirty="0"/>
              <a:t>Mr. B.V Surya Raghava </a:t>
            </a:r>
            <a:endParaRPr lang="en-IN" sz="1000" dirty="0"/>
          </a:p>
        </p:txBody>
      </p:sp>
      <p:sp>
        <p:nvSpPr>
          <p:cNvPr id="31" name="Text Placeholder 30"/>
          <p:cNvSpPr>
            <a:spLocks noGrp="1"/>
          </p:cNvSpPr>
          <p:nvPr>
            <p:ph type="body" sz="quarter" idx="11"/>
          </p:nvPr>
        </p:nvSpPr>
        <p:spPr>
          <a:xfrm>
            <a:off x="161702" y="1769097"/>
            <a:ext cx="2930922" cy="2411550"/>
          </a:xfrm>
        </p:spPr>
        <p:txBody>
          <a:bodyPr/>
          <a:lstStyle/>
          <a:p>
            <a:pPr algn="l"/>
            <a:r>
              <a:rPr lang="en-US" sz="900" dirty="0">
                <a:latin typeface="Times New Roman" panose="02020603050405020304" pitchFamily="18" charset="0"/>
                <a:cs typeface="Times New Roman" panose="02020603050405020304" pitchFamily="18" charset="0"/>
              </a:rPr>
              <a:t>Abstract</a:t>
            </a:r>
            <a:r>
              <a:rPr lang="en-US" sz="900" u="none" dirty="0">
                <a:latin typeface="Times New Roman" panose="02020603050405020304" pitchFamily="18" charset="0"/>
                <a:cs typeface="Times New Roman" panose="02020603050405020304" pitchFamily="18" charset="0"/>
              </a:rPr>
              <a:t>:</a:t>
            </a:r>
          </a:p>
          <a:p>
            <a:pPr algn="l"/>
            <a:r>
              <a:rPr lang="en-US" sz="800" u="none" dirty="0">
                <a:latin typeface="Times New Roman" panose="02020603050405020304" pitchFamily="18" charset="0"/>
                <a:cs typeface="Times New Roman" panose="02020603050405020304" pitchFamily="18" charset="0"/>
              </a:rPr>
              <a:t>  This project presents a novel approach to remotely control the speed of a DC motor using a </a:t>
            </a:r>
            <a:r>
              <a:rPr lang="en-US" sz="800" u="none" dirty="0" err="1">
                <a:latin typeface="Times New Roman" panose="02020603050405020304" pitchFamily="18" charset="0"/>
                <a:cs typeface="Times New Roman" panose="02020603050405020304" pitchFamily="18" charset="0"/>
              </a:rPr>
              <a:t>WiFi</a:t>
            </a:r>
            <a:r>
              <a:rPr lang="en-US" sz="800" u="none" dirty="0">
                <a:latin typeface="Times New Roman" panose="02020603050405020304" pitchFamily="18" charset="0"/>
                <a:cs typeface="Times New Roman" panose="02020603050405020304" pitchFamily="18" charset="0"/>
              </a:rPr>
              <a:t> module and an ESP8266 controller. The system leverages the ubiquity of </a:t>
            </a:r>
            <a:r>
              <a:rPr lang="en-US" sz="800" u="none" dirty="0" err="1">
                <a:latin typeface="Times New Roman" panose="02020603050405020304" pitchFamily="18" charset="0"/>
                <a:cs typeface="Times New Roman" panose="02020603050405020304" pitchFamily="18" charset="0"/>
              </a:rPr>
              <a:t>WiFi</a:t>
            </a:r>
            <a:r>
              <a:rPr lang="en-US" sz="800" u="none" dirty="0">
                <a:latin typeface="Times New Roman" panose="02020603050405020304" pitchFamily="18" charset="0"/>
                <a:cs typeface="Times New Roman" panose="02020603050405020304" pitchFamily="18" charset="0"/>
              </a:rPr>
              <a:t> networks to enable seamless communication between a mobile device or computer and the ESP8266 controller, allowing users to adjust the motor's speed wirelessly from anywhere within the network range. Through a user-friendly interface, implemented via a web server hosted on the ESP8266, users can set desired speeds and receive real-time feedback. The ESP8266 controller interprets these commands and adjusts the motor's speed accordingly, offering a versatile and convenient solution for applications ranging from home automation to industrial control systems.</a:t>
            </a:r>
          </a:p>
          <a:p>
            <a:pPr algn="l"/>
            <a:endParaRPr lang="en-US" sz="800" u="none" dirty="0">
              <a:latin typeface="Times New Roman" panose="02020603050405020304" pitchFamily="18" charset="0"/>
              <a:cs typeface="Times New Roman" panose="02020603050405020304" pitchFamily="18" charset="0"/>
            </a:endParaRPr>
          </a:p>
          <a:p>
            <a:pPr algn="l"/>
            <a:endParaRPr lang="en-US" sz="900" u="none" dirty="0">
              <a:latin typeface="Times New Roman" panose="02020603050405020304" pitchFamily="18" charset="0"/>
              <a:cs typeface="Times New Roman" panose="02020603050405020304" pitchFamily="18" charset="0"/>
            </a:endParaRPr>
          </a:p>
          <a:p>
            <a:pPr algn="l"/>
            <a:endParaRPr lang="en-IN" dirty="0">
              <a:latin typeface="Times New Roman" panose="02020603050405020304" pitchFamily="18" charset="0"/>
              <a:cs typeface="Times New Roman" panose="02020603050405020304" pitchFamily="18" charset="0"/>
            </a:endParaRPr>
          </a:p>
        </p:txBody>
      </p:sp>
      <p:sp>
        <p:nvSpPr>
          <p:cNvPr id="92" name="Rectangle 38"/>
          <p:cNvSpPr>
            <a:spLocks noGrp="1" noChangeArrowheads="1"/>
          </p:cNvSpPr>
          <p:nvPr>
            <p:ph type="body" sz="quarter" idx="22"/>
          </p:nvPr>
        </p:nvSpPr>
        <p:spPr bwMode="auto">
          <a:xfrm>
            <a:off x="6617139" y="1538810"/>
            <a:ext cx="2704661" cy="309179"/>
          </a:xfrm>
          <a:prstGeom prst="rect">
            <a:avLst/>
          </a:prstGeom>
          <a:noFill/>
        </p:spPr>
        <p:txBody>
          <a:bodyPr wrap="square" lIns="91436" tIns="91436" rIns="91436" bIns="91436" anchor="ctr" anchorCtr="0">
            <a:spAutoFit/>
          </a:bodyPr>
          <a:lstStyle/>
          <a:p>
            <a:pPr algn="l"/>
            <a:r>
              <a:rPr lang="en-US" dirty="0">
                <a:latin typeface="Times New Roman" panose="02020603050405020304" pitchFamily="18" charset="0"/>
                <a:cs typeface="Times New Roman" panose="02020603050405020304" pitchFamily="18" charset="0"/>
              </a:rPr>
              <a:t>Block Diagram:</a:t>
            </a:r>
          </a:p>
        </p:txBody>
      </p:sp>
      <p:sp>
        <p:nvSpPr>
          <p:cNvPr id="42" name="Text Placeholder 8"/>
          <p:cNvSpPr>
            <a:spLocks noGrp="1"/>
          </p:cNvSpPr>
          <p:nvPr>
            <p:ph type="body" sz="quarter" idx="25"/>
          </p:nvPr>
        </p:nvSpPr>
        <p:spPr>
          <a:xfrm>
            <a:off x="9791277" y="5394338"/>
            <a:ext cx="2265362" cy="1902949"/>
          </a:xfrm>
          <a:noFill/>
        </p:spPr>
        <p:txBody>
          <a:bodyPr wrap="square" lIns="91436" tIns="91436" rIns="91436" bIns="91436" anchor="ctr" anchorCtr="0">
            <a:spAutoFit/>
          </a:bodyPr>
          <a:lstStyle/>
          <a:p>
            <a:pPr algn="l"/>
            <a:r>
              <a:rPr lang="en-US" dirty="0"/>
              <a:t>References:</a:t>
            </a:r>
          </a:p>
          <a:p>
            <a:pPr algn="l"/>
            <a:r>
              <a:rPr lang="en-US" u="none" dirty="0"/>
              <a:t>1.R. Mancini, Op Amps for Everyone, Texas Instruments, 2002.Show in Context Google Scholar</a:t>
            </a:r>
          </a:p>
          <a:p>
            <a:pPr algn="l"/>
            <a:r>
              <a:rPr lang="en-US" u="none" dirty="0"/>
              <a:t> 2."Data Sheet LM78XX/78XXA 3 Terminal 1 A Positive Voltage Regulator", March 2008.Google Scholar</a:t>
            </a:r>
          </a:p>
          <a:p>
            <a:pPr algn="l"/>
            <a:r>
              <a:rPr lang="en-US" u="none" dirty="0"/>
              <a:t>3)IOT based control of DC traction motor </a:t>
            </a:r>
            <a:r>
              <a:rPr lang="en-US" u="none" dirty="0" err="1"/>
              <a:t>Akankshal</a:t>
            </a:r>
            <a:r>
              <a:rPr lang="en-US" u="none" dirty="0"/>
              <a:t>, Shubham Kathuria2 1,2 School of Electrical Engineering, VIT Chennai Tamil Nadu 600127, India University,</a:t>
            </a:r>
          </a:p>
          <a:p>
            <a:pPr algn="l"/>
            <a:r>
              <a:rPr lang="en-US" u="none" dirty="0"/>
              <a:t>4) Speed Control of DC Motor by using </a:t>
            </a:r>
            <a:r>
              <a:rPr lang="en-US" u="none" dirty="0" err="1"/>
              <a:t>IoTPratima</a:t>
            </a:r>
            <a:r>
              <a:rPr lang="en-US" u="none" dirty="0"/>
              <a:t> A. Uparwat1, Lalit</a:t>
            </a:r>
          </a:p>
        </p:txBody>
      </p:sp>
      <p:pic>
        <p:nvPicPr>
          <p:cNvPr id="7" name="Picture 6">
            <a:extLst>
              <a:ext uri="{FF2B5EF4-FFF2-40B4-BE49-F238E27FC236}">
                <a16:creationId xmlns:a16="http://schemas.microsoft.com/office/drawing/2014/main" id="{F5ED7EDF-48D8-3B35-1492-FC0825CD27A7}"/>
              </a:ext>
            </a:extLst>
          </p:cNvPr>
          <p:cNvPicPr>
            <a:picLocks noChangeAspect="1"/>
          </p:cNvPicPr>
          <p:nvPr/>
        </p:nvPicPr>
        <p:blipFill>
          <a:blip r:embed="rId26"/>
          <a:stretch>
            <a:fillRect/>
          </a:stretch>
        </p:blipFill>
        <p:spPr>
          <a:xfrm>
            <a:off x="6670729" y="1909763"/>
            <a:ext cx="2584395" cy="3527412"/>
          </a:xfrm>
          <a:prstGeom prst="rect">
            <a:avLst/>
          </a:prstGeom>
        </p:spPr>
      </p:pic>
      <p:pic>
        <p:nvPicPr>
          <p:cNvPr id="11" name="Picture 10">
            <a:extLst>
              <a:ext uri="{FF2B5EF4-FFF2-40B4-BE49-F238E27FC236}">
                <a16:creationId xmlns:a16="http://schemas.microsoft.com/office/drawing/2014/main" id="{9876EC64-FACC-8AF4-46B2-AF4718B33BBB}"/>
              </a:ext>
            </a:extLst>
          </p:cNvPr>
          <p:cNvPicPr>
            <a:picLocks noChangeAspect="1"/>
          </p:cNvPicPr>
          <p:nvPr/>
        </p:nvPicPr>
        <p:blipFill>
          <a:blip r:embed="rId27"/>
          <a:stretch>
            <a:fillRect/>
          </a:stretch>
        </p:blipFill>
        <p:spPr>
          <a:xfrm>
            <a:off x="6647229" y="6294860"/>
            <a:ext cx="2674571" cy="2334227"/>
          </a:xfrm>
          <a:prstGeom prst="rect">
            <a:avLst/>
          </a:prstGeom>
        </p:spPr>
      </p:pic>
    </p:spTree>
    <p:extLst>
      <p:ext uri="{BB962C8B-B14F-4D97-AF65-F5344CB8AC3E}">
        <p14:creationId xmlns:p14="http://schemas.microsoft.com/office/powerpoint/2010/main" val="3160527046"/>
      </p:ext>
    </p:extLst>
  </p:cSld>
  <p:clrMapOvr>
    <a:masterClrMapping/>
  </p:clrMapOvr>
</p:sld>
</file>

<file path=ppt/theme/theme1.xml><?xml version="1.0" encoding="utf-8"?>
<a:theme xmlns:a="http://schemas.openxmlformats.org/drawingml/2006/main" name="36x48-Template-V2b">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lassic 3 Columns">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1276</TotalTime>
  <Words>1249</Words>
  <Application>Microsoft Office PowerPoint</Application>
  <PresentationFormat>A3 Paper (297x420 mm)</PresentationFormat>
  <Paragraphs>46</Paragraphs>
  <Slides>1</Slides>
  <Notes>1</Notes>
  <HiddenSlides>0</HiddenSlides>
  <MMClips>0</MMClips>
  <ScaleCrop>false</ScaleCrop>
  <HeadingPairs>
    <vt:vector size="4" baseType="variant">
      <vt:variant>
        <vt:lpstr>Theme</vt:lpstr>
      </vt:variant>
      <vt:variant>
        <vt:i4>3</vt:i4>
      </vt:variant>
      <vt:variant>
        <vt:lpstr>Slide Titles</vt:lpstr>
      </vt:variant>
      <vt:variant>
        <vt:i4>1</vt:i4>
      </vt:variant>
    </vt:vector>
  </HeadingPairs>
  <TitlesOfParts>
    <vt:vector size="4" baseType="lpstr">
      <vt:lpstr>36x48-Template-V2b</vt:lpstr>
      <vt:lpstr>1_Classic 3 Columns</vt:lpstr>
      <vt:lpstr>Classic - Wide Center</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Devarakonda Amulya</cp:lastModifiedBy>
  <cp:revision>104</cp:revision>
  <dcterms:created xsi:type="dcterms:W3CDTF">2012-02-03T19:11:35Z</dcterms:created>
  <dcterms:modified xsi:type="dcterms:W3CDTF">2024-05-03T01:58:17Z</dcterms:modified>
</cp:coreProperties>
</file>