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5291" autoAdjust="0"/>
  </p:normalViewPr>
  <p:slideViewPr>
    <p:cSldViewPr>
      <p:cViewPr varScale="1">
        <p:scale>
          <a:sx n="63" d="100"/>
          <a:sy n="63" d="100"/>
        </p:scale>
        <p:origin x="64" y="10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waranlogesh43?tab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30688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r>
              <a:rPr lang="en-US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en-US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Online Recipe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ngredient management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pc="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along with Swagger, HTML, CSS for user interface</a:t>
            </a: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solidFill>
                  <a:srgbClr val="0070AD"/>
                </a:solidFill>
              </a:rPr>
              <a:t>Certifications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Microsoft Azure Fundamentals Certificate :</a:t>
            </a:r>
            <a:r>
              <a:rPr lang="en-IN" altLang="en-US" dirty="0"/>
              <a:t>AZ-900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b="1" dirty="0"/>
              <a:t>Microsoft Certified </a:t>
            </a:r>
            <a:r>
              <a:rPr lang="en-IN" altLang="en-US" dirty="0"/>
              <a:t>: Azure Administrator Associate-Az 104</a:t>
            </a:r>
          </a:p>
          <a:p>
            <a:pPr>
              <a:lnSpc>
                <a:spcPct val="114000"/>
              </a:lnSpc>
            </a:pPr>
            <a:r>
              <a:rPr lang="en-IN" altLang="en-US" b="1" dirty="0"/>
              <a:t>Coursera:</a:t>
            </a:r>
            <a:r>
              <a:rPr lang="en-IN" altLang="en-US" dirty="0"/>
              <a:t> Agile Software Development</a:t>
            </a:r>
            <a:r>
              <a:rPr lang="en-IN" altLang="en-US" sz="1200" dirty="0"/>
              <a:t>.</a:t>
            </a:r>
            <a:endParaRPr lang="en-IN" altLang="nl-NL" sz="1200" b="1" dirty="0"/>
          </a:p>
          <a:p>
            <a:pPr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85219" y="68065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122488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26458" y="1534806"/>
            <a:ext cx="2847170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Sushma.maligi-reddy@capgemini.com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28181" y="1793985"/>
            <a:ext cx="1420019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+91 7981562971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1119" y="2736230"/>
            <a:ext cx="4096269" cy="31098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Hands on experience in C#, .NET CORE, HTML, CSS and SQL Server</a:t>
            </a:r>
            <a:r>
              <a:rPr lang="en-US" sz="1200" b="1" dirty="0"/>
              <a:t>.</a:t>
            </a:r>
            <a:endParaRPr lang="en-US" altLang="en-US" sz="1200" dirty="0">
              <a:sym typeface="+mn-ea"/>
            </a:endParaRPr>
          </a:p>
          <a:p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Electrical &amp; Electronics Engineering 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MS-SQL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Excel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database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Better understanding of functional things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85219" y="282116"/>
            <a:ext cx="3024981" cy="398543"/>
          </a:xfrm>
        </p:spPr>
        <p:txBody>
          <a:bodyPr/>
          <a:lstStyle/>
          <a:p>
            <a:r>
              <a:rPr lang="en-IN" altLang="en-US" sz="1800" dirty="0"/>
              <a:t>Maligireddy Sushma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1" y="5562601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</a:t>
            </a:r>
            <a:r>
              <a:rPr lang="en-IN" altLang="en-US" sz="1100"/>
              <a:t>on GitHub </a:t>
            </a:r>
            <a:r>
              <a:rPr lang="en-IN" altLang="en-US" sz="1100" dirty="0"/>
              <a:t>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22853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8514" y="1980536"/>
            <a:ext cx="436686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E0ABE9DD-EDEB-4399-9F99-99B1785C8DD0}"/>
              </a:ext>
            </a:extLst>
          </p:cNvPr>
          <p:cNvGraphicFramePr>
            <a:graphicFrameLocks noGrp="1" noChangeAspect="1"/>
          </p:cNvGraphicFramePr>
          <p:nvPr>
            <p:ph type="pic" sz="quarter" idx="46"/>
            <p:extLst>
              <p:ext uri="{D42A27DB-BD31-4B8C-83A1-F6EECF244321}">
                <p14:modId xmlns:p14="http://schemas.microsoft.com/office/powerpoint/2010/main" val="1997438335"/>
              </p:ext>
            </p:extLst>
          </p:nvPr>
        </p:nvGraphicFramePr>
        <p:xfrm>
          <a:off x="685798" y="282116"/>
          <a:ext cx="1176340" cy="162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7" imgW="3777942" imgH="5346481" progId="Acrobat.Document.DC">
                  <p:embed/>
                </p:oleObj>
              </mc:Choice>
              <mc:Fallback>
                <p:oleObj name="Acrobat Document" r:id="rId7" imgW="3777942" imgH="5346481" progId="Acrobat.Document.DC">
                  <p:embed/>
                  <p:pic>
                    <p:nvPicPr>
                      <p:cNvPr id="4" name="Picture Placeholder 3">
                        <a:extLst>
                          <a:ext uri="{FF2B5EF4-FFF2-40B4-BE49-F238E27FC236}">
                            <a16:creationId xmlns:a16="http://schemas.microsoft.com/office/drawing/2014/main" id="{E0ABE9DD-EDEB-4399-9F99-99B1785C8D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798" y="282116"/>
                        <a:ext cx="1176340" cy="162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42674</TotalTime>
  <Words>194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Acrobat Document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Maligi Reddy, Sushma</cp:lastModifiedBy>
  <cp:revision>176</cp:revision>
  <dcterms:created xsi:type="dcterms:W3CDTF">2017-12-08T05:27:40Z</dcterms:created>
  <dcterms:modified xsi:type="dcterms:W3CDTF">2023-01-11T06:54:23Z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