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64D772-EF9E-48A3-BA1A-C4F35C2542C2}" v="70" dt="2025-09-25T13:17:09.457"/>
    <p1510:client id="{43C2AC59-E6D0-4C4A-93F7-40812E3B372F}" v="11" dt="2025-09-25T13:09:04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ma joshi" userId="d776363f68ebed3b" providerId="LiveId" clId="{68D69343-5850-4827-8158-6907879C5BDA}"/>
    <pc:docChg chg="undo custSel addSld modSld">
      <pc:chgData name="sushma joshi" userId="d776363f68ebed3b" providerId="LiveId" clId="{68D69343-5850-4827-8158-6907879C5BDA}" dt="2025-09-25T13:17:46.321" v="130" actId="20577"/>
      <pc:docMkLst>
        <pc:docMk/>
      </pc:docMkLst>
      <pc:sldChg chg="modSp mod">
        <pc:chgData name="sushma joshi" userId="d776363f68ebed3b" providerId="LiveId" clId="{68D69343-5850-4827-8158-6907879C5BDA}" dt="2025-09-25T13:17:46.321" v="130" actId="20577"/>
        <pc:sldMkLst>
          <pc:docMk/>
          <pc:sldMk cId="4004963324" sldId="257"/>
        </pc:sldMkLst>
        <pc:spChg chg="mod">
          <ac:chgData name="sushma joshi" userId="d776363f68ebed3b" providerId="LiveId" clId="{68D69343-5850-4827-8158-6907879C5BDA}" dt="2025-09-25T13:10:09.762" v="2" actId="2711"/>
          <ac:spMkLst>
            <pc:docMk/>
            <pc:sldMk cId="4004963324" sldId="257"/>
            <ac:spMk id="2" creationId="{530E9B23-58C0-7169-7AC6-21DE01F8BF09}"/>
          </ac:spMkLst>
        </pc:spChg>
        <pc:spChg chg="mod">
          <ac:chgData name="sushma joshi" userId="d776363f68ebed3b" providerId="LiveId" clId="{68D69343-5850-4827-8158-6907879C5BDA}" dt="2025-09-25T13:17:46.321" v="130" actId="20577"/>
          <ac:spMkLst>
            <pc:docMk/>
            <pc:sldMk cId="4004963324" sldId="257"/>
            <ac:spMk id="3" creationId="{96AA8256-67EB-25C3-FCE9-0D3760683003}"/>
          </ac:spMkLst>
        </pc:spChg>
      </pc:sldChg>
      <pc:sldChg chg="addSp delSp modSp new mod">
        <pc:chgData name="sushma joshi" userId="d776363f68ebed3b" providerId="LiveId" clId="{68D69343-5850-4827-8158-6907879C5BDA}" dt="2025-09-25T13:12:09.814" v="39" actId="20577"/>
        <pc:sldMkLst>
          <pc:docMk/>
          <pc:sldMk cId="1025623009" sldId="258"/>
        </pc:sldMkLst>
        <pc:spChg chg="mod">
          <ac:chgData name="sushma joshi" userId="d776363f68ebed3b" providerId="LiveId" clId="{68D69343-5850-4827-8158-6907879C5BDA}" dt="2025-09-25T13:12:09.814" v="39" actId="20577"/>
          <ac:spMkLst>
            <pc:docMk/>
            <pc:sldMk cId="1025623009" sldId="258"/>
            <ac:spMk id="2" creationId="{1D284E0F-ADDF-88DD-D4D4-5332512915D6}"/>
          </ac:spMkLst>
        </pc:spChg>
        <pc:spChg chg="del">
          <ac:chgData name="sushma joshi" userId="d776363f68ebed3b" providerId="LiveId" clId="{68D69343-5850-4827-8158-6907879C5BDA}" dt="2025-09-25T13:11:45.044" v="17"/>
          <ac:spMkLst>
            <pc:docMk/>
            <pc:sldMk cId="1025623009" sldId="258"/>
            <ac:spMk id="3" creationId="{A1E7A035-0738-793C-1249-0E3C0FAA9211}"/>
          </ac:spMkLst>
        </pc:spChg>
        <pc:picChg chg="add mod">
          <ac:chgData name="sushma joshi" userId="d776363f68ebed3b" providerId="LiveId" clId="{68D69343-5850-4827-8158-6907879C5BDA}" dt="2025-09-25T13:11:45.044" v="17"/>
          <ac:picMkLst>
            <pc:docMk/>
            <pc:sldMk cId="1025623009" sldId="258"/>
            <ac:picMk id="4" creationId="{EF1A885B-13EF-B1B8-1F32-F5778B8627C7}"/>
          </ac:picMkLst>
        </pc:picChg>
      </pc:sldChg>
      <pc:sldChg chg="modSp new mod">
        <pc:chgData name="sushma joshi" userId="d776363f68ebed3b" providerId="LiveId" clId="{68D69343-5850-4827-8158-6907879C5BDA}" dt="2025-09-25T13:13:47.649" v="50" actId="123"/>
        <pc:sldMkLst>
          <pc:docMk/>
          <pc:sldMk cId="1483279516" sldId="259"/>
        </pc:sldMkLst>
        <pc:spChg chg="mod">
          <ac:chgData name="sushma joshi" userId="d776363f68ebed3b" providerId="LiveId" clId="{68D69343-5850-4827-8158-6907879C5BDA}" dt="2025-09-25T13:13:41.387" v="49" actId="122"/>
          <ac:spMkLst>
            <pc:docMk/>
            <pc:sldMk cId="1483279516" sldId="259"/>
            <ac:spMk id="2" creationId="{A910DEAF-2A8C-1A51-C024-FD9E714750F3}"/>
          </ac:spMkLst>
        </pc:spChg>
        <pc:spChg chg="mod">
          <ac:chgData name="sushma joshi" userId="d776363f68ebed3b" providerId="LiveId" clId="{68D69343-5850-4827-8158-6907879C5BDA}" dt="2025-09-25T13:13:47.649" v="50" actId="123"/>
          <ac:spMkLst>
            <pc:docMk/>
            <pc:sldMk cId="1483279516" sldId="259"/>
            <ac:spMk id="3" creationId="{BF1CB567-9511-94A6-C508-CBB00F54E0AD}"/>
          </ac:spMkLst>
        </pc:spChg>
      </pc:sldChg>
      <pc:sldChg chg="modSp new mod">
        <pc:chgData name="sushma joshi" userId="d776363f68ebed3b" providerId="LiveId" clId="{68D69343-5850-4827-8158-6907879C5BDA}" dt="2025-09-25T13:15:33.351" v="74" actId="2711"/>
        <pc:sldMkLst>
          <pc:docMk/>
          <pc:sldMk cId="3553467969" sldId="260"/>
        </pc:sldMkLst>
        <pc:spChg chg="mod">
          <ac:chgData name="sushma joshi" userId="d776363f68ebed3b" providerId="LiveId" clId="{68D69343-5850-4827-8158-6907879C5BDA}" dt="2025-09-25T13:15:28.046" v="73" actId="122"/>
          <ac:spMkLst>
            <pc:docMk/>
            <pc:sldMk cId="3553467969" sldId="260"/>
            <ac:spMk id="2" creationId="{AC7BAD6E-90ED-AEBF-0DBB-371E768C6282}"/>
          </ac:spMkLst>
        </pc:spChg>
        <pc:spChg chg="mod">
          <ac:chgData name="sushma joshi" userId="d776363f68ebed3b" providerId="LiveId" clId="{68D69343-5850-4827-8158-6907879C5BDA}" dt="2025-09-25T13:15:33.351" v="74" actId="2711"/>
          <ac:spMkLst>
            <pc:docMk/>
            <pc:sldMk cId="3553467969" sldId="260"/>
            <ac:spMk id="3" creationId="{5606888C-E31B-945E-03B9-968A53F8844E}"/>
          </ac:spMkLst>
        </pc:spChg>
      </pc:sldChg>
      <pc:sldChg chg="modSp new mod">
        <pc:chgData name="sushma joshi" userId="d776363f68ebed3b" providerId="LiveId" clId="{68D69343-5850-4827-8158-6907879C5BDA}" dt="2025-09-25T13:16:26.766" v="109" actId="2711"/>
        <pc:sldMkLst>
          <pc:docMk/>
          <pc:sldMk cId="3513932412" sldId="261"/>
        </pc:sldMkLst>
        <pc:spChg chg="mod">
          <ac:chgData name="sushma joshi" userId="d776363f68ebed3b" providerId="LiveId" clId="{68D69343-5850-4827-8158-6907879C5BDA}" dt="2025-09-25T13:16:11.398" v="104" actId="20577"/>
          <ac:spMkLst>
            <pc:docMk/>
            <pc:sldMk cId="3513932412" sldId="261"/>
            <ac:spMk id="2" creationId="{3FFE9114-E0FA-ECC1-3F7A-CC1FD090A0AD}"/>
          </ac:spMkLst>
        </pc:spChg>
        <pc:spChg chg="mod">
          <ac:chgData name="sushma joshi" userId="d776363f68ebed3b" providerId="LiveId" clId="{68D69343-5850-4827-8158-6907879C5BDA}" dt="2025-09-25T13:16:26.766" v="109" actId="2711"/>
          <ac:spMkLst>
            <pc:docMk/>
            <pc:sldMk cId="3513932412" sldId="261"/>
            <ac:spMk id="3" creationId="{972E8E57-0BF0-8F91-D709-A6CF118D9355}"/>
          </ac:spMkLst>
        </pc:spChg>
      </pc:sldChg>
      <pc:sldChg chg="modSp new mod">
        <pc:chgData name="sushma joshi" userId="d776363f68ebed3b" providerId="LiveId" clId="{68D69343-5850-4827-8158-6907879C5BDA}" dt="2025-09-25T13:17:30.566" v="120" actId="5793"/>
        <pc:sldMkLst>
          <pc:docMk/>
          <pc:sldMk cId="744409795" sldId="262"/>
        </pc:sldMkLst>
        <pc:spChg chg="mod">
          <ac:chgData name="sushma joshi" userId="d776363f68ebed3b" providerId="LiveId" clId="{68D69343-5850-4827-8158-6907879C5BDA}" dt="2025-09-25T13:16:58.373" v="113" actId="122"/>
          <ac:spMkLst>
            <pc:docMk/>
            <pc:sldMk cId="744409795" sldId="262"/>
            <ac:spMk id="2" creationId="{A6D1FFED-77A8-7933-E757-F492D0F954C9}"/>
          </ac:spMkLst>
        </pc:spChg>
        <pc:spChg chg="mod">
          <ac:chgData name="sushma joshi" userId="d776363f68ebed3b" providerId="LiveId" clId="{68D69343-5850-4827-8158-6907879C5BDA}" dt="2025-09-25T13:17:30.566" v="120" actId="5793"/>
          <ac:spMkLst>
            <pc:docMk/>
            <pc:sldMk cId="744409795" sldId="262"/>
            <ac:spMk id="3" creationId="{1B7B1F52-51BE-95A1-25BA-34D327E4F2E4}"/>
          </ac:spMkLst>
        </pc:spChg>
      </pc:sldChg>
    </pc:docChg>
  </pc:docChgLst>
  <pc:docChgLst>
    <pc:chgData name="sushma joshi" userId="d776363f68ebed3b" providerId="Windows Live" clId="Web-{43C2AC59-E6D0-4C4A-93F7-40812E3B372F}"/>
    <pc:docChg chg="addSld modSld addMainMaster delMainMaster">
      <pc:chgData name="sushma joshi" userId="d776363f68ebed3b" providerId="Windows Live" clId="Web-{43C2AC59-E6D0-4C4A-93F7-40812E3B372F}" dt="2025-09-25T13:09:04.440" v="15"/>
      <pc:docMkLst>
        <pc:docMk/>
      </pc:docMkLst>
      <pc:sldChg chg="addSp delSp modSp mod setBg modClrScheme chgLayout">
        <pc:chgData name="sushma joshi" userId="d776363f68ebed3b" providerId="Windows Live" clId="Web-{43C2AC59-E6D0-4C4A-93F7-40812E3B372F}" dt="2025-09-25T13:09:00.002" v="14"/>
        <pc:sldMkLst>
          <pc:docMk/>
          <pc:sldMk cId="109857222" sldId="256"/>
        </pc:sldMkLst>
        <pc:spChg chg="mod">
          <ac:chgData name="sushma joshi" userId="d776363f68ebed3b" providerId="Windows Live" clId="Web-{43C2AC59-E6D0-4C4A-93F7-40812E3B372F}" dt="2025-09-25T13:09:00.002" v="1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ushma joshi" userId="d776363f68ebed3b" providerId="Windows Live" clId="Web-{43C2AC59-E6D0-4C4A-93F7-40812E3B372F}" dt="2025-09-25T13:07:41.938" v="2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sushma joshi" userId="d776363f68ebed3b" providerId="Windows Live" clId="Web-{43C2AC59-E6D0-4C4A-93F7-40812E3B372F}" dt="2025-09-25T13:07:41.860" v="1"/>
          <ac:spMkLst>
            <pc:docMk/>
            <pc:sldMk cId="109857222" sldId="256"/>
            <ac:spMk id="8" creationId="{A3E8498D-DA8F-EF6C-5420-F153D4979209}"/>
          </ac:spMkLst>
        </pc:spChg>
        <pc:spChg chg="add">
          <ac:chgData name="sushma joshi" userId="d776363f68ebed3b" providerId="Windows Live" clId="Web-{43C2AC59-E6D0-4C4A-93F7-40812E3B372F}" dt="2025-09-25T13:07:41.938" v="2"/>
          <ac:spMkLst>
            <pc:docMk/>
            <pc:sldMk cId="109857222" sldId="256"/>
            <ac:spMk id="10" creationId="{41EC199B-6D39-40A5-60B2-64079102B69F}"/>
          </ac:spMkLst>
        </pc:spChg>
        <pc:spChg chg="add">
          <ac:chgData name="sushma joshi" userId="d776363f68ebed3b" providerId="Windows Live" clId="Web-{43C2AC59-E6D0-4C4A-93F7-40812E3B372F}" dt="2025-09-25T13:07:41.938" v="2"/>
          <ac:spMkLst>
            <pc:docMk/>
            <pc:sldMk cId="109857222" sldId="256"/>
            <ac:spMk id="11" creationId="{47A3ABB9-59C0-1142-8AAC-D96F48C2E62E}"/>
          </ac:spMkLst>
        </pc:spChg>
        <pc:spChg chg="add">
          <ac:chgData name="sushma joshi" userId="d776363f68ebed3b" providerId="Windows Live" clId="Web-{43C2AC59-E6D0-4C4A-93F7-40812E3B372F}" dt="2025-09-25T13:07:41.938" v="2"/>
          <ac:spMkLst>
            <pc:docMk/>
            <pc:sldMk cId="109857222" sldId="256"/>
            <ac:spMk id="12" creationId="{4F3DE491-0822-E06F-2F96-DF7B05EEED29}"/>
          </ac:spMkLst>
        </pc:spChg>
        <pc:spChg chg="add">
          <ac:chgData name="sushma joshi" userId="d776363f68ebed3b" providerId="Windows Live" clId="Web-{43C2AC59-E6D0-4C4A-93F7-40812E3B372F}" dt="2025-09-25T13:07:41.938" v="2"/>
          <ac:spMkLst>
            <pc:docMk/>
            <pc:sldMk cId="109857222" sldId="256"/>
            <ac:spMk id="14" creationId="{BED10D71-F754-F9AD-E5A1-D5563707DF20}"/>
          </ac:spMkLst>
        </pc:spChg>
      </pc:sldChg>
      <pc:sldChg chg="new">
        <pc:chgData name="sushma joshi" userId="d776363f68ebed3b" providerId="Windows Live" clId="Web-{43C2AC59-E6D0-4C4A-93F7-40812E3B372F}" dt="2025-09-25T13:09:04.440" v="15"/>
        <pc:sldMkLst>
          <pc:docMk/>
          <pc:sldMk cId="4004963324" sldId="257"/>
        </pc:sldMkLst>
      </pc:sldChg>
      <pc:sldMasterChg chg="add del addSldLayout delSldLayout">
        <pc:chgData name="sushma joshi" userId="d776363f68ebed3b" providerId="Windows Live" clId="Web-{43C2AC59-E6D0-4C4A-93F7-40812E3B372F}" dt="2025-09-25T13:07:41.938" v="2"/>
        <pc:sldMasterMkLst>
          <pc:docMk/>
          <pc:sldMasterMk cId="2460954070" sldId="2147483660"/>
        </pc:sldMasterMkLst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sushma joshi" userId="d776363f68ebed3b" providerId="Windows Live" clId="Web-{43C2AC59-E6D0-4C4A-93F7-40812E3B372F}" dt="2025-09-25T13:07:41.938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sushma joshi" userId="d776363f68ebed3b" providerId="Windows Live" clId="Web-{43C2AC59-E6D0-4C4A-93F7-40812E3B372F}" dt="2025-09-25T13:07:41.860" v="1"/>
        <pc:sldMasterMkLst>
          <pc:docMk/>
          <pc:sldMasterMk cId="220530652" sldId="2147483685"/>
        </pc:sldMasterMkLst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2880105904" sldId="2147483674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4250500401" sldId="2147483675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1020024704" sldId="2147483676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80914992" sldId="2147483677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1606100128" sldId="2147483678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1878907868" sldId="2147483679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3590676901" sldId="2147483680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4116017752" sldId="2147483681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4094374143" sldId="2147483682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3154735544" sldId="2147483683"/>
          </pc:sldLayoutMkLst>
        </pc:sldLayoutChg>
        <pc:sldLayoutChg chg="add del">
          <pc:chgData name="sushma joshi" userId="d776363f68ebed3b" providerId="Windows Live" clId="Web-{43C2AC59-E6D0-4C4A-93F7-40812E3B372F}" dt="2025-09-25T13:07:41.860" v="1"/>
          <pc:sldLayoutMkLst>
            <pc:docMk/>
            <pc:sldMasterMk cId="220530652" sldId="2147483685"/>
            <pc:sldLayoutMk cId="3892460366" sldId="2147483684"/>
          </pc:sldLayoutMkLst>
        </pc:sldLayoutChg>
      </pc:sldMasterChg>
      <pc:sldMasterChg chg="add addSldLayout">
        <pc:chgData name="sushma joshi" userId="d776363f68ebed3b" providerId="Windows Live" clId="Web-{43C2AC59-E6D0-4C4A-93F7-40812E3B372F}" dt="2025-09-25T13:07:41.938" v="2"/>
        <pc:sldMasterMkLst>
          <pc:docMk/>
          <pc:sldMasterMk cId="3420362048" sldId="2147483711"/>
        </pc:sldMasterMkLst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3737358122" sldId="2147483700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2686255442" sldId="2147483701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4078238087" sldId="2147483702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860157279" sldId="2147483703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328665695" sldId="2147483704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1297720431" sldId="2147483705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1509080639" sldId="2147483706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3771999071" sldId="2147483707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4122509601" sldId="2147483708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1104957074" sldId="2147483709"/>
          </pc:sldLayoutMkLst>
        </pc:sldLayoutChg>
        <pc:sldLayoutChg chg="add">
          <pc:chgData name="sushma joshi" userId="d776363f68ebed3b" providerId="Windows Live" clId="Web-{43C2AC59-E6D0-4C4A-93F7-40812E3B372F}" dt="2025-09-25T13:07:41.938" v="2"/>
          <pc:sldLayoutMkLst>
            <pc:docMk/>
            <pc:sldMasterMk cId="3420362048" sldId="2147483711"/>
            <pc:sldLayoutMk cId="2096970637" sldId="214748371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8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5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99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50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57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7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5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62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A3ABB9-59C0-1142-8AAC-D96F48C2E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69" y="978407"/>
            <a:ext cx="10590092" cy="1687378"/>
          </a:xfrm>
        </p:spPr>
        <p:txBody>
          <a:bodyPr anchor="t">
            <a:normAutofit/>
          </a:bodyPr>
          <a:lstStyle/>
          <a:p>
            <a:pPr algn="ctr"/>
            <a:r>
              <a:rPr lang="en-US" sz="4400" b="0" dirty="0">
                <a:latin typeface="Times New Roman"/>
                <a:ea typeface="Calibri"/>
                <a:cs typeface="Calibri"/>
              </a:rPr>
              <a:t>Cards Data Dashboard – Task 4</a:t>
            </a:r>
            <a:br>
              <a:rPr lang="en-US" sz="4400" b="0" dirty="0">
                <a:latin typeface="Times New Roman"/>
                <a:ea typeface="Calibri"/>
                <a:cs typeface="Calibri"/>
              </a:rPr>
            </a:br>
            <a:r>
              <a:rPr lang="en-US" sz="3600" b="0" dirty="0">
                <a:solidFill>
                  <a:srgbClr val="898989"/>
                </a:solidFill>
                <a:latin typeface="Times New Roman"/>
                <a:ea typeface="Calibri"/>
                <a:cs typeface="Calibri"/>
              </a:rPr>
              <a:t>Interactive Dashboard &amp; Insights</a:t>
            </a:r>
            <a:endParaRPr lang="en-US" dirty="0">
              <a:latin typeface="Times New Roman"/>
              <a:cs typeface="Times New Roman"/>
            </a:endParaRPr>
          </a:p>
          <a:p>
            <a:pPr algn="ctr"/>
            <a:endParaRPr lang="en-US" sz="4400" b="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14680" y="4017818"/>
            <a:ext cx="4078471" cy="1828799"/>
          </a:xfrm>
        </p:spPr>
        <p:txBody>
          <a:bodyPr anchor="b">
            <a:normAutofit/>
          </a:bodyPr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EC199B-6D39-40A5-60B2-64079102B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3DE491-0822-E06F-2F96-DF7B05EEE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ED10D71-F754-F9AD-E5A1-D5563707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4680" y="6209925"/>
            <a:ext cx="4068671" cy="45719"/>
          </a:xfrm>
          <a:custGeom>
            <a:avLst/>
            <a:gdLst>
              <a:gd name="connsiteX0" fmla="*/ 0 w 4068671"/>
              <a:gd name="connsiteY0" fmla="*/ 0 h 45719"/>
              <a:gd name="connsiteX1" fmla="*/ 4068671 w 4068671"/>
              <a:gd name="connsiteY1" fmla="*/ 0 h 45719"/>
              <a:gd name="connsiteX2" fmla="*/ 4068671 w 4068671"/>
              <a:gd name="connsiteY2" fmla="*/ 45719 h 45719"/>
              <a:gd name="connsiteX3" fmla="*/ 0 w 4068671"/>
              <a:gd name="connsiteY3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8671" h="45719">
                <a:moveTo>
                  <a:pt x="0" y="0"/>
                </a:moveTo>
                <a:lnTo>
                  <a:pt x="4068671" y="0"/>
                </a:lnTo>
                <a:lnTo>
                  <a:pt x="4068671" y="45719"/>
                </a:lnTo>
                <a:lnTo>
                  <a:pt x="0" y="457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E9B23-58C0-7169-7AC6-21DE01F8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8256-67EB-25C3-FCE9-0D3760683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credit card data using Power BI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insights on card brands, types, usage, and credit limits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trends in card expiry and chip-enabled adoption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963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4E0F-ADDF-88DD-D4D4-533251291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Overview</a:t>
            </a:r>
          </a:p>
        </p:txBody>
      </p:sp>
      <p:pic>
        <p:nvPicPr>
          <p:cNvPr id="4" name="Content Placeholder 3" descr="Screenshot (103).png">
            <a:extLst>
              <a:ext uri="{FF2B5EF4-FFF2-40B4-BE49-F238E27FC236}">
                <a16:creationId xmlns:a16="http://schemas.microsoft.com/office/drawing/2014/main" id="{EF1A885B-13EF-B1B8-1F32-F5778B862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608" y="2578100"/>
            <a:ext cx="6697134" cy="376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2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DEAF-2A8C-1A51-C024-FD9E71475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– Card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B567-9511-94A6-C508-CBB00F54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Debit Cards: ~1,791 + 1,695 issued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Credit Cards: ~1,030 + 1,002 issued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Debit (Prepaid): ~293 + 275 issued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Debit cards dominate compared to other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79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AD6E-90ED-AEBF-0DBB-371E768C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Distribution (Expiry)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888C-E31B-945E-03B9-968A53F88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count in 2020 (21.77%)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issue trend between 2008–2024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steady card growth in last decade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3467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9114-E0FA-ECC1-3F7A-CC1FD090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Chip-Enabled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E8E57-0BF0-8F91-D709-A6CF118D9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Majority of clients use chip-enabled cards (~5M+)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Non-chip cards are very low (~under 1M)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Reflects strong security adoption trend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393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FFED-77A8-7933-E757-F492D0F9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B1F52-51BE-95A1-25BA-34D327E4F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Debit cards remain most popular among customers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Business should focus on chip-enabled features → already widely adopted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Renewal cycle planning needed around high expiry years (2020–2024)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Opportunity to promote prepaid &amp; credit card options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40979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181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Bierstadt</vt:lpstr>
      <vt:lpstr>Times New Roman</vt:lpstr>
      <vt:lpstr>GestaltVTI</vt:lpstr>
      <vt:lpstr>Cards Data Dashboard – Task 4 Interactive Dashboard &amp; Insights </vt:lpstr>
      <vt:lpstr>Objective</vt:lpstr>
      <vt:lpstr>Dashboard Overview</vt:lpstr>
      <vt:lpstr>Key Insights – Card Types</vt:lpstr>
      <vt:lpstr>Yearly Distribution (Expiry)</vt:lpstr>
      <vt:lpstr>Chip-Enabled Insights</vt:lpstr>
      <vt:lpstr>Conclusion &amp;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sushma joshi</cp:lastModifiedBy>
  <cp:revision>10</cp:revision>
  <dcterms:created xsi:type="dcterms:W3CDTF">2025-09-25T13:07:00Z</dcterms:created>
  <dcterms:modified xsi:type="dcterms:W3CDTF">2025-09-25T13:17:54Z</dcterms:modified>
</cp:coreProperties>
</file>