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840" r:id="rId4"/>
  </p:sldMasterIdLst>
  <p:notesMasterIdLst>
    <p:notesMasterId r:id="rId27"/>
  </p:notesMasterIdLst>
  <p:handoutMasterIdLst>
    <p:handoutMasterId r:id="rId28"/>
  </p:handoutMasterIdLst>
  <p:sldIdLst>
    <p:sldId id="256" r:id="rId5"/>
    <p:sldId id="265" r:id="rId6"/>
    <p:sldId id="262" r:id="rId7"/>
    <p:sldId id="267" r:id="rId8"/>
    <p:sldId id="273" r:id="rId9"/>
    <p:sldId id="274" r:id="rId10"/>
    <p:sldId id="275" r:id="rId11"/>
    <p:sldId id="276" r:id="rId12"/>
    <p:sldId id="277" r:id="rId13"/>
    <p:sldId id="278" r:id="rId14"/>
    <p:sldId id="285" r:id="rId15"/>
    <p:sldId id="286" r:id="rId16"/>
    <p:sldId id="287" r:id="rId17"/>
    <p:sldId id="288" r:id="rId18"/>
    <p:sldId id="289" r:id="rId19"/>
    <p:sldId id="290" r:id="rId20"/>
    <p:sldId id="279" r:id="rId21"/>
    <p:sldId id="280" r:id="rId22"/>
    <p:sldId id="281" r:id="rId23"/>
    <p:sldId id="284" r:id="rId24"/>
    <p:sldId id="283" r:id="rId25"/>
    <p:sldId id="28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259BEA-82BC-4476-91F2-380E77DBAD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DE9C3-2AB8-44E5-BCFE-5DD42DFC5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7858F-6309-4F09-BEA0-6CBF97E55806}" type="datetimeFigureOut">
              <a:rPr lang="en-US" smtClean="0"/>
              <a:t>12/4/2019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B971B-9BC3-41DB-91DC-F03F5C808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0720E-F4E2-435B-A885-9194BA3026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8AE00-5498-4F06-8655-F21703489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2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53C5D-CD12-6D4C-A980-0612968271E2}" type="datetimeFigureOut">
              <a:rPr lang="en-US" smtClean="0"/>
              <a:t>12/4/2019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167F0-0840-1348-BFE4-C6298BBC06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Oval 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5" name="Oval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reeform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5D0B1B9-C7DF-F64A-B488-12B3D5090923}" type="datetime1">
              <a:rPr lang="en-US" noProof="0" smtClean="0"/>
              <a:t>12/4/2019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12/4/2019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12/4/2019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7C1C-DA5E-F743-826B-CB70C940D4E6}" type="datetime1">
              <a:rPr lang="en-US" noProof="0" smtClean="0"/>
              <a:t>12/4/2019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0E4C-E478-1D40-94DF-17D7429B053A}" type="datetime1">
              <a:rPr lang="en-US" noProof="0" smtClean="0"/>
              <a:t>12/4/2019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12/4/2019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12/4/2019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5C1B7F-CD73-441E-89FC-46AA9E8B5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4150" y="2406650"/>
            <a:ext cx="8663700" cy="3477682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974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5E0F-8980-D24A-B2F9-0C7A13C6A6DE}" type="datetime1">
              <a:rPr lang="en-US" noProof="0" smtClean="0"/>
              <a:t>12/4/2019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1EE2-1449-2741-9D08-61623EFC2A0E}" type="datetime1">
              <a:rPr lang="en-US" noProof="0" smtClean="0"/>
              <a:t>12/4/2019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7560-49B8-714F-A7F1-D946D3E64C23}" type="datetime1">
              <a:rPr lang="en-US" noProof="0" smtClean="0"/>
              <a:t>12/4/2019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237C-03C9-D843-906B-96D98C6B2D61}" type="datetime1">
              <a:rPr lang="en-US" noProof="0" smtClean="0"/>
              <a:t>12/4/2019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5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D2BD-1F35-9841-A6BF-76BE540EE01F}" type="datetime1">
              <a:rPr lang="en-US" noProof="0" smtClean="0"/>
              <a:t>12/4/2019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Picture Placeholder 13">
            <a:extLst>
              <a:ext uri="{FF2B5EF4-FFF2-40B4-BE49-F238E27FC236}">
                <a16:creationId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6" name="Picture Placeholder 13">
            <a:extLst>
              <a:ext uri="{FF2B5EF4-FFF2-40B4-BE49-F238E27FC236}">
                <a16:creationId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F40A-5592-5744-BFD7-61B04D70BFE7}" type="datetime1">
              <a:rPr lang="en-US" noProof="0" smtClean="0"/>
              <a:t>12/4/2019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12/4/2019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12/4/2019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9">
            <a:extLst>
              <a:ext uri="{FF2B5EF4-FFF2-40B4-BE49-F238E27FC236}">
                <a16:creationId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9370-372E-0846-B090-5E6EF97A3B62}" type="datetime1">
              <a:rPr lang="en-US" noProof="0" smtClean="0"/>
              <a:t>12/4/2019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ACA6CA-E140-824D-8E8B-5CC5036BDBAE}" type="datetime1">
              <a:rPr lang="en-US" noProof="0" smtClean="0"/>
              <a:pPr/>
              <a:t>12/4/2019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66" r:id="rId15"/>
    <p:sldLayoutId id="214748384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72298" y="1562645"/>
            <a:ext cx="1964763" cy="1110343"/>
          </a:xfrm>
        </p:spPr>
        <p:txBody>
          <a:bodyPr/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Shelf</a:t>
            </a:r>
            <a:endParaRPr lang="en-US" sz="4400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298" y="3627249"/>
            <a:ext cx="15430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0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8723-F88E-4F02-B1A9-D1224233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000" y="2181497"/>
            <a:ext cx="4827834" cy="185492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chemeClr val="bg1"/>
                </a:solidFill>
              </a:rPr>
              <a:t>Home(Your books)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8CA6F-C72D-F944-B10D-0504BB66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10</a:t>
            </a:fld>
            <a:endParaRPr lang="en-US" dirty="0"/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410CAEE2-2C63-436A-B2D5-4E3D73081993}"/>
              </a:ext>
            </a:extLst>
          </p:cNvPr>
          <p:cNvSpPr txBox="1">
            <a:spLocks/>
          </p:cNvSpPr>
          <p:nvPr/>
        </p:nvSpPr>
        <p:spPr>
          <a:xfrm>
            <a:off x="5818440" y="1794821"/>
            <a:ext cx="5089045" cy="90919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741" y="455024"/>
            <a:ext cx="2907574" cy="58151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245360" y="6423354"/>
            <a:ext cx="294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Sushma Rani Reddy </a:t>
            </a:r>
            <a:r>
              <a:rPr lang="en-US" dirty="0" err="1" smtClean="0"/>
              <a:t>Aleti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24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8723-F88E-4F02-B1A9-D1224233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703" y="2403566"/>
            <a:ext cx="4827834" cy="185492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chemeClr val="bg1"/>
                </a:solidFill>
              </a:rPr>
              <a:t>Book details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8CA6F-C72D-F944-B10D-0504BB66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11</a:t>
            </a:fld>
            <a:endParaRPr lang="en-US" dirty="0"/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410CAEE2-2C63-436A-B2D5-4E3D73081993}"/>
              </a:ext>
            </a:extLst>
          </p:cNvPr>
          <p:cNvSpPr txBox="1">
            <a:spLocks/>
          </p:cNvSpPr>
          <p:nvPr/>
        </p:nvSpPr>
        <p:spPr>
          <a:xfrm>
            <a:off x="5818440" y="1794821"/>
            <a:ext cx="5089045" cy="90919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514" y="580235"/>
            <a:ext cx="2750794" cy="55015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245360" y="6423354"/>
            <a:ext cx="294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Sushma Rani Reddy </a:t>
            </a:r>
            <a:r>
              <a:rPr lang="en-US" dirty="0" err="1" smtClean="0"/>
              <a:t>Aleti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25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8723-F88E-4F02-B1A9-D1224233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257" y="2249416"/>
            <a:ext cx="4827834" cy="185492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chemeClr val="bg1"/>
                </a:solidFill>
              </a:rPr>
              <a:t>Find book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8CA6F-C72D-F944-B10D-0504BB66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12</a:t>
            </a:fld>
            <a:endParaRPr lang="en-US" dirty="0"/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410CAEE2-2C63-436A-B2D5-4E3D73081993}"/>
              </a:ext>
            </a:extLst>
          </p:cNvPr>
          <p:cNvSpPr txBox="1">
            <a:spLocks/>
          </p:cNvSpPr>
          <p:nvPr/>
        </p:nvSpPr>
        <p:spPr>
          <a:xfrm>
            <a:off x="5818440" y="1794821"/>
            <a:ext cx="5089045" cy="90919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097" y="295729"/>
            <a:ext cx="3018595" cy="60371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245360" y="6423354"/>
            <a:ext cx="294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Sushma Rani Reddy </a:t>
            </a:r>
            <a:r>
              <a:rPr lang="en-US" dirty="0" err="1" smtClean="0"/>
              <a:t>Aleti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8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8723-F88E-4F02-B1A9-D1224233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829" y="2249416"/>
            <a:ext cx="4827834" cy="185492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chemeClr val="bg1"/>
                </a:solidFill>
              </a:rPr>
              <a:t>Send request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8CA6F-C72D-F944-B10D-0504BB66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13</a:t>
            </a:fld>
            <a:endParaRPr lang="en-US" dirty="0"/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410CAEE2-2C63-436A-B2D5-4E3D73081993}"/>
              </a:ext>
            </a:extLst>
          </p:cNvPr>
          <p:cNvSpPr txBox="1">
            <a:spLocks/>
          </p:cNvSpPr>
          <p:nvPr/>
        </p:nvSpPr>
        <p:spPr>
          <a:xfrm>
            <a:off x="5818440" y="1794821"/>
            <a:ext cx="5089045" cy="90919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738" y="679572"/>
            <a:ext cx="2785451" cy="55709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245360" y="6423354"/>
            <a:ext cx="294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Sushma Rani Reddy </a:t>
            </a:r>
            <a:r>
              <a:rPr lang="en-US" dirty="0" err="1" smtClean="0"/>
              <a:t>Aleti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82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8723-F88E-4F02-B1A9-D1224233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400" y="2249416"/>
            <a:ext cx="4827834" cy="185492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chemeClr val="bg1"/>
                </a:solidFill>
              </a:rPr>
              <a:t>Requests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8CA6F-C72D-F944-B10D-0504BB66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14</a:t>
            </a:fld>
            <a:endParaRPr lang="en-US" dirty="0"/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410CAEE2-2C63-436A-B2D5-4E3D73081993}"/>
              </a:ext>
            </a:extLst>
          </p:cNvPr>
          <p:cNvSpPr txBox="1">
            <a:spLocks/>
          </p:cNvSpPr>
          <p:nvPr/>
        </p:nvSpPr>
        <p:spPr>
          <a:xfrm>
            <a:off x="5818440" y="1794821"/>
            <a:ext cx="5089045" cy="90919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9245360" y="6423354"/>
            <a:ext cx="294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Sushma Rani Reddy </a:t>
            </a:r>
            <a:r>
              <a:rPr lang="en-US" dirty="0" err="1" smtClean="0"/>
              <a:t>Aleti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234" y="660456"/>
            <a:ext cx="2881449" cy="576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15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8723-F88E-4F02-B1A9-D1224233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829" y="2249416"/>
            <a:ext cx="4827834" cy="185492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chemeClr val="bg1"/>
                </a:solidFill>
              </a:rPr>
              <a:t>Add book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8CA6F-C72D-F944-B10D-0504BB66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15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856" y="679572"/>
            <a:ext cx="2737758" cy="54755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245360" y="6423354"/>
            <a:ext cx="294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Sushma Rani Reddy </a:t>
            </a:r>
            <a:r>
              <a:rPr lang="en-US" dirty="0" err="1" smtClean="0"/>
              <a:t>Aleti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41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8723-F88E-4F02-B1A9-D1224233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80" y="2262479"/>
            <a:ext cx="4827834" cy="185492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chemeClr val="bg1"/>
                </a:solidFill>
              </a:rPr>
              <a:t>Profile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8CA6F-C72D-F944-B10D-0504BB66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16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186" y="468086"/>
            <a:ext cx="2907574" cy="58151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45360" y="6423354"/>
            <a:ext cx="294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Sushma Rani Reddy </a:t>
            </a:r>
            <a:r>
              <a:rPr lang="en-US" dirty="0" err="1" smtClean="0"/>
              <a:t>Aleti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08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8723-F88E-4F02-B1A9-D1224233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699" y="2249416"/>
            <a:ext cx="3913433" cy="22768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 smtClean="0">
                <a:solidFill>
                  <a:schemeClr val="bg1"/>
                </a:solidFill>
              </a:rPr>
              <a:t>Persistent data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8CA6F-C72D-F944-B10D-0504BB66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17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CFC5D78-4E60-4B36-91B8-4DB29BB9C794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5747656" y="3127231"/>
            <a:ext cx="7171509" cy="3639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smtClean="0"/>
              <a:t>Email</a:t>
            </a:r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89497" y="6397228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Anvesh</a:t>
            </a:r>
            <a:r>
              <a:rPr lang="en-US" dirty="0" smtClean="0"/>
              <a:t> </a:t>
            </a:r>
            <a:r>
              <a:rPr lang="en-US" dirty="0" err="1" smtClean="0"/>
              <a:t>Rokalanwar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52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8723-F88E-4F02-B1A9-D1224233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70" y="2249416"/>
            <a:ext cx="3913433" cy="22768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 smtClean="0">
                <a:solidFill>
                  <a:schemeClr val="bg1"/>
                </a:solidFill>
              </a:rPr>
              <a:t>API not used in class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8CA6F-C72D-F944-B10D-0504BB66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18</a:t>
            </a:fld>
            <a:endParaRPr lang="en-US" dirty="0"/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410CAEE2-2C63-436A-B2D5-4E3D73081993}"/>
              </a:ext>
            </a:extLst>
          </p:cNvPr>
          <p:cNvSpPr txBox="1">
            <a:spLocks/>
          </p:cNvSpPr>
          <p:nvPr/>
        </p:nvSpPr>
        <p:spPr>
          <a:xfrm>
            <a:off x="5818440" y="1794821"/>
            <a:ext cx="5089045" cy="90919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CFC5D78-4E60-4B36-91B8-4DB29BB9C794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5818440" y="2922153"/>
            <a:ext cx="4206241" cy="1604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smtClean="0"/>
              <a:t>Google API</a:t>
            </a:r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89497" y="6397228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Anvesh</a:t>
            </a:r>
            <a:r>
              <a:rPr lang="en-US" dirty="0" smtClean="0"/>
              <a:t> </a:t>
            </a:r>
            <a:r>
              <a:rPr lang="en-US" dirty="0" err="1" smtClean="0"/>
              <a:t>Rokalanwar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39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8723-F88E-4F02-B1A9-D1224233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504" y="2249416"/>
            <a:ext cx="4122439" cy="22768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 smtClean="0">
                <a:solidFill>
                  <a:schemeClr val="bg1"/>
                </a:solidFill>
              </a:rPr>
              <a:t>Problems faced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8CA6F-C72D-F944-B10D-0504BB66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19</a:t>
            </a:fld>
            <a:endParaRPr lang="en-US" dirty="0"/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410CAEE2-2C63-436A-B2D5-4E3D73081993}"/>
              </a:ext>
            </a:extLst>
          </p:cNvPr>
          <p:cNvSpPr txBox="1">
            <a:spLocks/>
          </p:cNvSpPr>
          <p:nvPr/>
        </p:nvSpPr>
        <p:spPr>
          <a:xfrm>
            <a:off x="5818440" y="1794821"/>
            <a:ext cx="5089045" cy="90919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CFC5D78-4E60-4B36-91B8-4DB29BB9C794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5818440" y="2922153"/>
            <a:ext cx="4206241" cy="1604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smtClean="0"/>
              <a:t>Layout design</a:t>
            </a:r>
          </a:p>
          <a:p>
            <a:r>
              <a:rPr lang="en-US" dirty="0" smtClean="0"/>
              <a:t>Image upload</a:t>
            </a:r>
          </a:p>
          <a:p>
            <a:r>
              <a:rPr lang="en-US" dirty="0" smtClean="0"/>
              <a:t>Google maps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89497" y="6397228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Anvesh</a:t>
            </a:r>
            <a:r>
              <a:rPr lang="en-US" dirty="0" smtClean="0"/>
              <a:t> </a:t>
            </a:r>
            <a:r>
              <a:rPr lang="en-US" dirty="0" err="1" smtClean="0"/>
              <a:t>Rokalanwar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5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9DD2B4-B372-0144-9E8A-188A2C9B2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247"/>
          <a:stretch/>
        </p:blipFill>
        <p:spPr>
          <a:xfrm>
            <a:off x="3294870" y="1489163"/>
            <a:ext cx="2477589" cy="36184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33" r="33349" b="21548"/>
          <a:stretch/>
        </p:blipFill>
        <p:spPr>
          <a:xfrm>
            <a:off x="108448" y="1476103"/>
            <a:ext cx="2879405" cy="36184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476" y="1489163"/>
            <a:ext cx="2713810" cy="36184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6" r="5661"/>
          <a:stretch/>
        </p:blipFill>
        <p:spPr>
          <a:xfrm>
            <a:off x="9189196" y="1463043"/>
            <a:ext cx="2737194" cy="363147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32625" y="5394961"/>
            <a:ext cx="1904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Anvesh</a:t>
            </a:r>
            <a:r>
              <a:rPr lang="en-US" sz="1400" dirty="0" smtClean="0"/>
              <a:t> </a:t>
            </a:r>
            <a:r>
              <a:rPr lang="en-US" sz="1400" dirty="0" err="1" smtClean="0"/>
              <a:t>Rokalanwar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161211" y="5394961"/>
            <a:ext cx="3278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Pavan Kumar Reddy Byreddy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6439989" y="5394961"/>
            <a:ext cx="2353297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Samanth</a:t>
            </a:r>
            <a:r>
              <a:rPr lang="en-US" sz="1400" dirty="0" smtClean="0"/>
              <a:t> </a:t>
            </a:r>
            <a:r>
              <a:rPr lang="en-US" sz="1400" dirty="0" err="1" smtClean="0"/>
              <a:t>Gourineni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9331564" y="5340254"/>
            <a:ext cx="3278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Sushma Rani Reddy </a:t>
            </a:r>
            <a:r>
              <a:rPr lang="en-US" sz="1400" dirty="0" err="1" smtClean="0"/>
              <a:t>Aleti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6243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8723-F88E-4F02-B1A9-D1224233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504" y="2249416"/>
            <a:ext cx="4122439" cy="22768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 smtClean="0">
                <a:solidFill>
                  <a:schemeClr val="bg1"/>
                </a:solidFill>
              </a:rPr>
              <a:t>Future improvements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8CA6F-C72D-F944-B10D-0504BB66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20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CFC5D78-4E60-4B36-91B8-4DB29BB9C794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5727000" y="2585784"/>
            <a:ext cx="4206241" cy="1604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smtClean="0"/>
              <a:t>Push notifications when user accepts/rejects</a:t>
            </a:r>
          </a:p>
          <a:p>
            <a:r>
              <a:rPr lang="en-US" dirty="0" smtClean="0"/>
              <a:t>Directions in maps</a:t>
            </a:r>
          </a:p>
          <a:p>
            <a:r>
              <a:rPr lang="en-US" dirty="0" smtClean="0"/>
              <a:t>Sent requests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89497" y="6397228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Anvesh</a:t>
            </a:r>
            <a:r>
              <a:rPr lang="en-US" dirty="0" smtClean="0"/>
              <a:t> </a:t>
            </a:r>
            <a:r>
              <a:rPr lang="en-US" dirty="0" err="1" smtClean="0"/>
              <a:t>Rokalanwar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63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3062132" y="1263710"/>
            <a:ext cx="8825658" cy="2677648"/>
          </a:xfrm>
        </p:spPr>
        <p:txBody>
          <a:bodyPr/>
          <a:lstStyle/>
          <a:p>
            <a:r>
              <a:rPr lang="en-US" dirty="0" smtClean="0"/>
              <a:t>Any questions ???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8480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3819778" y="1172271"/>
            <a:ext cx="8825658" cy="2677648"/>
          </a:xfrm>
        </p:spPr>
        <p:txBody>
          <a:bodyPr/>
          <a:lstStyle/>
          <a:p>
            <a:r>
              <a:rPr lang="en-US" dirty="0" smtClean="0"/>
              <a:t>Thank you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0841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018E4B-A0D3-6B4E-B245-90AFCE920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91F6B52-A20E-426B-B7E0-1B6AAB46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3964" y="2051638"/>
            <a:ext cx="3438881" cy="2283824"/>
          </a:xfrm>
        </p:spPr>
        <p:txBody>
          <a:bodyPr/>
          <a:lstStyle/>
          <a:p>
            <a:r>
              <a:rPr lang="en-US" sz="4000" dirty="0" smtClean="0"/>
              <a:t>Problem</a:t>
            </a:r>
            <a:endParaRPr lang="en-US" sz="3200" dirty="0"/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0E198AB5-8BDA-AB41-9AEF-8516B23BB694}"/>
              </a:ext>
            </a:extLst>
          </p:cNvPr>
          <p:cNvSpPr txBox="1">
            <a:spLocks/>
          </p:cNvSpPr>
          <p:nvPr/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FF96B15-8338-45D5-A943-561235072D6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086" y="1762079"/>
            <a:ext cx="2743200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44491" y="4505279"/>
            <a:ext cx="4051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Finding</a:t>
            </a:r>
            <a:r>
              <a:rPr lang="en-US" dirty="0" smtClean="0"/>
              <a:t> and sharing books for free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20335" y="6361612"/>
            <a:ext cx="346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Pavan Kumar Reddy Byreddy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63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8723-F88E-4F02-B1A9-D1224233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899" y="2175821"/>
            <a:ext cx="3438881" cy="228382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 smtClean="0">
                <a:solidFill>
                  <a:schemeClr val="bg1"/>
                </a:solidFill>
              </a:rPr>
              <a:t>Proposed Solution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8CA6F-C72D-F944-B10D-0504BB66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4</a:t>
            </a:fld>
            <a:endParaRPr lang="en-US" dirty="0"/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410CAEE2-2C63-436A-B2D5-4E3D73081993}"/>
              </a:ext>
            </a:extLst>
          </p:cNvPr>
          <p:cNvSpPr txBox="1">
            <a:spLocks/>
          </p:cNvSpPr>
          <p:nvPr/>
        </p:nvSpPr>
        <p:spPr>
          <a:xfrm>
            <a:off x="6233550" y="2408542"/>
            <a:ext cx="5089045" cy="90919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>
                <a:sym typeface="Montserrat"/>
              </a:rPr>
              <a:t>Android app that </a:t>
            </a:r>
            <a:r>
              <a:rPr lang="en-US" dirty="0"/>
              <a:t>allows the people to share or request physical books with </a:t>
            </a:r>
            <a:r>
              <a:rPr lang="en-US" dirty="0"/>
              <a:t>others.</a:t>
            </a:r>
          </a:p>
          <a:p>
            <a:r>
              <a:rPr lang="en-US" dirty="0"/>
              <a:t>Using our application a user can either share a book that he/she has or he/she can get a book that is available.</a:t>
            </a:r>
            <a:endParaRPr lang="en-US" sz="2000" dirty="0">
              <a:latin typeface="Montserrat"/>
              <a:ea typeface="Montserrat"/>
              <a:cs typeface="Montserra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20335" y="6361612"/>
            <a:ext cx="346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Pavan Kumar Reddy Byreddy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87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8723-F88E-4F02-B1A9-D1224233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773" y="2129246"/>
            <a:ext cx="3913433" cy="22768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 smtClean="0">
                <a:solidFill>
                  <a:schemeClr val="bg1"/>
                </a:solidFill>
              </a:rPr>
              <a:t>Features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8CA6F-C72D-F944-B10D-0504BB66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5</a:t>
            </a:fld>
            <a:endParaRPr lang="en-US" dirty="0"/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410CAEE2-2C63-436A-B2D5-4E3D73081993}"/>
              </a:ext>
            </a:extLst>
          </p:cNvPr>
          <p:cNvSpPr txBox="1">
            <a:spLocks/>
          </p:cNvSpPr>
          <p:nvPr/>
        </p:nvSpPr>
        <p:spPr>
          <a:xfrm>
            <a:off x="5920040" y="2129246"/>
            <a:ext cx="5089045" cy="90919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We can add the book.</a:t>
            </a:r>
          </a:p>
          <a:p>
            <a:r>
              <a:rPr lang="en-US" sz="2000" dirty="0" smtClean="0"/>
              <a:t>We can find the books available.</a:t>
            </a:r>
          </a:p>
          <a:p>
            <a:r>
              <a:rPr lang="en-US" sz="2000" dirty="0" smtClean="0"/>
              <a:t>We can send request to the book owner.</a:t>
            </a:r>
          </a:p>
          <a:p>
            <a:r>
              <a:rPr lang="en-US" sz="2000" dirty="0" smtClean="0"/>
              <a:t>We can view the location of the user in google maps.</a:t>
            </a:r>
          </a:p>
          <a:p>
            <a:r>
              <a:rPr lang="en-US" sz="2000" dirty="0" smtClean="0"/>
              <a:t>Send notification to user through email when accepted/rejected.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9469420" y="6335487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Samanth</a:t>
            </a:r>
            <a:r>
              <a:rPr lang="en-US" dirty="0" smtClean="0"/>
              <a:t> </a:t>
            </a:r>
            <a:r>
              <a:rPr lang="en-US" dirty="0" err="1" smtClean="0"/>
              <a:t>Gourineni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57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8723-F88E-4F02-B1A9-D1224233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396" y="2249416"/>
            <a:ext cx="3913433" cy="22768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 smtClean="0">
                <a:solidFill>
                  <a:schemeClr val="bg1"/>
                </a:solidFill>
              </a:rPr>
              <a:t>Activities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8CA6F-C72D-F944-B10D-0504BB66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6</a:t>
            </a:fld>
            <a:endParaRPr lang="en-US" dirty="0"/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410CAEE2-2C63-436A-B2D5-4E3D73081993}"/>
              </a:ext>
            </a:extLst>
          </p:cNvPr>
          <p:cNvSpPr txBox="1">
            <a:spLocks/>
          </p:cNvSpPr>
          <p:nvPr/>
        </p:nvSpPr>
        <p:spPr>
          <a:xfrm>
            <a:off x="5818440" y="1794821"/>
            <a:ext cx="5089045" cy="90919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CFC5D78-4E60-4B36-91B8-4DB29BB9C794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5381896" y="1664193"/>
            <a:ext cx="7171509" cy="36393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dirty="0" smtClean="0"/>
              <a:t>Login</a:t>
            </a:r>
          </a:p>
          <a:p>
            <a:r>
              <a:rPr lang="en-US" dirty="0" smtClean="0"/>
              <a:t>Signup</a:t>
            </a:r>
          </a:p>
          <a:p>
            <a:r>
              <a:rPr lang="en-US" dirty="0" smtClean="0"/>
              <a:t>Forgot password</a:t>
            </a:r>
          </a:p>
          <a:p>
            <a:r>
              <a:rPr lang="en-US" dirty="0" smtClean="0"/>
              <a:t>Home(Your books)</a:t>
            </a:r>
          </a:p>
          <a:p>
            <a:r>
              <a:rPr lang="en-US" dirty="0" smtClean="0"/>
              <a:t>Add book</a:t>
            </a:r>
          </a:p>
          <a:p>
            <a:r>
              <a:rPr lang="en-US" dirty="0" smtClean="0"/>
              <a:t>Find book</a:t>
            </a:r>
          </a:p>
          <a:p>
            <a:r>
              <a:rPr lang="en-US" dirty="0" smtClean="0"/>
              <a:t>Send request</a:t>
            </a:r>
          </a:p>
          <a:p>
            <a:r>
              <a:rPr lang="en-US" dirty="0" smtClean="0"/>
              <a:t>Book details</a:t>
            </a:r>
          </a:p>
          <a:p>
            <a:r>
              <a:rPr lang="en-US" dirty="0" smtClean="0"/>
              <a:t>Book requests</a:t>
            </a:r>
            <a:endParaRPr lang="en-US" dirty="0" smtClean="0"/>
          </a:p>
          <a:p>
            <a:r>
              <a:rPr lang="en-US" dirty="0" smtClean="0"/>
              <a:t>Profile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69420" y="6335487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Samanth</a:t>
            </a:r>
            <a:r>
              <a:rPr lang="en-US" dirty="0" smtClean="0"/>
              <a:t> </a:t>
            </a:r>
            <a:r>
              <a:rPr lang="en-US" dirty="0" err="1" smtClean="0"/>
              <a:t>Gourineni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96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8723-F88E-4F02-B1A9-D1224233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264" y="2249416"/>
            <a:ext cx="3913433" cy="22768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 smtClean="0">
                <a:solidFill>
                  <a:schemeClr val="bg1"/>
                </a:solidFill>
              </a:rPr>
              <a:t>Login activity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8CA6F-C72D-F944-B10D-0504BB66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740" y="515621"/>
            <a:ext cx="3012077" cy="60241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815658" y="6355109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Samanth</a:t>
            </a:r>
            <a:r>
              <a:rPr lang="en-US" dirty="0" smtClean="0"/>
              <a:t> </a:t>
            </a:r>
            <a:r>
              <a:rPr lang="en-US" dirty="0" err="1" smtClean="0"/>
              <a:t>Gourineni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43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8723-F88E-4F02-B1A9-D1224233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396" y="2249416"/>
            <a:ext cx="3913433" cy="22768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 smtClean="0">
                <a:solidFill>
                  <a:schemeClr val="bg1"/>
                </a:solidFill>
              </a:rPr>
              <a:t>Sign up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8CA6F-C72D-F944-B10D-0504BB66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489" y="516377"/>
            <a:ext cx="2871471" cy="574294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469420" y="6335487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Samanth</a:t>
            </a:r>
            <a:r>
              <a:rPr lang="en-US" dirty="0" smtClean="0"/>
              <a:t> </a:t>
            </a:r>
            <a:r>
              <a:rPr lang="en-US" dirty="0" err="1" smtClean="0"/>
              <a:t>Gourineni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49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8723-F88E-4F02-B1A9-D1224233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750" y="2301667"/>
            <a:ext cx="4344506" cy="217889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 smtClean="0">
                <a:solidFill>
                  <a:schemeClr val="bg1"/>
                </a:solidFill>
              </a:rPr>
              <a:t>Forgot password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8CA6F-C72D-F944-B10D-0504BB66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9</a:t>
            </a:fld>
            <a:endParaRPr lang="en-US" dirty="0"/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410CAEE2-2C63-436A-B2D5-4E3D73081993}"/>
              </a:ext>
            </a:extLst>
          </p:cNvPr>
          <p:cNvSpPr txBox="1">
            <a:spLocks/>
          </p:cNvSpPr>
          <p:nvPr/>
        </p:nvSpPr>
        <p:spPr>
          <a:xfrm>
            <a:off x="5818440" y="1794821"/>
            <a:ext cx="5089045" cy="90919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740" y="295729"/>
            <a:ext cx="3045157" cy="60903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735529" y="6201376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Samanth</a:t>
            </a:r>
            <a:r>
              <a:rPr lang="en-US" dirty="0" smtClean="0"/>
              <a:t> </a:t>
            </a:r>
            <a:r>
              <a:rPr lang="en-US" dirty="0" err="1" smtClean="0"/>
              <a:t>Gourineni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55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741836_Beginning of the year procedures_AAS_v5" id="{51CF042C-A21F-4772-ACB5-34142877F475}" vid="{78ABB5F0-5DDF-4844-A82C-FEADF47C5B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83CA34-C6E2-49BA-ACFF-78ADEC0C28FA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70D0EAE-52CD-493E-A174-3A7CD0E9C7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CB9AE35-8A31-4380-94A6-86E5DFCDD1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Beginning of the year procedures</Template>
  <TotalTime>0</TotalTime>
  <Words>254</Words>
  <Application>Microsoft Office PowerPoint</Application>
  <PresentationFormat>Widescreen</PresentationFormat>
  <Paragraphs>93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Century Gothic</vt:lpstr>
      <vt:lpstr>Montserrat</vt:lpstr>
      <vt:lpstr>Wingdings</vt:lpstr>
      <vt:lpstr>Wingdings 3</vt:lpstr>
      <vt:lpstr>Ion Boardroom</vt:lpstr>
      <vt:lpstr>Shelf</vt:lpstr>
      <vt:lpstr>PowerPoint Presentation</vt:lpstr>
      <vt:lpstr>Problem</vt:lpstr>
      <vt:lpstr>Proposed Solution</vt:lpstr>
      <vt:lpstr>Features</vt:lpstr>
      <vt:lpstr>Activities</vt:lpstr>
      <vt:lpstr>Login activity</vt:lpstr>
      <vt:lpstr>Sign up</vt:lpstr>
      <vt:lpstr>Forgot password</vt:lpstr>
      <vt:lpstr>Home(Your books)</vt:lpstr>
      <vt:lpstr>Book details</vt:lpstr>
      <vt:lpstr>Find book</vt:lpstr>
      <vt:lpstr>Send request</vt:lpstr>
      <vt:lpstr>Requests</vt:lpstr>
      <vt:lpstr>Add book</vt:lpstr>
      <vt:lpstr>Profile</vt:lpstr>
      <vt:lpstr>Persistent data</vt:lpstr>
      <vt:lpstr>API not used in class</vt:lpstr>
      <vt:lpstr>Problems faced</vt:lpstr>
      <vt:lpstr>Future improvements</vt:lpstr>
      <vt:lpstr>Any questions ???</vt:lpstr>
      <vt:lpstr>Thank you 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2019-12-01T21:06:59Z</dcterms:created>
  <dcterms:modified xsi:type="dcterms:W3CDTF">2019-12-05T06:47:41Z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