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4"/>
  </p:notesMasterIdLst>
  <p:sldIdLst>
    <p:sldId id="342" r:id="rId3"/>
    <p:sldId id="349" r:id="rId4"/>
    <p:sldId id="345" r:id="rId5"/>
    <p:sldId id="344" r:id="rId6"/>
    <p:sldId id="346" r:id="rId7"/>
    <p:sldId id="350" r:id="rId8"/>
    <p:sldId id="351" r:id="rId9"/>
    <p:sldId id="343" r:id="rId10"/>
    <p:sldId id="352" r:id="rId11"/>
    <p:sldId id="353" r:id="rId12"/>
    <p:sldId id="34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6141"/>
    <a:srgbClr val="CD774F"/>
    <a:srgbClr val="36A76F"/>
    <a:srgbClr val="62A5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6327" autoAdjust="0"/>
  </p:normalViewPr>
  <p:slideViewPr>
    <p:cSldViewPr snapToGrid="0">
      <p:cViewPr varScale="1">
        <p:scale>
          <a:sx n="124" d="100"/>
          <a:sy n="124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56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80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94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6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05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159F07C-5B78-7547-94F2-BEF6F82C172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6428" y="0"/>
            <a:ext cx="7735572" cy="2943714"/>
          </a:xfrm>
          <a:custGeom>
            <a:avLst/>
            <a:gdLst>
              <a:gd name="connsiteX0" fmla="*/ 1723314 w 7735572"/>
              <a:gd name="connsiteY0" fmla="*/ 0 h 2943714"/>
              <a:gd name="connsiteX1" fmla="*/ 4283573 w 7735572"/>
              <a:gd name="connsiteY1" fmla="*/ 0 h 2943714"/>
              <a:gd name="connsiteX2" fmla="*/ 4309000 w 7735572"/>
              <a:gd name="connsiteY2" fmla="*/ 54624 h 2943714"/>
              <a:gd name="connsiteX3" fmla="*/ 4303987 w 7735572"/>
              <a:gd name="connsiteY3" fmla="*/ 0 h 2943714"/>
              <a:gd name="connsiteX4" fmla="*/ 6651159 w 7735572"/>
              <a:gd name="connsiteY4" fmla="*/ 0 h 2943714"/>
              <a:gd name="connsiteX5" fmla="*/ 6659755 w 7735572"/>
              <a:gd name="connsiteY5" fmla="*/ 39412 h 2943714"/>
              <a:gd name="connsiteX6" fmla="*/ 6658680 w 7735572"/>
              <a:gd name="connsiteY6" fmla="*/ 0 h 2943714"/>
              <a:gd name="connsiteX7" fmla="*/ 7734139 w 7735572"/>
              <a:gd name="connsiteY7" fmla="*/ 0 h 2943714"/>
              <a:gd name="connsiteX8" fmla="*/ 7734139 w 7735572"/>
              <a:gd name="connsiteY8" fmla="*/ 797507 h 2943714"/>
              <a:gd name="connsiteX9" fmla="*/ 7735572 w 7735572"/>
              <a:gd name="connsiteY9" fmla="*/ 797507 h 2943714"/>
              <a:gd name="connsiteX10" fmla="*/ 6743557 w 7735572"/>
              <a:gd name="connsiteY10" fmla="*/ 1776724 h 2943714"/>
              <a:gd name="connsiteX11" fmla="*/ 6285152 w 7735572"/>
              <a:gd name="connsiteY11" fmla="*/ 687015 h 2943714"/>
              <a:gd name="connsiteX12" fmla="*/ 6488569 w 7735572"/>
              <a:gd name="connsiteY12" fmla="*/ 1960923 h 2943714"/>
              <a:gd name="connsiteX13" fmla="*/ 4859085 w 7735572"/>
              <a:gd name="connsiteY13" fmla="*/ 2724135 h 2943714"/>
              <a:gd name="connsiteX14" fmla="*/ 4361287 w 7735572"/>
              <a:gd name="connsiteY14" fmla="*/ 1568462 h 2943714"/>
              <a:gd name="connsiteX15" fmla="*/ 4564345 w 7735572"/>
              <a:gd name="connsiteY15" fmla="*/ 2799087 h 2943714"/>
              <a:gd name="connsiteX16" fmla="*/ 2247972 w 7735572"/>
              <a:gd name="connsiteY16" fmla="*/ 2844722 h 2943714"/>
              <a:gd name="connsiteX17" fmla="*/ 2193178 w 7735572"/>
              <a:gd name="connsiteY17" fmla="*/ 1861771 h 2943714"/>
              <a:gd name="connsiteX18" fmla="*/ 1826097 w 7735572"/>
              <a:gd name="connsiteY18" fmla="*/ 2748197 h 2943714"/>
              <a:gd name="connsiteX19" fmla="*/ 0 w 7735572"/>
              <a:gd name="connsiteY19" fmla="*/ 1880855 h 2943714"/>
              <a:gd name="connsiteX20" fmla="*/ 1315764 w 7735572"/>
              <a:gd name="connsiteY20" fmla="*/ 165116 h 2943714"/>
              <a:gd name="connsiteX21" fmla="*/ 2167751 w 7735572"/>
              <a:gd name="connsiteY21" fmla="*/ 714949 h 2943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735572" h="2943714">
                <a:moveTo>
                  <a:pt x="1723314" y="0"/>
                </a:moveTo>
                <a:lnTo>
                  <a:pt x="4283573" y="0"/>
                </a:lnTo>
                <a:lnTo>
                  <a:pt x="4309000" y="54624"/>
                </a:lnTo>
                <a:lnTo>
                  <a:pt x="4303987" y="0"/>
                </a:lnTo>
                <a:lnTo>
                  <a:pt x="6651159" y="0"/>
                </a:lnTo>
                <a:lnTo>
                  <a:pt x="6659755" y="39412"/>
                </a:lnTo>
                <a:lnTo>
                  <a:pt x="6658680" y="0"/>
                </a:lnTo>
                <a:lnTo>
                  <a:pt x="7734139" y="0"/>
                </a:lnTo>
                <a:lnTo>
                  <a:pt x="7734139" y="797507"/>
                </a:lnTo>
                <a:lnTo>
                  <a:pt x="7735572" y="797507"/>
                </a:lnTo>
                <a:cubicBezTo>
                  <a:pt x="7448711" y="1160789"/>
                  <a:pt x="7115652" y="1491021"/>
                  <a:pt x="6743557" y="1776724"/>
                </a:cubicBezTo>
                <a:lnTo>
                  <a:pt x="6285152" y="687015"/>
                </a:lnTo>
                <a:lnTo>
                  <a:pt x="6488569" y="1960923"/>
                </a:lnTo>
                <a:cubicBezTo>
                  <a:pt x="6001873" y="2293644"/>
                  <a:pt x="5454653" y="2553902"/>
                  <a:pt x="4859085" y="2724135"/>
                </a:cubicBezTo>
                <a:lnTo>
                  <a:pt x="4361287" y="1568462"/>
                </a:lnTo>
                <a:lnTo>
                  <a:pt x="4564345" y="2799087"/>
                </a:lnTo>
                <a:cubicBezTo>
                  <a:pt x="3779687" y="2979414"/>
                  <a:pt x="2993237" y="2987020"/>
                  <a:pt x="2247972" y="2844722"/>
                </a:cubicBezTo>
                <a:lnTo>
                  <a:pt x="2193178" y="1861771"/>
                </a:lnTo>
                <a:lnTo>
                  <a:pt x="1826097" y="2748197"/>
                </a:lnTo>
                <a:cubicBezTo>
                  <a:pt x="1168573" y="2570497"/>
                  <a:pt x="550085" y="2275805"/>
                  <a:pt x="0" y="1880855"/>
                </a:cubicBezTo>
                <a:cubicBezTo>
                  <a:pt x="322674" y="1233114"/>
                  <a:pt x="768185" y="648986"/>
                  <a:pt x="1315764" y="165116"/>
                </a:cubicBezTo>
                <a:lnTo>
                  <a:pt x="2167751" y="714949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F7C2522E-119F-A142-A503-CC78DE4626F8}"/>
              </a:ext>
            </a:extLst>
          </p:cNvPr>
          <p:cNvSpPr/>
          <p:nvPr userDrawn="1"/>
        </p:nvSpPr>
        <p:spPr>
          <a:xfrm>
            <a:off x="3542029" y="4617721"/>
            <a:ext cx="8441687" cy="22402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65" y="19727"/>
                </a:moveTo>
                <a:cubicBezTo>
                  <a:pt x="19907" y="17841"/>
                  <a:pt x="19936" y="15955"/>
                  <a:pt x="19946" y="14069"/>
                </a:cubicBezTo>
                <a:cubicBezTo>
                  <a:pt x="19995" y="13910"/>
                  <a:pt x="20043" y="13751"/>
                  <a:pt x="20092" y="13592"/>
                </a:cubicBezTo>
                <a:cubicBezTo>
                  <a:pt x="20043" y="13629"/>
                  <a:pt x="19998" y="13665"/>
                  <a:pt x="19949" y="13702"/>
                </a:cubicBezTo>
                <a:cubicBezTo>
                  <a:pt x="19965" y="10396"/>
                  <a:pt x="19926" y="7078"/>
                  <a:pt x="19822" y="3747"/>
                </a:cubicBezTo>
                <a:cubicBezTo>
                  <a:pt x="19511" y="7372"/>
                  <a:pt x="19286" y="11045"/>
                  <a:pt x="19117" y="14755"/>
                </a:cubicBezTo>
                <a:cubicBezTo>
                  <a:pt x="18926" y="15074"/>
                  <a:pt x="18740" y="15429"/>
                  <a:pt x="18562" y="15820"/>
                </a:cubicBezTo>
                <a:cubicBezTo>
                  <a:pt x="18373" y="14449"/>
                  <a:pt x="18155" y="13151"/>
                  <a:pt x="17899" y="11927"/>
                </a:cubicBezTo>
                <a:cubicBezTo>
                  <a:pt x="17944" y="13604"/>
                  <a:pt x="18003" y="15294"/>
                  <a:pt x="18084" y="16971"/>
                </a:cubicBezTo>
                <a:cubicBezTo>
                  <a:pt x="17850" y="17596"/>
                  <a:pt x="17626" y="18269"/>
                  <a:pt x="17418" y="18967"/>
                </a:cubicBezTo>
                <a:cubicBezTo>
                  <a:pt x="17486" y="15820"/>
                  <a:pt x="17652" y="12698"/>
                  <a:pt x="17928" y="9612"/>
                </a:cubicBezTo>
                <a:cubicBezTo>
                  <a:pt x="17317" y="12441"/>
                  <a:pt x="16836" y="15429"/>
                  <a:pt x="16459" y="18563"/>
                </a:cubicBezTo>
                <a:cubicBezTo>
                  <a:pt x="16329" y="14241"/>
                  <a:pt x="16358" y="9772"/>
                  <a:pt x="16498" y="5204"/>
                </a:cubicBezTo>
                <a:cubicBezTo>
                  <a:pt x="16020" y="9588"/>
                  <a:pt x="15637" y="14057"/>
                  <a:pt x="15345" y="18612"/>
                </a:cubicBezTo>
                <a:cubicBezTo>
                  <a:pt x="15237" y="16604"/>
                  <a:pt x="15117" y="14633"/>
                  <a:pt x="14971" y="12747"/>
                </a:cubicBezTo>
                <a:cubicBezTo>
                  <a:pt x="15114" y="12172"/>
                  <a:pt x="15257" y="11608"/>
                  <a:pt x="15406" y="11057"/>
                </a:cubicBezTo>
                <a:cubicBezTo>
                  <a:pt x="15224" y="11192"/>
                  <a:pt x="15049" y="11363"/>
                  <a:pt x="14877" y="11571"/>
                </a:cubicBezTo>
                <a:cubicBezTo>
                  <a:pt x="14821" y="10910"/>
                  <a:pt x="14763" y="10274"/>
                  <a:pt x="14701" y="9637"/>
                </a:cubicBezTo>
                <a:cubicBezTo>
                  <a:pt x="14643" y="10420"/>
                  <a:pt x="14591" y="11216"/>
                  <a:pt x="14548" y="12012"/>
                </a:cubicBezTo>
                <a:cubicBezTo>
                  <a:pt x="14152" y="12600"/>
                  <a:pt x="13778" y="13347"/>
                  <a:pt x="13431" y="14229"/>
                </a:cubicBezTo>
                <a:cubicBezTo>
                  <a:pt x="13119" y="13212"/>
                  <a:pt x="12784" y="12306"/>
                  <a:pt x="12430" y="11522"/>
                </a:cubicBezTo>
                <a:cubicBezTo>
                  <a:pt x="12641" y="12771"/>
                  <a:pt x="12829" y="14069"/>
                  <a:pt x="12995" y="15429"/>
                </a:cubicBezTo>
                <a:cubicBezTo>
                  <a:pt x="12709" y="16273"/>
                  <a:pt x="12443" y="17204"/>
                  <a:pt x="12199" y="18171"/>
                </a:cubicBezTo>
                <a:cubicBezTo>
                  <a:pt x="12098" y="14020"/>
                  <a:pt x="12134" y="9906"/>
                  <a:pt x="12309" y="5829"/>
                </a:cubicBezTo>
                <a:cubicBezTo>
                  <a:pt x="11673" y="9551"/>
                  <a:pt x="11218" y="13506"/>
                  <a:pt x="10906" y="17633"/>
                </a:cubicBezTo>
                <a:cubicBezTo>
                  <a:pt x="10473" y="11927"/>
                  <a:pt x="10249" y="6024"/>
                  <a:pt x="10155" y="0"/>
                </a:cubicBezTo>
                <a:cubicBezTo>
                  <a:pt x="9788" y="5780"/>
                  <a:pt x="9547" y="11682"/>
                  <a:pt x="9437" y="17694"/>
                </a:cubicBezTo>
                <a:cubicBezTo>
                  <a:pt x="9031" y="13555"/>
                  <a:pt x="8582" y="9539"/>
                  <a:pt x="8049" y="5829"/>
                </a:cubicBezTo>
                <a:cubicBezTo>
                  <a:pt x="7948" y="9294"/>
                  <a:pt x="7958" y="12857"/>
                  <a:pt x="8049" y="16494"/>
                </a:cubicBezTo>
                <a:cubicBezTo>
                  <a:pt x="7172" y="13176"/>
                  <a:pt x="6210" y="10433"/>
                  <a:pt x="5160" y="8314"/>
                </a:cubicBezTo>
                <a:cubicBezTo>
                  <a:pt x="5476" y="9796"/>
                  <a:pt x="5771" y="11327"/>
                  <a:pt x="6047" y="12906"/>
                </a:cubicBezTo>
                <a:cubicBezTo>
                  <a:pt x="5917" y="14559"/>
                  <a:pt x="5820" y="16310"/>
                  <a:pt x="5755" y="18159"/>
                </a:cubicBezTo>
                <a:cubicBezTo>
                  <a:pt x="5648" y="15049"/>
                  <a:pt x="5479" y="12037"/>
                  <a:pt x="5183" y="9220"/>
                </a:cubicBezTo>
                <a:cubicBezTo>
                  <a:pt x="4969" y="12037"/>
                  <a:pt x="4822" y="14914"/>
                  <a:pt x="4744" y="17878"/>
                </a:cubicBezTo>
                <a:cubicBezTo>
                  <a:pt x="4527" y="15625"/>
                  <a:pt x="4257" y="13482"/>
                  <a:pt x="3926" y="11473"/>
                </a:cubicBezTo>
                <a:cubicBezTo>
                  <a:pt x="3874" y="13641"/>
                  <a:pt x="3880" y="15833"/>
                  <a:pt x="3955" y="18037"/>
                </a:cubicBezTo>
                <a:cubicBezTo>
                  <a:pt x="3750" y="16996"/>
                  <a:pt x="3506" y="16016"/>
                  <a:pt x="3217" y="15122"/>
                </a:cubicBezTo>
                <a:cubicBezTo>
                  <a:pt x="3285" y="14339"/>
                  <a:pt x="3347" y="13543"/>
                  <a:pt x="3406" y="12735"/>
                </a:cubicBezTo>
                <a:cubicBezTo>
                  <a:pt x="3253" y="13273"/>
                  <a:pt x="3103" y="13812"/>
                  <a:pt x="2964" y="14376"/>
                </a:cubicBezTo>
                <a:cubicBezTo>
                  <a:pt x="2954" y="14351"/>
                  <a:pt x="2944" y="14314"/>
                  <a:pt x="2931" y="14290"/>
                </a:cubicBezTo>
                <a:cubicBezTo>
                  <a:pt x="2931" y="14363"/>
                  <a:pt x="2931" y="14437"/>
                  <a:pt x="2931" y="14498"/>
                </a:cubicBezTo>
                <a:cubicBezTo>
                  <a:pt x="2505" y="16188"/>
                  <a:pt x="2135" y="17988"/>
                  <a:pt x="1807" y="19898"/>
                </a:cubicBezTo>
                <a:cubicBezTo>
                  <a:pt x="1917" y="15037"/>
                  <a:pt x="1921" y="10139"/>
                  <a:pt x="1768" y="5229"/>
                </a:cubicBezTo>
                <a:cubicBezTo>
                  <a:pt x="1368" y="9869"/>
                  <a:pt x="1118" y="14620"/>
                  <a:pt x="959" y="19420"/>
                </a:cubicBezTo>
                <a:cubicBezTo>
                  <a:pt x="741" y="16996"/>
                  <a:pt x="419" y="14767"/>
                  <a:pt x="0" y="12747"/>
                </a:cubicBezTo>
                <a:cubicBezTo>
                  <a:pt x="78" y="15698"/>
                  <a:pt x="208" y="18649"/>
                  <a:pt x="419" y="21600"/>
                </a:cubicBezTo>
                <a:cubicBezTo>
                  <a:pt x="1118" y="21600"/>
                  <a:pt x="1817" y="21600"/>
                  <a:pt x="2515" y="21600"/>
                </a:cubicBezTo>
                <a:cubicBezTo>
                  <a:pt x="2684" y="20314"/>
                  <a:pt x="2837" y="18992"/>
                  <a:pt x="2977" y="17645"/>
                </a:cubicBezTo>
                <a:cubicBezTo>
                  <a:pt x="3012" y="18980"/>
                  <a:pt x="3064" y="20302"/>
                  <a:pt x="3123" y="21600"/>
                </a:cubicBezTo>
                <a:lnTo>
                  <a:pt x="6704" y="21600"/>
                </a:lnTo>
                <a:cubicBezTo>
                  <a:pt x="6626" y="19580"/>
                  <a:pt x="6561" y="17510"/>
                  <a:pt x="6470" y="15514"/>
                </a:cubicBezTo>
                <a:cubicBezTo>
                  <a:pt x="6772" y="17461"/>
                  <a:pt x="7048" y="19494"/>
                  <a:pt x="7292" y="21600"/>
                </a:cubicBezTo>
                <a:cubicBezTo>
                  <a:pt x="9261" y="21600"/>
                  <a:pt x="11227" y="21600"/>
                  <a:pt x="13197" y="21600"/>
                </a:cubicBezTo>
                <a:cubicBezTo>
                  <a:pt x="13281" y="21061"/>
                  <a:pt x="13369" y="20547"/>
                  <a:pt x="13460" y="20020"/>
                </a:cubicBezTo>
                <a:cubicBezTo>
                  <a:pt x="13502" y="20535"/>
                  <a:pt x="13544" y="21061"/>
                  <a:pt x="13583" y="21600"/>
                </a:cubicBezTo>
                <a:cubicBezTo>
                  <a:pt x="15075" y="21600"/>
                  <a:pt x="16566" y="21600"/>
                  <a:pt x="18058" y="21600"/>
                </a:cubicBezTo>
                <a:cubicBezTo>
                  <a:pt x="18129" y="21245"/>
                  <a:pt x="18204" y="20902"/>
                  <a:pt x="18279" y="20547"/>
                </a:cubicBezTo>
                <a:cubicBezTo>
                  <a:pt x="18302" y="20902"/>
                  <a:pt x="18324" y="21245"/>
                  <a:pt x="18350" y="21600"/>
                </a:cubicBezTo>
                <a:cubicBezTo>
                  <a:pt x="19111" y="21600"/>
                  <a:pt x="19871" y="21600"/>
                  <a:pt x="20632" y="21600"/>
                </a:cubicBezTo>
                <a:cubicBezTo>
                  <a:pt x="21031" y="18539"/>
                  <a:pt x="21360" y="15343"/>
                  <a:pt x="21600" y="11963"/>
                </a:cubicBezTo>
                <a:cubicBezTo>
                  <a:pt x="20918" y="14302"/>
                  <a:pt x="20346" y="16910"/>
                  <a:pt x="19865" y="19727"/>
                </a:cubicBezTo>
                <a:close/>
                <a:moveTo>
                  <a:pt x="14090" y="16653"/>
                </a:moveTo>
                <a:cubicBezTo>
                  <a:pt x="14191" y="16151"/>
                  <a:pt x="14295" y="15661"/>
                  <a:pt x="14399" y="15184"/>
                </a:cubicBezTo>
                <a:cubicBezTo>
                  <a:pt x="14370" y="16016"/>
                  <a:pt x="14347" y="16849"/>
                  <a:pt x="14331" y="17694"/>
                </a:cubicBezTo>
                <a:cubicBezTo>
                  <a:pt x="14249" y="17339"/>
                  <a:pt x="14171" y="16984"/>
                  <a:pt x="14090" y="16653"/>
                </a:cubicBezTo>
                <a:close/>
                <a:moveTo>
                  <a:pt x="18835" y="18110"/>
                </a:moveTo>
                <a:cubicBezTo>
                  <a:pt x="18890" y="17890"/>
                  <a:pt x="18945" y="17657"/>
                  <a:pt x="19004" y="17437"/>
                </a:cubicBezTo>
                <a:cubicBezTo>
                  <a:pt x="18981" y="18025"/>
                  <a:pt x="18961" y="18600"/>
                  <a:pt x="18942" y="19188"/>
                </a:cubicBezTo>
                <a:cubicBezTo>
                  <a:pt x="18906" y="18821"/>
                  <a:pt x="18870" y="18465"/>
                  <a:pt x="18835" y="1811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">
            <a:extLst>
              <a:ext uri="{FF2B5EF4-FFF2-40B4-BE49-F238E27FC236}">
                <a16:creationId xmlns:a16="http://schemas.microsoft.com/office/drawing/2014/main" id="{AD0B6C18-033A-DA4E-8E82-8D84618CEB9D}"/>
              </a:ext>
            </a:extLst>
          </p:cNvPr>
          <p:cNvSpPr/>
          <p:nvPr userDrawn="1"/>
        </p:nvSpPr>
        <p:spPr>
          <a:xfrm>
            <a:off x="0" y="3747764"/>
            <a:ext cx="1181918" cy="31102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4" h="21600" extrusionOk="0">
                <a:moveTo>
                  <a:pt x="5743" y="21591"/>
                </a:moveTo>
                <a:cubicBezTo>
                  <a:pt x="8375" y="20789"/>
                  <a:pt x="10777" y="19862"/>
                  <a:pt x="12836" y="18822"/>
                </a:cubicBezTo>
                <a:lnTo>
                  <a:pt x="4942" y="17543"/>
                </a:lnTo>
                <a:lnTo>
                  <a:pt x="14164" y="18107"/>
                </a:lnTo>
                <a:cubicBezTo>
                  <a:pt x="16566" y="16749"/>
                  <a:pt x="18465" y="15223"/>
                  <a:pt x="19701" y="13556"/>
                </a:cubicBezTo>
                <a:lnTo>
                  <a:pt x="11326" y="12163"/>
                </a:lnTo>
                <a:lnTo>
                  <a:pt x="20250" y="12736"/>
                </a:lnTo>
                <a:cubicBezTo>
                  <a:pt x="21554" y="10540"/>
                  <a:pt x="21600" y="8352"/>
                  <a:pt x="20593" y="6271"/>
                </a:cubicBezTo>
                <a:lnTo>
                  <a:pt x="13477" y="6121"/>
                </a:lnTo>
                <a:lnTo>
                  <a:pt x="19907" y="5098"/>
                </a:lnTo>
                <a:cubicBezTo>
                  <a:pt x="18625" y="3263"/>
                  <a:pt x="16475" y="1535"/>
                  <a:pt x="13614" y="0"/>
                </a:cubicBezTo>
                <a:cubicBezTo>
                  <a:pt x="8924" y="900"/>
                  <a:pt x="4691" y="2143"/>
                  <a:pt x="1190" y="3669"/>
                </a:cubicBezTo>
                <a:lnTo>
                  <a:pt x="5171" y="6050"/>
                </a:lnTo>
                <a:lnTo>
                  <a:pt x="0" y="4807"/>
                </a:lnTo>
                <a:lnTo>
                  <a:pt x="0" y="11960"/>
                </a:lnTo>
                <a:lnTo>
                  <a:pt x="389" y="12030"/>
                </a:lnTo>
                <a:lnTo>
                  <a:pt x="0" y="12013"/>
                </a:lnTo>
                <a:lnTo>
                  <a:pt x="0" y="18566"/>
                </a:lnTo>
                <a:lnTo>
                  <a:pt x="297" y="18592"/>
                </a:lnTo>
                <a:lnTo>
                  <a:pt x="0" y="18592"/>
                </a:lnTo>
                <a:lnTo>
                  <a:pt x="0" y="21600"/>
                </a:lnTo>
                <a:lnTo>
                  <a:pt x="5743" y="216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3ED18A57-41C6-8341-A8A0-B3342E46161A}"/>
              </a:ext>
            </a:extLst>
          </p:cNvPr>
          <p:cNvSpPr/>
          <p:nvPr userDrawn="1"/>
        </p:nvSpPr>
        <p:spPr>
          <a:xfrm>
            <a:off x="4064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2" y="14284"/>
                  <a:pt x="20952" y="16897"/>
                  <a:pt x="20699" y="19701"/>
                </a:cubicBezTo>
                <a:close/>
                <a:moveTo>
                  <a:pt x="7544" y="17663"/>
                </a:moveTo>
                <a:cubicBezTo>
                  <a:pt x="7503" y="17315"/>
                  <a:pt x="7461" y="16967"/>
                  <a:pt x="7418" y="16618"/>
                </a:cubicBezTo>
                <a:cubicBezTo>
                  <a:pt x="7471" y="16130"/>
                  <a:pt x="7525" y="15625"/>
                  <a:pt x="7581" y="15155"/>
                </a:cubicBezTo>
                <a:cubicBezTo>
                  <a:pt x="7566" y="15991"/>
                  <a:pt x="7554" y="16827"/>
                  <a:pt x="7544" y="17663"/>
                </a:cubicBezTo>
                <a:close/>
                <a:moveTo>
                  <a:pt x="9965" y="19161"/>
                </a:moveTo>
                <a:cubicBezTo>
                  <a:pt x="9948" y="18796"/>
                  <a:pt x="9928" y="18447"/>
                  <a:pt x="9909" y="18099"/>
                </a:cubicBezTo>
                <a:cubicBezTo>
                  <a:pt x="9938" y="17872"/>
                  <a:pt x="9967" y="17646"/>
                  <a:pt x="9996" y="17419"/>
                </a:cubicBezTo>
                <a:cubicBezTo>
                  <a:pt x="9987" y="17994"/>
                  <a:pt x="9977" y="18587"/>
                  <a:pt x="9965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42892A90-182B-0D4D-B661-DD680BDD8C58}"/>
              </a:ext>
            </a:extLst>
          </p:cNvPr>
          <p:cNvSpPr/>
          <p:nvPr userDrawn="1"/>
        </p:nvSpPr>
        <p:spPr>
          <a:xfrm>
            <a:off x="0" y="4673598"/>
            <a:ext cx="830822" cy="21844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81" h="21600" extrusionOk="0">
                <a:moveTo>
                  <a:pt x="5758" y="21600"/>
                </a:moveTo>
                <a:cubicBezTo>
                  <a:pt x="8393" y="20796"/>
                  <a:pt x="10767" y="19867"/>
                  <a:pt x="12849" y="18837"/>
                </a:cubicBezTo>
                <a:lnTo>
                  <a:pt x="4977" y="17556"/>
                </a:lnTo>
                <a:lnTo>
                  <a:pt x="14183" y="18121"/>
                </a:lnTo>
                <a:cubicBezTo>
                  <a:pt x="16590" y="16765"/>
                  <a:pt x="18477" y="15233"/>
                  <a:pt x="19713" y="13575"/>
                </a:cubicBezTo>
                <a:lnTo>
                  <a:pt x="11353" y="12181"/>
                </a:lnTo>
                <a:lnTo>
                  <a:pt x="20234" y="12747"/>
                </a:lnTo>
                <a:cubicBezTo>
                  <a:pt x="21535" y="10561"/>
                  <a:pt x="21600" y="8364"/>
                  <a:pt x="20559" y="6279"/>
                </a:cubicBezTo>
                <a:lnTo>
                  <a:pt x="13467" y="6128"/>
                </a:lnTo>
                <a:lnTo>
                  <a:pt x="19876" y="5099"/>
                </a:lnTo>
                <a:cubicBezTo>
                  <a:pt x="18575" y="3265"/>
                  <a:pt x="16460" y="1545"/>
                  <a:pt x="13598" y="0"/>
                </a:cubicBezTo>
                <a:cubicBezTo>
                  <a:pt x="8913" y="904"/>
                  <a:pt x="4684" y="2147"/>
                  <a:pt x="1204" y="3667"/>
                </a:cubicBezTo>
                <a:lnTo>
                  <a:pt x="5172" y="6040"/>
                </a:lnTo>
                <a:lnTo>
                  <a:pt x="0" y="4797"/>
                </a:lnTo>
                <a:lnTo>
                  <a:pt x="0" y="11943"/>
                </a:lnTo>
                <a:lnTo>
                  <a:pt x="390" y="12018"/>
                </a:lnTo>
                <a:lnTo>
                  <a:pt x="0" y="12006"/>
                </a:lnTo>
                <a:lnTo>
                  <a:pt x="0" y="18548"/>
                </a:lnTo>
                <a:lnTo>
                  <a:pt x="293" y="18573"/>
                </a:lnTo>
                <a:lnTo>
                  <a:pt x="0" y="18573"/>
                </a:lnTo>
                <a:lnTo>
                  <a:pt x="0" y="21575"/>
                </a:lnTo>
                <a:lnTo>
                  <a:pt x="5758" y="2157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4588A03C-04EC-354F-BD7A-C8CBCC02AF0C}"/>
              </a:ext>
            </a:extLst>
          </p:cNvPr>
          <p:cNvSpPr/>
          <p:nvPr userDrawn="1"/>
        </p:nvSpPr>
        <p:spPr>
          <a:xfrm>
            <a:off x="8322313" y="0"/>
            <a:ext cx="3869687" cy="14718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87" extrusionOk="0">
                <a:moveTo>
                  <a:pt x="21593" y="5731"/>
                </a:moveTo>
                <a:cubicBezTo>
                  <a:pt x="20792" y="8357"/>
                  <a:pt x="19863" y="10745"/>
                  <a:pt x="18821" y="12820"/>
                </a:cubicBezTo>
                <a:lnTo>
                  <a:pt x="17538" y="4941"/>
                </a:lnTo>
                <a:lnTo>
                  <a:pt x="18105" y="14161"/>
                </a:lnTo>
                <a:cubicBezTo>
                  <a:pt x="16744" y="16567"/>
                  <a:pt x="15220" y="18459"/>
                  <a:pt x="13561" y="19690"/>
                </a:cubicBezTo>
                <a:lnTo>
                  <a:pt x="12172" y="11333"/>
                </a:lnTo>
                <a:lnTo>
                  <a:pt x="12739" y="20241"/>
                </a:lnTo>
                <a:cubicBezTo>
                  <a:pt x="10548" y="21545"/>
                  <a:pt x="8358" y="21600"/>
                  <a:pt x="6274" y="20571"/>
                </a:cubicBezTo>
                <a:lnTo>
                  <a:pt x="6118" y="13463"/>
                </a:lnTo>
                <a:lnTo>
                  <a:pt x="5097" y="19873"/>
                </a:lnTo>
                <a:cubicBezTo>
                  <a:pt x="3261" y="18588"/>
                  <a:pt x="1538" y="16457"/>
                  <a:pt x="0" y="13610"/>
                </a:cubicBezTo>
                <a:cubicBezTo>
                  <a:pt x="900" y="8927"/>
                  <a:pt x="2148" y="4702"/>
                  <a:pt x="3672" y="1194"/>
                </a:cubicBezTo>
                <a:lnTo>
                  <a:pt x="6054" y="5180"/>
                </a:lnTo>
                <a:lnTo>
                  <a:pt x="4813" y="0"/>
                </a:lnTo>
                <a:lnTo>
                  <a:pt x="11959" y="0"/>
                </a:lnTo>
                <a:lnTo>
                  <a:pt x="12030" y="386"/>
                </a:lnTo>
                <a:lnTo>
                  <a:pt x="12016" y="0"/>
                </a:lnTo>
                <a:lnTo>
                  <a:pt x="18566" y="0"/>
                </a:lnTo>
                <a:lnTo>
                  <a:pt x="18594" y="294"/>
                </a:lnTo>
                <a:lnTo>
                  <a:pt x="18594" y="0"/>
                </a:lnTo>
                <a:lnTo>
                  <a:pt x="21600" y="0"/>
                </a:lnTo>
                <a:lnTo>
                  <a:pt x="21600" y="573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">
            <a:extLst>
              <a:ext uri="{FF2B5EF4-FFF2-40B4-BE49-F238E27FC236}">
                <a16:creationId xmlns:a16="http://schemas.microsoft.com/office/drawing/2014/main" id="{DC035EA0-B9AE-1D4B-8F62-1F2A9126EA42}"/>
              </a:ext>
            </a:extLst>
          </p:cNvPr>
          <p:cNvSpPr/>
          <p:nvPr userDrawn="1"/>
        </p:nvSpPr>
        <p:spPr>
          <a:xfrm>
            <a:off x="379096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D57C02BA-186E-E54C-A07A-17373458034E}"/>
              </a:ext>
            </a:extLst>
          </p:cNvPr>
          <p:cNvSpPr/>
          <p:nvPr userDrawn="1"/>
        </p:nvSpPr>
        <p:spPr>
          <a:xfrm>
            <a:off x="9954896" y="974092"/>
            <a:ext cx="2237104" cy="58839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2" h="21600" extrusionOk="0">
                <a:moveTo>
                  <a:pt x="15551" y="21595"/>
                </a:moveTo>
                <a:cubicBezTo>
                  <a:pt x="12916" y="20793"/>
                  <a:pt x="10534" y="19866"/>
                  <a:pt x="8455" y="18826"/>
                </a:cubicBezTo>
                <a:lnTo>
                  <a:pt x="16336" y="17544"/>
                </a:lnTo>
                <a:lnTo>
                  <a:pt x="7114" y="18113"/>
                </a:lnTo>
                <a:cubicBezTo>
                  <a:pt x="4708" y="16751"/>
                  <a:pt x="2823" y="15227"/>
                  <a:pt x="1590" y="13562"/>
                </a:cubicBezTo>
                <a:lnTo>
                  <a:pt x="9954" y="12173"/>
                </a:lnTo>
                <a:lnTo>
                  <a:pt x="1046" y="12742"/>
                </a:lnTo>
                <a:cubicBezTo>
                  <a:pt x="-260" y="10551"/>
                  <a:pt x="-308" y="8355"/>
                  <a:pt x="707" y="6275"/>
                </a:cubicBezTo>
                <a:lnTo>
                  <a:pt x="7827" y="6121"/>
                </a:lnTo>
                <a:lnTo>
                  <a:pt x="1408" y="5096"/>
                </a:lnTo>
                <a:cubicBezTo>
                  <a:pt x="2702" y="3259"/>
                  <a:pt x="4829" y="1534"/>
                  <a:pt x="7682" y="0"/>
                </a:cubicBezTo>
                <a:cubicBezTo>
                  <a:pt x="12372" y="900"/>
                  <a:pt x="16602" y="2145"/>
                  <a:pt x="20107" y="3674"/>
                </a:cubicBezTo>
                <a:lnTo>
                  <a:pt x="16119" y="6056"/>
                </a:lnTo>
                <a:lnTo>
                  <a:pt x="21292" y="4816"/>
                </a:lnTo>
                <a:lnTo>
                  <a:pt x="21292" y="11968"/>
                </a:lnTo>
                <a:lnTo>
                  <a:pt x="20905" y="12038"/>
                </a:lnTo>
                <a:lnTo>
                  <a:pt x="21292" y="12024"/>
                </a:lnTo>
                <a:lnTo>
                  <a:pt x="21292" y="18574"/>
                </a:lnTo>
                <a:lnTo>
                  <a:pt x="21002" y="18598"/>
                </a:lnTo>
                <a:lnTo>
                  <a:pt x="21292" y="18598"/>
                </a:lnTo>
                <a:lnTo>
                  <a:pt x="21292" y="21600"/>
                </a:lnTo>
                <a:lnTo>
                  <a:pt x="15551" y="2160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3445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344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36C7367-B10F-DA4B-A227-2842D12DE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0610852" cy="4037842"/>
          </a:xfrm>
          <a:custGeom>
            <a:avLst/>
            <a:gdLst>
              <a:gd name="connsiteX0" fmla="*/ 0 w 10610852"/>
              <a:gd name="connsiteY0" fmla="*/ 0 h 4037842"/>
              <a:gd name="connsiteX1" fmla="*/ 1475695 w 10610852"/>
              <a:gd name="connsiteY1" fmla="*/ 0 h 4037842"/>
              <a:gd name="connsiteX2" fmla="*/ 1474712 w 10610852"/>
              <a:gd name="connsiteY2" fmla="*/ 54627 h 4037842"/>
              <a:gd name="connsiteX3" fmla="*/ 1486993 w 10610852"/>
              <a:gd name="connsiteY3" fmla="*/ 0 h 4037842"/>
              <a:gd name="connsiteX4" fmla="*/ 4706601 w 10610852"/>
              <a:gd name="connsiteY4" fmla="*/ 0 h 4037842"/>
              <a:gd name="connsiteX5" fmla="*/ 4699232 w 10610852"/>
              <a:gd name="connsiteY5" fmla="*/ 74923 h 4037842"/>
              <a:gd name="connsiteX6" fmla="*/ 4733128 w 10610852"/>
              <a:gd name="connsiteY6" fmla="*/ 0 h 4037842"/>
              <a:gd name="connsiteX7" fmla="*/ 8246008 w 10610852"/>
              <a:gd name="connsiteY7" fmla="*/ 0 h 4037842"/>
              <a:gd name="connsiteX8" fmla="*/ 7636375 w 10610852"/>
              <a:gd name="connsiteY8" fmla="*/ 981769 h 4037842"/>
              <a:gd name="connsiteX9" fmla="*/ 8806025 w 10610852"/>
              <a:gd name="connsiteY9" fmla="*/ 226095 h 4037842"/>
              <a:gd name="connsiteX10" fmla="*/ 10610852 w 10610852"/>
              <a:gd name="connsiteY10" fmla="*/ 2580558 h 4037842"/>
              <a:gd name="connsiteX11" fmla="*/ 8106495 w 10610852"/>
              <a:gd name="connsiteY11" fmla="*/ 3770592 h 4037842"/>
              <a:gd name="connsiteX12" fmla="*/ 7603462 w 10610852"/>
              <a:gd name="connsiteY12" fmla="*/ 2554003 h 4037842"/>
              <a:gd name="connsiteX13" fmla="*/ 7528793 w 10610852"/>
              <a:gd name="connsiteY13" fmla="*/ 3902797 h 4037842"/>
              <a:gd name="connsiteX14" fmla="*/ 4350941 w 10610852"/>
              <a:gd name="connsiteY14" fmla="*/ 3839255 h 4037842"/>
              <a:gd name="connsiteX15" fmla="*/ 4630458 w 10610852"/>
              <a:gd name="connsiteY15" fmla="*/ 2150180 h 4037842"/>
              <a:gd name="connsiteX16" fmla="*/ 3947139 w 10610852"/>
              <a:gd name="connsiteY16" fmla="*/ 3735122 h 4037842"/>
              <a:gd name="connsiteX17" fmla="*/ 1711983 w 10610852"/>
              <a:gd name="connsiteY17" fmla="*/ 2687346 h 4037842"/>
              <a:gd name="connsiteX18" fmla="*/ 1991500 w 10610852"/>
              <a:gd name="connsiteY18" fmla="*/ 938523 h 4037842"/>
              <a:gd name="connsiteX19" fmla="*/ 1361235 w 10610852"/>
              <a:gd name="connsiteY19" fmla="*/ 2433368 h 4037842"/>
              <a:gd name="connsiteX20" fmla="*/ 0 w 10610852"/>
              <a:gd name="connsiteY20" fmla="*/ 1089695 h 403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610852" h="4037842">
                <a:moveTo>
                  <a:pt x="0" y="0"/>
                </a:moveTo>
                <a:lnTo>
                  <a:pt x="1475695" y="0"/>
                </a:lnTo>
                <a:lnTo>
                  <a:pt x="1474712" y="54627"/>
                </a:lnTo>
                <a:lnTo>
                  <a:pt x="1486993" y="0"/>
                </a:lnTo>
                <a:lnTo>
                  <a:pt x="4706601" y="0"/>
                </a:lnTo>
                <a:lnTo>
                  <a:pt x="4699232" y="74923"/>
                </a:lnTo>
                <a:lnTo>
                  <a:pt x="4733128" y="0"/>
                </a:lnTo>
                <a:lnTo>
                  <a:pt x="8246008" y="0"/>
                </a:lnTo>
                <a:lnTo>
                  <a:pt x="7636375" y="981769"/>
                </a:lnTo>
                <a:lnTo>
                  <a:pt x="8806025" y="226095"/>
                </a:lnTo>
                <a:cubicBezTo>
                  <a:pt x="9555662" y="890345"/>
                  <a:pt x="10167751" y="1691730"/>
                  <a:pt x="10610852" y="2580558"/>
                </a:cubicBezTo>
                <a:cubicBezTo>
                  <a:pt x="9856303" y="3121707"/>
                  <a:pt x="9007926" y="3526857"/>
                  <a:pt x="8106495" y="3770592"/>
                </a:cubicBezTo>
                <a:lnTo>
                  <a:pt x="7603462" y="2554003"/>
                </a:lnTo>
                <a:lnTo>
                  <a:pt x="7528793" y="3902797"/>
                </a:lnTo>
                <a:cubicBezTo>
                  <a:pt x="6506025" y="4097026"/>
                  <a:pt x="5427746" y="4086784"/>
                  <a:pt x="4350941" y="3839255"/>
                </a:cubicBezTo>
                <a:lnTo>
                  <a:pt x="4630458" y="2150180"/>
                </a:lnTo>
                <a:lnTo>
                  <a:pt x="3947139" y="3735122"/>
                </a:lnTo>
                <a:cubicBezTo>
                  <a:pt x="3130693" y="3501440"/>
                  <a:pt x="2380073" y="3143330"/>
                  <a:pt x="1711983" y="2687346"/>
                </a:cubicBezTo>
                <a:lnTo>
                  <a:pt x="1991500" y="938523"/>
                </a:lnTo>
                <a:lnTo>
                  <a:pt x="1361235" y="2433368"/>
                </a:lnTo>
                <a:cubicBezTo>
                  <a:pt x="850833" y="2040926"/>
                  <a:pt x="393486" y="1588736"/>
                  <a:pt x="0" y="10896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4E7A8009-7521-104A-BB9A-33010ABC3D84}"/>
              </a:ext>
            </a:extLst>
          </p:cNvPr>
          <p:cNvSpPr/>
          <p:nvPr userDrawn="1"/>
        </p:nvSpPr>
        <p:spPr>
          <a:xfrm>
            <a:off x="4572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6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9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1" y="14632"/>
                  <a:pt x="18125" y="12734"/>
                </a:cubicBezTo>
                <a:cubicBezTo>
                  <a:pt x="18201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2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09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2" y="14284"/>
                  <a:pt x="20950" y="16897"/>
                  <a:pt x="20699" y="19701"/>
                </a:cubicBezTo>
                <a:close/>
                <a:moveTo>
                  <a:pt x="7544" y="17663"/>
                </a:moveTo>
                <a:cubicBezTo>
                  <a:pt x="7503" y="17315"/>
                  <a:pt x="7461" y="16967"/>
                  <a:pt x="7418" y="16618"/>
                </a:cubicBezTo>
                <a:cubicBezTo>
                  <a:pt x="7471" y="16130"/>
                  <a:pt x="7525" y="15625"/>
                  <a:pt x="7581" y="15155"/>
                </a:cubicBezTo>
                <a:cubicBezTo>
                  <a:pt x="7566" y="15991"/>
                  <a:pt x="7554" y="16827"/>
                  <a:pt x="7544" y="17663"/>
                </a:cubicBezTo>
                <a:close/>
                <a:moveTo>
                  <a:pt x="9965" y="19161"/>
                </a:moveTo>
                <a:cubicBezTo>
                  <a:pt x="9948" y="18796"/>
                  <a:pt x="9928" y="18447"/>
                  <a:pt x="9909" y="18099"/>
                </a:cubicBezTo>
                <a:cubicBezTo>
                  <a:pt x="9938" y="17872"/>
                  <a:pt x="9967" y="17646"/>
                  <a:pt x="9996" y="17419"/>
                </a:cubicBezTo>
                <a:cubicBezTo>
                  <a:pt x="9987" y="17994"/>
                  <a:pt x="9974" y="18587"/>
                  <a:pt x="9965" y="19161"/>
                </a:cubicBezTo>
                <a:close/>
                <a:moveTo>
                  <a:pt x="17791" y="17663"/>
                </a:moveTo>
                <a:cubicBezTo>
                  <a:pt x="17750" y="17315"/>
                  <a:pt x="17709" y="16967"/>
                  <a:pt x="17665" y="16618"/>
                </a:cubicBezTo>
                <a:cubicBezTo>
                  <a:pt x="17718" y="16130"/>
                  <a:pt x="17772" y="15625"/>
                  <a:pt x="17828" y="15155"/>
                </a:cubicBezTo>
                <a:cubicBezTo>
                  <a:pt x="17813" y="15991"/>
                  <a:pt x="17801" y="16827"/>
                  <a:pt x="17791" y="17663"/>
                </a:cubicBezTo>
                <a:close/>
                <a:moveTo>
                  <a:pt x="20212" y="19161"/>
                </a:moveTo>
                <a:cubicBezTo>
                  <a:pt x="20195" y="18796"/>
                  <a:pt x="20175" y="18447"/>
                  <a:pt x="20156" y="18099"/>
                </a:cubicBezTo>
                <a:cubicBezTo>
                  <a:pt x="20185" y="17872"/>
                  <a:pt x="20214" y="17646"/>
                  <a:pt x="20244" y="17419"/>
                </a:cubicBezTo>
                <a:cubicBezTo>
                  <a:pt x="20234" y="17994"/>
                  <a:pt x="20224" y="18587"/>
                  <a:pt x="20212" y="19161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727"/>
            <a:ext cx="10515600" cy="1107279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29994"/>
            <a:ext cx="10515600" cy="68103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">
            <a:extLst>
              <a:ext uri="{FF2B5EF4-FFF2-40B4-BE49-F238E27FC236}">
                <a16:creationId xmlns:a16="http://schemas.microsoft.com/office/drawing/2014/main" id="{453C1E89-045E-AE40-8459-0632D28F3316}"/>
              </a:ext>
            </a:extLst>
          </p:cNvPr>
          <p:cNvSpPr/>
          <p:nvPr userDrawn="1"/>
        </p:nvSpPr>
        <p:spPr>
          <a:xfrm>
            <a:off x="83820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5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8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0" y="14632"/>
                  <a:pt x="18125" y="12734"/>
                </a:cubicBezTo>
                <a:cubicBezTo>
                  <a:pt x="18200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3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10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5949EB-6189-9B4C-AA68-4D125068ED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07667"/>
            <a:ext cx="5448057" cy="6450333"/>
          </a:xfrm>
          <a:custGeom>
            <a:avLst/>
            <a:gdLst>
              <a:gd name="connsiteX0" fmla="*/ 3481149 w 5448057"/>
              <a:gd name="connsiteY0" fmla="*/ 0 h 6450333"/>
              <a:gd name="connsiteX1" fmla="*/ 5086275 w 5448057"/>
              <a:gd name="connsiteY1" fmla="*/ 3379557 h 6450333"/>
              <a:gd name="connsiteX2" fmla="*/ 3445451 w 5448057"/>
              <a:gd name="connsiteY2" fmla="*/ 4058932 h 6450333"/>
              <a:gd name="connsiteX3" fmla="*/ 5265269 w 5448057"/>
              <a:gd name="connsiteY3" fmla="*/ 4160465 h 6450333"/>
              <a:gd name="connsiteX4" fmla="*/ 5441985 w 5448057"/>
              <a:gd name="connsiteY4" fmla="*/ 6450333 h 6450333"/>
              <a:gd name="connsiteX5" fmla="*/ 0 w 5448057"/>
              <a:gd name="connsiteY5" fmla="*/ 6450333 h 6450333"/>
              <a:gd name="connsiteX6" fmla="*/ 0 w 5448057"/>
              <a:gd name="connsiteY6" fmla="*/ 3190228 h 6450333"/>
              <a:gd name="connsiteX7" fmla="*/ 1323343 w 5448057"/>
              <a:gd name="connsiteY7" fmla="*/ 4013242 h 6450333"/>
              <a:gd name="connsiteX8" fmla="*/ 304822 w 5448057"/>
              <a:gd name="connsiteY8" fmla="*/ 2434702 h 6450333"/>
              <a:gd name="connsiteX9" fmla="*/ 3481149 w 5448057"/>
              <a:gd name="connsiteY9" fmla="*/ 0 h 64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48057" h="6450333">
                <a:moveTo>
                  <a:pt x="3481149" y="0"/>
                </a:moveTo>
                <a:cubicBezTo>
                  <a:pt x="4211304" y="1018615"/>
                  <a:pt x="4757401" y="2162952"/>
                  <a:pt x="5086275" y="3379557"/>
                </a:cubicBezTo>
                <a:lnTo>
                  <a:pt x="3445451" y="4058932"/>
                </a:lnTo>
                <a:lnTo>
                  <a:pt x="5265269" y="4160465"/>
                </a:lnTo>
                <a:cubicBezTo>
                  <a:pt x="5407553" y="4906135"/>
                  <a:pt x="5468568" y="5673008"/>
                  <a:pt x="5441985" y="6450333"/>
                </a:cubicBezTo>
                <a:lnTo>
                  <a:pt x="0" y="6450333"/>
                </a:lnTo>
                <a:lnTo>
                  <a:pt x="0" y="3190228"/>
                </a:lnTo>
                <a:lnTo>
                  <a:pt x="1323343" y="4013242"/>
                </a:lnTo>
                <a:lnTo>
                  <a:pt x="304822" y="2434702"/>
                </a:lnTo>
                <a:cubicBezTo>
                  <a:pt x="1200047" y="1422358"/>
                  <a:pt x="2282115" y="598149"/>
                  <a:pt x="3481149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0" y="1316355"/>
            <a:ext cx="5689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7850" y="4196080"/>
            <a:ext cx="5689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">
            <a:extLst>
              <a:ext uri="{FF2B5EF4-FFF2-40B4-BE49-F238E27FC236}">
                <a16:creationId xmlns:a16="http://schemas.microsoft.com/office/drawing/2014/main" id="{728D5CB1-CD2E-204D-B73B-DB2CE29733DF}"/>
              </a:ext>
            </a:extLst>
          </p:cNvPr>
          <p:cNvSpPr/>
          <p:nvPr userDrawn="1"/>
        </p:nvSpPr>
        <p:spPr>
          <a:xfrm>
            <a:off x="95250" y="5283202"/>
            <a:ext cx="11264900" cy="1574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99" y="19701"/>
                </a:moveTo>
                <a:cubicBezTo>
                  <a:pt x="20721" y="17820"/>
                  <a:pt x="20735" y="15939"/>
                  <a:pt x="20743" y="14057"/>
                </a:cubicBezTo>
                <a:cubicBezTo>
                  <a:pt x="20767" y="13901"/>
                  <a:pt x="20794" y="13744"/>
                  <a:pt x="20818" y="13587"/>
                </a:cubicBezTo>
                <a:cubicBezTo>
                  <a:pt x="20794" y="13622"/>
                  <a:pt x="20770" y="13657"/>
                  <a:pt x="20743" y="13709"/>
                </a:cubicBezTo>
                <a:cubicBezTo>
                  <a:pt x="20750" y="10417"/>
                  <a:pt x="20731" y="7107"/>
                  <a:pt x="20675" y="3780"/>
                </a:cubicBezTo>
                <a:cubicBezTo>
                  <a:pt x="20511" y="7386"/>
                  <a:pt x="20392" y="11044"/>
                  <a:pt x="20304" y="14754"/>
                </a:cubicBezTo>
                <a:cubicBezTo>
                  <a:pt x="20205" y="15068"/>
                  <a:pt x="20107" y="15434"/>
                  <a:pt x="20012" y="15817"/>
                </a:cubicBezTo>
                <a:cubicBezTo>
                  <a:pt x="19915" y="14458"/>
                  <a:pt x="19798" y="13169"/>
                  <a:pt x="19664" y="11932"/>
                </a:cubicBezTo>
                <a:cubicBezTo>
                  <a:pt x="19688" y="13605"/>
                  <a:pt x="19720" y="15294"/>
                  <a:pt x="19761" y="16967"/>
                </a:cubicBezTo>
                <a:cubicBezTo>
                  <a:pt x="19640" y="17594"/>
                  <a:pt x="19520" y="18256"/>
                  <a:pt x="19411" y="18952"/>
                </a:cubicBezTo>
                <a:cubicBezTo>
                  <a:pt x="19445" y="15817"/>
                  <a:pt x="19535" y="12699"/>
                  <a:pt x="19679" y="9633"/>
                </a:cubicBezTo>
                <a:cubicBezTo>
                  <a:pt x="19357" y="12455"/>
                  <a:pt x="19106" y="15434"/>
                  <a:pt x="18907" y="18552"/>
                </a:cubicBezTo>
                <a:cubicBezTo>
                  <a:pt x="18838" y="14249"/>
                  <a:pt x="18856" y="9790"/>
                  <a:pt x="18926" y="5226"/>
                </a:cubicBezTo>
                <a:cubicBezTo>
                  <a:pt x="18675" y="9598"/>
                  <a:pt x="18473" y="14040"/>
                  <a:pt x="18320" y="18586"/>
                </a:cubicBezTo>
                <a:cubicBezTo>
                  <a:pt x="18264" y="16583"/>
                  <a:pt x="18200" y="14632"/>
                  <a:pt x="18125" y="12734"/>
                </a:cubicBezTo>
                <a:cubicBezTo>
                  <a:pt x="18200" y="12159"/>
                  <a:pt x="18276" y="11601"/>
                  <a:pt x="18354" y="11044"/>
                </a:cubicBezTo>
                <a:cubicBezTo>
                  <a:pt x="18259" y="11183"/>
                  <a:pt x="18166" y="11340"/>
                  <a:pt x="18076" y="11549"/>
                </a:cubicBezTo>
                <a:cubicBezTo>
                  <a:pt x="18047" y="10887"/>
                  <a:pt x="18018" y="10243"/>
                  <a:pt x="17984" y="9615"/>
                </a:cubicBezTo>
                <a:cubicBezTo>
                  <a:pt x="17952" y="10399"/>
                  <a:pt x="17928" y="11183"/>
                  <a:pt x="17903" y="11985"/>
                </a:cubicBezTo>
                <a:cubicBezTo>
                  <a:pt x="17696" y="12559"/>
                  <a:pt x="17499" y="13308"/>
                  <a:pt x="17317" y="14197"/>
                </a:cubicBezTo>
                <a:cubicBezTo>
                  <a:pt x="17151" y="13186"/>
                  <a:pt x="16978" y="12281"/>
                  <a:pt x="16791" y="11497"/>
                </a:cubicBezTo>
                <a:cubicBezTo>
                  <a:pt x="16900" y="12734"/>
                  <a:pt x="17000" y="14040"/>
                  <a:pt x="17088" y="15381"/>
                </a:cubicBezTo>
                <a:cubicBezTo>
                  <a:pt x="16939" y="16235"/>
                  <a:pt x="16798" y="17141"/>
                  <a:pt x="16671" y="18116"/>
                </a:cubicBezTo>
                <a:cubicBezTo>
                  <a:pt x="16618" y="13970"/>
                  <a:pt x="16637" y="9877"/>
                  <a:pt x="16730" y="5801"/>
                </a:cubicBezTo>
                <a:cubicBezTo>
                  <a:pt x="16394" y="9511"/>
                  <a:pt x="16157" y="13448"/>
                  <a:pt x="15992" y="17576"/>
                </a:cubicBezTo>
                <a:cubicBezTo>
                  <a:pt x="15765" y="11897"/>
                  <a:pt x="15646" y="6010"/>
                  <a:pt x="15597" y="0"/>
                </a:cubicBezTo>
                <a:cubicBezTo>
                  <a:pt x="15405" y="5766"/>
                  <a:pt x="15278" y="11636"/>
                  <a:pt x="15220" y="17646"/>
                </a:cubicBezTo>
                <a:cubicBezTo>
                  <a:pt x="15006" y="13517"/>
                  <a:pt x="14772" y="9528"/>
                  <a:pt x="14492" y="5818"/>
                </a:cubicBezTo>
                <a:cubicBezTo>
                  <a:pt x="14438" y="9267"/>
                  <a:pt x="14443" y="12821"/>
                  <a:pt x="14492" y="16444"/>
                </a:cubicBezTo>
                <a:cubicBezTo>
                  <a:pt x="14031" y="13134"/>
                  <a:pt x="13525" y="10399"/>
                  <a:pt x="12975" y="8292"/>
                </a:cubicBezTo>
                <a:cubicBezTo>
                  <a:pt x="13140" y="9755"/>
                  <a:pt x="13296" y="11288"/>
                  <a:pt x="13440" y="12873"/>
                </a:cubicBezTo>
                <a:cubicBezTo>
                  <a:pt x="13372" y="14528"/>
                  <a:pt x="13320" y="16270"/>
                  <a:pt x="13286" y="18099"/>
                </a:cubicBezTo>
                <a:cubicBezTo>
                  <a:pt x="13230" y="14998"/>
                  <a:pt x="13140" y="12002"/>
                  <a:pt x="12987" y="9197"/>
                </a:cubicBezTo>
                <a:cubicBezTo>
                  <a:pt x="12875" y="12002"/>
                  <a:pt x="12797" y="14876"/>
                  <a:pt x="12755" y="17837"/>
                </a:cubicBezTo>
                <a:cubicBezTo>
                  <a:pt x="12641" y="15590"/>
                  <a:pt x="12500" y="13448"/>
                  <a:pt x="12324" y="11462"/>
                </a:cubicBezTo>
                <a:cubicBezTo>
                  <a:pt x="12298" y="13622"/>
                  <a:pt x="12300" y="15799"/>
                  <a:pt x="12339" y="18012"/>
                </a:cubicBezTo>
                <a:cubicBezTo>
                  <a:pt x="12232" y="16967"/>
                  <a:pt x="12103" y="15991"/>
                  <a:pt x="11952" y="15103"/>
                </a:cubicBezTo>
                <a:cubicBezTo>
                  <a:pt x="11988" y="14319"/>
                  <a:pt x="12020" y="13535"/>
                  <a:pt x="12049" y="12734"/>
                </a:cubicBezTo>
                <a:cubicBezTo>
                  <a:pt x="11969" y="13274"/>
                  <a:pt x="11891" y="13814"/>
                  <a:pt x="11815" y="14371"/>
                </a:cubicBezTo>
                <a:cubicBezTo>
                  <a:pt x="11811" y="14336"/>
                  <a:pt x="11803" y="14319"/>
                  <a:pt x="11798" y="14284"/>
                </a:cubicBezTo>
                <a:cubicBezTo>
                  <a:pt x="11798" y="14354"/>
                  <a:pt x="11798" y="14423"/>
                  <a:pt x="11798" y="14493"/>
                </a:cubicBezTo>
                <a:cubicBezTo>
                  <a:pt x="11574" y="16183"/>
                  <a:pt x="11380" y="17977"/>
                  <a:pt x="11209" y="19875"/>
                </a:cubicBezTo>
                <a:cubicBezTo>
                  <a:pt x="11231" y="18099"/>
                  <a:pt x="11243" y="16339"/>
                  <a:pt x="11248" y="14563"/>
                </a:cubicBezTo>
                <a:cubicBezTo>
                  <a:pt x="11287" y="13709"/>
                  <a:pt x="11324" y="12838"/>
                  <a:pt x="11355" y="11967"/>
                </a:cubicBezTo>
                <a:cubicBezTo>
                  <a:pt x="11319" y="12211"/>
                  <a:pt x="11285" y="12455"/>
                  <a:pt x="11248" y="12681"/>
                </a:cubicBezTo>
                <a:cubicBezTo>
                  <a:pt x="11246" y="10208"/>
                  <a:pt x="11226" y="7734"/>
                  <a:pt x="11185" y="5243"/>
                </a:cubicBezTo>
                <a:cubicBezTo>
                  <a:pt x="11026" y="8745"/>
                  <a:pt x="10912" y="12316"/>
                  <a:pt x="10829" y="15921"/>
                </a:cubicBezTo>
                <a:cubicBezTo>
                  <a:pt x="10768" y="16444"/>
                  <a:pt x="10712" y="16967"/>
                  <a:pt x="10656" y="17507"/>
                </a:cubicBezTo>
                <a:cubicBezTo>
                  <a:pt x="10605" y="16670"/>
                  <a:pt x="10544" y="15852"/>
                  <a:pt x="10479" y="15068"/>
                </a:cubicBezTo>
                <a:cubicBezTo>
                  <a:pt x="10481" y="14737"/>
                  <a:pt x="10481" y="14423"/>
                  <a:pt x="10483" y="14092"/>
                </a:cubicBezTo>
                <a:cubicBezTo>
                  <a:pt x="10508" y="13936"/>
                  <a:pt x="10535" y="13779"/>
                  <a:pt x="10559" y="13622"/>
                </a:cubicBezTo>
                <a:cubicBezTo>
                  <a:pt x="10535" y="13657"/>
                  <a:pt x="10510" y="13692"/>
                  <a:pt x="10483" y="13744"/>
                </a:cubicBezTo>
                <a:cubicBezTo>
                  <a:pt x="10491" y="10452"/>
                  <a:pt x="10471" y="7142"/>
                  <a:pt x="10415" y="3815"/>
                </a:cubicBezTo>
                <a:cubicBezTo>
                  <a:pt x="10252" y="7421"/>
                  <a:pt x="10133" y="11079"/>
                  <a:pt x="10045" y="14789"/>
                </a:cubicBezTo>
                <a:cubicBezTo>
                  <a:pt x="9945" y="15103"/>
                  <a:pt x="9848" y="15468"/>
                  <a:pt x="9753" y="15852"/>
                </a:cubicBezTo>
                <a:cubicBezTo>
                  <a:pt x="9655" y="14493"/>
                  <a:pt x="9539" y="13204"/>
                  <a:pt x="9405" y="11967"/>
                </a:cubicBezTo>
                <a:cubicBezTo>
                  <a:pt x="9429" y="13639"/>
                  <a:pt x="9461" y="15329"/>
                  <a:pt x="9502" y="17001"/>
                </a:cubicBezTo>
                <a:cubicBezTo>
                  <a:pt x="9380" y="17628"/>
                  <a:pt x="9261" y="18290"/>
                  <a:pt x="9151" y="18987"/>
                </a:cubicBezTo>
                <a:cubicBezTo>
                  <a:pt x="9185" y="15852"/>
                  <a:pt x="9276" y="12734"/>
                  <a:pt x="9419" y="9668"/>
                </a:cubicBezTo>
                <a:cubicBezTo>
                  <a:pt x="9098" y="12490"/>
                  <a:pt x="8847" y="15468"/>
                  <a:pt x="8647" y="18586"/>
                </a:cubicBezTo>
                <a:cubicBezTo>
                  <a:pt x="8579" y="14284"/>
                  <a:pt x="8596" y="9825"/>
                  <a:pt x="8667" y="5261"/>
                </a:cubicBezTo>
                <a:cubicBezTo>
                  <a:pt x="8416" y="9633"/>
                  <a:pt x="8214" y="14075"/>
                  <a:pt x="8060" y="18621"/>
                </a:cubicBezTo>
                <a:cubicBezTo>
                  <a:pt x="8004" y="16618"/>
                  <a:pt x="7941" y="14667"/>
                  <a:pt x="7866" y="12768"/>
                </a:cubicBezTo>
                <a:cubicBezTo>
                  <a:pt x="7941" y="12194"/>
                  <a:pt x="8017" y="11636"/>
                  <a:pt x="8095" y="11079"/>
                </a:cubicBezTo>
                <a:cubicBezTo>
                  <a:pt x="8000" y="11218"/>
                  <a:pt x="7907" y="11375"/>
                  <a:pt x="7817" y="11584"/>
                </a:cubicBezTo>
                <a:cubicBezTo>
                  <a:pt x="7788" y="10922"/>
                  <a:pt x="7758" y="10277"/>
                  <a:pt x="7724" y="9650"/>
                </a:cubicBezTo>
                <a:cubicBezTo>
                  <a:pt x="7693" y="10434"/>
                  <a:pt x="7668" y="11218"/>
                  <a:pt x="7644" y="12019"/>
                </a:cubicBezTo>
                <a:cubicBezTo>
                  <a:pt x="7437" y="12594"/>
                  <a:pt x="7240" y="13343"/>
                  <a:pt x="7057" y="14232"/>
                </a:cubicBezTo>
                <a:cubicBezTo>
                  <a:pt x="6892" y="13221"/>
                  <a:pt x="6719" y="12315"/>
                  <a:pt x="6531" y="11532"/>
                </a:cubicBezTo>
                <a:cubicBezTo>
                  <a:pt x="6641" y="12768"/>
                  <a:pt x="6741" y="14075"/>
                  <a:pt x="6828" y="15416"/>
                </a:cubicBezTo>
                <a:cubicBezTo>
                  <a:pt x="6680" y="16270"/>
                  <a:pt x="6538" y="17175"/>
                  <a:pt x="6412" y="18151"/>
                </a:cubicBezTo>
                <a:cubicBezTo>
                  <a:pt x="6358" y="14005"/>
                  <a:pt x="6378" y="9912"/>
                  <a:pt x="6470" y="5835"/>
                </a:cubicBezTo>
                <a:cubicBezTo>
                  <a:pt x="6134" y="9546"/>
                  <a:pt x="5898" y="13483"/>
                  <a:pt x="5732" y="17611"/>
                </a:cubicBezTo>
                <a:cubicBezTo>
                  <a:pt x="5506" y="11932"/>
                  <a:pt x="5387" y="6045"/>
                  <a:pt x="5338" y="35"/>
                </a:cubicBezTo>
                <a:cubicBezTo>
                  <a:pt x="5146" y="5801"/>
                  <a:pt x="5019" y="11671"/>
                  <a:pt x="4960" y="17681"/>
                </a:cubicBezTo>
                <a:cubicBezTo>
                  <a:pt x="4746" y="13552"/>
                  <a:pt x="4512" y="9563"/>
                  <a:pt x="4232" y="5853"/>
                </a:cubicBezTo>
                <a:cubicBezTo>
                  <a:pt x="4179" y="9302"/>
                  <a:pt x="4184" y="12856"/>
                  <a:pt x="4232" y="16479"/>
                </a:cubicBezTo>
                <a:cubicBezTo>
                  <a:pt x="3772" y="13169"/>
                  <a:pt x="3266" y="10434"/>
                  <a:pt x="2715" y="8326"/>
                </a:cubicBezTo>
                <a:cubicBezTo>
                  <a:pt x="2881" y="9790"/>
                  <a:pt x="3037" y="11323"/>
                  <a:pt x="3180" y="12908"/>
                </a:cubicBezTo>
                <a:cubicBezTo>
                  <a:pt x="3112" y="14563"/>
                  <a:pt x="3061" y="16305"/>
                  <a:pt x="3027" y="18134"/>
                </a:cubicBezTo>
                <a:cubicBezTo>
                  <a:pt x="2971" y="15033"/>
                  <a:pt x="2881" y="12037"/>
                  <a:pt x="2727" y="9232"/>
                </a:cubicBezTo>
                <a:cubicBezTo>
                  <a:pt x="2615" y="12037"/>
                  <a:pt x="2537" y="14911"/>
                  <a:pt x="2496" y="17872"/>
                </a:cubicBezTo>
                <a:cubicBezTo>
                  <a:pt x="2382" y="15625"/>
                  <a:pt x="2240" y="13483"/>
                  <a:pt x="2065" y="11497"/>
                </a:cubicBezTo>
                <a:cubicBezTo>
                  <a:pt x="2038" y="13657"/>
                  <a:pt x="2041" y="15834"/>
                  <a:pt x="2080" y="18047"/>
                </a:cubicBezTo>
                <a:cubicBezTo>
                  <a:pt x="1973" y="17001"/>
                  <a:pt x="1843" y="16026"/>
                  <a:pt x="1692" y="15137"/>
                </a:cubicBezTo>
                <a:cubicBezTo>
                  <a:pt x="1729" y="14354"/>
                  <a:pt x="1761" y="13570"/>
                  <a:pt x="1790" y="12768"/>
                </a:cubicBezTo>
                <a:cubicBezTo>
                  <a:pt x="1710" y="13308"/>
                  <a:pt x="1632" y="13848"/>
                  <a:pt x="1556" y="14406"/>
                </a:cubicBezTo>
                <a:cubicBezTo>
                  <a:pt x="1551" y="14371"/>
                  <a:pt x="1544" y="14354"/>
                  <a:pt x="1539" y="14319"/>
                </a:cubicBezTo>
                <a:cubicBezTo>
                  <a:pt x="1539" y="14388"/>
                  <a:pt x="1539" y="14458"/>
                  <a:pt x="1539" y="14528"/>
                </a:cubicBezTo>
                <a:cubicBezTo>
                  <a:pt x="1315" y="16217"/>
                  <a:pt x="1120" y="18012"/>
                  <a:pt x="950" y="19910"/>
                </a:cubicBezTo>
                <a:cubicBezTo>
                  <a:pt x="1008" y="15050"/>
                  <a:pt x="1011" y="10190"/>
                  <a:pt x="928" y="5278"/>
                </a:cubicBezTo>
                <a:cubicBezTo>
                  <a:pt x="718" y="9912"/>
                  <a:pt x="587" y="14632"/>
                  <a:pt x="504" y="19423"/>
                </a:cubicBezTo>
                <a:cubicBezTo>
                  <a:pt x="390" y="17001"/>
                  <a:pt x="222" y="14789"/>
                  <a:pt x="0" y="12768"/>
                </a:cubicBezTo>
                <a:cubicBezTo>
                  <a:pt x="41" y="15712"/>
                  <a:pt x="110" y="18656"/>
                  <a:pt x="219" y="21600"/>
                </a:cubicBezTo>
                <a:cubicBezTo>
                  <a:pt x="587" y="21600"/>
                  <a:pt x="952" y="21600"/>
                  <a:pt x="1320" y="21600"/>
                </a:cubicBezTo>
                <a:cubicBezTo>
                  <a:pt x="1408" y="20311"/>
                  <a:pt x="1488" y="19005"/>
                  <a:pt x="1563" y="17663"/>
                </a:cubicBezTo>
                <a:cubicBezTo>
                  <a:pt x="1583" y="18987"/>
                  <a:pt x="1610" y="20311"/>
                  <a:pt x="1641" y="21600"/>
                </a:cubicBezTo>
                <a:lnTo>
                  <a:pt x="3524" y="21600"/>
                </a:lnTo>
                <a:cubicBezTo>
                  <a:pt x="3482" y="19579"/>
                  <a:pt x="3448" y="17524"/>
                  <a:pt x="3400" y="15538"/>
                </a:cubicBezTo>
                <a:cubicBezTo>
                  <a:pt x="3558" y="17489"/>
                  <a:pt x="3704" y="19510"/>
                  <a:pt x="3833" y="21600"/>
                </a:cubicBezTo>
                <a:cubicBezTo>
                  <a:pt x="4865" y="21600"/>
                  <a:pt x="5900" y="21600"/>
                  <a:pt x="6933" y="21600"/>
                </a:cubicBezTo>
                <a:cubicBezTo>
                  <a:pt x="6977" y="21060"/>
                  <a:pt x="7023" y="20537"/>
                  <a:pt x="7072" y="20032"/>
                </a:cubicBezTo>
                <a:cubicBezTo>
                  <a:pt x="7094" y="20555"/>
                  <a:pt x="7116" y="21077"/>
                  <a:pt x="7137" y="21600"/>
                </a:cubicBezTo>
                <a:cubicBezTo>
                  <a:pt x="7922" y="21600"/>
                  <a:pt x="8703" y="21600"/>
                  <a:pt x="9487" y="21600"/>
                </a:cubicBezTo>
                <a:cubicBezTo>
                  <a:pt x="9526" y="21252"/>
                  <a:pt x="9565" y="20903"/>
                  <a:pt x="9604" y="20555"/>
                </a:cubicBezTo>
                <a:cubicBezTo>
                  <a:pt x="9617" y="20903"/>
                  <a:pt x="9629" y="21252"/>
                  <a:pt x="9641" y="21600"/>
                </a:cubicBezTo>
                <a:cubicBezTo>
                  <a:pt x="9918" y="21600"/>
                  <a:pt x="10194" y="21600"/>
                  <a:pt x="10471" y="21600"/>
                </a:cubicBezTo>
                <a:cubicBezTo>
                  <a:pt x="10593" y="21600"/>
                  <a:pt x="10717" y="21600"/>
                  <a:pt x="10839" y="21600"/>
                </a:cubicBezTo>
                <a:cubicBezTo>
                  <a:pt x="11082" y="21600"/>
                  <a:pt x="11326" y="21600"/>
                  <a:pt x="11572" y="21600"/>
                </a:cubicBezTo>
                <a:cubicBezTo>
                  <a:pt x="11660" y="20311"/>
                  <a:pt x="11740" y="19005"/>
                  <a:pt x="11815" y="17663"/>
                </a:cubicBezTo>
                <a:cubicBezTo>
                  <a:pt x="11835" y="18987"/>
                  <a:pt x="11862" y="20311"/>
                  <a:pt x="11893" y="21600"/>
                </a:cubicBezTo>
                <a:lnTo>
                  <a:pt x="13776" y="21600"/>
                </a:lnTo>
                <a:cubicBezTo>
                  <a:pt x="13734" y="19579"/>
                  <a:pt x="13700" y="17524"/>
                  <a:pt x="13652" y="15538"/>
                </a:cubicBezTo>
                <a:cubicBezTo>
                  <a:pt x="13810" y="17489"/>
                  <a:pt x="13956" y="19510"/>
                  <a:pt x="14085" y="21600"/>
                </a:cubicBezTo>
                <a:cubicBezTo>
                  <a:pt x="15118" y="21600"/>
                  <a:pt x="16153" y="21600"/>
                  <a:pt x="17185" y="21600"/>
                </a:cubicBezTo>
                <a:cubicBezTo>
                  <a:pt x="17229" y="21060"/>
                  <a:pt x="17275" y="20537"/>
                  <a:pt x="17324" y="20032"/>
                </a:cubicBezTo>
                <a:cubicBezTo>
                  <a:pt x="17346" y="20555"/>
                  <a:pt x="17368" y="21077"/>
                  <a:pt x="17390" y="21600"/>
                </a:cubicBezTo>
                <a:cubicBezTo>
                  <a:pt x="18174" y="21600"/>
                  <a:pt x="18955" y="21600"/>
                  <a:pt x="19740" y="21600"/>
                </a:cubicBezTo>
                <a:cubicBezTo>
                  <a:pt x="19778" y="21252"/>
                  <a:pt x="19817" y="20903"/>
                  <a:pt x="19856" y="20555"/>
                </a:cubicBezTo>
                <a:cubicBezTo>
                  <a:pt x="19869" y="20903"/>
                  <a:pt x="19881" y="21252"/>
                  <a:pt x="19893" y="21600"/>
                </a:cubicBezTo>
                <a:cubicBezTo>
                  <a:pt x="20292" y="21600"/>
                  <a:pt x="20692" y="21600"/>
                  <a:pt x="21091" y="21600"/>
                </a:cubicBezTo>
                <a:cubicBezTo>
                  <a:pt x="21300" y="18552"/>
                  <a:pt x="21473" y="15364"/>
                  <a:pt x="21600" y="11985"/>
                </a:cubicBezTo>
                <a:cubicBezTo>
                  <a:pt x="21254" y="14284"/>
                  <a:pt x="20952" y="16897"/>
                  <a:pt x="20699" y="19701"/>
                </a:cubicBezTo>
                <a:close/>
                <a:moveTo>
                  <a:pt x="7547" y="17663"/>
                </a:moveTo>
                <a:cubicBezTo>
                  <a:pt x="7505" y="17315"/>
                  <a:pt x="7464" y="16967"/>
                  <a:pt x="7420" y="16618"/>
                </a:cubicBezTo>
                <a:cubicBezTo>
                  <a:pt x="7474" y="16130"/>
                  <a:pt x="7527" y="15625"/>
                  <a:pt x="7583" y="15155"/>
                </a:cubicBezTo>
                <a:cubicBezTo>
                  <a:pt x="7566" y="15991"/>
                  <a:pt x="7554" y="16827"/>
                  <a:pt x="7547" y="17663"/>
                </a:cubicBezTo>
                <a:close/>
                <a:moveTo>
                  <a:pt x="9967" y="19161"/>
                </a:moveTo>
                <a:cubicBezTo>
                  <a:pt x="9950" y="18796"/>
                  <a:pt x="9931" y="18447"/>
                  <a:pt x="9911" y="18099"/>
                </a:cubicBezTo>
                <a:cubicBezTo>
                  <a:pt x="9940" y="17872"/>
                  <a:pt x="9970" y="17646"/>
                  <a:pt x="9999" y="17419"/>
                </a:cubicBezTo>
                <a:cubicBezTo>
                  <a:pt x="9987" y="17994"/>
                  <a:pt x="9977" y="18587"/>
                  <a:pt x="9967" y="19161"/>
                </a:cubicBezTo>
                <a:close/>
                <a:moveTo>
                  <a:pt x="17794" y="17663"/>
                </a:moveTo>
                <a:cubicBezTo>
                  <a:pt x="17752" y="17315"/>
                  <a:pt x="17711" y="16967"/>
                  <a:pt x="17667" y="16618"/>
                </a:cubicBezTo>
                <a:cubicBezTo>
                  <a:pt x="17721" y="16130"/>
                  <a:pt x="17774" y="15625"/>
                  <a:pt x="17830" y="15155"/>
                </a:cubicBezTo>
                <a:cubicBezTo>
                  <a:pt x="17816" y="15991"/>
                  <a:pt x="17804" y="16827"/>
                  <a:pt x="17794" y="17663"/>
                </a:cubicBezTo>
                <a:close/>
                <a:moveTo>
                  <a:pt x="20214" y="19161"/>
                </a:moveTo>
                <a:cubicBezTo>
                  <a:pt x="20197" y="18796"/>
                  <a:pt x="20178" y="18447"/>
                  <a:pt x="20158" y="18099"/>
                </a:cubicBezTo>
                <a:cubicBezTo>
                  <a:pt x="20188" y="17872"/>
                  <a:pt x="20217" y="17646"/>
                  <a:pt x="20246" y="17419"/>
                </a:cubicBezTo>
                <a:cubicBezTo>
                  <a:pt x="20236" y="17994"/>
                  <a:pt x="20224" y="18587"/>
                  <a:pt x="20214" y="1916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C694A4A-1B55-3345-8118-E4C75433D7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13914" y="990600"/>
            <a:ext cx="3378086" cy="5867400"/>
          </a:xfrm>
          <a:custGeom>
            <a:avLst/>
            <a:gdLst>
              <a:gd name="connsiteX0" fmla="*/ 1219086 w 3378086"/>
              <a:gd name="connsiteY0" fmla="*/ 0 h 5867400"/>
              <a:gd name="connsiteX1" fmla="*/ 3188926 w 3378086"/>
              <a:gd name="connsiteY1" fmla="*/ 1438871 h 5867400"/>
              <a:gd name="connsiteX2" fmla="*/ 2557650 w 3378086"/>
              <a:gd name="connsiteY2" fmla="*/ 2372494 h 5867400"/>
              <a:gd name="connsiteX3" fmla="*/ 3378086 w 3378086"/>
              <a:gd name="connsiteY3" fmla="*/ 1885989 h 5867400"/>
              <a:gd name="connsiteX4" fmla="*/ 3378086 w 3378086"/>
              <a:gd name="connsiteY4" fmla="*/ 4688759 h 5867400"/>
              <a:gd name="connsiteX5" fmla="*/ 3315879 w 3378086"/>
              <a:gd name="connsiteY5" fmla="*/ 4716738 h 5867400"/>
              <a:gd name="connsiteX6" fmla="*/ 3378086 w 3378086"/>
              <a:gd name="connsiteY6" fmla="*/ 4710490 h 5867400"/>
              <a:gd name="connsiteX7" fmla="*/ 3378086 w 3378086"/>
              <a:gd name="connsiteY7" fmla="*/ 5867400 h 5867400"/>
              <a:gd name="connsiteX8" fmla="*/ 448162 w 3378086"/>
              <a:gd name="connsiteY8" fmla="*/ 5867400 h 5867400"/>
              <a:gd name="connsiteX9" fmla="*/ 253924 w 3378086"/>
              <a:gd name="connsiteY9" fmla="*/ 5317603 h 5867400"/>
              <a:gd name="connsiteX10" fmla="*/ 1579792 w 3378086"/>
              <a:gd name="connsiteY10" fmla="*/ 4772696 h 5867400"/>
              <a:gd name="connsiteX11" fmla="*/ 166326 w 3378086"/>
              <a:gd name="connsiteY11" fmla="*/ 4993538 h 5867400"/>
              <a:gd name="connsiteX12" fmla="*/ 112847 w 3378086"/>
              <a:gd name="connsiteY12" fmla="*/ 2458604 h 5867400"/>
              <a:gd name="connsiteX13" fmla="*/ 1241938 w 3378086"/>
              <a:gd name="connsiteY13" fmla="*/ 2399115 h 5867400"/>
              <a:gd name="connsiteX14" fmla="*/ 224724 w 3378086"/>
              <a:gd name="connsiteY14" fmla="*/ 1997633 h 5867400"/>
              <a:gd name="connsiteX15" fmla="*/ 1219086 w 3378086"/>
              <a:gd name="connsiteY15" fmla="*/ 0 h 5867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78086" h="5867400">
                <a:moveTo>
                  <a:pt x="1219086" y="0"/>
                </a:moveTo>
                <a:cubicBezTo>
                  <a:pt x="1963350" y="353131"/>
                  <a:pt x="2633822" y="840723"/>
                  <a:pt x="3188926" y="1438871"/>
                </a:cubicBezTo>
                <a:lnTo>
                  <a:pt x="2557650" y="2372494"/>
                </a:lnTo>
                <a:lnTo>
                  <a:pt x="3378086" y="1885989"/>
                </a:lnTo>
                <a:lnTo>
                  <a:pt x="3378086" y="4688759"/>
                </a:lnTo>
                <a:lnTo>
                  <a:pt x="3315879" y="4716738"/>
                </a:lnTo>
                <a:lnTo>
                  <a:pt x="3378086" y="4710490"/>
                </a:lnTo>
                <a:lnTo>
                  <a:pt x="3378086" y="5867400"/>
                </a:lnTo>
                <a:lnTo>
                  <a:pt x="448162" y="5867400"/>
                </a:lnTo>
                <a:cubicBezTo>
                  <a:pt x="375799" y="5688390"/>
                  <a:pt x="309783" y="5505577"/>
                  <a:pt x="253924" y="5317603"/>
                </a:cubicBezTo>
                <a:lnTo>
                  <a:pt x="1579792" y="4772696"/>
                </a:lnTo>
                <a:lnTo>
                  <a:pt x="166326" y="4993538"/>
                </a:lnTo>
                <a:cubicBezTo>
                  <a:pt x="-40767" y="4135159"/>
                  <a:pt x="-49653" y="3275422"/>
                  <a:pt x="112847" y="2458604"/>
                </a:cubicBezTo>
                <a:lnTo>
                  <a:pt x="1241938" y="2399115"/>
                </a:lnTo>
                <a:lnTo>
                  <a:pt x="224724" y="1997633"/>
                </a:lnTo>
                <a:cubicBezTo>
                  <a:pt x="427850" y="1278876"/>
                  <a:pt x="766974" y="601952"/>
                  <a:pt x="1219086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281430"/>
            <a:ext cx="771207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161155"/>
            <a:ext cx="771207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62734" y="143103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62734" y="431515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62734" y="719928"/>
            <a:ext cx="1701800" cy="32782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897C59-303D-43EB-830D-58B293D336AC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9" y="1830763"/>
            <a:chExt cx="10515602" cy="1741127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4460574F-0FFA-4AF4-9268-D077C9C57D5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9AEC03B-EFBC-451C-9889-555B420B78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12504A8F-A26B-43AF-BF89-2621FF0CE3C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7726C56-B942-4400-8CE0-069969802448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AE760DB-698E-4688-BBAF-49FD684C7AFD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72A9A194-717A-430D-B418-44C0B8F1A4C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E915F52A-A44F-4FB1-A1A1-1A513475EFE8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034C492-58E9-4550-B83D-E33D2B2217E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92FB454-2844-432A-897E-609CA7D5AB13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FE585D9-1B79-4D2C-BE24-8DD53BF2D43D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7CA650B9-D80A-4F55-849B-9B9229BAB7A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12A3E8F-2036-4425-950A-9DDCE99E48E2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8D77422-E1EF-442A-B883-288DFB42AC7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F5A5458A-8CAB-46ED-A597-7A9BC874E06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29FB0AE-0FE9-4E47-89E1-28A56DFEFD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8DCBA888-FF6F-4E0D-AD60-DA0D78CD05D1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71256-F951-4086-8A3B-C91C2291A176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7D18AA1-C449-4778-A01C-5FEFF6D4B6F0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07DEC82-2EA5-41B4-BBE2-03D513A6990F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CC3C8386-1A37-4F90-9D5F-F552F6BD3D6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0C96B97-602D-4FB6-83FA-5F537C10D957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C78EB1C9-B967-4BCF-BA1F-F62AD5830A83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30AF99D-4A64-462C-8DC1-2AFD50700E78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251EE8AC-B14F-4016-B318-3215BFA74576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DB3EFE93-C789-4C06-AE63-48F21F3F0562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C159A26F-3E35-43ED-9527-94575D015CF9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7FEBE6-4234-4233-9AAC-C966B38A457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A6CCAEB-B0B2-4918-BF93-14B428F7103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26BAB2D9-48E2-4FD7-8266-8DA7249A311F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373E1AE-97F0-411F-ADE1-F7FA57FDB549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7980EC62-1AA7-49B9-A98C-B1AE41A8BAF7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1B940435-8801-4AE0-AF82-51785C14109F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09FEA5B-55A5-4A85-90AE-A3E8181AD6B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AC24C165-A09C-48A0-8D30-43D9272501D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AF779B59-BF2E-434C-A692-81F3395A2DDC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72D25286-DFE7-4DB6-BC2A-849B72A1D58F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EFFFC619-3DCF-484B-936D-D1C6706967D7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C36F1647-E3A7-42C7-94DB-E22470CD7962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0812BACF-D77F-4A42-A212-538847FF9776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3855A19-9DBA-4293-A411-6842A7DAA995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E705E91E-E65F-4094-8904-D56C56FC5F44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B6DEB2ED-B6FD-4B88-90DA-9530DA2E64C9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2E667E1-7F5F-4E4F-AF63-4AB31D847AE0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A9D94CA5-400D-47AE-9512-4557FBE20192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1E60784B-8569-41D5-BB14-8F5DAFDCE67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FE043B0E-D351-4B21-BB22-FF8713E0E19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D57AC92D-3891-4CC7-9301-A742653C394B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870D976A-0EA2-4422-A1FB-EE1A159B65DC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074CEC48-74FA-45A9-9E16-525EB9E974F9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8CA8D9C7-FFCE-4895-B720-C9F65C686B9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DF8FDE11-2636-4F16-BC4C-C0DBD965F47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EAE2FCEB-5A44-4458-99EB-B2522F731513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FA982CEB-3569-4AB2-A279-56909D8DBA2B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5FDECF-7983-4160-8B97-DA92A01F2A38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80F0CF47-25FB-4AB4-837F-33B5D368A8C0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12C0DD63-4FB0-4217-BC06-7CEB655B79B6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841390F-E0B0-48E2-8756-2C0A532BC037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E49982BC-FA05-4F1B-A8BD-AE3793F3BD02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84445015-4210-46FE-958B-F3271E10284B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06FD93CB-F173-4C32-9E54-DE5EDB0F83D8}"/>
                </a:ext>
              </a:extLst>
            </p:cNvPr>
            <p:cNvSpPr/>
            <p:nvPr userDrawn="1"/>
          </p:nvSpPr>
          <p:spPr>
            <a:xfrm>
              <a:off x="10459489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accent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8526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2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2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15.png"/><Relationship Id="rId10" Type="http://schemas.openxmlformats.org/officeDocument/2006/relationships/image" Target="../media/image31.svg"/><Relationship Id="rId4" Type="http://schemas.openxmlformats.org/officeDocument/2006/relationships/image" Target="../media/image26.sv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E42BFBC1-AD92-445F-85B3-DC113066251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21465" b="21465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9271F05-ACBB-1F4B-81FA-62954B510F53}"/>
              </a:ext>
            </a:extLst>
          </p:cNvPr>
          <p:cNvSpPr txBox="1"/>
          <p:nvPr/>
        </p:nvSpPr>
        <p:spPr>
          <a:xfrm>
            <a:off x="4890501" y="3028308"/>
            <a:ext cx="67192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/>
              <a:t>Machine Learning Based Agricultural Produce Price Forecasting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in Store for Farmers?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605CE-EABD-4242-A462-C8BFCA1A5F3B}"/>
              </a:ext>
            </a:extLst>
          </p:cNvPr>
          <p:cNvGrpSpPr/>
          <p:nvPr/>
        </p:nvGrpSpPr>
        <p:grpSpPr>
          <a:xfrm>
            <a:off x="4766336" y="1675709"/>
            <a:ext cx="2675066" cy="5178910"/>
            <a:chOff x="4766336" y="1120905"/>
            <a:chExt cx="2675066" cy="5178910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5A304F80-2E8C-3D4A-AF22-A50004F1E3FA}"/>
                </a:ext>
              </a:extLst>
            </p:cNvPr>
            <p:cNvSpPr/>
            <p:nvPr/>
          </p:nvSpPr>
          <p:spPr>
            <a:xfrm>
              <a:off x="5964543" y="3415759"/>
              <a:ext cx="278653" cy="2884056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9" name="Freeform: Shape 44">
              <a:extLst>
                <a:ext uri="{FF2B5EF4-FFF2-40B4-BE49-F238E27FC236}">
                  <a16:creationId xmlns:a16="http://schemas.microsoft.com/office/drawing/2014/main" id="{6735392C-A854-8644-B20A-71FC57A67940}"/>
                </a:ext>
              </a:extLst>
            </p:cNvPr>
            <p:cNvSpPr/>
            <p:nvPr/>
          </p:nvSpPr>
          <p:spPr>
            <a:xfrm>
              <a:off x="5964544" y="3347519"/>
              <a:ext cx="278653" cy="590516"/>
            </a:xfrm>
            <a:custGeom>
              <a:avLst/>
              <a:gdLst>
                <a:gd name="connsiteX0" fmla="*/ 0 w 278653"/>
                <a:gd name="connsiteY0" fmla="*/ 0 h 590516"/>
                <a:gd name="connsiteX1" fmla="*/ 278653 w 278653"/>
                <a:gd name="connsiteY1" fmla="*/ 0 h 590516"/>
                <a:gd name="connsiteX2" fmla="*/ 278653 w 278653"/>
                <a:gd name="connsiteY2" fmla="*/ 583218 h 590516"/>
                <a:gd name="connsiteX3" fmla="*/ 276081 w 278653"/>
                <a:gd name="connsiteY3" fmla="*/ 583611 h 590516"/>
                <a:gd name="connsiteX4" fmla="*/ 139326 w 278653"/>
                <a:gd name="connsiteY4" fmla="*/ 590516 h 590516"/>
                <a:gd name="connsiteX5" fmla="*/ 2571 w 278653"/>
                <a:gd name="connsiteY5" fmla="*/ 583611 h 590516"/>
                <a:gd name="connsiteX6" fmla="*/ 0 w 278653"/>
                <a:gd name="connsiteY6" fmla="*/ 583218 h 59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8653" h="590516">
                  <a:moveTo>
                    <a:pt x="0" y="0"/>
                  </a:moveTo>
                  <a:lnTo>
                    <a:pt x="278653" y="0"/>
                  </a:lnTo>
                  <a:lnTo>
                    <a:pt x="278653" y="583218"/>
                  </a:lnTo>
                  <a:lnTo>
                    <a:pt x="276081" y="583611"/>
                  </a:lnTo>
                  <a:cubicBezTo>
                    <a:pt x="231117" y="588177"/>
                    <a:pt x="185495" y="590516"/>
                    <a:pt x="139326" y="590516"/>
                  </a:cubicBezTo>
                  <a:cubicBezTo>
                    <a:pt x="93158" y="590516"/>
                    <a:pt x="47535" y="588177"/>
                    <a:pt x="2571" y="583611"/>
                  </a:cubicBezTo>
                  <a:lnTo>
                    <a:pt x="0" y="583218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B8B20D7-42B6-404A-BF21-309E5098A788}"/>
                </a:ext>
              </a:extLst>
            </p:cNvPr>
            <p:cNvGrpSpPr/>
            <p:nvPr/>
          </p:nvGrpSpPr>
          <p:grpSpPr>
            <a:xfrm>
              <a:off x="5341752" y="5063989"/>
              <a:ext cx="1524233" cy="1235826"/>
              <a:chOff x="5341752" y="5063989"/>
              <a:chExt cx="1524233" cy="1235826"/>
            </a:xfrm>
          </p:grpSpPr>
          <p:sp>
            <p:nvSpPr>
              <p:cNvPr id="40" name="Shape">
                <a:extLst>
                  <a:ext uri="{FF2B5EF4-FFF2-40B4-BE49-F238E27FC236}">
                    <a16:creationId xmlns:a16="http://schemas.microsoft.com/office/drawing/2014/main" id="{8A033696-B35E-9642-BC56-0631C1F3AAC2}"/>
                  </a:ext>
                </a:extLst>
              </p:cNvPr>
              <p:cNvSpPr/>
              <p:nvPr/>
            </p:nvSpPr>
            <p:spPr>
              <a:xfrm>
                <a:off x="5341752" y="5063989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cubicBezTo>
                      <a:pt x="21600" y="9664"/>
                      <a:pt x="11936" y="0"/>
                      <a:pt x="0" y="0"/>
                    </a:cubicBezTo>
                    <a:lnTo>
                      <a:pt x="0" y="2160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1" name="Shape">
                <a:extLst>
                  <a:ext uri="{FF2B5EF4-FFF2-40B4-BE49-F238E27FC236}">
                    <a16:creationId xmlns:a16="http://schemas.microsoft.com/office/drawing/2014/main" id="{10A26952-338D-C442-AD52-AA37D2C8D739}"/>
                  </a:ext>
                </a:extLst>
              </p:cNvPr>
              <p:cNvSpPr/>
              <p:nvPr/>
            </p:nvSpPr>
            <p:spPr>
              <a:xfrm>
                <a:off x="5341752" y="5677025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0" y="11936"/>
                      <a:pt x="9664" y="21600"/>
                      <a:pt x="21600" y="21600"/>
                    </a:cubicBez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2" name="Shape">
                <a:extLst>
                  <a:ext uri="{FF2B5EF4-FFF2-40B4-BE49-F238E27FC236}">
                    <a16:creationId xmlns:a16="http://schemas.microsoft.com/office/drawing/2014/main" id="{C9A8F792-799B-5C48-885A-9BD51AB3CA80}"/>
                  </a:ext>
                </a:extLst>
              </p:cNvPr>
              <p:cNvSpPr/>
              <p:nvPr/>
            </p:nvSpPr>
            <p:spPr>
              <a:xfrm>
                <a:off x="6243195" y="5063989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0" y="9664"/>
                      <a:pt x="9664" y="0"/>
                      <a:pt x="21600" y="0"/>
                    </a:cubicBez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43" name="Shape">
                <a:extLst>
                  <a:ext uri="{FF2B5EF4-FFF2-40B4-BE49-F238E27FC236}">
                    <a16:creationId xmlns:a16="http://schemas.microsoft.com/office/drawing/2014/main" id="{DFC96976-8A2D-2844-B87C-9A5C547CF4A7}"/>
                  </a:ext>
                </a:extLst>
              </p:cNvPr>
              <p:cNvSpPr/>
              <p:nvPr/>
            </p:nvSpPr>
            <p:spPr>
              <a:xfrm>
                <a:off x="6243195" y="5677025"/>
                <a:ext cx="622790" cy="62279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21600" y="11936"/>
                      <a:pt x="11936" y="21600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sp>
          <p:nvSpPr>
            <p:cNvPr id="32" name="Shape">
              <a:extLst>
                <a:ext uri="{FF2B5EF4-FFF2-40B4-BE49-F238E27FC236}">
                  <a16:creationId xmlns:a16="http://schemas.microsoft.com/office/drawing/2014/main" id="{E3FF206F-2D34-DF48-AE21-D80EA75D773C}"/>
                </a:ext>
              </a:extLst>
            </p:cNvPr>
            <p:cNvSpPr/>
            <p:nvPr/>
          </p:nvSpPr>
          <p:spPr>
            <a:xfrm>
              <a:off x="5435103" y="1520920"/>
              <a:ext cx="1337533" cy="945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679" extrusionOk="0">
                  <a:moveTo>
                    <a:pt x="21600" y="5762"/>
                  </a:moveTo>
                  <a:cubicBezTo>
                    <a:pt x="15638" y="-1921"/>
                    <a:pt x="5963" y="-1921"/>
                    <a:pt x="0" y="5762"/>
                  </a:cubicBezTo>
                  <a:lnTo>
                    <a:pt x="10800" y="19679"/>
                  </a:lnTo>
                  <a:lnTo>
                    <a:pt x="21600" y="5762"/>
                  </a:ln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4" name="Shape">
              <a:extLst>
                <a:ext uri="{FF2B5EF4-FFF2-40B4-BE49-F238E27FC236}">
                  <a16:creationId xmlns:a16="http://schemas.microsoft.com/office/drawing/2014/main" id="{DEDFF73C-372B-DD4F-9052-F48EF365F443}"/>
                </a:ext>
              </a:extLst>
            </p:cNvPr>
            <p:cNvSpPr/>
            <p:nvPr/>
          </p:nvSpPr>
          <p:spPr>
            <a:xfrm>
              <a:off x="6103869" y="2454406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11925" y="21600"/>
                    <a:pt x="21600" y="11925"/>
                    <a:pt x="21600" y="0"/>
                  </a:cubicBezTo>
                  <a:lnTo>
                    <a:pt x="0" y="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5" name="Shape">
              <a:extLst>
                <a:ext uri="{FF2B5EF4-FFF2-40B4-BE49-F238E27FC236}">
                  <a16:creationId xmlns:a16="http://schemas.microsoft.com/office/drawing/2014/main" id="{44C30CB9-E63D-5D4F-9321-31F9715EBC20}"/>
                </a:ext>
              </a:extLst>
            </p:cNvPr>
            <p:cNvSpPr/>
            <p:nvPr/>
          </p:nvSpPr>
          <p:spPr>
            <a:xfrm>
              <a:off x="4766336" y="2454406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0" y="11925"/>
                    <a:pt x="9675" y="21600"/>
                    <a:pt x="21600" y="2160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7" name="Shape">
              <a:extLst>
                <a:ext uri="{FF2B5EF4-FFF2-40B4-BE49-F238E27FC236}">
                  <a16:creationId xmlns:a16="http://schemas.microsoft.com/office/drawing/2014/main" id="{E5B33F17-1728-5F4C-ABFB-408A570E1971}"/>
                </a:ext>
              </a:extLst>
            </p:cNvPr>
            <p:cNvSpPr/>
            <p:nvPr/>
          </p:nvSpPr>
          <p:spPr>
            <a:xfrm>
              <a:off x="6103869" y="1120905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cubicBezTo>
                    <a:pt x="9675" y="0"/>
                    <a:pt x="0" y="9675"/>
                    <a:pt x="0" y="21600"/>
                  </a:cubicBez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5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39" name="Shape">
              <a:extLst>
                <a:ext uri="{FF2B5EF4-FFF2-40B4-BE49-F238E27FC236}">
                  <a16:creationId xmlns:a16="http://schemas.microsoft.com/office/drawing/2014/main" id="{B71DB6C0-4926-6B41-8289-842032DB5964}"/>
                </a:ext>
              </a:extLst>
            </p:cNvPr>
            <p:cNvSpPr/>
            <p:nvPr/>
          </p:nvSpPr>
          <p:spPr>
            <a:xfrm>
              <a:off x="4766336" y="1120905"/>
              <a:ext cx="1337533" cy="1337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21600" y="9675"/>
                    <a:pt x="11925" y="0"/>
                    <a:pt x="0" y="0"/>
                  </a:cubicBez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84501B-C69C-E645-ACB8-43BDA52FB8E0}"/>
              </a:ext>
            </a:extLst>
          </p:cNvPr>
          <p:cNvGrpSpPr/>
          <p:nvPr/>
        </p:nvGrpSpPr>
        <p:grpSpPr>
          <a:xfrm>
            <a:off x="7564991" y="3970563"/>
            <a:ext cx="3349622" cy="920821"/>
            <a:chOff x="8921977" y="1466725"/>
            <a:chExt cx="2926080" cy="920821"/>
          </a:xfrm>
        </p:grpSpPr>
        <p:sp>
          <p:nvSpPr>
            <p:cNvPr id="45" name="TextBox 14">
              <a:extLst>
                <a:ext uri="{FF2B5EF4-FFF2-40B4-BE49-F238E27FC236}">
                  <a16:creationId xmlns:a16="http://schemas.microsoft.com/office/drawing/2014/main" id="{E7DE7987-B904-DB44-938C-600776C8371A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Continous Integration</a:t>
              </a:r>
            </a:p>
          </p:txBody>
        </p:sp>
        <p:sp>
          <p:nvSpPr>
            <p:cNvPr id="46" name="TextBox 15">
              <a:extLst>
                <a:ext uri="{FF2B5EF4-FFF2-40B4-BE49-F238E27FC236}">
                  <a16:creationId xmlns:a16="http://schemas.microsoft.com/office/drawing/2014/main" id="{669E7681-559E-3948-B6FF-38147FBCDC42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The model will ideally keep running with current data trends and improve continuously.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EF13BA-3BCF-2549-8720-591590218380}"/>
              </a:ext>
            </a:extLst>
          </p:cNvPr>
          <p:cNvGrpSpPr/>
          <p:nvPr/>
        </p:nvGrpSpPr>
        <p:grpSpPr>
          <a:xfrm>
            <a:off x="635559" y="1742747"/>
            <a:ext cx="3493562" cy="920821"/>
            <a:chOff x="8921977" y="1466725"/>
            <a:chExt cx="2926080" cy="920821"/>
          </a:xfrm>
        </p:grpSpPr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9E8C38D7-9824-6441-9888-27EAD9782C3E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noProof="1"/>
                <a:t>Predictive Metrics</a:t>
              </a:r>
            </a:p>
          </p:txBody>
        </p:sp>
        <p:sp>
          <p:nvSpPr>
            <p:cNvPr id="49" name="TextBox 18">
              <a:extLst>
                <a:ext uri="{FF2B5EF4-FFF2-40B4-BE49-F238E27FC236}">
                  <a16:creationId xmlns:a16="http://schemas.microsoft.com/office/drawing/2014/main" id="{59D2990D-AF89-0C4E-A4FA-5872EB45D740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Make accurate guess about [5% error rate] when is the best time to sell their produce.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C9F21F-FBA9-9845-B471-D3E1620FF1E2}"/>
              </a:ext>
            </a:extLst>
          </p:cNvPr>
          <p:cNvGrpSpPr/>
          <p:nvPr/>
        </p:nvGrpSpPr>
        <p:grpSpPr>
          <a:xfrm>
            <a:off x="8078680" y="1742747"/>
            <a:ext cx="3477761" cy="920821"/>
            <a:chOff x="8921977" y="1466725"/>
            <a:chExt cx="2926080" cy="920821"/>
          </a:xfrm>
        </p:grpSpPr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19849B56-109E-1D43-8410-E1766B069791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noProof="1"/>
                <a:t>Digital Agriculture	</a:t>
              </a:r>
            </a:p>
          </p:txBody>
        </p:sp>
        <p:sp>
          <p:nvSpPr>
            <p:cNvPr id="52" name="TextBox 21">
              <a:extLst>
                <a:ext uri="{FF2B5EF4-FFF2-40B4-BE49-F238E27FC236}">
                  <a16:creationId xmlns:a16="http://schemas.microsoft.com/office/drawing/2014/main" id="{8E4C6ED9-F6B1-164F-BD79-BAA7142E3AFA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will incentivize the younger generation to consider agriculture as solid career choice.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9F004A-FF54-0C48-847F-E08CE0FB643C}"/>
              </a:ext>
            </a:extLst>
          </p:cNvPr>
          <p:cNvGrpSpPr/>
          <p:nvPr/>
        </p:nvGrpSpPr>
        <p:grpSpPr>
          <a:xfrm>
            <a:off x="1027416" y="3970563"/>
            <a:ext cx="3599593" cy="1105487"/>
            <a:chOff x="8921977" y="1466725"/>
            <a:chExt cx="2926080" cy="1105487"/>
          </a:xfrm>
        </p:grpSpPr>
        <p:sp>
          <p:nvSpPr>
            <p:cNvPr id="54" name="TextBox 23">
              <a:extLst>
                <a:ext uri="{FF2B5EF4-FFF2-40B4-BE49-F238E27FC236}">
                  <a16:creationId xmlns:a16="http://schemas.microsoft.com/office/drawing/2014/main" id="{4E6A62D3-DB91-E148-A4FF-FA574B965E09}"/>
                </a:ext>
              </a:extLst>
            </p:cNvPr>
            <p:cNvSpPr txBox="1"/>
            <p:nvPr/>
          </p:nvSpPr>
          <p:spPr>
            <a:xfrm>
              <a:off x="8921977" y="1466725"/>
              <a:ext cx="2926080" cy="461665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noProof="1"/>
                <a:t>Best Location</a:t>
              </a:r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26C679CF-095F-2E49-A53B-8E688503DBD9}"/>
                </a:ext>
              </a:extLst>
            </p:cNvPr>
            <p:cNvSpPr txBox="1"/>
            <p:nvPr/>
          </p:nvSpPr>
          <p:spPr>
            <a:xfrm>
              <a:off x="8921977" y="1925881"/>
              <a:ext cx="2926080" cy="64633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1200" noProof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This also allows farmers to make the best estimate about where they would get the best value for their yield.</a:t>
              </a:r>
            </a:p>
          </p:txBody>
        </p:sp>
      </p:grpSp>
      <p:pic>
        <p:nvPicPr>
          <p:cNvPr id="56" name="Graphic 25" descr="Earth Globe - Asia with solid fill">
            <a:extLst>
              <a:ext uri="{FF2B5EF4-FFF2-40B4-BE49-F238E27FC236}">
                <a16:creationId xmlns:a16="http://schemas.microsoft.com/office/drawing/2014/main" id="{D7422270-3380-7246-B49E-4CA149D96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246546" y="3297186"/>
            <a:ext cx="435854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7" name="Graphic 28" descr="Gears">
            <a:extLst>
              <a:ext uri="{FF2B5EF4-FFF2-40B4-BE49-F238E27FC236}">
                <a16:creationId xmlns:a16="http://schemas.microsoft.com/office/drawing/2014/main" id="{F9B58618-D221-EE43-A4F2-79FA61EE8D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9600" y="3297186"/>
            <a:ext cx="435855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Graphic 27" descr="Farmer female with solid fill">
            <a:extLst>
              <a:ext uri="{FF2B5EF4-FFF2-40B4-BE49-F238E27FC236}">
                <a16:creationId xmlns:a16="http://schemas.microsoft.com/office/drawing/2014/main" id="{DD9DAB13-92FE-F944-9AC0-AA49CA185E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509600" y="2324549"/>
            <a:ext cx="435854" cy="4358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Graphic 26" descr="Bar chart with solid fill">
            <a:extLst>
              <a:ext uri="{FF2B5EF4-FFF2-40B4-BE49-F238E27FC236}">
                <a16:creationId xmlns:a16="http://schemas.microsoft.com/office/drawing/2014/main" id="{22324DF6-F95D-F045-A803-B19AA9A496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5246546" y="2324549"/>
            <a:ext cx="435854" cy="4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2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CF1E6ED-1476-4FE1-AF1D-AE49D7C39EA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480356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>
            <a:extLst>
              <a:ext uri="{FF2B5EF4-FFF2-40B4-BE49-F238E27FC236}">
                <a16:creationId xmlns:a16="http://schemas.microsoft.com/office/drawing/2014/main" id="{BC12D363-3528-284D-9309-9033E28AFD91}"/>
              </a:ext>
            </a:extLst>
          </p:cNvPr>
          <p:cNvGrpSpPr/>
          <p:nvPr/>
        </p:nvGrpSpPr>
        <p:grpSpPr>
          <a:xfrm>
            <a:off x="2876514" y="1454626"/>
            <a:ext cx="6767746" cy="5403374"/>
            <a:chOff x="2703810" y="857658"/>
            <a:chExt cx="6784531" cy="5416775"/>
          </a:xfrm>
        </p:grpSpPr>
        <p:sp>
          <p:nvSpPr>
            <p:cNvPr id="94" name="Shape">
              <a:extLst>
                <a:ext uri="{FF2B5EF4-FFF2-40B4-BE49-F238E27FC236}">
                  <a16:creationId xmlns:a16="http://schemas.microsoft.com/office/drawing/2014/main" id="{DD97F071-8C2B-1946-933A-EBA7667C1261}"/>
                </a:ext>
              </a:extLst>
            </p:cNvPr>
            <p:cNvSpPr/>
            <p:nvPr/>
          </p:nvSpPr>
          <p:spPr>
            <a:xfrm>
              <a:off x="4386539" y="4529954"/>
              <a:ext cx="122470" cy="605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600" extrusionOk="0">
                  <a:moveTo>
                    <a:pt x="15055" y="5200"/>
                  </a:moveTo>
                  <a:cubicBezTo>
                    <a:pt x="15055" y="5200"/>
                    <a:pt x="15055" y="5200"/>
                    <a:pt x="15055" y="5200"/>
                  </a:cubicBezTo>
                  <a:cubicBezTo>
                    <a:pt x="15710" y="5067"/>
                    <a:pt x="16365" y="4800"/>
                    <a:pt x="16365" y="4666"/>
                  </a:cubicBezTo>
                  <a:cubicBezTo>
                    <a:pt x="16365" y="4666"/>
                    <a:pt x="16365" y="4533"/>
                    <a:pt x="17019" y="4533"/>
                  </a:cubicBezTo>
                  <a:cubicBezTo>
                    <a:pt x="17674" y="4400"/>
                    <a:pt x="17674" y="4266"/>
                    <a:pt x="18328" y="4133"/>
                  </a:cubicBezTo>
                  <a:cubicBezTo>
                    <a:pt x="18328" y="4133"/>
                    <a:pt x="18328" y="4000"/>
                    <a:pt x="18983" y="4000"/>
                  </a:cubicBezTo>
                  <a:cubicBezTo>
                    <a:pt x="19637" y="3867"/>
                    <a:pt x="19637" y="3733"/>
                    <a:pt x="19637" y="3467"/>
                  </a:cubicBezTo>
                  <a:cubicBezTo>
                    <a:pt x="19637" y="3467"/>
                    <a:pt x="19637" y="3333"/>
                    <a:pt x="19637" y="3333"/>
                  </a:cubicBezTo>
                  <a:cubicBezTo>
                    <a:pt x="20292" y="3067"/>
                    <a:pt x="20292" y="2933"/>
                    <a:pt x="20292" y="2667"/>
                  </a:cubicBezTo>
                  <a:cubicBezTo>
                    <a:pt x="20292" y="2667"/>
                    <a:pt x="20292" y="2667"/>
                    <a:pt x="20292" y="2667"/>
                  </a:cubicBezTo>
                  <a:cubicBezTo>
                    <a:pt x="20292" y="2667"/>
                    <a:pt x="20292" y="2667"/>
                    <a:pt x="20292" y="2667"/>
                  </a:cubicBezTo>
                  <a:cubicBezTo>
                    <a:pt x="20946" y="2133"/>
                    <a:pt x="20946" y="1600"/>
                    <a:pt x="20292" y="1067"/>
                  </a:cubicBezTo>
                  <a:cubicBezTo>
                    <a:pt x="20292" y="933"/>
                    <a:pt x="19637" y="800"/>
                    <a:pt x="19637" y="667"/>
                  </a:cubicBezTo>
                  <a:cubicBezTo>
                    <a:pt x="19637" y="667"/>
                    <a:pt x="19637" y="667"/>
                    <a:pt x="19637" y="667"/>
                  </a:cubicBezTo>
                  <a:cubicBezTo>
                    <a:pt x="19637" y="667"/>
                    <a:pt x="19637" y="533"/>
                    <a:pt x="19637" y="533"/>
                  </a:cubicBezTo>
                  <a:cubicBezTo>
                    <a:pt x="19637" y="533"/>
                    <a:pt x="19637" y="400"/>
                    <a:pt x="19637" y="400"/>
                  </a:cubicBezTo>
                  <a:cubicBezTo>
                    <a:pt x="19637" y="400"/>
                    <a:pt x="19637" y="400"/>
                    <a:pt x="19637" y="400"/>
                  </a:cubicBezTo>
                  <a:cubicBezTo>
                    <a:pt x="19637" y="267"/>
                    <a:pt x="19637" y="267"/>
                    <a:pt x="18983" y="133"/>
                  </a:cubicBezTo>
                  <a:cubicBezTo>
                    <a:pt x="18983" y="133"/>
                    <a:pt x="18983" y="133"/>
                    <a:pt x="18328" y="0"/>
                  </a:cubicBezTo>
                  <a:cubicBezTo>
                    <a:pt x="18328" y="133"/>
                    <a:pt x="18328" y="133"/>
                    <a:pt x="18983" y="267"/>
                  </a:cubicBezTo>
                  <a:cubicBezTo>
                    <a:pt x="18983" y="133"/>
                    <a:pt x="18328" y="133"/>
                    <a:pt x="18328" y="0"/>
                  </a:cubicBez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328" y="0"/>
                    <a:pt x="18328" y="0"/>
                    <a:pt x="18328" y="0"/>
                  </a:cubicBezTo>
                  <a:lnTo>
                    <a:pt x="18328" y="0"/>
                  </a:lnTo>
                  <a:cubicBezTo>
                    <a:pt x="18983" y="133"/>
                    <a:pt x="18983" y="400"/>
                    <a:pt x="19638" y="533"/>
                  </a:cubicBezTo>
                  <a:cubicBezTo>
                    <a:pt x="19638" y="533"/>
                    <a:pt x="19638" y="667"/>
                    <a:pt x="19638" y="667"/>
                  </a:cubicBezTo>
                  <a:cubicBezTo>
                    <a:pt x="19638" y="800"/>
                    <a:pt x="19638" y="933"/>
                    <a:pt x="19638" y="1067"/>
                  </a:cubicBezTo>
                  <a:cubicBezTo>
                    <a:pt x="19638" y="1067"/>
                    <a:pt x="19638" y="1200"/>
                    <a:pt x="19638" y="1200"/>
                  </a:cubicBezTo>
                  <a:cubicBezTo>
                    <a:pt x="19638" y="1600"/>
                    <a:pt x="19638" y="2000"/>
                    <a:pt x="18328" y="2400"/>
                  </a:cubicBezTo>
                  <a:cubicBezTo>
                    <a:pt x="16365" y="3600"/>
                    <a:pt x="11783" y="4800"/>
                    <a:pt x="9819" y="6000"/>
                  </a:cubicBezTo>
                  <a:cubicBezTo>
                    <a:pt x="9819" y="6000"/>
                    <a:pt x="9819" y="6000"/>
                    <a:pt x="9819" y="6000"/>
                  </a:cubicBezTo>
                  <a:cubicBezTo>
                    <a:pt x="9819" y="6000"/>
                    <a:pt x="9819" y="6000"/>
                    <a:pt x="9819" y="6000"/>
                  </a:cubicBezTo>
                  <a:cubicBezTo>
                    <a:pt x="9819" y="6133"/>
                    <a:pt x="9165" y="6400"/>
                    <a:pt x="9165" y="6533"/>
                  </a:cubicBezTo>
                  <a:cubicBezTo>
                    <a:pt x="9165" y="6533"/>
                    <a:pt x="9165" y="6533"/>
                    <a:pt x="9165" y="6667"/>
                  </a:cubicBezTo>
                  <a:cubicBezTo>
                    <a:pt x="9165" y="6933"/>
                    <a:pt x="9165" y="7067"/>
                    <a:pt x="9165" y="7333"/>
                  </a:cubicBezTo>
                  <a:cubicBezTo>
                    <a:pt x="9165" y="7333"/>
                    <a:pt x="9165" y="7333"/>
                    <a:pt x="9165" y="7333"/>
                  </a:cubicBezTo>
                  <a:cubicBezTo>
                    <a:pt x="9819" y="7467"/>
                    <a:pt x="9819" y="7733"/>
                    <a:pt x="10474" y="7867"/>
                  </a:cubicBezTo>
                  <a:cubicBezTo>
                    <a:pt x="10474" y="7867"/>
                    <a:pt x="10474" y="8000"/>
                    <a:pt x="11128" y="8000"/>
                  </a:cubicBezTo>
                  <a:cubicBezTo>
                    <a:pt x="11783" y="8133"/>
                    <a:pt x="11783" y="8400"/>
                    <a:pt x="12437" y="8533"/>
                  </a:cubicBezTo>
                  <a:cubicBezTo>
                    <a:pt x="12437" y="8667"/>
                    <a:pt x="13092" y="8667"/>
                    <a:pt x="13092" y="8800"/>
                  </a:cubicBezTo>
                  <a:cubicBezTo>
                    <a:pt x="13092" y="8933"/>
                    <a:pt x="13746" y="8933"/>
                    <a:pt x="13746" y="9067"/>
                  </a:cubicBezTo>
                  <a:cubicBezTo>
                    <a:pt x="13746" y="9200"/>
                    <a:pt x="14401" y="9200"/>
                    <a:pt x="14401" y="9333"/>
                  </a:cubicBezTo>
                  <a:cubicBezTo>
                    <a:pt x="14401" y="9467"/>
                    <a:pt x="14401" y="9467"/>
                    <a:pt x="15055" y="9600"/>
                  </a:cubicBezTo>
                  <a:cubicBezTo>
                    <a:pt x="15055" y="9733"/>
                    <a:pt x="15709" y="9733"/>
                    <a:pt x="15709" y="9867"/>
                  </a:cubicBezTo>
                  <a:cubicBezTo>
                    <a:pt x="15709" y="10000"/>
                    <a:pt x="15709" y="10000"/>
                    <a:pt x="15709" y="10133"/>
                  </a:cubicBezTo>
                  <a:cubicBezTo>
                    <a:pt x="15709" y="10267"/>
                    <a:pt x="15709" y="10267"/>
                    <a:pt x="15709" y="10400"/>
                  </a:cubicBezTo>
                  <a:cubicBezTo>
                    <a:pt x="15709" y="10533"/>
                    <a:pt x="15709" y="10533"/>
                    <a:pt x="15709" y="10667"/>
                  </a:cubicBezTo>
                  <a:cubicBezTo>
                    <a:pt x="15709" y="10800"/>
                    <a:pt x="15709" y="10800"/>
                    <a:pt x="15709" y="10933"/>
                  </a:cubicBezTo>
                  <a:cubicBezTo>
                    <a:pt x="15709" y="11067"/>
                    <a:pt x="15709" y="11067"/>
                    <a:pt x="15709" y="11200"/>
                  </a:cubicBezTo>
                  <a:cubicBezTo>
                    <a:pt x="15709" y="11333"/>
                    <a:pt x="15709" y="11467"/>
                    <a:pt x="15709" y="11600"/>
                  </a:cubicBezTo>
                  <a:cubicBezTo>
                    <a:pt x="12437" y="14000"/>
                    <a:pt x="3927" y="15867"/>
                    <a:pt x="654" y="18133"/>
                  </a:cubicBezTo>
                  <a:cubicBezTo>
                    <a:pt x="654" y="18133"/>
                    <a:pt x="654" y="18133"/>
                    <a:pt x="654" y="18133"/>
                  </a:cubicBezTo>
                  <a:cubicBezTo>
                    <a:pt x="654" y="18133"/>
                    <a:pt x="654" y="18267"/>
                    <a:pt x="654" y="18267"/>
                  </a:cubicBezTo>
                  <a:cubicBezTo>
                    <a:pt x="654" y="18267"/>
                    <a:pt x="654" y="18400"/>
                    <a:pt x="654" y="18400"/>
                  </a:cubicBezTo>
                  <a:cubicBezTo>
                    <a:pt x="0" y="18667"/>
                    <a:pt x="0" y="19067"/>
                    <a:pt x="0" y="19333"/>
                  </a:cubicBezTo>
                  <a:cubicBezTo>
                    <a:pt x="0" y="19333"/>
                    <a:pt x="0" y="19333"/>
                    <a:pt x="0" y="19333"/>
                  </a:cubicBezTo>
                  <a:cubicBezTo>
                    <a:pt x="0" y="19467"/>
                    <a:pt x="0" y="19733"/>
                    <a:pt x="0" y="20000"/>
                  </a:cubicBezTo>
                  <a:cubicBezTo>
                    <a:pt x="654" y="20667"/>
                    <a:pt x="1964" y="21467"/>
                    <a:pt x="3273" y="21600"/>
                  </a:cubicBezTo>
                  <a:cubicBezTo>
                    <a:pt x="3273" y="21600"/>
                    <a:pt x="3273" y="21600"/>
                    <a:pt x="3273" y="21600"/>
                  </a:cubicBezTo>
                  <a:cubicBezTo>
                    <a:pt x="3273" y="21600"/>
                    <a:pt x="3273" y="21600"/>
                    <a:pt x="3273" y="21600"/>
                  </a:cubicBezTo>
                  <a:cubicBezTo>
                    <a:pt x="3273" y="21600"/>
                    <a:pt x="3273" y="21600"/>
                    <a:pt x="3273" y="21467"/>
                  </a:cubicBezTo>
                  <a:cubicBezTo>
                    <a:pt x="3273" y="21467"/>
                    <a:pt x="3927" y="21600"/>
                    <a:pt x="3927" y="21600"/>
                  </a:cubicBezTo>
                  <a:lnTo>
                    <a:pt x="3927" y="21600"/>
                  </a:lnTo>
                  <a:cubicBezTo>
                    <a:pt x="3927" y="21600"/>
                    <a:pt x="3273" y="21467"/>
                    <a:pt x="3273" y="21467"/>
                  </a:cubicBezTo>
                  <a:cubicBezTo>
                    <a:pt x="3273" y="20800"/>
                    <a:pt x="3273" y="20000"/>
                    <a:pt x="4582" y="19333"/>
                  </a:cubicBezTo>
                  <a:cubicBezTo>
                    <a:pt x="5236" y="19067"/>
                    <a:pt x="5236" y="18667"/>
                    <a:pt x="5891" y="18400"/>
                  </a:cubicBezTo>
                  <a:cubicBezTo>
                    <a:pt x="5891" y="18400"/>
                    <a:pt x="5891" y="18400"/>
                    <a:pt x="5891" y="18400"/>
                  </a:cubicBezTo>
                  <a:cubicBezTo>
                    <a:pt x="6546" y="18133"/>
                    <a:pt x="7201" y="17867"/>
                    <a:pt x="7855" y="17600"/>
                  </a:cubicBezTo>
                  <a:cubicBezTo>
                    <a:pt x="7855" y="17467"/>
                    <a:pt x="8509" y="17467"/>
                    <a:pt x="8509" y="17333"/>
                  </a:cubicBezTo>
                  <a:cubicBezTo>
                    <a:pt x="9164" y="17067"/>
                    <a:pt x="9819" y="16933"/>
                    <a:pt x="10473" y="16667"/>
                  </a:cubicBezTo>
                  <a:cubicBezTo>
                    <a:pt x="10473" y="16533"/>
                    <a:pt x="11127" y="16533"/>
                    <a:pt x="11127" y="16400"/>
                  </a:cubicBezTo>
                  <a:cubicBezTo>
                    <a:pt x="11782" y="16133"/>
                    <a:pt x="12437" y="15867"/>
                    <a:pt x="13091" y="15600"/>
                  </a:cubicBezTo>
                  <a:cubicBezTo>
                    <a:pt x="13091" y="15600"/>
                    <a:pt x="13091" y="15600"/>
                    <a:pt x="13091" y="15600"/>
                  </a:cubicBezTo>
                  <a:cubicBezTo>
                    <a:pt x="13745" y="15333"/>
                    <a:pt x="14400" y="15200"/>
                    <a:pt x="15055" y="14933"/>
                  </a:cubicBezTo>
                  <a:cubicBezTo>
                    <a:pt x="15055" y="14800"/>
                    <a:pt x="15709" y="14800"/>
                    <a:pt x="15709" y="14667"/>
                  </a:cubicBezTo>
                  <a:cubicBezTo>
                    <a:pt x="16364" y="14533"/>
                    <a:pt x="16364" y="14267"/>
                    <a:pt x="17018" y="14133"/>
                  </a:cubicBezTo>
                  <a:cubicBezTo>
                    <a:pt x="17018" y="14000"/>
                    <a:pt x="17673" y="14000"/>
                    <a:pt x="17673" y="13867"/>
                  </a:cubicBezTo>
                  <a:cubicBezTo>
                    <a:pt x="18327" y="13733"/>
                    <a:pt x="18327" y="13467"/>
                    <a:pt x="18982" y="13333"/>
                  </a:cubicBezTo>
                  <a:cubicBezTo>
                    <a:pt x="18982" y="13200"/>
                    <a:pt x="18982" y="13200"/>
                    <a:pt x="19636" y="13067"/>
                  </a:cubicBezTo>
                  <a:cubicBezTo>
                    <a:pt x="20291" y="12800"/>
                    <a:pt x="20291" y="12533"/>
                    <a:pt x="20946" y="12267"/>
                  </a:cubicBezTo>
                  <a:cubicBezTo>
                    <a:pt x="20946" y="12267"/>
                    <a:pt x="20946" y="12267"/>
                    <a:pt x="20946" y="12267"/>
                  </a:cubicBezTo>
                  <a:cubicBezTo>
                    <a:pt x="20946" y="12267"/>
                    <a:pt x="20946" y="12267"/>
                    <a:pt x="20946" y="12267"/>
                  </a:cubicBezTo>
                  <a:cubicBezTo>
                    <a:pt x="21600" y="11600"/>
                    <a:pt x="21600" y="10933"/>
                    <a:pt x="20946" y="10133"/>
                  </a:cubicBezTo>
                  <a:cubicBezTo>
                    <a:pt x="20946" y="9867"/>
                    <a:pt x="20291" y="9733"/>
                    <a:pt x="20291" y="9467"/>
                  </a:cubicBezTo>
                  <a:cubicBezTo>
                    <a:pt x="20291" y="9467"/>
                    <a:pt x="20291" y="9467"/>
                    <a:pt x="20291" y="9467"/>
                  </a:cubicBezTo>
                  <a:cubicBezTo>
                    <a:pt x="20291" y="9467"/>
                    <a:pt x="20291" y="9467"/>
                    <a:pt x="20291" y="9467"/>
                  </a:cubicBezTo>
                  <a:cubicBezTo>
                    <a:pt x="17673" y="8133"/>
                    <a:pt x="12436" y="7334"/>
                    <a:pt x="15709" y="5600"/>
                  </a:cubicBezTo>
                  <a:cubicBezTo>
                    <a:pt x="14401" y="5600"/>
                    <a:pt x="15055" y="5466"/>
                    <a:pt x="15055" y="5200"/>
                  </a:cubicBezTo>
                  <a:close/>
                  <a:moveTo>
                    <a:pt x="3273" y="19333"/>
                  </a:moveTo>
                  <a:cubicBezTo>
                    <a:pt x="3273" y="19333"/>
                    <a:pt x="3273" y="19333"/>
                    <a:pt x="3273" y="19333"/>
                  </a:cubicBezTo>
                  <a:cubicBezTo>
                    <a:pt x="3273" y="19333"/>
                    <a:pt x="3273" y="19333"/>
                    <a:pt x="3273" y="19333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: Shape 133">
              <a:extLst>
                <a:ext uri="{FF2B5EF4-FFF2-40B4-BE49-F238E27FC236}">
                  <a16:creationId xmlns:a16="http://schemas.microsoft.com/office/drawing/2014/main" id="{21F6CC82-A3CA-FB4A-9D0F-7BDC1AC25AED}"/>
                </a:ext>
              </a:extLst>
            </p:cNvPr>
            <p:cNvSpPr/>
            <p:nvPr/>
          </p:nvSpPr>
          <p:spPr>
            <a:xfrm>
              <a:off x="4261812" y="4346384"/>
              <a:ext cx="477730" cy="523546"/>
            </a:xfrm>
            <a:custGeom>
              <a:avLst/>
              <a:gdLst>
                <a:gd name="connsiteX0" fmla="*/ 168285 w 477730"/>
                <a:gd name="connsiteY0" fmla="*/ 396657 h 523546"/>
                <a:gd name="connsiteX1" fmla="*/ 164542 w 477730"/>
                <a:gd name="connsiteY1" fmla="*/ 400397 h 523546"/>
                <a:gd name="connsiteX2" fmla="*/ 164647 w 477730"/>
                <a:gd name="connsiteY2" fmla="*/ 400080 h 523546"/>
                <a:gd name="connsiteX3" fmla="*/ 474923 w 477730"/>
                <a:gd name="connsiteY3" fmla="*/ 336562 h 523546"/>
                <a:gd name="connsiteX4" fmla="*/ 474923 w 477730"/>
                <a:gd name="connsiteY4" fmla="*/ 355263 h 523546"/>
                <a:gd name="connsiteX5" fmla="*/ 459971 w 477730"/>
                <a:gd name="connsiteY5" fmla="*/ 377699 h 523546"/>
                <a:gd name="connsiteX6" fmla="*/ 351520 w 477730"/>
                <a:gd name="connsiteY6" fmla="*/ 493623 h 523546"/>
                <a:gd name="connsiteX7" fmla="*/ 272984 w 477730"/>
                <a:gd name="connsiteY7" fmla="*/ 478666 h 523546"/>
                <a:gd name="connsiteX8" fmla="*/ 261765 w 477730"/>
                <a:gd name="connsiteY8" fmla="*/ 486144 h 523546"/>
                <a:gd name="connsiteX9" fmla="*/ 228118 w 477730"/>
                <a:gd name="connsiteY9" fmla="*/ 523546 h 523546"/>
                <a:gd name="connsiteX10" fmla="*/ 224374 w 477730"/>
                <a:gd name="connsiteY10" fmla="*/ 523546 h 523546"/>
                <a:gd name="connsiteX11" fmla="*/ 261765 w 477730"/>
                <a:gd name="connsiteY11" fmla="*/ 482409 h 523546"/>
                <a:gd name="connsiteX12" fmla="*/ 299167 w 477730"/>
                <a:gd name="connsiteY12" fmla="*/ 407614 h 523546"/>
                <a:gd name="connsiteX13" fmla="*/ 463703 w 477730"/>
                <a:gd name="connsiteY13" fmla="*/ 366477 h 523546"/>
                <a:gd name="connsiteX14" fmla="*/ 474923 w 477730"/>
                <a:gd name="connsiteY14" fmla="*/ 336562 h 523546"/>
                <a:gd name="connsiteX15" fmla="*/ 141396 w 477730"/>
                <a:gd name="connsiteY15" fmla="*/ 324358 h 523546"/>
                <a:gd name="connsiteX16" fmla="*/ 142108 w 477730"/>
                <a:gd name="connsiteY16" fmla="*/ 329342 h 523546"/>
                <a:gd name="connsiteX17" fmla="*/ 134630 w 477730"/>
                <a:gd name="connsiteY17" fmla="*/ 348041 h 523546"/>
                <a:gd name="connsiteX18" fmla="*/ 140235 w 477730"/>
                <a:gd name="connsiteY18" fmla="*/ 316243 h 523546"/>
                <a:gd name="connsiteX19" fmla="*/ 142108 w 477730"/>
                <a:gd name="connsiteY19" fmla="*/ 321863 h 523546"/>
                <a:gd name="connsiteX20" fmla="*/ 141396 w 477730"/>
                <a:gd name="connsiteY20" fmla="*/ 324358 h 523546"/>
                <a:gd name="connsiteX21" fmla="*/ 86010 w 477730"/>
                <a:gd name="connsiteY21" fmla="*/ 262028 h 523546"/>
                <a:gd name="connsiteX22" fmla="*/ 119666 w 477730"/>
                <a:gd name="connsiteY22" fmla="*/ 276987 h 523546"/>
                <a:gd name="connsiteX23" fmla="*/ 138365 w 477730"/>
                <a:gd name="connsiteY23" fmla="*/ 303165 h 523546"/>
                <a:gd name="connsiteX24" fmla="*/ 140235 w 477730"/>
                <a:gd name="connsiteY24" fmla="*/ 316243 h 523546"/>
                <a:gd name="connsiteX25" fmla="*/ 134630 w 477730"/>
                <a:gd name="connsiteY25" fmla="*/ 299425 h 523546"/>
                <a:gd name="connsiteX26" fmla="*/ 97231 w 477730"/>
                <a:gd name="connsiteY26" fmla="*/ 288206 h 523546"/>
                <a:gd name="connsiteX27" fmla="*/ 153321 w 477730"/>
                <a:gd name="connsiteY27" fmla="*/ 389177 h 523546"/>
                <a:gd name="connsiteX28" fmla="*/ 157064 w 477730"/>
                <a:gd name="connsiteY28" fmla="*/ 385438 h 523546"/>
                <a:gd name="connsiteX29" fmla="*/ 160799 w 477730"/>
                <a:gd name="connsiteY29" fmla="*/ 389177 h 523546"/>
                <a:gd name="connsiteX30" fmla="*/ 166876 w 477730"/>
                <a:gd name="connsiteY30" fmla="*/ 393385 h 523546"/>
                <a:gd name="connsiteX31" fmla="*/ 164647 w 477730"/>
                <a:gd name="connsiteY31" fmla="*/ 400080 h 523546"/>
                <a:gd name="connsiteX32" fmla="*/ 144444 w 477730"/>
                <a:gd name="connsiteY32" fmla="*/ 419095 h 523546"/>
                <a:gd name="connsiteX33" fmla="*/ 112187 w 477730"/>
                <a:gd name="connsiteY33" fmla="*/ 430314 h 523546"/>
                <a:gd name="connsiteX34" fmla="*/ 11221 w 477730"/>
                <a:gd name="connsiteY34" fmla="*/ 385438 h 523546"/>
                <a:gd name="connsiteX35" fmla="*/ 0 w 477730"/>
                <a:gd name="connsiteY35" fmla="*/ 344301 h 523546"/>
                <a:gd name="connsiteX36" fmla="*/ 86010 w 477730"/>
                <a:gd name="connsiteY36" fmla="*/ 262028 h 523546"/>
                <a:gd name="connsiteX37" fmla="*/ 119670 w 477730"/>
                <a:gd name="connsiteY37" fmla="*/ 0 h 523546"/>
                <a:gd name="connsiteX38" fmla="*/ 119670 w 477730"/>
                <a:gd name="connsiteY38" fmla="*/ 3741 h 523546"/>
                <a:gd name="connsiteX39" fmla="*/ 115929 w 477730"/>
                <a:gd name="connsiteY39" fmla="*/ 33660 h 523546"/>
                <a:gd name="connsiteX40" fmla="*/ 220640 w 477730"/>
                <a:gd name="connsiteY40" fmla="*/ 119664 h 523546"/>
                <a:gd name="connsiteX41" fmla="*/ 231857 w 477730"/>
                <a:gd name="connsiteY41" fmla="*/ 190726 h 523546"/>
                <a:gd name="connsiteX42" fmla="*/ 246814 w 477730"/>
                <a:gd name="connsiteY42" fmla="*/ 235598 h 523546"/>
                <a:gd name="connsiteX43" fmla="*/ 243080 w 477730"/>
                <a:gd name="connsiteY43" fmla="*/ 235598 h 523546"/>
                <a:gd name="connsiteX44" fmla="*/ 231857 w 477730"/>
                <a:gd name="connsiteY44" fmla="*/ 194467 h 523546"/>
                <a:gd name="connsiteX45" fmla="*/ 224374 w 477730"/>
                <a:gd name="connsiteY45" fmla="*/ 186984 h 523546"/>
                <a:gd name="connsiteX46" fmla="*/ 160802 w 477730"/>
                <a:gd name="connsiteY46" fmla="*/ 168278 h 523546"/>
                <a:gd name="connsiteX47" fmla="*/ 115929 w 477730"/>
                <a:gd name="connsiteY47" fmla="*/ 44873 h 523546"/>
                <a:gd name="connsiteX48" fmla="*/ 112188 w 477730"/>
                <a:gd name="connsiteY48" fmla="*/ 22437 h 523546"/>
                <a:gd name="connsiteX49" fmla="*/ 119670 w 477730"/>
                <a:gd name="connsiteY49" fmla="*/ 0 h 523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7730" h="523546">
                  <a:moveTo>
                    <a:pt x="168285" y="396657"/>
                  </a:moveTo>
                  <a:cubicBezTo>
                    <a:pt x="172020" y="404136"/>
                    <a:pt x="172020" y="404136"/>
                    <a:pt x="164542" y="400397"/>
                  </a:cubicBezTo>
                  <a:lnTo>
                    <a:pt x="164647" y="400080"/>
                  </a:lnTo>
                  <a:close/>
                  <a:moveTo>
                    <a:pt x="474923" y="336562"/>
                  </a:moveTo>
                  <a:cubicBezTo>
                    <a:pt x="478666" y="340297"/>
                    <a:pt x="478666" y="347785"/>
                    <a:pt x="474923" y="355263"/>
                  </a:cubicBezTo>
                  <a:cubicBezTo>
                    <a:pt x="471179" y="362742"/>
                    <a:pt x="467447" y="370221"/>
                    <a:pt x="459971" y="377699"/>
                  </a:cubicBezTo>
                  <a:cubicBezTo>
                    <a:pt x="452484" y="396391"/>
                    <a:pt x="388911" y="474931"/>
                    <a:pt x="351520" y="493623"/>
                  </a:cubicBezTo>
                  <a:cubicBezTo>
                    <a:pt x="310386" y="512324"/>
                    <a:pt x="295423" y="482409"/>
                    <a:pt x="272984" y="478666"/>
                  </a:cubicBezTo>
                  <a:cubicBezTo>
                    <a:pt x="269252" y="482409"/>
                    <a:pt x="265508" y="482409"/>
                    <a:pt x="261765" y="486144"/>
                  </a:cubicBezTo>
                  <a:cubicBezTo>
                    <a:pt x="246813" y="497367"/>
                    <a:pt x="231850" y="516059"/>
                    <a:pt x="228118" y="523546"/>
                  </a:cubicBezTo>
                  <a:lnTo>
                    <a:pt x="224374" y="523546"/>
                  </a:lnTo>
                  <a:cubicBezTo>
                    <a:pt x="224374" y="516068"/>
                    <a:pt x="243069" y="497367"/>
                    <a:pt x="261765" y="482409"/>
                  </a:cubicBezTo>
                  <a:cubicBezTo>
                    <a:pt x="284204" y="467452"/>
                    <a:pt x="250557" y="426315"/>
                    <a:pt x="299167" y="407614"/>
                  </a:cubicBezTo>
                  <a:cubicBezTo>
                    <a:pt x="347777" y="388913"/>
                    <a:pt x="448752" y="388913"/>
                    <a:pt x="463703" y="366477"/>
                  </a:cubicBezTo>
                  <a:cubicBezTo>
                    <a:pt x="467447" y="358998"/>
                    <a:pt x="474923" y="347785"/>
                    <a:pt x="474923" y="336562"/>
                  </a:cubicBezTo>
                  <a:close/>
                  <a:moveTo>
                    <a:pt x="141396" y="324358"/>
                  </a:moveTo>
                  <a:lnTo>
                    <a:pt x="142108" y="329342"/>
                  </a:lnTo>
                  <a:cubicBezTo>
                    <a:pt x="142108" y="336822"/>
                    <a:pt x="134630" y="348041"/>
                    <a:pt x="134630" y="348041"/>
                  </a:cubicBezTo>
                  <a:close/>
                  <a:moveTo>
                    <a:pt x="140235" y="316243"/>
                  </a:moveTo>
                  <a:lnTo>
                    <a:pt x="142108" y="321863"/>
                  </a:lnTo>
                  <a:lnTo>
                    <a:pt x="141396" y="324358"/>
                  </a:lnTo>
                  <a:close/>
                  <a:moveTo>
                    <a:pt x="86010" y="262028"/>
                  </a:moveTo>
                  <a:cubicBezTo>
                    <a:pt x="100974" y="265768"/>
                    <a:pt x="108452" y="269507"/>
                    <a:pt x="119666" y="276987"/>
                  </a:cubicBezTo>
                  <a:cubicBezTo>
                    <a:pt x="127152" y="284466"/>
                    <a:pt x="134630" y="291945"/>
                    <a:pt x="138365" y="303165"/>
                  </a:cubicBezTo>
                  <a:lnTo>
                    <a:pt x="140235" y="316243"/>
                  </a:lnTo>
                  <a:lnTo>
                    <a:pt x="134630" y="299425"/>
                  </a:lnTo>
                  <a:cubicBezTo>
                    <a:pt x="123409" y="284466"/>
                    <a:pt x="108444" y="284466"/>
                    <a:pt x="97231" y="288206"/>
                  </a:cubicBezTo>
                  <a:cubicBezTo>
                    <a:pt x="52354" y="306904"/>
                    <a:pt x="82267" y="400397"/>
                    <a:pt x="153321" y="389177"/>
                  </a:cubicBezTo>
                  <a:lnTo>
                    <a:pt x="157064" y="385438"/>
                  </a:lnTo>
                  <a:lnTo>
                    <a:pt x="160799" y="389177"/>
                  </a:lnTo>
                  <a:cubicBezTo>
                    <a:pt x="164538" y="391047"/>
                    <a:pt x="166408" y="391982"/>
                    <a:pt x="166876" y="393385"/>
                  </a:cubicBezTo>
                  <a:lnTo>
                    <a:pt x="164647" y="400080"/>
                  </a:lnTo>
                  <a:lnTo>
                    <a:pt x="144444" y="419095"/>
                  </a:lnTo>
                  <a:cubicBezTo>
                    <a:pt x="134628" y="424705"/>
                    <a:pt x="123409" y="428444"/>
                    <a:pt x="112187" y="430314"/>
                  </a:cubicBezTo>
                  <a:cubicBezTo>
                    <a:pt x="71054" y="437793"/>
                    <a:pt x="29920" y="419095"/>
                    <a:pt x="11221" y="385438"/>
                  </a:cubicBezTo>
                  <a:cubicBezTo>
                    <a:pt x="3735" y="374219"/>
                    <a:pt x="0" y="355520"/>
                    <a:pt x="0" y="344301"/>
                  </a:cubicBezTo>
                  <a:cubicBezTo>
                    <a:pt x="0" y="295685"/>
                    <a:pt x="41133" y="258288"/>
                    <a:pt x="86010" y="262028"/>
                  </a:cubicBezTo>
                  <a:close/>
                  <a:moveTo>
                    <a:pt x="119670" y="0"/>
                  </a:moveTo>
                  <a:cubicBezTo>
                    <a:pt x="119670" y="0"/>
                    <a:pt x="119670" y="3741"/>
                    <a:pt x="119670" y="3741"/>
                  </a:cubicBezTo>
                  <a:cubicBezTo>
                    <a:pt x="115929" y="7483"/>
                    <a:pt x="115929" y="26178"/>
                    <a:pt x="115929" y="33660"/>
                  </a:cubicBezTo>
                  <a:cubicBezTo>
                    <a:pt x="119670" y="59838"/>
                    <a:pt x="186983" y="86004"/>
                    <a:pt x="220640" y="119664"/>
                  </a:cubicBezTo>
                  <a:cubicBezTo>
                    <a:pt x="250555" y="149583"/>
                    <a:pt x="220640" y="172020"/>
                    <a:pt x="231857" y="190726"/>
                  </a:cubicBezTo>
                  <a:cubicBezTo>
                    <a:pt x="239339" y="205679"/>
                    <a:pt x="246814" y="228116"/>
                    <a:pt x="246814" y="235598"/>
                  </a:cubicBezTo>
                  <a:lnTo>
                    <a:pt x="243080" y="235598"/>
                  </a:lnTo>
                  <a:cubicBezTo>
                    <a:pt x="243080" y="228116"/>
                    <a:pt x="239339" y="209421"/>
                    <a:pt x="231857" y="194467"/>
                  </a:cubicBezTo>
                  <a:cubicBezTo>
                    <a:pt x="228115" y="190726"/>
                    <a:pt x="228115" y="186984"/>
                    <a:pt x="224374" y="186984"/>
                  </a:cubicBezTo>
                  <a:cubicBezTo>
                    <a:pt x="209417" y="183243"/>
                    <a:pt x="186983" y="198197"/>
                    <a:pt x="160802" y="168278"/>
                  </a:cubicBezTo>
                  <a:cubicBezTo>
                    <a:pt x="142104" y="142101"/>
                    <a:pt x="112188" y="59838"/>
                    <a:pt x="115929" y="44873"/>
                  </a:cubicBezTo>
                  <a:cubicBezTo>
                    <a:pt x="112188" y="37401"/>
                    <a:pt x="112188" y="29919"/>
                    <a:pt x="112188" y="22437"/>
                  </a:cubicBezTo>
                  <a:cubicBezTo>
                    <a:pt x="115929" y="14965"/>
                    <a:pt x="115929" y="0"/>
                    <a:pt x="119670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6B261FB0-AA6D-AD4A-9264-DC7E9240D9C6}"/>
                </a:ext>
              </a:extLst>
            </p:cNvPr>
            <p:cNvSpPr/>
            <p:nvPr/>
          </p:nvSpPr>
          <p:spPr>
            <a:xfrm>
              <a:off x="8051348" y="2847133"/>
              <a:ext cx="206609" cy="1069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extrusionOk="0">
                  <a:moveTo>
                    <a:pt x="14948" y="5438"/>
                  </a:moveTo>
                  <a:cubicBezTo>
                    <a:pt x="14948" y="5438"/>
                    <a:pt x="14948" y="5438"/>
                    <a:pt x="14948" y="5438"/>
                  </a:cubicBezTo>
                  <a:cubicBezTo>
                    <a:pt x="15334" y="5287"/>
                    <a:pt x="15334" y="5211"/>
                    <a:pt x="15719" y="5060"/>
                  </a:cubicBezTo>
                  <a:cubicBezTo>
                    <a:pt x="15719" y="5060"/>
                    <a:pt x="15719" y="5060"/>
                    <a:pt x="15719" y="5060"/>
                  </a:cubicBezTo>
                  <a:cubicBezTo>
                    <a:pt x="16105" y="4985"/>
                    <a:pt x="16105" y="4909"/>
                    <a:pt x="16491" y="4758"/>
                  </a:cubicBezTo>
                  <a:cubicBezTo>
                    <a:pt x="16491" y="4758"/>
                    <a:pt x="16491" y="4758"/>
                    <a:pt x="16491" y="4682"/>
                  </a:cubicBezTo>
                  <a:cubicBezTo>
                    <a:pt x="16877" y="4607"/>
                    <a:pt x="16877" y="4531"/>
                    <a:pt x="17262" y="4456"/>
                  </a:cubicBezTo>
                  <a:cubicBezTo>
                    <a:pt x="17262" y="4456"/>
                    <a:pt x="17262" y="4380"/>
                    <a:pt x="17262" y="4380"/>
                  </a:cubicBezTo>
                  <a:cubicBezTo>
                    <a:pt x="17648" y="4305"/>
                    <a:pt x="17648" y="4229"/>
                    <a:pt x="18034" y="4154"/>
                  </a:cubicBezTo>
                  <a:cubicBezTo>
                    <a:pt x="18034" y="4154"/>
                    <a:pt x="18034" y="4154"/>
                    <a:pt x="18034" y="4154"/>
                  </a:cubicBezTo>
                  <a:cubicBezTo>
                    <a:pt x="18420" y="4078"/>
                    <a:pt x="18420" y="3927"/>
                    <a:pt x="18806" y="3852"/>
                  </a:cubicBezTo>
                  <a:cubicBezTo>
                    <a:pt x="18806" y="3852"/>
                    <a:pt x="18806" y="3852"/>
                    <a:pt x="18806" y="3852"/>
                  </a:cubicBezTo>
                  <a:cubicBezTo>
                    <a:pt x="19191" y="3776"/>
                    <a:pt x="19191" y="3701"/>
                    <a:pt x="19577" y="3625"/>
                  </a:cubicBezTo>
                  <a:cubicBezTo>
                    <a:pt x="19577" y="3625"/>
                    <a:pt x="19577" y="3550"/>
                    <a:pt x="19577" y="3550"/>
                  </a:cubicBezTo>
                  <a:cubicBezTo>
                    <a:pt x="19577" y="3474"/>
                    <a:pt x="19963" y="3399"/>
                    <a:pt x="19963" y="3323"/>
                  </a:cubicBezTo>
                  <a:cubicBezTo>
                    <a:pt x="19963" y="3323"/>
                    <a:pt x="19963" y="3248"/>
                    <a:pt x="19963" y="3248"/>
                  </a:cubicBezTo>
                  <a:cubicBezTo>
                    <a:pt x="20348" y="3021"/>
                    <a:pt x="20734" y="2870"/>
                    <a:pt x="20734" y="2643"/>
                  </a:cubicBezTo>
                  <a:cubicBezTo>
                    <a:pt x="20734" y="2643"/>
                    <a:pt x="20734" y="2643"/>
                    <a:pt x="20734" y="2643"/>
                  </a:cubicBezTo>
                  <a:cubicBezTo>
                    <a:pt x="20734" y="2643"/>
                    <a:pt x="20734" y="2643"/>
                    <a:pt x="20734" y="2643"/>
                  </a:cubicBezTo>
                  <a:cubicBezTo>
                    <a:pt x="21120" y="2115"/>
                    <a:pt x="21120" y="1586"/>
                    <a:pt x="20734" y="1133"/>
                  </a:cubicBezTo>
                  <a:cubicBezTo>
                    <a:pt x="20349" y="982"/>
                    <a:pt x="20349" y="831"/>
                    <a:pt x="19963" y="755"/>
                  </a:cubicBezTo>
                  <a:cubicBezTo>
                    <a:pt x="19963" y="755"/>
                    <a:pt x="19963" y="755"/>
                    <a:pt x="19963" y="755"/>
                  </a:cubicBezTo>
                  <a:cubicBezTo>
                    <a:pt x="19963" y="680"/>
                    <a:pt x="19577" y="680"/>
                    <a:pt x="19577" y="604"/>
                  </a:cubicBezTo>
                  <a:cubicBezTo>
                    <a:pt x="19577" y="604"/>
                    <a:pt x="19577" y="604"/>
                    <a:pt x="19577" y="604"/>
                  </a:cubicBezTo>
                  <a:cubicBezTo>
                    <a:pt x="19577" y="604"/>
                    <a:pt x="19577" y="604"/>
                    <a:pt x="19577" y="529"/>
                  </a:cubicBezTo>
                  <a:cubicBezTo>
                    <a:pt x="19191" y="453"/>
                    <a:pt x="19191" y="302"/>
                    <a:pt x="18806" y="227"/>
                  </a:cubicBezTo>
                  <a:cubicBezTo>
                    <a:pt x="18806" y="227"/>
                    <a:pt x="18420" y="151"/>
                    <a:pt x="18420" y="151"/>
                  </a:cubicBezTo>
                  <a:cubicBezTo>
                    <a:pt x="18806" y="227"/>
                    <a:pt x="18806" y="302"/>
                    <a:pt x="19191" y="378"/>
                  </a:cubicBezTo>
                  <a:cubicBezTo>
                    <a:pt x="19191" y="378"/>
                    <a:pt x="19191" y="378"/>
                    <a:pt x="19191" y="302"/>
                  </a:cubicBezTo>
                  <a:cubicBezTo>
                    <a:pt x="19191" y="302"/>
                    <a:pt x="19191" y="302"/>
                    <a:pt x="18806" y="227"/>
                  </a:cubicBezTo>
                  <a:cubicBezTo>
                    <a:pt x="18420" y="151"/>
                    <a:pt x="18420" y="76"/>
                    <a:pt x="18034" y="0"/>
                  </a:cubicBezTo>
                  <a:cubicBezTo>
                    <a:pt x="18034" y="0"/>
                    <a:pt x="18034" y="0"/>
                    <a:pt x="18034" y="0"/>
                  </a:cubicBezTo>
                  <a:lnTo>
                    <a:pt x="18034" y="0"/>
                  </a:lnTo>
                  <a:cubicBezTo>
                    <a:pt x="18034" y="0"/>
                    <a:pt x="18034" y="0"/>
                    <a:pt x="18034" y="0"/>
                  </a:cubicBezTo>
                  <a:cubicBezTo>
                    <a:pt x="18034" y="0"/>
                    <a:pt x="18034" y="0"/>
                    <a:pt x="18034" y="0"/>
                  </a:cubicBezTo>
                  <a:lnTo>
                    <a:pt x="18034" y="0"/>
                  </a:lnTo>
                  <a:cubicBezTo>
                    <a:pt x="18420" y="76"/>
                    <a:pt x="18420" y="151"/>
                    <a:pt x="18806" y="227"/>
                  </a:cubicBezTo>
                  <a:cubicBezTo>
                    <a:pt x="18806" y="227"/>
                    <a:pt x="18806" y="302"/>
                    <a:pt x="18806" y="302"/>
                  </a:cubicBezTo>
                  <a:cubicBezTo>
                    <a:pt x="18806" y="378"/>
                    <a:pt x="19191" y="453"/>
                    <a:pt x="19191" y="529"/>
                  </a:cubicBezTo>
                  <a:cubicBezTo>
                    <a:pt x="19191" y="529"/>
                    <a:pt x="19191" y="604"/>
                    <a:pt x="19191" y="604"/>
                  </a:cubicBezTo>
                  <a:cubicBezTo>
                    <a:pt x="19191" y="680"/>
                    <a:pt x="19577" y="755"/>
                    <a:pt x="19577" y="831"/>
                  </a:cubicBezTo>
                  <a:cubicBezTo>
                    <a:pt x="19577" y="831"/>
                    <a:pt x="19577" y="831"/>
                    <a:pt x="19577" y="906"/>
                  </a:cubicBezTo>
                  <a:cubicBezTo>
                    <a:pt x="19577" y="982"/>
                    <a:pt x="19577" y="1057"/>
                    <a:pt x="19577" y="1133"/>
                  </a:cubicBezTo>
                  <a:cubicBezTo>
                    <a:pt x="19577" y="1133"/>
                    <a:pt x="19577" y="1208"/>
                    <a:pt x="19577" y="1208"/>
                  </a:cubicBezTo>
                  <a:cubicBezTo>
                    <a:pt x="19577" y="1284"/>
                    <a:pt x="19577" y="1359"/>
                    <a:pt x="19577" y="1435"/>
                  </a:cubicBezTo>
                  <a:cubicBezTo>
                    <a:pt x="19577" y="1435"/>
                    <a:pt x="19577" y="1510"/>
                    <a:pt x="19577" y="1510"/>
                  </a:cubicBezTo>
                  <a:cubicBezTo>
                    <a:pt x="19577" y="1812"/>
                    <a:pt x="19191" y="2115"/>
                    <a:pt x="18420" y="2417"/>
                  </a:cubicBezTo>
                  <a:cubicBezTo>
                    <a:pt x="15720" y="4003"/>
                    <a:pt x="9162" y="5362"/>
                    <a:pt x="8777" y="7099"/>
                  </a:cubicBezTo>
                  <a:cubicBezTo>
                    <a:pt x="8777" y="7099"/>
                    <a:pt x="8777" y="7099"/>
                    <a:pt x="8777" y="7099"/>
                  </a:cubicBezTo>
                  <a:cubicBezTo>
                    <a:pt x="8777" y="7250"/>
                    <a:pt x="8777" y="7326"/>
                    <a:pt x="8777" y="7477"/>
                  </a:cubicBezTo>
                  <a:cubicBezTo>
                    <a:pt x="8777" y="7477"/>
                    <a:pt x="8777" y="7477"/>
                    <a:pt x="8777" y="7552"/>
                  </a:cubicBezTo>
                  <a:cubicBezTo>
                    <a:pt x="8777" y="7628"/>
                    <a:pt x="9162" y="7703"/>
                    <a:pt x="9162" y="7779"/>
                  </a:cubicBezTo>
                  <a:cubicBezTo>
                    <a:pt x="9162" y="7779"/>
                    <a:pt x="9162" y="7854"/>
                    <a:pt x="9548" y="7854"/>
                  </a:cubicBezTo>
                  <a:cubicBezTo>
                    <a:pt x="9548" y="7930"/>
                    <a:pt x="9934" y="8006"/>
                    <a:pt x="9934" y="8006"/>
                  </a:cubicBezTo>
                  <a:cubicBezTo>
                    <a:pt x="9934" y="8006"/>
                    <a:pt x="9934" y="8081"/>
                    <a:pt x="10319" y="8081"/>
                  </a:cubicBezTo>
                  <a:cubicBezTo>
                    <a:pt x="10319" y="8157"/>
                    <a:pt x="10705" y="8232"/>
                    <a:pt x="10705" y="8232"/>
                  </a:cubicBezTo>
                  <a:cubicBezTo>
                    <a:pt x="10705" y="8232"/>
                    <a:pt x="10705" y="8232"/>
                    <a:pt x="10705" y="8232"/>
                  </a:cubicBezTo>
                  <a:cubicBezTo>
                    <a:pt x="11090" y="8459"/>
                    <a:pt x="11862" y="8685"/>
                    <a:pt x="12248" y="8836"/>
                  </a:cubicBezTo>
                  <a:cubicBezTo>
                    <a:pt x="12248" y="8836"/>
                    <a:pt x="12248" y="8912"/>
                    <a:pt x="12633" y="8912"/>
                  </a:cubicBezTo>
                  <a:cubicBezTo>
                    <a:pt x="12633" y="8987"/>
                    <a:pt x="13019" y="8987"/>
                    <a:pt x="13019" y="9063"/>
                  </a:cubicBezTo>
                  <a:cubicBezTo>
                    <a:pt x="13019" y="9063"/>
                    <a:pt x="13019" y="9138"/>
                    <a:pt x="13405" y="9138"/>
                  </a:cubicBezTo>
                  <a:cubicBezTo>
                    <a:pt x="13405" y="9214"/>
                    <a:pt x="13790" y="9214"/>
                    <a:pt x="13790" y="9289"/>
                  </a:cubicBezTo>
                  <a:cubicBezTo>
                    <a:pt x="13790" y="9289"/>
                    <a:pt x="13790" y="9365"/>
                    <a:pt x="14176" y="9365"/>
                  </a:cubicBezTo>
                  <a:cubicBezTo>
                    <a:pt x="14176" y="9440"/>
                    <a:pt x="14562" y="9440"/>
                    <a:pt x="14562" y="9516"/>
                  </a:cubicBezTo>
                  <a:cubicBezTo>
                    <a:pt x="14562" y="9516"/>
                    <a:pt x="14562" y="9591"/>
                    <a:pt x="14947" y="9591"/>
                  </a:cubicBezTo>
                  <a:cubicBezTo>
                    <a:pt x="14947" y="9667"/>
                    <a:pt x="14947" y="9667"/>
                    <a:pt x="15333" y="9743"/>
                  </a:cubicBezTo>
                  <a:cubicBezTo>
                    <a:pt x="15333" y="9743"/>
                    <a:pt x="15333" y="9818"/>
                    <a:pt x="15333" y="9818"/>
                  </a:cubicBezTo>
                  <a:cubicBezTo>
                    <a:pt x="15333" y="9894"/>
                    <a:pt x="15333" y="9894"/>
                    <a:pt x="15719" y="9969"/>
                  </a:cubicBezTo>
                  <a:cubicBezTo>
                    <a:pt x="15719" y="9969"/>
                    <a:pt x="15719" y="10045"/>
                    <a:pt x="15719" y="10045"/>
                  </a:cubicBezTo>
                  <a:cubicBezTo>
                    <a:pt x="15719" y="10120"/>
                    <a:pt x="15719" y="10120"/>
                    <a:pt x="15719" y="10196"/>
                  </a:cubicBezTo>
                  <a:cubicBezTo>
                    <a:pt x="15719" y="10271"/>
                    <a:pt x="15719" y="10271"/>
                    <a:pt x="15719" y="10347"/>
                  </a:cubicBezTo>
                  <a:cubicBezTo>
                    <a:pt x="15719" y="10422"/>
                    <a:pt x="15719" y="10422"/>
                    <a:pt x="15719" y="10498"/>
                  </a:cubicBezTo>
                  <a:cubicBezTo>
                    <a:pt x="15719" y="10573"/>
                    <a:pt x="15719" y="10573"/>
                    <a:pt x="15719" y="10649"/>
                  </a:cubicBezTo>
                  <a:cubicBezTo>
                    <a:pt x="15719" y="10724"/>
                    <a:pt x="15719" y="10724"/>
                    <a:pt x="15719" y="10800"/>
                  </a:cubicBezTo>
                  <a:cubicBezTo>
                    <a:pt x="15719" y="10875"/>
                    <a:pt x="15719" y="10875"/>
                    <a:pt x="15719" y="10951"/>
                  </a:cubicBezTo>
                  <a:cubicBezTo>
                    <a:pt x="15719" y="11026"/>
                    <a:pt x="15719" y="11026"/>
                    <a:pt x="15719" y="11102"/>
                  </a:cubicBezTo>
                  <a:cubicBezTo>
                    <a:pt x="15719" y="11178"/>
                    <a:pt x="15719" y="11178"/>
                    <a:pt x="15719" y="11253"/>
                  </a:cubicBezTo>
                  <a:cubicBezTo>
                    <a:pt x="15719" y="11329"/>
                    <a:pt x="15719" y="11329"/>
                    <a:pt x="15719" y="11404"/>
                  </a:cubicBezTo>
                  <a:cubicBezTo>
                    <a:pt x="15719" y="11480"/>
                    <a:pt x="15719" y="11555"/>
                    <a:pt x="15719" y="11631"/>
                  </a:cubicBezTo>
                  <a:cubicBezTo>
                    <a:pt x="12633" y="13972"/>
                    <a:pt x="4147" y="15860"/>
                    <a:pt x="1061" y="18201"/>
                  </a:cubicBezTo>
                  <a:cubicBezTo>
                    <a:pt x="1061" y="18201"/>
                    <a:pt x="1061" y="18201"/>
                    <a:pt x="1061" y="18201"/>
                  </a:cubicBezTo>
                  <a:cubicBezTo>
                    <a:pt x="1061" y="18201"/>
                    <a:pt x="1061" y="18277"/>
                    <a:pt x="1061" y="18277"/>
                  </a:cubicBezTo>
                  <a:cubicBezTo>
                    <a:pt x="1061" y="18277"/>
                    <a:pt x="1061" y="18352"/>
                    <a:pt x="1061" y="18352"/>
                  </a:cubicBezTo>
                  <a:cubicBezTo>
                    <a:pt x="1061" y="18504"/>
                    <a:pt x="675" y="18655"/>
                    <a:pt x="675" y="18806"/>
                  </a:cubicBezTo>
                  <a:cubicBezTo>
                    <a:pt x="675" y="18806"/>
                    <a:pt x="675" y="18881"/>
                    <a:pt x="675" y="18881"/>
                  </a:cubicBezTo>
                  <a:cubicBezTo>
                    <a:pt x="675" y="19032"/>
                    <a:pt x="290" y="19183"/>
                    <a:pt x="290" y="19334"/>
                  </a:cubicBezTo>
                  <a:cubicBezTo>
                    <a:pt x="290" y="19334"/>
                    <a:pt x="290" y="19334"/>
                    <a:pt x="290" y="19334"/>
                  </a:cubicBezTo>
                  <a:cubicBezTo>
                    <a:pt x="-96" y="19485"/>
                    <a:pt x="-96" y="19712"/>
                    <a:pt x="290" y="19938"/>
                  </a:cubicBezTo>
                  <a:cubicBezTo>
                    <a:pt x="675" y="20618"/>
                    <a:pt x="2218" y="21373"/>
                    <a:pt x="3375" y="21524"/>
                  </a:cubicBezTo>
                  <a:cubicBezTo>
                    <a:pt x="3375" y="21524"/>
                    <a:pt x="3375" y="21524"/>
                    <a:pt x="3375" y="21524"/>
                  </a:cubicBezTo>
                  <a:cubicBezTo>
                    <a:pt x="3375" y="21524"/>
                    <a:pt x="3375" y="21524"/>
                    <a:pt x="3375" y="21524"/>
                  </a:cubicBezTo>
                  <a:cubicBezTo>
                    <a:pt x="3375" y="21524"/>
                    <a:pt x="3375" y="21449"/>
                    <a:pt x="3375" y="21449"/>
                  </a:cubicBezTo>
                  <a:cubicBezTo>
                    <a:pt x="3375" y="21524"/>
                    <a:pt x="3761" y="21524"/>
                    <a:pt x="3761" y="21600"/>
                  </a:cubicBezTo>
                  <a:lnTo>
                    <a:pt x="3761" y="21600"/>
                  </a:lnTo>
                  <a:cubicBezTo>
                    <a:pt x="3761" y="21524"/>
                    <a:pt x="3375" y="21524"/>
                    <a:pt x="3375" y="21449"/>
                  </a:cubicBezTo>
                  <a:cubicBezTo>
                    <a:pt x="3375" y="21373"/>
                    <a:pt x="3375" y="21298"/>
                    <a:pt x="3375" y="21222"/>
                  </a:cubicBezTo>
                  <a:cubicBezTo>
                    <a:pt x="3375" y="21222"/>
                    <a:pt x="3375" y="21147"/>
                    <a:pt x="3375" y="21147"/>
                  </a:cubicBezTo>
                  <a:cubicBezTo>
                    <a:pt x="3375" y="20543"/>
                    <a:pt x="3761" y="20014"/>
                    <a:pt x="4533" y="19410"/>
                  </a:cubicBezTo>
                  <a:cubicBezTo>
                    <a:pt x="4918" y="19259"/>
                    <a:pt x="4918" y="19183"/>
                    <a:pt x="5304" y="19032"/>
                  </a:cubicBezTo>
                  <a:cubicBezTo>
                    <a:pt x="5304" y="19032"/>
                    <a:pt x="5304" y="18957"/>
                    <a:pt x="5304" y="18957"/>
                  </a:cubicBezTo>
                  <a:cubicBezTo>
                    <a:pt x="5690" y="18655"/>
                    <a:pt x="6461" y="18352"/>
                    <a:pt x="7233" y="18050"/>
                  </a:cubicBezTo>
                  <a:cubicBezTo>
                    <a:pt x="7233" y="18050"/>
                    <a:pt x="7233" y="17975"/>
                    <a:pt x="7618" y="17975"/>
                  </a:cubicBezTo>
                  <a:cubicBezTo>
                    <a:pt x="8004" y="17824"/>
                    <a:pt x="8390" y="17748"/>
                    <a:pt x="8390" y="17597"/>
                  </a:cubicBezTo>
                  <a:cubicBezTo>
                    <a:pt x="8390" y="17597"/>
                    <a:pt x="8390" y="17522"/>
                    <a:pt x="8390" y="17522"/>
                  </a:cubicBezTo>
                  <a:cubicBezTo>
                    <a:pt x="9161" y="17220"/>
                    <a:pt x="9933" y="16918"/>
                    <a:pt x="10704" y="16615"/>
                  </a:cubicBezTo>
                  <a:cubicBezTo>
                    <a:pt x="10704" y="16615"/>
                    <a:pt x="10704" y="16540"/>
                    <a:pt x="11090" y="16540"/>
                  </a:cubicBezTo>
                  <a:cubicBezTo>
                    <a:pt x="11475" y="16389"/>
                    <a:pt x="11861" y="16238"/>
                    <a:pt x="12247" y="16162"/>
                  </a:cubicBezTo>
                  <a:cubicBezTo>
                    <a:pt x="12633" y="16011"/>
                    <a:pt x="13018" y="15860"/>
                    <a:pt x="13404" y="15785"/>
                  </a:cubicBezTo>
                  <a:cubicBezTo>
                    <a:pt x="13404" y="15785"/>
                    <a:pt x="13404" y="15785"/>
                    <a:pt x="13404" y="15785"/>
                  </a:cubicBezTo>
                  <a:cubicBezTo>
                    <a:pt x="13404" y="15785"/>
                    <a:pt x="13404" y="15785"/>
                    <a:pt x="13404" y="15785"/>
                  </a:cubicBezTo>
                  <a:cubicBezTo>
                    <a:pt x="13790" y="15709"/>
                    <a:pt x="14176" y="15558"/>
                    <a:pt x="14176" y="15483"/>
                  </a:cubicBezTo>
                  <a:cubicBezTo>
                    <a:pt x="14176" y="15483"/>
                    <a:pt x="14561" y="15407"/>
                    <a:pt x="14561" y="15407"/>
                  </a:cubicBezTo>
                  <a:cubicBezTo>
                    <a:pt x="14947" y="15331"/>
                    <a:pt x="14947" y="15256"/>
                    <a:pt x="15333" y="15180"/>
                  </a:cubicBezTo>
                  <a:cubicBezTo>
                    <a:pt x="15333" y="15105"/>
                    <a:pt x="15718" y="15105"/>
                    <a:pt x="15718" y="15029"/>
                  </a:cubicBezTo>
                  <a:cubicBezTo>
                    <a:pt x="16104" y="14954"/>
                    <a:pt x="16104" y="14878"/>
                    <a:pt x="16490" y="14727"/>
                  </a:cubicBezTo>
                  <a:cubicBezTo>
                    <a:pt x="16490" y="14727"/>
                    <a:pt x="16490" y="14652"/>
                    <a:pt x="16875" y="14652"/>
                  </a:cubicBezTo>
                  <a:cubicBezTo>
                    <a:pt x="17261" y="14501"/>
                    <a:pt x="17647" y="14425"/>
                    <a:pt x="17647" y="14274"/>
                  </a:cubicBezTo>
                  <a:cubicBezTo>
                    <a:pt x="17647" y="14274"/>
                    <a:pt x="17647" y="14274"/>
                    <a:pt x="17647" y="14274"/>
                  </a:cubicBezTo>
                  <a:cubicBezTo>
                    <a:pt x="18033" y="14123"/>
                    <a:pt x="18033" y="14048"/>
                    <a:pt x="18418" y="13896"/>
                  </a:cubicBezTo>
                  <a:cubicBezTo>
                    <a:pt x="18418" y="13896"/>
                    <a:pt x="18418" y="13821"/>
                    <a:pt x="18804" y="13821"/>
                  </a:cubicBezTo>
                  <a:cubicBezTo>
                    <a:pt x="19190" y="13745"/>
                    <a:pt x="19190" y="13594"/>
                    <a:pt x="19576" y="13519"/>
                  </a:cubicBezTo>
                  <a:cubicBezTo>
                    <a:pt x="19576" y="13519"/>
                    <a:pt x="19576" y="13443"/>
                    <a:pt x="19961" y="13443"/>
                  </a:cubicBezTo>
                  <a:cubicBezTo>
                    <a:pt x="20347" y="13368"/>
                    <a:pt x="20347" y="13217"/>
                    <a:pt x="20347" y="13141"/>
                  </a:cubicBezTo>
                  <a:cubicBezTo>
                    <a:pt x="20347" y="13141"/>
                    <a:pt x="20347" y="13066"/>
                    <a:pt x="20347" y="13066"/>
                  </a:cubicBezTo>
                  <a:cubicBezTo>
                    <a:pt x="20732" y="12915"/>
                    <a:pt x="20732" y="12764"/>
                    <a:pt x="20732" y="12688"/>
                  </a:cubicBezTo>
                  <a:cubicBezTo>
                    <a:pt x="20732" y="12688"/>
                    <a:pt x="20732" y="12688"/>
                    <a:pt x="20732" y="12688"/>
                  </a:cubicBezTo>
                  <a:cubicBezTo>
                    <a:pt x="20732" y="12688"/>
                    <a:pt x="20732" y="12688"/>
                    <a:pt x="20732" y="12688"/>
                  </a:cubicBezTo>
                  <a:cubicBezTo>
                    <a:pt x="21504" y="12008"/>
                    <a:pt x="21504" y="11329"/>
                    <a:pt x="20732" y="10649"/>
                  </a:cubicBezTo>
                  <a:cubicBezTo>
                    <a:pt x="20347" y="10422"/>
                    <a:pt x="20347" y="10196"/>
                    <a:pt x="19961" y="10045"/>
                  </a:cubicBezTo>
                  <a:cubicBezTo>
                    <a:pt x="19961" y="10045"/>
                    <a:pt x="19961" y="10045"/>
                    <a:pt x="19961" y="10045"/>
                  </a:cubicBezTo>
                  <a:cubicBezTo>
                    <a:pt x="19961" y="9894"/>
                    <a:pt x="19575" y="9818"/>
                    <a:pt x="19189" y="9743"/>
                  </a:cubicBezTo>
                  <a:cubicBezTo>
                    <a:pt x="16489" y="8610"/>
                    <a:pt x="12632" y="7779"/>
                    <a:pt x="14947" y="6268"/>
                  </a:cubicBezTo>
                  <a:cubicBezTo>
                    <a:pt x="14562" y="5664"/>
                    <a:pt x="14562" y="5589"/>
                    <a:pt x="14948" y="5438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Freeform: Shape 135">
              <a:extLst>
                <a:ext uri="{FF2B5EF4-FFF2-40B4-BE49-F238E27FC236}">
                  <a16:creationId xmlns:a16="http://schemas.microsoft.com/office/drawing/2014/main" id="{7DC3E017-AAB3-E241-B541-A7EF59A29753}"/>
                </a:ext>
              </a:extLst>
            </p:cNvPr>
            <p:cNvSpPr/>
            <p:nvPr/>
          </p:nvSpPr>
          <p:spPr>
            <a:xfrm>
              <a:off x="7826975" y="2884531"/>
              <a:ext cx="786875" cy="789051"/>
            </a:xfrm>
            <a:custGeom>
              <a:avLst/>
              <a:gdLst>
                <a:gd name="connsiteX0" fmla="*/ 785326 w 786875"/>
                <a:gd name="connsiteY0" fmla="*/ 411354 h 789051"/>
                <a:gd name="connsiteX1" fmla="*/ 781583 w 786875"/>
                <a:gd name="connsiteY1" fmla="*/ 448739 h 789051"/>
                <a:gd name="connsiteX2" fmla="*/ 755410 w 786875"/>
                <a:gd name="connsiteY2" fmla="*/ 497368 h 789051"/>
                <a:gd name="connsiteX3" fmla="*/ 545977 w 786875"/>
                <a:gd name="connsiteY3" fmla="*/ 729214 h 789051"/>
                <a:gd name="connsiteX4" fmla="*/ 501114 w 786875"/>
                <a:gd name="connsiteY4" fmla="*/ 744182 h 789051"/>
                <a:gd name="connsiteX5" fmla="*/ 377708 w 786875"/>
                <a:gd name="connsiteY5" fmla="*/ 706780 h 789051"/>
                <a:gd name="connsiteX6" fmla="*/ 366482 w 786875"/>
                <a:gd name="connsiteY6" fmla="*/ 714264 h 789051"/>
                <a:gd name="connsiteX7" fmla="*/ 302908 w 786875"/>
                <a:gd name="connsiteY7" fmla="*/ 789051 h 789051"/>
                <a:gd name="connsiteX8" fmla="*/ 299165 w 786875"/>
                <a:gd name="connsiteY8" fmla="*/ 789051 h 789051"/>
                <a:gd name="connsiteX9" fmla="*/ 299165 w 786875"/>
                <a:gd name="connsiteY9" fmla="*/ 785309 h 789051"/>
                <a:gd name="connsiteX10" fmla="*/ 370224 w 786875"/>
                <a:gd name="connsiteY10" fmla="*/ 703038 h 789051"/>
                <a:gd name="connsiteX11" fmla="*/ 366482 w 786875"/>
                <a:gd name="connsiteY11" fmla="*/ 703038 h 789051"/>
                <a:gd name="connsiteX12" fmla="*/ 355255 w 786875"/>
                <a:gd name="connsiteY12" fmla="*/ 703038 h 789051"/>
                <a:gd name="connsiteX13" fmla="*/ 377708 w 786875"/>
                <a:gd name="connsiteY13" fmla="*/ 691829 h 789051"/>
                <a:gd name="connsiteX14" fmla="*/ 441282 w 786875"/>
                <a:gd name="connsiteY14" fmla="*/ 553463 h 789051"/>
                <a:gd name="connsiteX15" fmla="*/ 725494 w 786875"/>
                <a:gd name="connsiteY15" fmla="*/ 493626 h 789051"/>
                <a:gd name="connsiteX16" fmla="*/ 729236 w 786875"/>
                <a:gd name="connsiteY16" fmla="*/ 493626 h 789051"/>
                <a:gd name="connsiteX17" fmla="*/ 762895 w 786875"/>
                <a:gd name="connsiteY17" fmla="*/ 471191 h 789051"/>
                <a:gd name="connsiteX18" fmla="*/ 785326 w 786875"/>
                <a:gd name="connsiteY18" fmla="*/ 415096 h 789051"/>
                <a:gd name="connsiteX19" fmla="*/ 785326 w 786875"/>
                <a:gd name="connsiteY19" fmla="*/ 411354 h 789051"/>
                <a:gd name="connsiteX20" fmla="*/ 3745 w 786875"/>
                <a:gd name="connsiteY20" fmla="*/ 113737 h 789051"/>
                <a:gd name="connsiteX21" fmla="*/ 3745 w 786875"/>
                <a:gd name="connsiteY21" fmla="*/ 117482 h 789051"/>
                <a:gd name="connsiteX22" fmla="*/ 11217 w 786875"/>
                <a:gd name="connsiteY22" fmla="*/ 188530 h 789051"/>
                <a:gd name="connsiteX23" fmla="*/ 273001 w 786875"/>
                <a:gd name="connsiteY23" fmla="*/ 334371 h 789051"/>
                <a:gd name="connsiteX24" fmla="*/ 332834 w 786875"/>
                <a:gd name="connsiteY24" fmla="*/ 487702 h 789051"/>
                <a:gd name="connsiteX25" fmla="*/ 388921 w 786875"/>
                <a:gd name="connsiteY25" fmla="*/ 581199 h 789051"/>
                <a:gd name="connsiteX26" fmla="*/ 385176 w 786875"/>
                <a:gd name="connsiteY26" fmla="*/ 584922 h 789051"/>
                <a:gd name="connsiteX27" fmla="*/ 381449 w 786875"/>
                <a:gd name="connsiteY27" fmla="*/ 588667 h 789051"/>
                <a:gd name="connsiteX28" fmla="*/ 336561 w 786875"/>
                <a:gd name="connsiteY28" fmla="*/ 498916 h 789051"/>
                <a:gd name="connsiteX29" fmla="*/ 314126 w 786875"/>
                <a:gd name="connsiteY29" fmla="*/ 483957 h 789051"/>
                <a:gd name="connsiteX30" fmla="*/ 168280 w 786875"/>
                <a:gd name="connsiteY30" fmla="*/ 468998 h 789051"/>
                <a:gd name="connsiteX31" fmla="*/ 14962 w 786875"/>
                <a:gd name="connsiteY31" fmla="*/ 214702 h 789051"/>
                <a:gd name="connsiteX32" fmla="*/ 0 w 786875"/>
                <a:gd name="connsiteY32" fmla="*/ 162358 h 789051"/>
                <a:gd name="connsiteX33" fmla="*/ 3745 w 786875"/>
                <a:gd name="connsiteY33" fmla="*/ 113737 h 789051"/>
                <a:gd name="connsiteX34" fmla="*/ 706789 w 786875"/>
                <a:gd name="connsiteY34" fmla="*/ 37394 h 789051"/>
                <a:gd name="connsiteX35" fmla="*/ 703049 w 786875"/>
                <a:gd name="connsiteY35" fmla="*/ 82270 h 789051"/>
                <a:gd name="connsiteX36" fmla="*/ 680612 w 786875"/>
                <a:gd name="connsiteY36" fmla="*/ 127145 h 789051"/>
                <a:gd name="connsiteX37" fmla="*/ 508588 w 786875"/>
                <a:gd name="connsiteY37" fmla="*/ 332825 h 789051"/>
                <a:gd name="connsiteX38" fmla="*/ 377700 w 786875"/>
                <a:gd name="connsiteY38" fmla="*/ 325346 h 789051"/>
                <a:gd name="connsiteX39" fmla="*/ 359002 w 786875"/>
                <a:gd name="connsiteY39" fmla="*/ 340305 h 789051"/>
                <a:gd name="connsiteX40" fmla="*/ 340304 w 786875"/>
                <a:gd name="connsiteY40" fmla="*/ 359003 h 789051"/>
                <a:gd name="connsiteX41" fmla="*/ 336564 w 786875"/>
                <a:gd name="connsiteY41" fmla="*/ 355263 h 789051"/>
                <a:gd name="connsiteX42" fmla="*/ 362742 w 786875"/>
                <a:gd name="connsiteY42" fmla="*/ 329086 h 789051"/>
                <a:gd name="connsiteX43" fmla="*/ 437535 w 786875"/>
                <a:gd name="connsiteY43" fmla="*/ 194459 h 789051"/>
                <a:gd name="connsiteX44" fmla="*/ 688091 w 786875"/>
                <a:gd name="connsiteY44" fmla="*/ 100968 h 789051"/>
                <a:gd name="connsiteX45" fmla="*/ 706789 w 786875"/>
                <a:gd name="connsiteY45" fmla="*/ 41134 h 789051"/>
                <a:gd name="connsiteX46" fmla="*/ 706789 w 786875"/>
                <a:gd name="connsiteY46" fmla="*/ 37394 h 789051"/>
                <a:gd name="connsiteX47" fmla="*/ 407618 w 786875"/>
                <a:gd name="connsiteY47" fmla="*/ 30327 h 789051"/>
                <a:gd name="connsiteX48" fmla="*/ 407618 w 786875"/>
                <a:gd name="connsiteY48" fmla="*/ 37806 h 789051"/>
                <a:gd name="connsiteX49" fmla="*/ 403878 w 786875"/>
                <a:gd name="connsiteY49" fmla="*/ 45285 h 789051"/>
                <a:gd name="connsiteX50" fmla="*/ 407618 w 786875"/>
                <a:gd name="connsiteY50" fmla="*/ 30327 h 789051"/>
                <a:gd name="connsiteX51" fmla="*/ 377700 w 786875"/>
                <a:gd name="connsiteY51" fmla="*/ 409 h 789051"/>
                <a:gd name="connsiteX52" fmla="*/ 396397 w 786875"/>
                <a:gd name="connsiteY52" fmla="*/ 7889 h 789051"/>
                <a:gd name="connsiteX53" fmla="*/ 407618 w 786875"/>
                <a:gd name="connsiteY53" fmla="*/ 22847 h 789051"/>
                <a:gd name="connsiteX54" fmla="*/ 407618 w 786875"/>
                <a:gd name="connsiteY54" fmla="*/ 30327 h 789051"/>
                <a:gd name="connsiteX55" fmla="*/ 403878 w 786875"/>
                <a:gd name="connsiteY55" fmla="*/ 19108 h 789051"/>
                <a:gd name="connsiteX56" fmla="*/ 385180 w 786875"/>
                <a:gd name="connsiteY56" fmla="*/ 11628 h 789051"/>
                <a:gd name="connsiteX57" fmla="*/ 415095 w 786875"/>
                <a:gd name="connsiteY57" fmla="*/ 63984 h 789051"/>
                <a:gd name="connsiteX58" fmla="*/ 415095 w 786875"/>
                <a:gd name="connsiteY58" fmla="*/ 67723 h 789051"/>
                <a:gd name="connsiteX59" fmla="*/ 385180 w 786875"/>
                <a:gd name="connsiteY59" fmla="*/ 82682 h 789051"/>
                <a:gd name="connsiteX60" fmla="*/ 340305 w 786875"/>
                <a:gd name="connsiteY60" fmla="*/ 67719 h 789051"/>
                <a:gd name="connsiteX61" fmla="*/ 336564 w 786875"/>
                <a:gd name="connsiteY61" fmla="*/ 45285 h 789051"/>
                <a:gd name="connsiteX62" fmla="*/ 377700 w 786875"/>
                <a:gd name="connsiteY62" fmla="*/ 409 h 78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786875" h="789051">
                  <a:moveTo>
                    <a:pt x="785326" y="411354"/>
                  </a:moveTo>
                  <a:cubicBezTo>
                    <a:pt x="789068" y="415096"/>
                    <a:pt x="785326" y="430047"/>
                    <a:pt x="781583" y="448739"/>
                  </a:cubicBezTo>
                  <a:cubicBezTo>
                    <a:pt x="777841" y="463707"/>
                    <a:pt x="766637" y="482400"/>
                    <a:pt x="755410" y="497368"/>
                  </a:cubicBezTo>
                  <a:cubicBezTo>
                    <a:pt x="744183" y="531011"/>
                    <a:pt x="613293" y="691812"/>
                    <a:pt x="545977" y="729214"/>
                  </a:cubicBezTo>
                  <a:cubicBezTo>
                    <a:pt x="527288" y="740440"/>
                    <a:pt x="512318" y="744182"/>
                    <a:pt x="501114" y="744182"/>
                  </a:cubicBezTo>
                  <a:cubicBezTo>
                    <a:pt x="441282" y="762875"/>
                    <a:pt x="411367" y="718006"/>
                    <a:pt x="377708" y="706780"/>
                  </a:cubicBezTo>
                  <a:cubicBezTo>
                    <a:pt x="373966" y="706780"/>
                    <a:pt x="370224" y="710522"/>
                    <a:pt x="366482" y="714264"/>
                  </a:cubicBezTo>
                  <a:cubicBezTo>
                    <a:pt x="336566" y="736698"/>
                    <a:pt x="310392" y="774083"/>
                    <a:pt x="302908" y="789051"/>
                  </a:cubicBezTo>
                  <a:lnTo>
                    <a:pt x="299165" y="789051"/>
                  </a:lnTo>
                  <a:cubicBezTo>
                    <a:pt x="299165" y="789051"/>
                    <a:pt x="299165" y="789051"/>
                    <a:pt x="299165" y="785309"/>
                  </a:cubicBezTo>
                  <a:cubicBezTo>
                    <a:pt x="302908" y="766617"/>
                    <a:pt x="336566" y="729214"/>
                    <a:pt x="370224" y="703038"/>
                  </a:cubicBezTo>
                  <a:cubicBezTo>
                    <a:pt x="366482" y="703038"/>
                    <a:pt x="366482" y="703038"/>
                    <a:pt x="366482" y="703038"/>
                  </a:cubicBezTo>
                  <a:cubicBezTo>
                    <a:pt x="362739" y="699296"/>
                    <a:pt x="355255" y="706780"/>
                    <a:pt x="355255" y="703038"/>
                  </a:cubicBezTo>
                  <a:cubicBezTo>
                    <a:pt x="362739" y="699296"/>
                    <a:pt x="370224" y="695554"/>
                    <a:pt x="377708" y="691829"/>
                  </a:cubicBezTo>
                  <a:cubicBezTo>
                    <a:pt x="400140" y="654427"/>
                    <a:pt x="355255" y="587106"/>
                    <a:pt x="441282" y="553463"/>
                  </a:cubicBezTo>
                  <a:cubicBezTo>
                    <a:pt x="523545" y="519802"/>
                    <a:pt x="658178" y="519802"/>
                    <a:pt x="725494" y="493626"/>
                  </a:cubicBezTo>
                  <a:cubicBezTo>
                    <a:pt x="725494" y="493626"/>
                    <a:pt x="729236" y="493626"/>
                    <a:pt x="729236" y="493626"/>
                  </a:cubicBezTo>
                  <a:cubicBezTo>
                    <a:pt x="744183" y="486142"/>
                    <a:pt x="755410" y="478675"/>
                    <a:pt x="762895" y="471191"/>
                  </a:cubicBezTo>
                  <a:cubicBezTo>
                    <a:pt x="774099" y="456223"/>
                    <a:pt x="785326" y="430047"/>
                    <a:pt x="785326" y="415096"/>
                  </a:cubicBezTo>
                  <a:cubicBezTo>
                    <a:pt x="785326" y="411354"/>
                    <a:pt x="785326" y="411354"/>
                    <a:pt x="785326" y="411354"/>
                  </a:cubicBezTo>
                  <a:close/>
                  <a:moveTo>
                    <a:pt x="3745" y="113737"/>
                  </a:moveTo>
                  <a:lnTo>
                    <a:pt x="3745" y="117482"/>
                  </a:lnTo>
                  <a:cubicBezTo>
                    <a:pt x="0" y="132441"/>
                    <a:pt x="3745" y="169826"/>
                    <a:pt x="11217" y="188530"/>
                  </a:cubicBezTo>
                  <a:cubicBezTo>
                    <a:pt x="29925" y="240874"/>
                    <a:pt x="186988" y="274536"/>
                    <a:pt x="273001" y="334371"/>
                  </a:cubicBezTo>
                  <a:cubicBezTo>
                    <a:pt x="355269" y="390460"/>
                    <a:pt x="299163" y="450295"/>
                    <a:pt x="332834" y="487702"/>
                  </a:cubicBezTo>
                  <a:cubicBezTo>
                    <a:pt x="362741" y="521365"/>
                    <a:pt x="388921" y="562495"/>
                    <a:pt x="388921" y="581199"/>
                  </a:cubicBezTo>
                  <a:cubicBezTo>
                    <a:pt x="388921" y="584922"/>
                    <a:pt x="385176" y="584922"/>
                    <a:pt x="385176" y="584922"/>
                  </a:cubicBezTo>
                  <a:lnTo>
                    <a:pt x="381449" y="588667"/>
                  </a:lnTo>
                  <a:cubicBezTo>
                    <a:pt x="377704" y="569963"/>
                    <a:pt x="358996" y="525088"/>
                    <a:pt x="336561" y="498916"/>
                  </a:cubicBezTo>
                  <a:cubicBezTo>
                    <a:pt x="329089" y="491425"/>
                    <a:pt x="325343" y="487702"/>
                    <a:pt x="314126" y="483957"/>
                  </a:cubicBezTo>
                  <a:cubicBezTo>
                    <a:pt x="276728" y="480212"/>
                    <a:pt x="235603" y="525088"/>
                    <a:pt x="168280" y="468998"/>
                  </a:cubicBezTo>
                  <a:cubicBezTo>
                    <a:pt x="112193" y="420377"/>
                    <a:pt x="22435" y="252110"/>
                    <a:pt x="14962" y="214702"/>
                  </a:cubicBezTo>
                  <a:cubicBezTo>
                    <a:pt x="7472" y="195998"/>
                    <a:pt x="3745" y="181040"/>
                    <a:pt x="0" y="162358"/>
                  </a:cubicBezTo>
                  <a:cubicBezTo>
                    <a:pt x="0" y="147400"/>
                    <a:pt x="0" y="117482"/>
                    <a:pt x="3745" y="113737"/>
                  </a:cubicBezTo>
                  <a:close/>
                  <a:moveTo>
                    <a:pt x="706789" y="37394"/>
                  </a:moveTo>
                  <a:cubicBezTo>
                    <a:pt x="710529" y="41134"/>
                    <a:pt x="706789" y="67311"/>
                    <a:pt x="703049" y="82270"/>
                  </a:cubicBezTo>
                  <a:cubicBezTo>
                    <a:pt x="699310" y="97228"/>
                    <a:pt x="691831" y="112187"/>
                    <a:pt x="680612" y="127145"/>
                  </a:cubicBezTo>
                  <a:cubicBezTo>
                    <a:pt x="669393" y="157062"/>
                    <a:pt x="564683" y="295429"/>
                    <a:pt x="508588" y="332825"/>
                  </a:cubicBezTo>
                  <a:cubicBezTo>
                    <a:pt x="445014" y="373961"/>
                    <a:pt x="415097" y="329086"/>
                    <a:pt x="377700" y="325346"/>
                  </a:cubicBezTo>
                  <a:cubicBezTo>
                    <a:pt x="370221" y="329086"/>
                    <a:pt x="362742" y="336565"/>
                    <a:pt x="359002" y="340305"/>
                  </a:cubicBezTo>
                  <a:cubicBezTo>
                    <a:pt x="355262" y="344044"/>
                    <a:pt x="347783" y="351524"/>
                    <a:pt x="340304" y="359003"/>
                  </a:cubicBezTo>
                  <a:cubicBezTo>
                    <a:pt x="336564" y="359003"/>
                    <a:pt x="336564" y="355263"/>
                    <a:pt x="336564" y="355263"/>
                  </a:cubicBezTo>
                  <a:cubicBezTo>
                    <a:pt x="344044" y="347784"/>
                    <a:pt x="351523" y="336565"/>
                    <a:pt x="362742" y="329086"/>
                  </a:cubicBezTo>
                  <a:cubicBezTo>
                    <a:pt x="396399" y="299169"/>
                    <a:pt x="355262" y="239334"/>
                    <a:pt x="437535" y="194459"/>
                  </a:cubicBezTo>
                  <a:cubicBezTo>
                    <a:pt x="519807" y="157062"/>
                    <a:pt x="661913" y="145843"/>
                    <a:pt x="688091" y="100968"/>
                  </a:cubicBezTo>
                  <a:cubicBezTo>
                    <a:pt x="699310" y="89749"/>
                    <a:pt x="706789" y="56092"/>
                    <a:pt x="706789" y="41134"/>
                  </a:cubicBezTo>
                  <a:cubicBezTo>
                    <a:pt x="706789" y="37394"/>
                    <a:pt x="706789" y="37394"/>
                    <a:pt x="706789" y="37394"/>
                  </a:cubicBezTo>
                  <a:close/>
                  <a:moveTo>
                    <a:pt x="407618" y="30327"/>
                  </a:moveTo>
                  <a:lnTo>
                    <a:pt x="407618" y="37806"/>
                  </a:lnTo>
                  <a:cubicBezTo>
                    <a:pt x="407618" y="41550"/>
                    <a:pt x="403878" y="45285"/>
                    <a:pt x="403878" y="45285"/>
                  </a:cubicBezTo>
                  <a:cubicBezTo>
                    <a:pt x="407618" y="41546"/>
                    <a:pt x="407618" y="34066"/>
                    <a:pt x="407618" y="30327"/>
                  </a:cubicBezTo>
                  <a:close/>
                  <a:moveTo>
                    <a:pt x="377700" y="409"/>
                  </a:moveTo>
                  <a:cubicBezTo>
                    <a:pt x="385180" y="409"/>
                    <a:pt x="392661" y="4149"/>
                    <a:pt x="396397" y="7889"/>
                  </a:cubicBezTo>
                  <a:cubicBezTo>
                    <a:pt x="403878" y="11628"/>
                    <a:pt x="407618" y="19108"/>
                    <a:pt x="407618" y="22847"/>
                  </a:cubicBezTo>
                  <a:lnTo>
                    <a:pt x="407618" y="30327"/>
                  </a:lnTo>
                  <a:cubicBezTo>
                    <a:pt x="407618" y="26587"/>
                    <a:pt x="403878" y="22847"/>
                    <a:pt x="403878" y="19108"/>
                  </a:cubicBezTo>
                  <a:cubicBezTo>
                    <a:pt x="396397" y="11628"/>
                    <a:pt x="392661" y="7889"/>
                    <a:pt x="385180" y="11628"/>
                  </a:cubicBezTo>
                  <a:cubicBezTo>
                    <a:pt x="366483" y="22851"/>
                    <a:pt x="381440" y="71463"/>
                    <a:pt x="415095" y="63984"/>
                  </a:cubicBezTo>
                  <a:cubicBezTo>
                    <a:pt x="418835" y="63984"/>
                    <a:pt x="418835" y="63984"/>
                    <a:pt x="415095" y="67723"/>
                  </a:cubicBezTo>
                  <a:cubicBezTo>
                    <a:pt x="407618" y="75203"/>
                    <a:pt x="396397" y="82682"/>
                    <a:pt x="385180" y="82682"/>
                  </a:cubicBezTo>
                  <a:cubicBezTo>
                    <a:pt x="366483" y="86422"/>
                    <a:pt x="347781" y="75203"/>
                    <a:pt x="340305" y="67719"/>
                  </a:cubicBezTo>
                  <a:cubicBezTo>
                    <a:pt x="340305" y="60244"/>
                    <a:pt x="336564" y="52765"/>
                    <a:pt x="336564" y="45285"/>
                  </a:cubicBezTo>
                  <a:cubicBezTo>
                    <a:pt x="336564" y="19108"/>
                    <a:pt x="355262" y="-3330"/>
                    <a:pt x="377700" y="409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Shape">
              <a:extLst>
                <a:ext uri="{FF2B5EF4-FFF2-40B4-BE49-F238E27FC236}">
                  <a16:creationId xmlns:a16="http://schemas.microsoft.com/office/drawing/2014/main" id="{36905E65-69B8-1A4D-9505-662D3E636E3C}"/>
                </a:ext>
              </a:extLst>
            </p:cNvPr>
            <p:cNvSpPr/>
            <p:nvPr/>
          </p:nvSpPr>
          <p:spPr>
            <a:xfrm>
              <a:off x="4274353" y="977329"/>
              <a:ext cx="504828" cy="1587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70" extrusionOk="0">
                  <a:moveTo>
                    <a:pt x="20481" y="5082"/>
                  </a:moveTo>
                  <a:cubicBezTo>
                    <a:pt x="20481" y="5082"/>
                    <a:pt x="20481" y="5082"/>
                    <a:pt x="20481" y="5082"/>
                  </a:cubicBezTo>
                  <a:cubicBezTo>
                    <a:pt x="20481" y="5032"/>
                    <a:pt x="20481" y="4981"/>
                    <a:pt x="20481" y="4981"/>
                  </a:cubicBezTo>
                  <a:cubicBezTo>
                    <a:pt x="20481" y="4930"/>
                    <a:pt x="20481" y="4879"/>
                    <a:pt x="20481" y="4828"/>
                  </a:cubicBezTo>
                  <a:cubicBezTo>
                    <a:pt x="20481" y="4828"/>
                    <a:pt x="20481" y="4778"/>
                    <a:pt x="20481" y="4778"/>
                  </a:cubicBezTo>
                  <a:cubicBezTo>
                    <a:pt x="20481" y="4828"/>
                    <a:pt x="20481" y="4879"/>
                    <a:pt x="20481" y="4930"/>
                  </a:cubicBezTo>
                  <a:cubicBezTo>
                    <a:pt x="20481" y="4930"/>
                    <a:pt x="20481" y="4930"/>
                    <a:pt x="20481" y="4930"/>
                  </a:cubicBezTo>
                  <a:cubicBezTo>
                    <a:pt x="20481" y="4879"/>
                    <a:pt x="20481" y="4828"/>
                    <a:pt x="20481" y="4778"/>
                  </a:cubicBezTo>
                  <a:lnTo>
                    <a:pt x="20481" y="4778"/>
                  </a:lnTo>
                  <a:cubicBezTo>
                    <a:pt x="20481" y="4778"/>
                    <a:pt x="20481" y="4778"/>
                    <a:pt x="20481" y="4778"/>
                  </a:cubicBezTo>
                  <a:lnTo>
                    <a:pt x="20481" y="4778"/>
                  </a:lnTo>
                  <a:cubicBezTo>
                    <a:pt x="20481" y="4778"/>
                    <a:pt x="20481" y="4778"/>
                    <a:pt x="20481" y="4778"/>
                  </a:cubicBezTo>
                  <a:lnTo>
                    <a:pt x="20481" y="4778"/>
                  </a:lnTo>
                  <a:cubicBezTo>
                    <a:pt x="20481" y="4828"/>
                    <a:pt x="20481" y="4879"/>
                    <a:pt x="20481" y="4930"/>
                  </a:cubicBezTo>
                  <a:cubicBezTo>
                    <a:pt x="20481" y="4930"/>
                    <a:pt x="20481" y="4930"/>
                    <a:pt x="20481" y="4981"/>
                  </a:cubicBezTo>
                  <a:cubicBezTo>
                    <a:pt x="20481" y="5032"/>
                    <a:pt x="20481" y="5032"/>
                    <a:pt x="20481" y="5082"/>
                  </a:cubicBezTo>
                  <a:cubicBezTo>
                    <a:pt x="20481" y="5082"/>
                    <a:pt x="20481" y="5082"/>
                    <a:pt x="20481" y="5133"/>
                  </a:cubicBezTo>
                  <a:cubicBezTo>
                    <a:pt x="20481" y="5184"/>
                    <a:pt x="20481" y="5235"/>
                    <a:pt x="20481" y="5286"/>
                  </a:cubicBezTo>
                  <a:cubicBezTo>
                    <a:pt x="20481" y="5286"/>
                    <a:pt x="20481" y="5286"/>
                    <a:pt x="20481" y="5337"/>
                  </a:cubicBezTo>
                  <a:cubicBezTo>
                    <a:pt x="20481" y="5387"/>
                    <a:pt x="20481" y="5387"/>
                    <a:pt x="20481" y="5438"/>
                  </a:cubicBezTo>
                  <a:cubicBezTo>
                    <a:pt x="20481" y="5438"/>
                    <a:pt x="20481" y="5489"/>
                    <a:pt x="20481" y="5489"/>
                  </a:cubicBezTo>
                  <a:cubicBezTo>
                    <a:pt x="20481" y="5540"/>
                    <a:pt x="20481" y="5540"/>
                    <a:pt x="20321" y="5591"/>
                  </a:cubicBezTo>
                  <a:cubicBezTo>
                    <a:pt x="20321" y="5591"/>
                    <a:pt x="20321" y="5591"/>
                    <a:pt x="20321" y="5641"/>
                  </a:cubicBezTo>
                  <a:cubicBezTo>
                    <a:pt x="20161" y="5794"/>
                    <a:pt x="20001" y="5896"/>
                    <a:pt x="19841" y="6048"/>
                  </a:cubicBezTo>
                  <a:cubicBezTo>
                    <a:pt x="18721" y="6760"/>
                    <a:pt x="16961" y="7319"/>
                    <a:pt x="16321" y="8081"/>
                  </a:cubicBezTo>
                  <a:cubicBezTo>
                    <a:pt x="16321" y="8081"/>
                    <a:pt x="16321" y="8081"/>
                    <a:pt x="16321" y="8081"/>
                  </a:cubicBezTo>
                  <a:cubicBezTo>
                    <a:pt x="16321" y="8132"/>
                    <a:pt x="16161" y="8183"/>
                    <a:pt x="16161" y="8233"/>
                  </a:cubicBezTo>
                  <a:cubicBezTo>
                    <a:pt x="16161" y="8233"/>
                    <a:pt x="16161" y="8233"/>
                    <a:pt x="16161" y="8233"/>
                  </a:cubicBezTo>
                  <a:cubicBezTo>
                    <a:pt x="16161" y="8284"/>
                    <a:pt x="16161" y="8335"/>
                    <a:pt x="16161" y="8335"/>
                  </a:cubicBezTo>
                  <a:cubicBezTo>
                    <a:pt x="16161" y="8335"/>
                    <a:pt x="16161" y="8335"/>
                    <a:pt x="16161" y="8386"/>
                  </a:cubicBezTo>
                  <a:cubicBezTo>
                    <a:pt x="16161" y="8386"/>
                    <a:pt x="16161" y="8386"/>
                    <a:pt x="16161" y="8386"/>
                  </a:cubicBezTo>
                  <a:lnTo>
                    <a:pt x="16161" y="8386"/>
                  </a:lnTo>
                  <a:cubicBezTo>
                    <a:pt x="16161" y="8437"/>
                    <a:pt x="16161" y="8437"/>
                    <a:pt x="16161" y="8488"/>
                  </a:cubicBezTo>
                  <a:cubicBezTo>
                    <a:pt x="16161" y="8488"/>
                    <a:pt x="16161" y="8538"/>
                    <a:pt x="16161" y="8538"/>
                  </a:cubicBezTo>
                  <a:cubicBezTo>
                    <a:pt x="16161" y="8589"/>
                    <a:pt x="16161" y="8589"/>
                    <a:pt x="16161" y="8640"/>
                  </a:cubicBezTo>
                  <a:cubicBezTo>
                    <a:pt x="16161" y="8640"/>
                    <a:pt x="16161" y="8640"/>
                    <a:pt x="16161" y="8640"/>
                  </a:cubicBezTo>
                  <a:cubicBezTo>
                    <a:pt x="16161" y="8742"/>
                    <a:pt x="16161" y="8843"/>
                    <a:pt x="16161" y="8945"/>
                  </a:cubicBezTo>
                  <a:cubicBezTo>
                    <a:pt x="16161" y="8945"/>
                    <a:pt x="16161" y="8945"/>
                    <a:pt x="16161" y="8996"/>
                  </a:cubicBezTo>
                  <a:cubicBezTo>
                    <a:pt x="16161" y="9047"/>
                    <a:pt x="16161" y="9047"/>
                    <a:pt x="16161" y="9097"/>
                  </a:cubicBezTo>
                  <a:cubicBezTo>
                    <a:pt x="16161" y="9097"/>
                    <a:pt x="16161" y="9148"/>
                    <a:pt x="16161" y="9148"/>
                  </a:cubicBezTo>
                  <a:cubicBezTo>
                    <a:pt x="16161" y="9148"/>
                    <a:pt x="16161" y="9199"/>
                    <a:pt x="16161" y="9199"/>
                  </a:cubicBezTo>
                  <a:cubicBezTo>
                    <a:pt x="16161" y="9199"/>
                    <a:pt x="16161" y="9250"/>
                    <a:pt x="16161" y="9250"/>
                  </a:cubicBezTo>
                  <a:cubicBezTo>
                    <a:pt x="16161" y="9250"/>
                    <a:pt x="16161" y="9301"/>
                    <a:pt x="16161" y="9301"/>
                  </a:cubicBezTo>
                  <a:cubicBezTo>
                    <a:pt x="16161" y="9301"/>
                    <a:pt x="16161" y="9352"/>
                    <a:pt x="16161" y="9352"/>
                  </a:cubicBezTo>
                  <a:cubicBezTo>
                    <a:pt x="16161" y="9352"/>
                    <a:pt x="16161" y="9402"/>
                    <a:pt x="16161" y="9402"/>
                  </a:cubicBezTo>
                  <a:cubicBezTo>
                    <a:pt x="16161" y="9402"/>
                    <a:pt x="16161" y="9453"/>
                    <a:pt x="16161" y="9453"/>
                  </a:cubicBezTo>
                  <a:cubicBezTo>
                    <a:pt x="16161" y="9453"/>
                    <a:pt x="16161" y="9504"/>
                    <a:pt x="16161" y="9504"/>
                  </a:cubicBezTo>
                  <a:cubicBezTo>
                    <a:pt x="16161" y="9504"/>
                    <a:pt x="16161" y="9555"/>
                    <a:pt x="16161" y="9555"/>
                  </a:cubicBezTo>
                  <a:cubicBezTo>
                    <a:pt x="16161" y="9555"/>
                    <a:pt x="16161" y="9606"/>
                    <a:pt x="16161" y="9606"/>
                  </a:cubicBezTo>
                  <a:cubicBezTo>
                    <a:pt x="16161" y="9606"/>
                    <a:pt x="16161" y="9656"/>
                    <a:pt x="16161" y="9656"/>
                  </a:cubicBezTo>
                  <a:cubicBezTo>
                    <a:pt x="16161" y="9656"/>
                    <a:pt x="16161" y="9707"/>
                    <a:pt x="16161" y="9707"/>
                  </a:cubicBezTo>
                  <a:cubicBezTo>
                    <a:pt x="16161" y="9707"/>
                    <a:pt x="16161" y="9758"/>
                    <a:pt x="16161" y="9758"/>
                  </a:cubicBezTo>
                  <a:cubicBezTo>
                    <a:pt x="16161" y="9758"/>
                    <a:pt x="16161" y="9809"/>
                    <a:pt x="16161" y="9809"/>
                  </a:cubicBezTo>
                  <a:cubicBezTo>
                    <a:pt x="16161" y="9809"/>
                    <a:pt x="16161" y="9860"/>
                    <a:pt x="16161" y="9860"/>
                  </a:cubicBezTo>
                  <a:cubicBezTo>
                    <a:pt x="16161" y="9860"/>
                    <a:pt x="16161" y="9910"/>
                    <a:pt x="16161" y="9910"/>
                  </a:cubicBezTo>
                  <a:cubicBezTo>
                    <a:pt x="16161" y="9910"/>
                    <a:pt x="16161" y="9961"/>
                    <a:pt x="16161" y="9961"/>
                  </a:cubicBezTo>
                  <a:cubicBezTo>
                    <a:pt x="16161" y="10012"/>
                    <a:pt x="16161" y="10012"/>
                    <a:pt x="16001" y="10063"/>
                  </a:cubicBezTo>
                  <a:cubicBezTo>
                    <a:pt x="16001" y="10114"/>
                    <a:pt x="16001" y="10114"/>
                    <a:pt x="15841" y="10165"/>
                  </a:cubicBezTo>
                  <a:cubicBezTo>
                    <a:pt x="14881" y="10825"/>
                    <a:pt x="13601" y="11384"/>
                    <a:pt x="12481" y="11994"/>
                  </a:cubicBezTo>
                  <a:cubicBezTo>
                    <a:pt x="12481" y="11537"/>
                    <a:pt x="12481" y="11130"/>
                    <a:pt x="12161" y="10673"/>
                  </a:cubicBezTo>
                  <a:cubicBezTo>
                    <a:pt x="12001" y="10419"/>
                    <a:pt x="11841" y="10215"/>
                    <a:pt x="11681" y="10012"/>
                  </a:cubicBezTo>
                  <a:cubicBezTo>
                    <a:pt x="11681" y="10012"/>
                    <a:pt x="11681" y="10012"/>
                    <a:pt x="11681" y="10012"/>
                  </a:cubicBezTo>
                  <a:cubicBezTo>
                    <a:pt x="11521" y="9860"/>
                    <a:pt x="11361" y="9707"/>
                    <a:pt x="11201" y="9605"/>
                  </a:cubicBezTo>
                  <a:cubicBezTo>
                    <a:pt x="9761" y="8437"/>
                    <a:pt x="7361" y="7623"/>
                    <a:pt x="8801" y="6048"/>
                  </a:cubicBezTo>
                  <a:cubicBezTo>
                    <a:pt x="8801" y="6048"/>
                    <a:pt x="8801" y="5997"/>
                    <a:pt x="8801" y="5997"/>
                  </a:cubicBezTo>
                  <a:cubicBezTo>
                    <a:pt x="8801" y="5946"/>
                    <a:pt x="8961" y="5895"/>
                    <a:pt x="8961" y="5845"/>
                  </a:cubicBezTo>
                  <a:cubicBezTo>
                    <a:pt x="8961" y="5845"/>
                    <a:pt x="8961" y="5794"/>
                    <a:pt x="9121" y="5794"/>
                  </a:cubicBezTo>
                  <a:cubicBezTo>
                    <a:pt x="9121" y="5743"/>
                    <a:pt x="9281" y="5692"/>
                    <a:pt x="9281" y="5641"/>
                  </a:cubicBezTo>
                  <a:cubicBezTo>
                    <a:pt x="9281" y="5641"/>
                    <a:pt x="9281" y="5591"/>
                    <a:pt x="9281" y="5591"/>
                  </a:cubicBezTo>
                  <a:cubicBezTo>
                    <a:pt x="9441" y="5540"/>
                    <a:pt x="9441" y="5438"/>
                    <a:pt x="9601" y="5387"/>
                  </a:cubicBezTo>
                  <a:cubicBezTo>
                    <a:pt x="10081" y="5133"/>
                    <a:pt x="10401" y="4879"/>
                    <a:pt x="10881" y="4625"/>
                  </a:cubicBezTo>
                  <a:cubicBezTo>
                    <a:pt x="10881" y="4625"/>
                    <a:pt x="10881" y="4625"/>
                    <a:pt x="10881" y="4625"/>
                  </a:cubicBezTo>
                  <a:cubicBezTo>
                    <a:pt x="11201" y="4422"/>
                    <a:pt x="11521" y="4218"/>
                    <a:pt x="11841" y="3964"/>
                  </a:cubicBezTo>
                  <a:cubicBezTo>
                    <a:pt x="11841" y="3964"/>
                    <a:pt x="11841" y="3964"/>
                    <a:pt x="11841" y="3964"/>
                  </a:cubicBezTo>
                  <a:cubicBezTo>
                    <a:pt x="12001" y="3812"/>
                    <a:pt x="12321" y="3659"/>
                    <a:pt x="12481" y="3456"/>
                  </a:cubicBezTo>
                  <a:cubicBezTo>
                    <a:pt x="12481" y="3456"/>
                    <a:pt x="12481" y="3456"/>
                    <a:pt x="12481" y="3456"/>
                  </a:cubicBezTo>
                  <a:cubicBezTo>
                    <a:pt x="12481" y="3405"/>
                    <a:pt x="12641" y="3354"/>
                    <a:pt x="12641" y="3303"/>
                  </a:cubicBezTo>
                  <a:cubicBezTo>
                    <a:pt x="12641" y="3303"/>
                    <a:pt x="12641" y="3303"/>
                    <a:pt x="12641" y="3303"/>
                  </a:cubicBezTo>
                  <a:cubicBezTo>
                    <a:pt x="12801" y="3202"/>
                    <a:pt x="12801" y="3100"/>
                    <a:pt x="12961" y="2948"/>
                  </a:cubicBezTo>
                  <a:cubicBezTo>
                    <a:pt x="12961" y="2948"/>
                    <a:pt x="12961" y="2948"/>
                    <a:pt x="12961" y="2948"/>
                  </a:cubicBezTo>
                  <a:cubicBezTo>
                    <a:pt x="12961" y="2897"/>
                    <a:pt x="12961" y="2846"/>
                    <a:pt x="13121" y="2795"/>
                  </a:cubicBezTo>
                  <a:cubicBezTo>
                    <a:pt x="13121" y="2795"/>
                    <a:pt x="13121" y="2795"/>
                    <a:pt x="13121" y="2795"/>
                  </a:cubicBezTo>
                  <a:cubicBezTo>
                    <a:pt x="13121" y="2795"/>
                    <a:pt x="13121" y="2795"/>
                    <a:pt x="13121" y="2795"/>
                  </a:cubicBezTo>
                  <a:cubicBezTo>
                    <a:pt x="13441" y="2287"/>
                    <a:pt x="13441" y="1728"/>
                    <a:pt x="12961" y="1220"/>
                  </a:cubicBezTo>
                  <a:cubicBezTo>
                    <a:pt x="12801" y="1067"/>
                    <a:pt x="12641" y="915"/>
                    <a:pt x="12481" y="762"/>
                  </a:cubicBezTo>
                  <a:cubicBezTo>
                    <a:pt x="12481" y="762"/>
                    <a:pt x="12481" y="762"/>
                    <a:pt x="12481" y="762"/>
                  </a:cubicBezTo>
                  <a:cubicBezTo>
                    <a:pt x="12481" y="762"/>
                    <a:pt x="12481" y="762"/>
                    <a:pt x="12481" y="762"/>
                  </a:cubicBezTo>
                  <a:cubicBezTo>
                    <a:pt x="12481" y="711"/>
                    <a:pt x="12321" y="661"/>
                    <a:pt x="12161" y="610"/>
                  </a:cubicBezTo>
                  <a:cubicBezTo>
                    <a:pt x="12161" y="610"/>
                    <a:pt x="12161" y="610"/>
                    <a:pt x="12161" y="559"/>
                  </a:cubicBezTo>
                  <a:cubicBezTo>
                    <a:pt x="12161" y="508"/>
                    <a:pt x="12001" y="457"/>
                    <a:pt x="12001" y="407"/>
                  </a:cubicBezTo>
                  <a:cubicBezTo>
                    <a:pt x="12001" y="407"/>
                    <a:pt x="12001" y="356"/>
                    <a:pt x="11841" y="356"/>
                  </a:cubicBezTo>
                  <a:cubicBezTo>
                    <a:pt x="11841" y="356"/>
                    <a:pt x="11841" y="356"/>
                    <a:pt x="11841" y="305"/>
                  </a:cubicBezTo>
                  <a:cubicBezTo>
                    <a:pt x="11841" y="305"/>
                    <a:pt x="11841" y="254"/>
                    <a:pt x="11841" y="254"/>
                  </a:cubicBezTo>
                  <a:cubicBezTo>
                    <a:pt x="11841" y="203"/>
                    <a:pt x="11361" y="51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cubicBezTo>
                    <a:pt x="11361" y="0"/>
                    <a:pt x="11361" y="0"/>
                    <a:pt x="11361" y="0"/>
                  </a:cubicBezTo>
                  <a:lnTo>
                    <a:pt x="11361" y="0"/>
                  </a:lnTo>
                  <a:cubicBezTo>
                    <a:pt x="11361" y="0"/>
                    <a:pt x="11361" y="0"/>
                    <a:pt x="11361" y="0"/>
                  </a:cubicBezTo>
                  <a:cubicBezTo>
                    <a:pt x="11521" y="51"/>
                    <a:pt x="11521" y="102"/>
                    <a:pt x="11681" y="203"/>
                  </a:cubicBezTo>
                  <a:cubicBezTo>
                    <a:pt x="11681" y="203"/>
                    <a:pt x="11681" y="254"/>
                    <a:pt x="11681" y="254"/>
                  </a:cubicBezTo>
                  <a:cubicBezTo>
                    <a:pt x="11681" y="305"/>
                    <a:pt x="11841" y="356"/>
                    <a:pt x="11841" y="407"/>
                  </a:cubicBezTo>
                  <a:cubicBezTo>
                    <a:pt x="11841" y="407"/>
                    <a:pt x="11841" y="407"/>
                    <a:pt x="11841" y="407"/>
                  </a:cubicBezTo>
                  <a:cubicBezTo>
                    <a:pt x="11841" y="457"/>
                    <a:pt x="12001" y="559"/>
                    <a:pt x="12001" y="610"/>
                  </a:cubicBezTo>
                  <a:cubicBezTo>
                    <a:pt x="12001" y="610"/>
                    <a:pt x="12001" y="661"/>
                    <a:pt x="12001" y="661"/>
                  </a:cubicBezTo>
                  <a:cubicBezTo>
                    <a:pt x="12001" y="712"/>
                    <a:pt x="12161" y="762"/>
                    <a:pt x="12161" y="864"/>
                  </a:cubicBezTo>
                  <a:cubicBezTo>
                    <a:pt x="12161" y="864"/>
                    <a:pt x="12161" y="864"/>
                    <a:pt x="12161" y="864"/>
                  </a:cubicBezTo>
                  <a:cubicBezTo>
                    <a:pt x="12161" y="915"/>
                    <a:pt x="12161" y="1016"/>
                    <a:pt x="12161" y="1067"/>
                  </a:cubicBezTo>
                  <a:cubicBezTo>
                    <a:pt x="12161" y="1067"/>
                    <a:pt x="12161" y="1067"/>
                    <a:pt x="12161" y="1118"/>
                  </a:cubicBezTo>
                  <a:cubicBezTo>
                    <a:pt x="12161" y="1169"/>
                    <a:pt x="12161" y="1271"/>
                    <a:pt x="12161" y="1321"/>
                  </a:cubicBezTo>
                  <a:cubicBezTo>
                    <a:pt x="12161" y="1321"/>
                    <a:pt x="12161" y="1321"/>
                    <a:pt x="12161" y="1321"/>
                  </a:cubicBezTo>
                  <a:cubicBezTo>
                    <a:pt x="12161" y="1372"/>
                    <a:pt x="12161" y="1474"/>
                    <a:pt x="12161" y="1525"/>
                  </a:cubicBezTo>
                  <a:cubicBezTo>
                    <a:pt x="12161" y="1525"/>
                    <a:pt x="12161" y="1525"/>
                    <a:pt x="12161" y="1576"/>
                  </a:cubicBezTo>
                  <a:cubicBezTo>
                    <a:pt x="12161" y="1626"/>
                    <a:pt x="12161" y="1728"/>
                    <a:pt x="12161" y="1779"/>
                  </a:cubicBezTo>
                  <a:cubicBezTo>
                    <a:pt x="12001" y="2033"/>
                    <a:pt x="11841" y="2236"/>
                    <a:pt x="11521" y="2440"/>
                  </a:cubicBezTo>
                  <a:cubicBezTo>
                    <a:pt x="9921" y="4015"/>
                    <a:pt x="6401" y="5387"/>
                    <a:pt x="5921" y="7064"/>
                  </a:cubicBezTo>
                  <a:cubicBezTo>
                    <a:pt x="5441" y="6861"/>
                    <a:pt x="5121" y="6607"/>
                    <a:pt x="4801" y="6353"/>
                  </a:cubicBezTo>
                  <a:cubicBezTo>
                    <a:pt x="4801" y="6302"/>
                    <a:pt x="4801" y="6302"/>
                    <a:pt x="4641" y="6251"/>
                  </a:cubicBezTo>
                  <a:cubicBezTo>
                    <a:pt x="4641" y="6200"/>
                    <a:pt x="4641" y="6200"/>
                    <a:pt x="4481" y="6150"/>
                  </a:cubicBezTo>
                  <a:cubicBezTo>
                    <a:pt x="4481" y="6150"/>
                    <a:pt x="4481" y="6099"/>
                    <a:pt x="4481" y="6099"/>
                  </a:cubicBezTo>
                  <a:cubicBezTo>
                    <a:pt x="4481" y="6099"/>
                    <a:pt x="4481" y="6048"/>
                    <a:pt x="4481" y="6048"/>
                  </a:cubicBezTo>
                  <a:cubicBezTo>
                    <a:pt x="4481" y="6048"/>
                    <a:pt x="4481" y="5997"/>
                    <a:pt x="4481" y="5997"/>
                  </a:cubicBezTo>
                  <a:cubicBezTo>
                    <a:pt x="4481" y="5997"/>
                    <a:pt x="4481" y="5946"/>
                    <a:pt x="4481" y="5946"/>
                  </a:cubicBezTo>
                  <a:cubicBezTo>
                    <a:pt x="4481" y="5946"/>
                    <a:pt x="4481" y="5896"/>
                    <a:pt x="4481" y="5896"/>
                  </a:cubicBezTo>
                  <a:cubicBezTo>
                    <a:pt x="4481" y="5896"/>
                    <a:pt x="4481" y="5845"/>
                    <a:pt x="4481" y="5845"/>
                  </a:cubicBezTo>
                  <a:cubicBezTo>
                    <a:pt x="4481" y="5845"/>
                    <a:pt x="4481" y="5794"/>
                    <a:pt x="4481" y="5794"/>
                  </a:cubicBezTo>
                  <a:cubicBezTo>
                    <a:pt x="4481" y="5794"/>
                    <a:pt x="4481" y="5743"/>
                    <a:pt x="4481" y="5743"/>
                  </a:cubicBezTo>
                  <a:cubicBezTo>
                    <a:pt x="4481" y="5743"/>
                    <a:pt x="4481" y="5692"/>
                    <a:pt x="4481" y="5692"/>
                  </a:cubicBezTo>
                  <a:cubicBezTo>
                    <a:pt x="4481" y="5692"/>
                    <a:pt x="4481" y="5641"/>
                    <a:pt x="4481" y="5641"/>
                  </a:cubicBezTo>
                  <a:cubicBezTo>
                    <a:pt x="4481" y="5641"/>
                    <a:pt x="4481" y="5591"/>
                    <a:pt x="4481" y="5591"/>
                  </a:cubicBezTo>
                  <a:cubicBezTo>
                    <a:pt x="4481" y="5591"/>
                    <a:pt x="4481" y="5540"/>
                    <a:pt x="4481" y="5540"/>
                  </a:cubicBezTo>
                  <a:cubicBezTo>
                    <a:pt x="4481" y="5540"/>
                    <a:pt x="4481" y="5489"/>
                    <a:pt x="4481" y="5489"/>
                  </a:cubicBezTo>
                  <a:cubicBezTo>
                    <a:pt x="4481" y="5489"/>
                    <a:pt x="4481" y="5438"/>
                    <a:pt x="4481" y="5438"/>
                  </a:cubicBezTo>
                  <a:cubicBezTo>
                    <a:pt x="4481" y="5438"/>
                    <a:pt x="4481" y="5387"/>
                    <a:pt x="4481" y="5387"/>
                  </a:cubicBezTo>
                  <a:cubicBezTo>
                    <a:pt x="4481" y="5387"/>
                    <a:pt x="4481" y="5337"/>
                    <a:pt x="4481" y="5337"/>
                  </a:cubicBezTo>
                  <a:cubicBezTo>
                    <a:pt x="4481" y="5337"/>
                    <a:pt x="4481" y="5286"/>
                    <a:pt x="4481" y="5286"/>
                  </a:cubicBezTo>
                  <a:cubicBezTo>
                    <a:pt x="4481" y="5235"/>
                    <a:pt x="4481" y="5235"/>
                    <a:pt x="4481" y="5184"/>
                  </a:cubicBezTo>
                  <a:cubicBezTo>
                    <a:pt x="4481" y="5184"/>
                    <a:pt x="4481" y="5184"/>
                    <a:pt x="4481" y="5133"/>
                  </a:cubicBezTo>
                  <a:cubicBezTo>
                    <a:pt x="4481" y="5032"/>
                    <a:pt x="4481" y="4930"/>
                    <a:pt x="4481" y="4828"/>
                  </a:cubicBezTo>
                  <a:cubicBezTo>
                    <a:pt x="4481" y="4828"/>
                    <a:pt x="4481" y="4828"/>
                    <a:pt x="4481" y="4828"/>
                  </a:cubicBezTo>
                  <a:cubicBezTo>
                    <a:pt x="4481" y="4778"/>
                    <a:pt x="4481" y="4778"/>
                    <a:pt x="4481" y="4727"/>
                  </a:cubicBezTo>
                  <a:cubicBezTo>
                    <a:pt x="4481" y="4727"/>
                    <a:pt x="4481" y="4676"/>
                    <a:pt x="4481" y="4676"/>
                  </a:cubicBezTo>
                  <a:cubicBezTo>
                    <a:pt x="4481" y="4625"/>
                    <a:pt x="4481" y="4625"/>
                    <a:pt x="4481" y="4574"/>
                  </a:cubicBezTo>
                  <a:lnTo>
                    <a:pt x="4481" y="4574"/>
                  </a:lnTo>
                  <a:cubicBezTo>
                    <a:pt x="4481" y="4574"/>
                    <a:pt x="4481" y="4574"/>
                    <a:pt x="4481" y="4574"/>
                  </a:cubicBezTo>
                  <a:cubicBezTo>
                    <a:pt x="4481" y="4574"/>
                    <a:pt x="4481" y="4574"/>
                    <a:pt x="4481" y="4524"/>
                  </a:cubicBezTo>
                  <a:cubicBezTo>
                    <a:pt x="4481" y="4473"/>
                    <a:pt x="4481" y="4422"/>
                    <a:pt x="4481" y="4422"/>
                  </a:cubicBezTo>
                  <a:cubicBezTo>
                    <a:pt x="4481" y="4422"/>
                    <a:pt x="4481" y="4422"/>
                    <a:pt x="4481" y="4422"/>
                  </a:cubicBezTo>
                  <a:cubicBezTo>
                    <a:pt x="4481" y="4371"/>
                    <a:pt x="4321" y="4320"/>
                    <a:pt x="4321" y="4269"/>
                  </a:cubicBezTo>
                  <a:cubicBezTo>
                    <a:pt x="4321" y="4269"/>
                    <a:pt x="4321" y="4269"/>
                    <a:pt x="4321" y="4269"/>
                  </a:cubicBezTo>
                  <a:cubicBezTo>
                    <a:pt x="3521" y="3456"/>
                    <a:pt x="1921" y="2897"/>
                    <a:pt x="801" y="2236"/>
                  </a:cubicBezTo>
                  <a:cubicBezTo>
                    <a:pt x="641" y="2135"/>
                    <a:pt x="321" y="1982"/>
                    <a:pt x="321" y="1830"/>
                  </a:cubicBezTo>
                  <a:cubicBezTo>
                    <a:pt x="321" y="1830"/>
                    <a:pt x="321" y="1830"/>
                    <a:pt x="321" y="1779"/>
                  </a:cubicBezTo>
                  <a:cubicBezTo>
                    <a:pt x="321" y="1728"/>
                    <a:pt x="321" y="1728"/>
                    <a:pt x="161" y="1677"/>
                  </a:cubicBezTo>
                  <a:cubicBezTo>
                    <a:pt x="161" y="1677"/>
                    <a:pt x="161" y="1627"/>
                    <a:pt x="161" y="1627"/>
                  </a:cubicBezTo>
                  <a:cubicBezTo>
                    <a:pt x="161" y="1576"/>
                    <a:pt x="161" y="1576"/>
                    <a:pt x="161" y="1525"/>
                  </a:cubicBezTo>
                  <a:cubicBezTo>
                    <a:pt x="161" y="1525"/>
                    <a:pt x="161" y="1525"/>
                    <a:pt x="161" y="1474"/>
                  </a:cubicBezTo>
                  <a:cubicBezTo>
                    <a:pt x="161" y="1423"/>
                    <a:pt x="161" y="1372"/>
                    <a:pt x="161" y="1322"/>
                  </a:cubicBezTo>
                  <a:cubicBezTo>
                    <a:pt x="161" y="1322"/>
                    <a:pt x="161" y="1322"/>
                    <a:pt x="161" y="1271"/>
                  </a:cubicBezTo>
                  <a:cubicBezTo>
                    <a:pt x="161" y="1220"/>
                    <a:pt x="161" y="1220"/>
                    <a:pt x="161" y="1169"/>
                  </a:cubicBezTo>
                  <a:cubicBezTo>
                    <a:pt x="161" y="1169"/>
                    <a:pt x="161" y="1169"/>
                    <a:pt x="161" y="1118"/>
                  </a:cubicBezTo>
                  <a:cubicBezTo>
                    <a:pt x="161" y="1068"/>
                    <a:pt x="161" y="1017"/>
                    <a:pt x="161" y="966"/>
                  </a:cubicBezTo>
                  <a:lnTo>
                    <a:pt x="161" y="966"/>
                  </a:lnTo>
                  <a:cubicBezTo>
                    <a:pt x="161" y="966"/>
                    <a:pt x="161" y="966"/>
                    <a:pt x="161" y="966"/>
                  </a:cubicBezTo>
                  <a:lnTo>
                    <a:pt x="161" y="966"/>
                  </a:lnTo>
                  <a:cubicBezTo>
                    <a:pt x="161" y="966"/>
                    <a:pt x="161" y="966"/>
                    <a:pt x="161" y="966"/>
                  </a:cubicBezTo>
                  <a:lnTo>
                    <a:pt x="161" y="966"/>
                  </a:lnTo>
                  <a:cubicBezTo>
                    <a:pt x="161" y="1017"/>
                    <a:pt x="161" y="1068"/>
                    <a:pt x="161" y="1118"/>
                  </a:cubicBezTo>
                  <a:cubicBezTo>
                    <a:pt x="161" y="1118"/>
                    <a:pt x="161" y="1118"/>
                    <a:pt x="161" y="1118"/>
                  </a:cubicBezTo>
                  <a:cubicBezTo>
                    <a:pt x="161" y="1068"/>
                    <a:pt x="161" y="1017"/>
                    <a:pt x="161" y="966"/>
                  </a:cubicBezTo>
                  <a:cubicBezTo>
                    <a:pt x="161" y="966"/>
                    <a:pt x="161" y="1017"/>
                    <a:pt x="161" y="1017"/>
                  </a:cubicBezTo>
                  <a:cubicBezTo>
                    <a:pt x="161" y="1068"/>
                    <a:pt x="161" y="1118"/>
                    <a:pt x="161" y="1169"/>
                  </a:cubicBezTo>
                  <a:cubicBezTo>
                    <a:pt x="161" y="1169"/>
                    <a:pt x="161" y="1220"/>
                    <a:pt x="161" y="1220"/>
                  </a:cubicBezTo>
                  <a:cubicBezTo>
                    <a:pt x="161" y="1220"/>
                    <a:pt x="161" y="1220"/>
                    <a:pt x="161" y="1271"/>
                  </a:cubicBezTo>
                  <a:cubicBezTo>
                    <a:pt x="161" y="1271"/>
                    <a:pt x="161" y="1271"/>
                    <a:pt x="161" y="1271"/>
                  </a:cubicBezTo>
                  <a:cubicBezTo>
                    <a:pt x="161" y="1322"/>
                    <a:pt x="161" y="1423"/>
                    <a:pt x="161" y="1474"/>
                  </a:cubicBezTo>
                  <a:cubicBezTo>
                    <a:pt x="321" y="1728"/>
                    <a:pt x="481" y="1982"/>
                    <a:pt x="801" y="2186"/>
                  </a:cubicBezTo>
                  <a:cubicBezTo>
                    <a:pt x="801" y="2186"/>
                    <a:pt x="801" y="2186"/>
                    <a:pt x="801" y="2186"/>
                  </a:cubicBezTo>
                  <a:cubicBezTo>
                    <a:pt x="801" y="2186"/>
                    <a:pt x="801" y="2186"/>
                    <a:pt x="801" y="2186"/>
                  </a:cubicBezTo>
                  <a:cubicBezTo>
                    <a:pt x="961" y="2287"/>
                    <a:pt x="1121" y="2389"/>
                    <a:pt x="1281" y="2440"/>
                  </a:cubicBezTo>
                  <a:cubicBezTo>
                    <a:pt x="1281" y="2440"/>
                    <a:pt x="1281" y="2440"/>
                    <a:pt x="1281" y="2491"/>
                  </a:cubicBezTo>
                  <a:cubicBezTo>
                    <a:pt x="1281" y="2541"/>
                    <a:pt x="1441" y="2541"/>
                    <a:pt x="1441" y="2592"/>
                  </a:cubicBezTo>
                  <a:cubicBezTo>
                    <a:pt x="1441" y="2592"/>
                    <a:pt x="1441" y="2592"/>
                    <a:pt x="1441" y="2643"/>
                  </a:cubicBezTo>
                  <a:cubicBezTo>
                    <a:pt x="1441" y="2694"/>
                    <a:pt x="1601" y="2745"/>
                    <a:pt x="1601" y="2745"/>
                  </a:cubicBezTo>
                  <a:cubicBezTo>
                    <a:pt x="1601" y="2745"/>
                    <a:pt x="1601" y="2745"/>
                    <a:pt x="1601" y="2745"/>
                  </a:cubicBezTo>
                  <a:cubicBezTo>
                    <a:pt x="1761" y="2796"/>
                    <a:pt x="1761" y="2846"/>
                    <a:pt x="1921" y="2897"/>
                  </a:cubicBezTo>
                  <a:cubicBezTo>
                    <a:pt x="1921" y="2897"/>
                    <a:pt x="1921" y="2897"/>
                    <a:pt x="1921" y="2897"/>
                  </a:cubicBezTo>
                  <a:cubicBezTo>
                    <a:pt x="1921" y="2948"/>
                    <a:pt x="2081" y="2948"/>
                    <a:pt x="2081" y="2999"/>
                  </a:cubicBezTo>
                  <a:cubicBezTo>
                    <a:pt x="2081" y="2999"/>
                    <a:pt x="2081" y="2999"/>
                    <a:pt x="2081" y="3050"/>
                  </a:cubicBezTo>
                  <a:cubicBezTo>
                    <a:pt x="2081" y="3100"/>
                    <a:pt x="2241" y="3100"/>
                    <a:pt x="2241" y="3151"/>
                  </a:cubicBezTo>
                  <a:cubicBezTo>
                    <a:pt x="2241" y="3151"/>
                    <a:pt x="2241" y="3151"/>
                    <a:pt x="2241" y="3151"/>
                  </a:cubicBezTo>
                  <a:cubicBezTo>
                    <a:pt x="2400" y="3202"/>
                    <a:pt x="2400" y="3253"/>
                    <a:pt x="2561" y="3253"/>
                  </a:cubicBezTo>
                  <a:cubicBezTo>
                    <a:pt x="2721" y="3304"/>
                    <a:pt x="2721" y="3355"/>
                    <a:pt x="2881" y="3405"/>
                  </a:cubicBezTo>
                  <a:cubicBezTo>
                    <a:pt x="2881" y="3405"/>
                    <a:pt x="2881" y="3456"/>
                    <a:pt x="3041" y="3456"/>
                  </a:cubicBezTo>
                  <a:cubicBezTo>
                    <a:pt x="4161" y="4168"/>
                    <a:pt x="3841" y="4625"/>
                    <a:pt x="3841" y="5235"/>
                  </a:cubicBezTo>
                  <a:cubicBezTo>
                    <a:pt x="3841" y="5286"/>
                    <a:pt x="3841" y="5337"/>
                    <a:pt x="3841" y="5388"/>
                  </a:cubicBezTo>
                  <a:cubicBezTo>
                    <a:pt x="3841" y="5388"/>
                    <a:pt x="3841" y="5388"/>
                    <a:pt x="3841" y="5388"/>
                  </a:cubicBezTo>
                  <a:cubicBezTo>
                    <a:pt x="3841" y="5489"/>
                    <a:pt x="3841" y="5591"/>
                    <a:pt x="4001" y="5692"/>
                  </a:cubicBezTo>
                  <a:cubicBezTo>
                    <a:pt x="4161" y="6048"/>
                    <a:pt x="4481" y="6353"/>
                    <a:pt x="4801" y="6658"/>
                  </a:cubicBezTo>
                  <a:cubicBezTo>
                    <a:pt x="4801" y="6658"/>
                    <a:pt x="4801" y="6658"/>
                    <a:pt x="4801" y="6658"/>
                  </a:cubicBezTo>
                  <a:cubicBezTo>
                    <a:pt x="4801" y="6658"/>
                    <a:pt x="4801" y="6658"/>
                    <a:pt x="4801" y="6658"/>
                  </a:cubicBezTo>
                  <a:cubicBezTo>
                    <a:pt x="4961" y="6709"/>
                    <a:pt x="4961" y="6760"/>
                    <a:pt x="5121" y="6861"/>
                  </a:cubicBezTo>
                  <a:cubicBezTo>
                    <a:pt x="5121" y="6861"/>
                    <a:pt x="5121" y="6861"/>
                    <a:pt x="5121" y="6912"/>
                  </a:cubicBezTo>
                  <a:cubicBezTo>
                    <a:pt x="5121" y="6963"/>
                    <a:pt x="5281" y="7014"/>
                    <a:pt x="5281" y="7065"/>
                  </a:cubicBezTo>
                  <a:cubicBezTo>
                    <a:pt x="5281" y="7065"/>
                    <a:pt x="5281" y="7115"/>
                    <a:pt x="5441" y="7115"/>
                  </a:cubicBezTo>
                  <a:cubicBezTo>
                    <a:pt x="5441" y="7166"/>
                    <a:pt x="5600" y="7217"/>
                    <a:pt x="5600" y="7268"/>
                  </a:cubicBezTo>
                  <a:cubicBezTo>
                    <a:pt x="5600" y="7268"/>
                    <a:pt x="5600" y="7319"/>
                    <a:pt x="5600" y="7319"/>
                  </a:cubicBezTo>
                  <a:cubicBezTo>
                    <a:pt x="5760" y="7370"/>
                    <a:pt x="5760" y="7420"/>
                    <a:pt x="5921" y="7471"/>
                  </a:cubicBezTo>
                  <a:cubicBezTo>
                    <a:pt x="5921" y="7471"/>
                    <a:pt x="5921" y="7471"/>
                    <a:pt x="5921" y="7471"/>
                  </a:cubicBezTo>
                  <a:cubicBezTo>
                    <a:pt x="6080" y="7522"/>
                    <a:pt x="6080" y="7573"/>
                    <a:pt x="6241" y="7624"/>
                  </a:cubicBezTo>
                  <a:cubicBezTo>
                    <a:pt x="6241" y="7624"/>
                    <a:pt x="6241" y="7674"/>
                    <a:pt x="6401" y="7674"/>
                  </a:cubicBezTo>
                  <a:cubicBezTo>
                    <a:pt x="6560" y="7725"/>
                    <a:pt x="6560" y="7776"/>
                    <a:pt x="6721" y="7776"/>
                  </a:cubicBezTo>
                  <a:cubicBezTo>
                    <a:pt x="6721" y="7776"/>
                    <a:pt x="6721" y="7827"/>
                    <a:pt x="6881" y="7827"/>
                  </a:cubicBezTo>
                  <a:cubicBezTo>
                    <a:pt x="6881" y="7827"/>
                    <a:pt x="6881" y="7878"/>
                    <a:pt x="6881" y="7878"/>
                  </a:cubicBezTo>
                  <a:cubicBezTo>
                    <a:pt x="6881" y="7878"/>
                    <a:pt x="6881" y="7878"/>
                    <a:pt x="6881" y="7878"/>
                  </a:cubicBezTo>
                  <a:cubicBezTo>
                    <a:pt x="6881" y="7878"/>
                    <a:pt x="6881" y="7929"/>
                    <a:pt x="6881" y="7929"/>
                  </a:cubicBezTo>
                  <a:lnTo>
                    <a:pt x="6881" y="7929"/>
                  </a:lnTo>
                  <a:cubicBezTo>
                    <a:pt x="6881" y="7929"/>
                    <a:pt x="6881" y="7979"/>
                    <a:pt x="6881" y="7979"/>
                  </a:cubicBezTo>
                  <a:cubicBezTo>
                    <a:pt x="6881" y="7979"/>
                    <a:pt x="6881" y="8030"/>
                    <a:pt x="7040" y="8030"/>
                  </a:cubicBezTo>
                  <a:cubicBezTo>
                    <a:pt x="7040" y="8081"/>
                    <a:pt x="7040" y="8081"/>
                    <a:pt x="7200" y="8132"/>
                  </a:cubicBezTo>
                  <a:cubicBezTo>
                    <a:pt x="7200" y="8132"/>
                    <a:pt x="7200" y="8183"/>
                    <a:pt x="7200" y="8183"/>
                  </a:cubicBezTo>
                  <a:cubicBezTo>
                    <a:pt x="7200" y="8233"/>
                    <a:pt x="7360" y="8233"/>
                    <a:pt x="7360" y="8284"/>
                  </a:cubicBezTo>
                  <a:cubicBezTo>
                    <a:pt x="7360" y="8284"/>
                    <a:pt x="7360" y="8284"/>
                    <a:pt x="7360" y="8335"/>
                  </a:cubicBezTo>
                  <a:cubicBezTo>
                    <a:pt x="7360" y="8386"/>
                    <a:pt x="7520" y="8386"/>
                    <a:pt x="7520" y="8437"/>
                  </a:cubicBezTo>
                  <a:cubicBezTo>
                    <a:pt x="7520" y="8437"/>
                    <a:pt x="7520" y="8437"/>
                    <a:pt x="7520" y="8437"/>
                  </a:cubicBezTo>
                  <a:cubicBezTo>
                    <a:pt x="8000" y="8742"/>
                    <a:pt x="8480" y="8996"/>
                    <a:pt x="8800" y="9301"/>
                  </a:cubicBezTo>
                  <a:cubicBezTo>
                    <a:pt x="8800" y="9301"/>
                    <a:pt x="8800" y="9301"/>
                    <a:pt x="8800" y="9301"/>
                  </a:cubicBezTo>
                  <a:cubicBezTo>
                    <a:pt x="8800" y="9352"/>
                    <a:pt x="8960" y="9402"/>
                    <a:pt x="8960" y="9402"/>
                  </a:cubicBezTo>
                  <a:cubicBezTo>
                    <a:pt x="8960" y="9402"/>
                    <a:pt x="8960" y="9402"/>
                    <a:pt x="8960" y="9402"/>
                  </a:cubicBezTo>
                  <a:cubicBezTo>
                    <a:pt x="8960" y="9453"/>
                    <a:pt x="9120" y="9453"/>
                    <a:pt x="9120" y="9504"/>
                  </a:cubicBezTo>
                  <a:cubicBezTo>
                    <a:pt x="9120" y="9504"/>
                    <a:pt x="9120" y="9504"/>
                    <a:pt x="9120" y="9504"/>
                  </a:cubicBezTo>
                  <a:cubicBezTo>
                    <a:pt x="9120" y="9555"/>
                    <a:pt x="9280" y="9555"/>
                    <a:pt x="9280" y="9606"/>
                  </a:cubicBezTo>
                  <a:cubicBezTo>
                    <a:pt x="9280" y="9606"/>
                    <a:pt x="9280" y="9606"/>
                    <a:pt x="9280" y="9606"/>
                  </a:cubicBezTo>
                  <a:cubicBezTo>
                    <a:pt x="9280" y="9657"/>
                    <a:pt x="9440" y="9657"/>
                    <a:pt x="9440" y="9707"/>
                  </a:cubicBezTo>
                  <a:cubicBezTo>
                    <a:pt x="9440" y="9707"/>
                    <a:pt x="9440" y="9707"/>
                    <a:pt x="9440" y="9707"/>
                  </a:cubicBezTo>
                  <a:cubicBezTo>
                    <a:pt x="9440" y="9758"/>
                    <a:pt x="9440" y="9758"/>
                    <a:pt x="9600" y="9809"/>
                  </a:cubicBezTo>
                  <a:cubicBezTo>
                    <a:pt x="9600" y="9809"/>
                    <a:pt x="9600" y="9809"/>
                    <a:pt x="9600" y="9809"/>
                  </a:cubicBezTo>
                  <a:cubicBezTo>
                    <a:pt x="9600" y="9860"/>
                    <a:pt x="9600" y="9860"/>
                    <a:pt x="9760" y="9911"/>
                  </a:cubicBezTo>
                  <a:cubicBezTo>
                    <a:pt x="9760" y="9911"/>
                    <a:pt x="9760" y="9911"/>
                    <a:pt x="9760" y="9911"/>
                  </a:cubicBezTo>
                  <a:cubicBezTo>
                    <a:pt x="9760" y="9962"/>
                    <a:pt x="9760" y="9962"/>
                    <a:pt x="9920" y="10012"/>
                  </a:cubicBezTo>
                  <a:cubicBezTo>
                    <a:pt x="9920" y="10012"/>
                    <a:pt x="9920" y="10012"/>
                    <a:pt x="9920" y="10063"/>
                  </a:cubicBezTo>
                  <a:cubicBezTo>
                    <a:pt x="9920" y="10114"/>
                    <a:pt x="9920" y="10114"/>
                    <a:pt x="10080" y="10165"/>
                  </a:cubicBezTo>
                  <a:cubicBezTo>
                    <a:pt x="10080" y="10165"/>
                    <a:pt x="10080" y="10165"/>
                    <a:pt x="10080" y="10216"/>
                  </a:cubicBezTo>
                  <a:cubicBezTo>
                    <a:pt x="10080" y="10266"/>
                    <a:pt x="10080" y="10266"/>
                    <a:pt x="10080" y="10317"/>
                  </a:cubicBezTo>
                  <a:cubicBezTo>
                    <a:pt x="10080" y="10317"/>
                    <a:pt x="10080" y="10317"/>
                    <a:pt x="10080" y="10368"/>
                  </a:cubicBezTo>
                  <a:cubicBezTo>
                    <a:pt x="10080" y="10419"/>
                    <a:pt x="10080" y="10419"/>
                    <a:pt x="10080" y="10470"/>
                  </a:cubicBezTo>
                  <a:cubicBezTo>
                    <a:pt x="10080" y="10470"/>
                    <a:pt x="10080" y="10470"/>
                    <a:pt x="10080" y="10521"/>
                  </a:cubicBezTo>
                  <a:cubicBezTo>
                    <a:pt x="10080" y="10571"/>
                    <a:pt x="10080" y="10571"/>
                    <a:pt x="10080" y="10622"/>
                  </a:cubicBezTo>
                  <a:cubicBezTo>
                    <a:pt x="10080" y="10622"/>
                    <a:pt x="10080" y="10622"/>
                    <a:pt x="10080" y="10673"/>
                  </a:cubicBezTo>
                  <a:cubicBezTo>
                    <a:pt x="10080" y="10724"/>
                    <a:pt x="10080" y="10724"/>
                    <a:pt x="10080" y="10775"/>
                  </a:cubicBezTo>
                  <a:cubicBezTo>
                    <a:pt x="10080" y="10775"/>
                    <a:pt x="10080" y="10775"/>
                    <a:pt x="10080" y="10825"/>
                  </a:cubicBezTo>
                  <a:cubicBezTo>
                    <a:pt x="10080" y="10876"/>
                    <a:pt x="10080" y="10876"/>
                    <a:pt x="10080" y="10927"/>
                  </a:cubicBezTo>
                  <a:cubicBezTo>
                    <a:pt x="10080" y="10927"/>
                    <a:pt x="10080" y="10927"/>
                    <a:pt x="10080" y="10978"/>
                  </a:cubicBezTo>
                  <a:cubicBezTo>
                    <a:pt x="10080" y="11029"/>
                    <a:pt x="10080" y="11029"/>
                    <a:pt x="10080" y="11080"/>
                  </a:cubicBezTo>
                  <a:cubicBezTo>
                    <a:pt x="10080" y="11080"/>
                    <a:pt x="10080" y="11080"/>
                    <a:pt x="10080" y="11130"/>
                  </a:cubicBezTo>
                  <a:cubicBezTo>
                    <a:pt x="10080" y="11181"/>
                    <a:pt x="10080" y="11232"/>
                    <a:pt x="10080" y="11232"/>
                  </a:cubicBezTo>
                  <a:cubicBezTo>
                    <a:pt x="10080" y="11232"/>
                    <a:pt x="10080" y="11232"/>
                    <a:pt x="10080" y="11283"/>
                  </a:cubicBezTo>
                  <a:cubicBezTo>
                    <a:pt x="10080" y="11334"/>
                    <a:pt x="10080" y="11385"/>
                    <a:pt x="10080" y="11385"/>
                  </a:cubicBezTo>
                  <a:cubicBezTo>
                    <a:pt x="10080" y="11385"/>
                    <a:pt x="10080" y="11385"/>
                    <a:pt x="10080" y="11435"/>
                  </a:cubicBezTo>
                  <a:cubicBezTo>
                    <a:pt x="10080" y="11486"/>
                    <a:pt x="10080" y="11537"/>
                    <a:pt x="10080" y="11537"/>
                  </a:cubicBezTo>
                  <a:cubicBezTo>
                    <a:pt x="10080" y="11537"/>
                    <a:pt x="10080" y="11537"/>
                    <a:pt x="10080" y="11588"/>
                  </a:cubicBezTo>
                  <a:cubicBezTo>
                    <a:pt x="10080" y="11639"/>
                    <a:pt x="10080" y="11689"/>
                    <a:pt x="10080" y="11740"/>
                  </a:cubicBezTo>
                  <a:cubicBezTo>
                    <a:pt x="10080" y="11740"/>
                    <a:pt x="10080" y="11740"/>
                    <a:pt x="10080" y="11791"/>
                  </a:cubicBezTo>
                  <a:cubicBezTo>
                    <a:pt x="10080" y="11842"/>
                    <a:pt x="10080" y="11893"/>
                    <a:pt x="10080" y="11944"/>
                  </a:cubicBezTo>
                  <a:cubicBezTo>
                    <a:pt x="10080" y="11994"/>
                    <a:pt x="10080" y="12045"/>
                    <a:pt x="10080" y="12096"/>
                  </a:cubicBezTo>
                  <a:cubicBezTo>
                    <a:pt x="8320" y="14485"/>
                    <a:pt x="3200" y="16467"/>
                    <a:pt x="1280" y="18855"/>
                  </a:cubicBezTo>
                  <a:cubicBezTo>
                    <a:pt x="1280" y="18855"/>
                    <a:pt x="1280" y="18855"/>
                    <a:pt x="1280" y="18855"/>
                  </a:cubicBezTo>
                  <a:lnTo>
                    <a:pt x="1280" y="18855"/>
                  </a:lnTo>
                  <a:cubicBezTo>
                    <a:pt x="1280" y="18855"/>
                    <a:pt x="1280" y="18906"/>
                    <a:pt x="1280" y="18906"/>
                  </a:cubicBezTo>
                  <a:cubicBezTo>
                    <a:pt x="1280" y="18957"/>
                    <a:pt x="1120" y="19008"/>
                    <a:pt x="1120" y="19110"/>
                  </a:cubicBezTo>
                  <a:cubicBezTo>
                    <a:pt x="1120" y="19160"/>
                    <a:pt x="1120" y="19160"/>
                    <a:pt x="1120" y="19211"/>
                  </a:cubicBezTo>
                  <a:cubicBezTo>
                    <a:pt x="1120" y="19262"/>
                    <a:pt x="960" y="19364"/>
                    <a:pt x="960" y="19415"/>
                  </a:cubicBezTo>
                  <a:cubicBezTo>
                    <a:pt x="960" y="19465"/>
                    <a:pt x="960" y="19465"/>
                    <a:pt x="960" y="19516"/>
                  </a:cubicBezTo>
                  <a:cubicBezTo>
                    <a:pt x="960" y="19567"/>
                    <a:pt x="960" y="19669"/>
                    <a:pt x="800" y="19720"/>
                  </a:cubicBezTo>
                  <a:cubicBezTo>
                    <a:pt x="800" y="19770"/>
                    <a:pt x="800" y="19770"/>
                    <a:pt x="800" y="19821"/>
                  </a:cubicBezTo>
                  <a:cubicBezTo>
                    <a:pt x="800" y="19923"/>
                    <a:pt x="800" y="20024"/>
                    <a:pt x="640" y="20126"/>
                  </a:cubicBezTo>
                  <a:cubicBezTo>
                    <a:pt x="640" y="20126"/>
                    <a:pt x="640" y="20126"/>
                    <a:pt x="640" y="20126"/>
                  </a:cubicBezTo>
                  <a:cubicBezTo>
                    <a:pt x="480" y="20431"/>
                    <a:pt x="320" y="20634"/>
                    <a:pt x="160" y="20838"/>
                  </a:cubicBezTo>
                  <a:cubicBezTo>
                    <a:pt x="0" y="21092"/>
                    <a:pt x="0" y="21295"/>
                    <a:pt x="0" y="21549"/>
                  </a:cubicBezTo>
                  <a:cubicBezTo>
                    <a:pt x="0" y="21549"/>
                    <a:pt x="0" y="21549"/>
                    <a:pt x="0" y="21549"/>
                  </a:cubicBezTo>
                  <a:cubicBezTo>
                    <a:pt x="0" y="21549"/>
                    <a:pt x="0" y="21549"/>
                    <a:pt x="0" y="21549"/>
                  </a:cubicBezTo>
                  <a:cubicBezTo>
                    <a:pt x="160" y="21549"/>
                    <a:pt x="160" y="21549"/>
                    <a:pt x="160" y="21549"/>
                  </a:cubicBezTo>
                  <a:cubicBezTo>
                    <a:pt x="320" y="21549"/>
                    <a:pt x="480" y="21549"/>
                    <a:pt x="640" y="21549"/>
                  </a:cubicBezTo>
                  <a:cubicBezTo>
                    <a:pt x="640" y="21549"/>
                    <a:pt x="640" y="21549"/>
                    <a:pt x="640" y="21549"/>
                  </a:cubicBezTo>
                  <a:cubicBezTo>
                    <a:pt x="640" y="21549"/>
                    <a:pt x="640" y="21549"/>
                    <a:pt x="800" y="21549"/>
                  </a:cubicBezTo>
                  <a:cubicBezTo>
                    <a:pt x="1920" y="21600"/>
                    <a:pt x="3040" y="21549"/>
                    <a:pt x="3520" y="21498"/>
                  </a:cubicBezTo>
                  <a:cubicBezTo>
                    <a:pt x="4000" y="20431"/>
                    <a:pt x="4800" y="19313"/>
                    <a:pt x="5920" y="18195"/>
                  </a:cubicBezTo>
                  <a:cubicBezTo>
                    <a:pt x="6560" y="17585"/>
                    <a:pt x="7360" y="16975"/>
                    <a:pt x="8000" y="16518"/>
                  </a:cubicBezTo>
                  <a:cubicBezTo>
                    <a:pt x="8000" y="16518"/>
                    <a:pt x="8000" y="16467"/>
                    <a:pt x="8160" y="16467"/>
                  </a:cubicBezTo>
                  <a:cubicBezTo>
                    <a:pt x="8320" y="16416"/>
                    <a:pt x="8320" y="16365"/>
                    <a:pt x="8480" y="16264"/>
                  </a:cubicBezTo>
                  <a:cubicBezTo>
                    <a:pt x="8640" y="16213"/>
                    <a:pt x="8640" y="16162"/>
                    <a:pt x="8800" y="16111"/>
                  </a:cubicBezTo>
                  <a:cubicBezTo>
                    <a:pt x="8800" y="16111"/>
                    <a:pt x="8800" y="16111"/>
                    <a:pt x="8800" y="16111"/>
                  </a:cubicBezTo>
                  <a:cubicBezTo>
                    <a:pt x="8800" y="16060"/>
                    <a:pt x="8960" y="16060"/>
                    <a:pt x="8960" y="16009"/>
                  </a:cubicBezTo>
                  <a:cubicBezTo>
                    <a:pt x="8960" y="16009"/>
                    <a:pt x="9120" y="15959"/>
                    <a:pt x="9120" y="15959"/>
                  </a:cubicBezTo>
                  <a:cubicBezTo>
                    <a:pt x="9120" y="15908"/>
                    <a:pt x="9280" y="15908"/>
                    <a:pt x="9280" y="15857"/>
                  </a:cubicBezTo>
                  <a:cubicBezTo>
                    <a:pt x="9280" y="15806"/>
                    <a:pt x="9440" y="15806"/>
                    <a:pt x="9440" y="15755"/>
                  </a:cubicBezTo>
                  <a:cubicBezTo>
                    <a:pt x="9440" y="15705"/>
                    <a:pt x="9600" y="15705"/>
                    <a:pt x="9600" y="15654"/>
                  </a:cubicBezTo>
                  <a:cubicBezTo>
                    <a:pt x="9760" y="15603"/>
                    <a:pt x="9760" y="15552"/>
                    <a:pt x="9920" y="15450"/>
                  </a:cubicBezTo>
                  <a:cubicBezTo>
                    <a:pt x="9920" y="15450"/>
                    <a:pt x="9920" y="15400"/>
                    <a:pt x="9920" y="15400"/>
                  </a:cubicBezTo>
                  <a:cubicBezTo>
                    <a:pt x="9920" y="15349"/>
                    <a:pt x="10080" y="15298"/>
                    <a:pt x="10080" y="15247"/>
                  </a:cubicBezTo>
                  <a:cubicBezTo>
                    <a:pt x="10080" y="15247"/>
                    <a:pt x="10080" y="15196"/>
                    <a:pt x="10240" y="15196"/>
                  </a:cubicBezTo>
                  <a:cubicBezTo>
                    <a:pt x="10240" y="15145"/>
                    <a:pt x="10400" y="15095"/>
                    <a:pt x="10400" y="15044"/>
                  </a:cubicBezTo>
                  <a:cubicBezTo>
                    <a:pt x="10400" y="15044"/>
                    <a:pt x="10400" y="14993"/>
                    <a:pt x="10560" y="14993"/>
                  </a:cubicBezTo>
                  <a:cubicBezTo>
                    <a:pt x="10720" y="14942"/>
                    <a:pt x="10720" y="14891"/>
                    <a:pt x="10720" y="14841"/>
                  </a:cubicBezTo>
                  <a:cubicBezTo>
                    <a:pt x="10720" y="14841"/>
                    <a:pt x="10720" y="14841"/>
                    <a:pt x="10720" y="14790"/>
                  </a:cubicBezTo>
                  <a:cubicBezTo>
                    <a:pt x="10880" y="14739"/>
                    <a:pt x="10880" y="14637"/>
                    <a:pt x="11040" y="14586"/>
                  </a:cubicBezTo>
                  <a:cubicBezTo>
                    <a:pt x="11040" y="14586"/>
                    <a:pt x="11040" y="14586"/>
                    <a:pt x="11040" y="14586"/>
                  </a:cubicBezTo>
                  <a:cubicBezTo>
                    <a:pt x="11200" y="14536"/>
                    <a:pt x="11200" y="14434"/>
                    <a:pt x="11360" y="14383"/>
                  </a:cubicBezTo>
                  <a:cubicBezTo>
                    <a:pt x="11360" y="14383"/>
                    <a:pt x="11360" y="14383"/>
                    <a:pt x="11360" y="14332"/>
                  </a:cubicBezTo>
                  <a:cubicBezTo>
                    <a:pt x="11360" y="14282"/>
                    <a:pt x="11520" y="14231"/>
                    <a:pt x="11520" y="14180"/>
                  </a:cubicBezTo>
                  <a:cubicBezTo>
                    <a:pt x="11520" y="14180"/>
                    <a:pt x="11520" y="14180"/>
                    <a:pt x="11520" y="14129"/>
                  </a:cubicBezTo>
                  <a:cubicBezTo>
                    <a:pt x="11840" y="13926"/>
                    <a:pt x="12000" y="13722"/>
                    <a:pt x="12160" y="13468"/>
                  </a:cubicBezTo>
                  <a:cubicBezTo>
                    <a:pt x="12160" y="13468"/>
                    <a:pt x="12160" y="13468"/>
                    <a:pt x="12160" y="13418"/>
                  </a:cubicBezTo>
                  <a:cubicBezTo>
                    <a:pt x="12160" y="13367"/>
                    <a:pt x="12320" y="13265"/>
                    <a:pt x="12320" y="13214"/>
                  </a:cubicBezTo>
                  <a:cubicBezTo>
                    <a:pt x="12320" y="13214"/>
                    <a:pt x="12320" y="13214"/>
                    <a:pt x="12320" y="13214"/>
                  </a:cubicBezTo>
                  <a:cubicBezTo>
                    <a:pt x="12480" y="13062"/>
                    <a:pt x="12480" y="12909"/>
                    <a:pt x="12640" y="12757"/>
                  </a:cubicBezTo>
                  <a:cubicBezTo>
                    <a:pt x="12640" y="12757"/>
                    <a:pt x="12640" y="12757"/>
                    <a:pt x="12640" y="12757"/>
                  </a:cubicBezTo>
                  <a:cubicBezTo>
                    <a:pt x="12960" y="12655"/>
                    <a:pt x="13120" y="12503"/>
                    <a:pt x="13440" y="12401"/>
                  </a:cubicBezTo>
                  <a:cubicBezTo>
                    <a:pt x="13440" y="12401"/>
                    <a:pt x="13440" y="12350"/>
                    <a:pt x="13600" y="12350"/>
                  </a:cubicBezTo>
                  <a:cubicBezTo>
                    <a:pt x="13760" y="12299"/>
                    <a:pt x="13920" y="12249"/>
                    <a:pt x="13920" y="12198"/>
                  </a:cubicBezTo>
                  <a:cubicBezTo>
                    <a:pt x="14080" y="12147"/>
                    <a:pt x="14240" y="12096"/>
                    <a:pt x="14240" y="11994"/>
                  </a:cubicBezTo>
                  <a:cubicBezTo>
                    <a:pt x="14240" y="11994"/>
                    <a:pt x="14240" y="11994"/>
                    <a:pt x="14240" y="11994"/>
                  </a:cubicBezTo>
                  <a:cubicBezTo>
                    <a:pt x="14240" y="11994"/>
                    <a:pt x="14240" y="11994"/>
                    <a:pt x="14240" y="11994"/>
                  </a:cubicBezTo>
                  <a:cubicBezTo>
                    <a:pt x="14400" y="11944"/>
                    <a:pt x="14400" y="11893"/>
                    <a:pt x="14560" y="11842"/>
                  </a:cubicBezTo>
                  <a:cubicBezTo>
                    <a:pt x="14560" y="11842"/>
                    <a:pt x="14560" y="11791"/>
                    <a:pt x="14720" y="11791"/>
                  </a:cubicBezTo>
                  <a:cubicBezTo>
                    <a:pt x="14720" y="11740"/>
                    <a:pt x="14880" y="11740"/>
                    <a:pt x="14880" y="11690"/>
                  </a:cubicBezTo>
                  <a:cubicBezTo>
                    <a:pt x="14880" y="11690"/>
                    <a:pt x="14880" y="11639"/>
                    <a:pt x="15040" y="11639"/>
                  </a:cubicBezTo>
                  <a:cubicBezTo>
                    <a:pt x="15200" y="11588"/>
                    <a:pt x="15200" y="11537"/>
                    <a:pt x="15360" y="11537"/>
                  </a:cubicBezTo>
                  <a:cubicBezTo>
                    <a:pt x="15360" y="11537"/>
                    <a:pt x="15360" y="11486"/>
                    <a:pt x="15520" y="11486"/>
                  </a:cubicBezTo>
                  <a:cubicBezTo>
                    <a:pt x="15680" y="11435"/>
                    <a:pt x="15680" y="11385"/>
                    <a:pt x="15840" y="11334"/>
                  </a:cubicBezTo>
                  <a:cubicBezTo>
                    <a:pt x="15840" y="11334"/>
                    <a:pt x="15840" y="11334"/>
                    <a:pt x="15840" y="11334"/>
                  </a:cubicBezTo>
                  <a:cubicBezTo>
                    <a:pt x="16000" y="11283"/>
                    <a:pt x="16000" y="11232"/>
                    <a:pt x="16160" y="11181"/>
                  </a:cubicBezTo>
                  <a:cubicBezTo>
                    <a:pt x="16160" y="11181"/>
                    <a:pt x="16160" y="11131"/>
                    <a:pt x="16160" y="11131"/>
                  </a:cubicBezTo>
                  <a:cubicBezTo>
                    <a:pt x="16160" y="11080"/>
                    <a:pt x="16320" y="11029"/>
                    <a:pt x="16320" y="10978"/>
                  </a:cubicBezTo>
                  <a:cubicBezTo>
                    <a:pt x="16320" y="10978"/>
                    <a:pt x="16320" y="10927"/>
                    <a:pt x="16480" y="10927"/>
                  </a:cubicBezTo>
                  <a:cubicBezTo>
                    <a:pt x="16480" y="10876"/>
                    <a:pt x="16640" y="10826"/>
                    <a:pt x="16640" y="10775"/>
                  </a:cubicBezTo>
                  <a:cubicBezTo>
                    <a:pt x="16640" y="10775"/>
                    <a:pt x="16640" y="10775"/>
                    <a:pt x="16640" y="10724"/>
                  </a:cubicBezTo>
                  <a:cubicBezTo>
                    <a:pt x="16800" y="10673"/>
                    <a:pt x="16800" y="10622"/>
                    <a:pt x="16960" y="10521"/>
                  </a:cubicBezTo>
                  <a:cubicBezTo>
                    <a:pt x="16960" y="10521"/>
                    <a:pt x="16960" y="10521"/>
                    <a:pt x="16960" y="10521"/>
                  </a:cubicBezTo>
                  <a:cubicBezTo>
                    <a:pt x="16960" y="10521"/>
                    <a:pt x="16960" y="10521"/>
                    <a:pt x="16960" y="10521"/>
                  </a:cubicBezTo>
                  <a:cubicBezTo>
                    <a:pt x="17440" y="10216"/>
                    <a:pt x="17600" y="9860"/>
                    <a:pt x="17760" y="9555"/>
                  </a:cubicBezTo>
                  <a:cubicBezTo>
                    <a:pt x="17760" y="9453"/>
                    <a:pt x="17920" y="9352"/>
                    <a:pt x="17920" y="9250"/>
                  </a:cubicBezTo>
                  <a:cubicBezTo>
                    <a:pt x="17920" y="9250"/>
                    <a:pt x="17920" y="9250"/>
                    <a:pt x="17920" y="9250"/>
                  </a:cubicBezTo>
                  <a:cubicBezTo>
                    <a:pt x="17920" y="9199"/>
                    <a:pt x="17920" y="9148"/>
                    <a:pt x="17920" y="9098"/>
                  </a:cubicBezTo>
                  <a:cubicBezTo>
                    <a:pt x="17920" y="8488"/>
                    <a:pt x="17600" y="8030"/>
                    <a:pt x="18720" y="7319"/>
                  </a:cubicBezTo>
                  <a:cubicBezTo>
                    <a:pt x="18720" y="7319"/>
                    <a:pt x="18720" y="7268"/>
                    <a:pt x="18880" y="7268"/>
                  </a:cubicBezTo>
                  <a:cubicBezTo>
                    <a:pt x="19040" y="7217"/>
                    <a:pt x="19040" y="7166"/>
                    <a:pt x="19200" y="7116"/>
                  </a:cubicBezTo>
                  <a:cubicBezTo>
                    <a:pt x="19360" y="7065"/>
                    <a:pt x="19360" y="7014"/>
                    <a:pt x="19520" y="7014"/>
                  </a:cubicBezTo>
                  <a:cubicBezTo>
                    <a:pt x="19520" y="7014"/>
                    <a:pt x="19520" y="7014"/>
                    <a:pt x="19520" y="7014"/>
                  </a:cubicBezTo>
                  <a:cubicBezTo>
                    <a:pt x="19520" y="6963"/>
                    <a:pt x="19680" y="6963"/>
                    <a:pt x="19680" y="6912"/>
                  </a:cubicBezTo>
                  <a:cubicBezTo>
                    <a:pt x="19680" y="6912"/>
                    <a:pt x="19680" y="6912"/>
                    <a:pt x="19680" y="6861"/>
                  </a:cubicBezTo>
                  <a:cubicBezTo>
                    <a:pt x="19680" y="6811"/>
                    <a:pt x="19840" y="6811"/>
                    <a:pt x="19840" y="6760"/>
                  </a:cubicBezTo>
                  <a:cubicBezTo>
                    <a:pt x="19840" y="6760"/>
                    <a:pt x="19840" y="6760"/>
                    <a:pt x="19840" y="6760"/>
                  </a:cubicBezTo>
                  <a:cubicBezTo>
                    <a:pt x="20000" y="6709"/>
                    <a:pt x="20000" y="6658"/>
                    <a:pt x="20160" y="6607"/>
                  </a:cubicBezTo>
                  <a:cubicBezTo>
                    <a:pt x="20160" y="6607"/>
                    <a:pt x="20160" y="6607"/>
                    <a:pt x="20160" y="6607"/>
                  </a:cubicBezTo>
                  <a:cubicBezTo>
                    <a:pt x="20160" y="6556"/>
                    <a:pt x="20320" y="6556"/>
                    <a:pt x="20320" y="6506"/>
                  </a:cubicBezTo>
                  <a:cubicBezTo>
                    <a:pt x="20320" y="6506"/>
                    <a:pt x="20320" y="6506"/>
                    <a:pt x="20320" y="6455"/>
                  </a:cubicBezTo>
                  <a:cubicBezTo>
                    <a:pt x="20320" y="6404"/>
                    <a:pt x="20480" y="6404"/>
                    <a:pt x="20480" y="6353"/>
                  </a:cubicBezTo>
                  <a:cubicBezTo>
                    <a:pt x="20480" y="6353"/>
                    <a:pt x="20480" y="6353"/>
                    <a:pt x="20480" y="6302"/>
                  </a:cubicBezTo>
                  <a:cubicBezTo>
                    <a:pt x="20640" y="6201"/>
                    <a:pt x="20800" y="6099"/>
                    <a:pt x="20960" y="6048"/>
                  </a:cubicBezTo>
                  <a:cubicBezTo>
                    <a:pt x="20960" y="6048"/>
                    <a:pt x="20960" y="6048"/>
                    <a:pt x="20960" y="6048"/>
                  </a:cubicBezTo>
                  <a:cubicBezTo>
                    <a:pt x="20960" y="6048"/>
                    <a:pt x="20960" y="6048"/>
                    <a:pt x="20960" y="6048"/>
                  </a:cubicBezTo>
                  <a:cubicBezTo>
                    <a:pt x="21280" y="5794"/>
                    <a:pt x="21440" y="5591"/>
                    <a:pt x="21600" y="5337"/>
                  </a:cubicBezTo>
                  <a:cubicBezTo>
                    <a:pt x="20481" y="5235"/>
                    <a:pt x="20481" y="5184"/>
                    <a:pt x="20481" y="5082"/>
                  </a:cubicBezTo>
                  <a:cubicBezTo>
                    <a:pt x="20481" y="5082"/>
                    <a:pt x="20481" y="5082"/>
                    <a:pt x="20481" y="5082"/>
                  </a:cubicBezTo>
                  <a:close/>
                </a:path>
              </a:pathLst>
            </a:custGeom>
            <a:solidFill>
              <a:srgbClr val="F7931F">
                <a:lumMod val="75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Freeform: Shape 137">
              <a:extLst>
                <a:ext uri="{FF2B5EF4-FFF2-40B4-BE49-F238E27FC236}">
                  <a16:creationId xmlns:a16="http://schemas.microsoft.com/office/drawing/2014/main" id="{93302FEC-EA5A-0046-833E-4CF5C6FCF5F8}"/>
                </a:ext>
              </a:extLst>
            </p:cNvPr>
            <p:cNvSpPr/>
            <p:nvPr/>
          </p:nvSpPr>
          <p:spPr>
            <a:xfrm>
              <a:off x="3825586" y="857658"/>
              <a:ext cx="1192950" cy="1615513"/>
            </a:xfrm>
            <a:custGeom>
              <a:avLst/>
              <a:gdLst>
                <a:gd name="connsiteX0" fmla="*/ 1146121 w 1192950"/>
                <a:gd name="connsiteY0" fmla="*/ 1099800 h 1615513"/>
                <a:gd name="connsiteX1" fmla="*/ 1144803 w 1192950"/>
                <a:gd name="connsiteY1" fmla="*/ 1105057 h 1615513"/>
                <a:gd name="connsiteX2" fmla="*/ 1133108 w 1192950"/>
                <a:gd name="connsiteY2" fmla="*/ 1129351 h 1615513"/>
                <a:gd name="connsiteX3" fmla="*/ 1091967 w 1192950"/>
                <a:gd name="connsiteY3" fmla="*/ 1174244 h 1615513"/>
                <a:gd name="connsiteX4" fmla="*/ 818986 w 1192950"/>
                <a:gd name="connsiteY4" fmla="*/ 1372445 h 1615513"/>
                <a:gd name="connsiteX5" fmla="*/ 766628 w 1192950"/>
                <a:gd name="connsiteY5" fmla="*/ 1376186 h 1615513"/>
                <a:gd name="connsiteX6" fmla="*/ 747921 w 1192950"/>
                <a:gd name="connsiteY6" fmla="*/ 1413571 h 1615513"/>
                <a:gd name="connsiteX7" fmla="*/ 613311 w 1192950"/>
                <a:gd name="connsiteY7" fmla="*/ 1608031 h 1615513"/>
                <a:gd name="connsiteX8" fmla="*/ 542246 w 1192950"/>
                <a:gd name="connsiteY8" fmla="*/ 1540717 h 1615513"/>
                <a:gd name="connsiteX9" fmla="*/ 531029 w 1192950"/>
                <a:gd name="connsiteY9" fmla="*/ 1551940 h 1615513"/>
                <a:gd name="connsiteX10" fmla="*/ 489888 w 1192950"/>
                <a:gd name="connsiteY10" fmla="*/ 1615513 h 1615513"/>
                <a:gd name="connsiteX11" fmla="*/ 486159 w 1192950"/>
                <a:gd name="connsiteY11" fmla="*/ 1611772 h 1615513"/>
                <a:gd name="connsiteX12" fmla="*/ 486159 w 1192950"/>
                <a:gd name="connsiteY12" fmla="*/ 1608031 h 1615513"/>
                <a:gd name="connsiteX13" fmla="*/ 531029 w 1192950"/>
                <a:gd name="connsiteY13" fmla="*/ 1536976 h 1615513"/>
                <a:gd name="connsiteX14" fmla="*/ 587116 w 1192950"/>
                <a:gd name="connsiteY14" fmla="*/ 1398607 h 1615513"/>
                <a:gd name="connsiteX15" fmla="*/ 751681 w 1192950"/>
                <a:gd name="connsiteY15" fmla="*/ 1391151 h 1615513"/>
                <a:gd name="connsiteX16" fmla="*/ 759139 w 1192950"/>
                <a:gd name="connsiteY16" fmla="*/ 1376186 h 1615513"/>
                <a:gd name="connsiteX17" fmla="*/ 658181 w 1192950"/>
                <a:gd name="connsiteY17" fmla="*/ 1305131 h 1615513"/>
                <a:gd name="connsiteX18" fmla="*/ 632017 w 1192950"/>
                <a:gd name="connsiteY18" fmla="*/ 1316354 h 1615513"/>
                <a:gd name="connsiteX19" fmla="*/ 549735 w 1192950"/>
                <a:gd name="connsiteY19" fmla="*/ 1379927 h 1615513"/>
                <a:gd name="connsiteX20" fmla="*/ 546006 w 1192950"/>
                <a:gd name="connsiteY20" fmla="*/ 1376186 h 1615513"/>
                <a:gd name="connsiteX21" fmla="*/ 546006 w 1192950"/>
                <a:gd name="connsiteY21" fmla="*/ 1372445 h 1615513"/>
                <a:gd name="connsiteX22" fmla="*/ 643235 w 1192950"/>
                <a:gd name="connsiteY22" fmla="*/ 1301390 h 1615513"/>
                <a:gd name="connsiteX23" fmla="*/ 755410 w 1192950"/>
                <a:gd name="connsiteY23" fmla="*/ 1159280 h 1615513"/>
                <a:gd name="connsiteX24" fmla="*/ 1114433 w 1192950"/>
                <a:gd name="connsiteY24" fmla="*/ 1144316 h 1615513"/>
                <a:gd name="connsiteX25" fmla="*/ 1137330 w 1192950"/>
                <a:gd name="connsiteY25" fmla="*/ 1117673 h 1615513"/>
                <a:gd name="connsiteX26" fmla="*/ 336750 w 1192950"/>
                <a:gd name="connsiteY26" fmla="*/ 1090853 h 1615513"/>
                <a:gd name="connsiteX27" fmla="*/ 340784 w 1192950"/>
                <a:gd name="connsiteY27" fmla="*/ 1115952 h 1615513"/>
                <a:gd name="connsiteX28" fmla="*/ 347794 w 1192950"/>
                <a:gd name="connsiteY28" fmla="*/ 1142134 h 1615513"/>
                <a:gd name="connsiteX29" fmla="*/ 489901 w 1192950"/>
                <a:gd name="connsiteY29" fmla="*/ 1209451 h 1615513"/>
                <a:gd name="connsiteX30" fmla="*/ 523559 w 1192950"/>
                <a:gd name="connsiteY30" fmla="*/ 1351554 h 1615513"/>
                <a:gd name="connsiteX31" fmla="*/ 557217 w 1192950"/>
                <a:gd name="connsiteY31" fmla="*/ 1430072 h 1615513"/>
                <a:gd name="connsiteX32" fmla="*/ 557217 w 1192950"/>
                <a:gd name="connsiteY32" fmla="*/ 1433822 h 1615513"/>
                <a:gd name="connsiteX33" fmla="*/ 553478 w 1192950"/>
                <a:gd name="connsiteY33" fmla="*/ 1433822 h 1615513"/>
                <a:gd name="connsiteX34" fmla="*/ 523559 w 1192950"/>
                <a:gd name="connsiteY34" fmla="*/ 1366504 h 1615513"/>
                <a:gd name="connsiteX35" fmla="*/ 519820 w 1192950"/>
                <a:gd name="connsiteY35" fmla="*/ 1351554 h 1615513"/>
                <a:gd name="connsiteX36" fmla="*/ 452505 w 1192950"/>
                <a:gd name="connsiteY36" fmla="*/ 1385204 h 1615513"/>
                <a:gd name="connsiteX37" fmla="*/ 355281 w 1192950"/>
                <a:gd name="connsiteY37" fmla="*/ 1168317 h 1615513"/>
                <a:gd name="connsiteX38" fmla="*/ 340316 w 1192950"/>
                <a:gd name="connsiteY38" fmla="*/ 1123434 h 1615513"/>
                <a:gd name="connsiteX39" fmla="*/ 337045 w 1192950"/>
                <a:gd name="connsiteY39" fmla="*/ 1099127 h 1615513"/>
                <a:gd name="connsiteX40" fmla="*/ 336578 w 1192950"/>
                <a:gd name="connsiteY40" fmla="*/ 1086033 h 1615513"/>
                <a:gd name="connsiteX41" fmla="*/ 336750 w 1192950"/>
                <a:gd name="connsiteY41" fmla="*/ 1090853 h 1615513"/>
                <a:gd name="connsiteX42" fmla="*/ 336578 w 1192950"/>
                <a:gd name="connsiteY42" fmla="*/ 1089783 h 1615513"/>
                <a:gd name="connsiteX43" fmla="*/ 1151348 w 1192950"/>
                <a:gd name="connsiteY43" fmla="*/ 1084484 h 1615513"/>
                <a:gd name="connsiteX44" fmla="*/ 1151814 w 1192950"/>
                <a:gd name="connsiteY44" fmla="*/ 1088225 h 1615513"/>
                <a:gd name="connsiteX45" fmla="*/ 1146121 w 1192950"/>
                <a:gd name="connsiteY45" fmla="*/ 1099800 h 1615513"/>
                <a:gd name="connsiteX46" fmla="*/ 1148085 w 1192950"/>
                <a:gd name="connsiteY46" fmla="*/ 1091966 h 1615513"/>
                <a:gd name="connsiteX47" fmla="*/ 1151348 w 1192950"/>
                <a:gd name="connsiteY47" fmla="*/ 1084484 h 1615513"/>
                <a:gd name="connsiteX48" fmla="*/ 2803 w 1192950"/>
                <a:gd name="connsiteY48" fmla="*/ 1011235 h 1615513"/>
                <a:gd name="connsiteX49" fmla="*/ 2803 w 1192950"/>
                <a:gd name="connsiteY49" fmla="*/ 1014988 h 1615513"/>
                <a:gd name="connsiteX50" fmla="*/ 17755 w 1192950"/>
                <a:gd name="connsiteY50" fmla="*/ 1093508 h 1615513"/>
                <a:gd name="connsiteX51" fmla="*/ 324422 w 1192950"/>
                <a:gd name="connsiteY51" fmla="*/ 1231874 h 1615513"/>
                <a:gd name="connsiteX52" fmla="*/ 402941 w 1192950"/>
                <a:gd name="connsiteY52" fmla="*/ 1396420 h 1615513"/>
                <a:gd name="connsiteX53" fmla="*/ 474007 w 1192950"/>
                <a:gd name="connsiteY53" fmla="*/ 1497391 h 1615513"/>
                <a:gd name="connsiteX54" fmla="*/ 470269 w 1192950"/>
                <a:gd name="connsiteY54" fmla="*/ 1501144 h 1615513"/>
                <a:gd name="connsiteX55" fmla="*/ 466531 w 1192950"/>
                <a:gd name="connsiteY55" fmla="*/ 1504874 h 1615513"/>
                <a:gd name="connsiteX56" fmla="*/ 406701 w 1192950"/>
                <a:gd name="connsiteY56" fmla="*/ 1411387 h 1615513"/>
                <a:gd name="connsiteX57" fmla="*/ 384252 w 1192950"/>
                <a:gd name="connsiteY57" fmla="*/ 1392690 h 1615513"/>
                <a:gd name="connsiteX58" fmla="*/ 219715 w 1192950"/>
                <a:gd name="connsiteY58" fmla="*/ 1392690 h 1615513"/>
                <a:gd name="connsiteX59" fmla="*/ 25231 w 1192950"/>
                <a:gd name="connsiteY59" fmla="*/ 1123442 h 1615513"/>
                <a:gd name="connsiteX60" fmla="*/ 2803 w 1192950"/>
                <a:gd name="connsiteY60" fmla="*/ 1067350 h 1615513"/>
                <a:gd name="connsiteX61" fmla="*/ 2803 w 1192950"/>
                <a:gd name="connsiteY61" fmla="*/ 1011235 h 1615513"/>
                <a:gd name="connsiteX62" fmla="*/ 1192950 w 1192950"/>
                <a:gd name="connsiteY62" fmla="*/ 972299 h 1615513"/>
                <a:gd name="connsiteX63" fmla="*/ 1166767 w 1192950"/>
                <a:gd name="connsiteY63" fmla="*/ 1009698 h 1615513"/>
                <a:gd name="connsiteX64" fmla="*/ 1121885 w 1192950"/>
                <a:gd name="connsiteY64" fmla="*/ 1039619 h 1615513"/>
                <a:gd name="connsiteX65" fmla="*/ 848913 w 1192950"/>
                <a:gd name="connsiteY65" fmla="*/ 1140586 h 1615513"/>
                <a:gd name="connsiteX66" fmla="*/ 729236 w 1192950"/>
                <a:gd name="connsiteY66" fmla="*/ 1062053 h 1615513"/>
                <a:gd name="connsiteX67" fmla="*/ 703053 w 1192950"/>
                <a:gd name="connsiteY67" fmla="*/ 1065797 h 1615513"/>
                <a:gd name="connsiteX68" fmla="*/ 673140 w 1192950"/>
                <a:gd name="connsiteY68" fmla="*/ 1073275 h 1615513"/>
                <a:gd name="connsiteX69" fmla="*/ 673140 w 1192950"/>
                <a:gd name="connsiteY69" fmla="*/ 1069540 h 1615513"/>
                <a:gd name="connsiteX70" fmla="*/ 714267 w 1192950"/>
                <a:gd name="connsiteY70" fmla="*/ 1058318 h 1615513"/>
                <a:gd name="connsiteX71" fmla="*/ 852643 w 1192950"/>
                <a:gd name="connsiteY71" fmla="*/ 976042 h 1615513"/>
                <a:gd name="connsiteX72" fmla="*/ 1140584 w 1192950"/>
                <a:gd name="connsiteY72" fmla="*/ 1024663 h 1615513"/>
                <a:gd name="connsiteX73" fmla="*/ 1192950 w 1192950"/>
                <a:gd name="connsiteY73" fmla="*/ 972299 h 1615513"/>
                <a:gd name="connsiteX74" fmla="*/ 807763 w 1192950"/>
                <a:gd name="connsiteY74" fmla="*/ 815231 h 1615513"/>
                <a:gd name="connsiteX75" fmla="*/ 811511 w 1192950"/>
                <a:gd name="connsiteY75" fmla="*/ 818978 h 1615513"/>
                <a:gd name="connsiteX76" fmla="*/ 830206 w 1192950"/>
                <a:gd name="connsiteY76" fmla="*/ 852635 h 1615513"/>
                <a:gd name="connsiteX77" fmla="*/ 807766 w 1192950"/>
                <a:gd name="connsiteY77" fmla="*/ 815238 h 1615513"/>
                <a:gd name="connsiteX78" fmla="*/ 1105760 w 1192950"/>
                <a:gd name="connsiteY78" fmla="*/ 790240 h 1615513"/>
                <a:gd name="connsiteX79" fmla="*/ 1104137 w 1192950"/>
                <a:gd name="connsiteY79" fmla="*/ 797006 h 1615513"/>
                <a:gd name="connsiteX80" fmla="*/ 1095729 w 1192950"/>
                <a:gd name="connsiteY80" fmla="*/ 811498 h 1615513"/>
                <a:gd name="connsiteX81" fmla="*/ 1073290 w 1192950"/>
                <a:gd name="connsiteY81" fmla="*/ 833936 h 1615513"/>
                <a:gd name="connsiteX82" fmla="*/ 927435 w 1192950"/>
                <a:gd name="connsiteY82" fmla="*/ 919953 h 1615513"/>
                <a:gd name="connsiteX83" fmla="*/ 848908 w 1192950"/>
                <a:gd name="connsiteY83" fmla="*/ 886293 h 1615513"/>
                <a:gd name="connsiteX84" fmla="*/ 833944 w 1192950"/>
                <a:gd name="connsiteY84" fmla="*/ 890027 h 1615513"/>
                <a:gd name="connsiteX85" fmla="*/ 785331 w 1192950"/>
                <a:gd name="connsiteY85" fmla="*/ 923687 h 1615513"/>
                <a:gd name="connsiteX86" fmla="*/ 785331 w 1192950"/>
                <a:gd name="connsiteY86" fmla="*/ 919953 h 1615513"/>
                <a:gd name="connsiteX87" fmla="*/ 785331 w 1192950"/>
                <a:gd name="connsiteY87" fmla="*/ 916212 h 1615513"/>
                <a:gd name="connsiteX88" fmla="*/ 837682 w 1192950"/>
                <a:gd name="connsiteY88" fmla="*/ 882552 h 1615513"/>
                <a:gd name="connsiteX89" fmla="*/ 908749 w 1192950"/>
                <a:gd name="connsiteY89" fmla="*/ 818972 h 1615513"/>
                <a:gd name="connsiteX90" fmla="*/ 1080765 w 1192950"/>
                <a:gd name="connsiteY90" fmla="*/ 815238 h 1615513"/>
                <a:gd name="connsiteX91" fmla="*/ 1093853 w 1192950"/>
                <a:gd name="connsiteY91" fmla="*/ 802149 h 1615513"/>
                <a:gd name="connsiteX92" fmla="*/ 1106940 w 1192950"/>
                <a:gd name="connsiteY92" fmla="*/ 785319 h 1615513"/>
                <a:gd name="connsiteX93" fmla="*/ 1106940 w 1192950"/>
                <a:gd name="connsiteY93" fmla="*/ 789060 h 1615513"/>
                <a:gd name="connsiteX94" fmla="*/ 1105760 w 1192950"/>
                <a:gd name="connsiteY94" fmla="*/ 790240 h 1615513"/>
                <a:gd name="connsiteX95" fmla="*/ 79537 w 1192950"/>
                <a:gd name="connsiteY95" fmla="*/ 748530 h 1615513"/>
                <a:gd name="connsiteX96" fmla="*/ 80004 w 1192950"/>
                <a:gd name="connsiteY96" fmla="*/ 753195 h 1615513"/>
                <a:gd name="connsiteX97" fmla="*/ 106166 w 1192950"/>
                <a:gd name="connsiteY97" fmla="*/ 813040 h 1615513"/>
                <a:gd name="connsiteX98" fmla="*/ 453956 w 1192950"/>
                <a:gd name="connsiteY98" fmla="*/ 887828 h 1615513"/>
                <a:gd name="connsiteX99" fmla="*/ 539975 w 1192950"/>
                <a:gd name="connsiteY99" fmla="*/ 1044893 h 1615513"/>
                <a:gd name="connsiteX100" fmla="*/ 622252 w 1192950"/>
                <a:gd name="connsiteY100" fmla="*/ 1130916 h 1615513"/>
                <a:gd name="connsiteX101" fmla="*/ 622252 w 1192950"/>
                <a:gd name="connsiteY101" fmla="*/ 1134642 h 1615513"/>
                <a:gd name="connsiteX102" fmla="*/ 618511 w 1192950"/>
                <a:gd name="connsiteY102" fmla="*/ 1138387 h 1615513"/>
                <a:gd name="connsiteX103" fmla="*/ 547457 w 1192950"/>
                <a:gd name="connsiteY103" fmla="*/ 1059854 h 1615513"/>
                <a:gd name="connsiteX104" fmla="*/ 521295 w 1192950"/>
                <a:gd name="connsiteY104" fmla="*/ 1044893 h 1615513"/>
                <a:gd name="connsiteX105" fmla="*/ 356740 w 1192950"/>
                <a:gd name="connsiteY105" fmla="*/ 1082287 h 1615513"/>
                <a:gd name="connsiteX106" fmla="*/ 121130 w 1192950"/>
                <a:gd name="connsiteY106" fmla="*/ 839217 h 1615513"/>
                <a:gd name="connsiteX107" fmla="*/ 83746 w 1192950"/>
                <a:gd name="connsiteY107" fmla="*/ 790607 h 1615513"/>
                <a:gd name="connsiteX108" fmla="*/ 76263 w 1192950"/>
                <a:gd name="connsiteY108" fmla="*/ 749468 h 1615513"/>
                <a:gd name="connsiteX109" fmla="*/ 79537 w 1192950"/>
                <a:gd name="connsiteY109" fmla="*/ 748530 h 1615513"/>
                <a:gd name="connsiteX110" fmla="*/ 813804 w 1192950"/>
                <a:gd name="connsiteY110" fmla="*/ 705632 h 1615513"/>
                <a:gd name="connsiteX111" fmla="*/ 819923 w 1192950"/>
                <a:gd name="connsiteY111" fmla="*/ 707252 h 1615513"/>
                <a:gd name="connsiteX112" fmla="*/ 830206 w 1192950"/>
                <a:gd name="connsiteY112" fmla="*/ 714265 h 1615513"/>
                <a:gd name="connsiteX113" fmla="*/ 819923 w 1192950"/>
                <a:gd name="connsiteY113" fmla="*/ 709590 h 1615513"/>
                <a:gd name="connsiteX114" fmla="*/ 678033 w 1192950"/>
                <a:gd name="connsiteY114" fmla="*/ 704058 h 1615513"/>
                <a:gd name="connsiteX115" fmla="*/ 691663 w 1192950"/>
                <a:gd name="connsiteY115" fmla="*/ 715962 h 1615513"/>
                <a:gd name="connsiteX116" fmla="*/ 781588 w 1192950"/>
                <a:gd name="connsiteY116" fmla="*/ 755404 h 1615513"/>
                <a:gd name="connsiteX117" fmla="*/ 802099 w 1192950"/>
                <a:gd name="connsiteY117" fmla="*/ 802734 h 1615513"/>
                <a:gd name="connsiteX118" fmla="*/ 807763 w 1192950"/>
                <a:gd name="connsiteY118" fmla="*/ 815231 h 1615513"/>
                <a:gd name="connsiteX119" fmla="*/ 804028 w 1192950"/>
                <a:gd name="connsiteY119" fmla="*/ 811499 h 1615513"/>
                <a:gd name="connsiteX120" fmla="*/ 744190 w 1192950"/>
                <a:gd name="connsiteY120" fmla="*/ 807759 h 1615513"/>
                <a:gd name="connsiteX121" fmla="*/ 680622 w 1192950"/>
                <a:gd name="connsiteY121" fmla="*/ 710528 h 1615513"/>
                <a:gd name="connsiteX122" fmla="*/ 799629 w 1192950"/>
                <a:gd name="connsiteY122" fmla="*/ 699309 h 1615513"/>
                <a:gd name="connsiteX123" fmla="*/ 804028 w 1192950"/>
                <a:gd name="connsiteY123" fmla="*/ 699309 h 1615513"/>
                <a:gd name="connsiteX124" fmla="*/ 813804 w 1192950"/>
                <a:gd name="connsiteY124" fmla="*/ 705632 h 1615513"/>
                <a:gd name="connsiteX125" fmla="*/ 804028 w 1192950"/>
                <a:gd name="connsiteY125" fmla="*/ 703045 h 1615513"/>
                <a:gd name="connsiteX126" fmla="*/ 675905 w 1192950"/>
                <a:gd name="connsiteY126" fmla="*/ 698739 h 1615513"/>
                <a:gd name="connsiteX127" fmla="*/ 678033 w 1192950"/>
                <a:gd name="connsiteY127" fmla="*/ 704058 h 1615513"/>
                <a:gd name="connsiteX128" fmla="*/ 676877 w 1192950"/>
                <a:gd name="connsiteY128" fmla="*/ 703048 h 1615513"/>
                <a:gd name="connsiteX129" fmla="*/ 953728 w 1192950"/>
                <a:gd name="connsiteY129" fmla="*/ 698257 h 1615513"/>
                <a:gd name="connsiteX130" fmla="*/ 1037637 w 1192950"/>
                <a:gd name="connsiteY130" fmla="*/ 704568 h 1615513"/>
                <a:gd name="connsiteX131" fmla="*/ 1057297 w 1192950"/>
                <a:gd name="connsiteY131" fmla="*/ 700334 h 1615513"/>
                <a:gd name="connsiteX132" fmla="*/ 1050840 w 1192950"/>
                <a:gd name="connsiteY132" fmla="*/ 706788 h 1615513"/>
                <a:gd name="connsiteX133" fmla="*/ 934910 w 1192950"/>
                <a:gd name="connsiteY133" fmla="*/ 785322 h 1615513"/>
                <a:gd name="connsiteX134" fmla="*/ 871335 w 1192950"/>
                <a:gd name="connsiteY134" fmla="*/ 755404 h 1615513"/>
                <a:gd name="connsiteX135" fmla="*/ 860115 w 1192950"/>
                <a:gd name="connsiteY135" fmla="*/ 759144 h 1615513"/>
                <a:gd name="connsiteX136" fmla="*/ 826468 w 1192950"/>
                <a:gd name="connsiteY136" fmla="*/ 785322 h 1615513"/>
                <a:gd name="connsiteX137" fmla="*/ 822724 w 1192950"/>
                <a:gd name="connsiteY137" fmla="*/ 785322 h 1615513"/>
                <a:gd name="connsiteX138" fmla="*/ 863859 w 1192950"/>
                <a:gd name="connsiteY138" fmla="*/ 755404 h 1615513"/>
                <a:gd name="connsiteX139" fmla="*/ 912471 w 1192950"/>
                <a:gd name="connsiteY139" fmla="*/ 699309 h 1615513"/>
                <a:gd name="connsiteX140" fmla="*/ 953728 w 1192950"/>
                <a:gd name="connsiteY140" fmla="*/ 698257 h 1615513"/>
                <a:gd name="connsiteX141" fmla="*/ 1069530 w 1192950"/>
                <a:gd name="connsiteY141" fmla="*/ 688107 h 1615513"/>
                <a:gd name="connsiteX142" fmla="*/ 1062060 w 1192950"/>
                <a:gd name="connsiteY142" fmla="*/ 699309 h 1615513"/>
                <a:gd name="connsiteX143" fmla="*/ 1057297 w 1192950"/>
                <a:gd name="connsiteY143" fmla="*/ 700334 h 1615513"/>
                <a:gd name="connsiteX144" fmla="*/ 1069565 w 1192950"/>
                <a:gd name="connsiteY144" fmla="*/ 688055 h 1615513"/>
                <a:gd name="connsiteX145" fmla="*/ 1069547 w 1192950"/>
                <a:gd name="connsiteY145" fmla="*/ 688090 h 1615513"/>
                <a:gd name="connsiteX146" fmla="*/ 1069530 w 1192950"/>
                <a:gd name="connsiteY146" fmla="*/ 688107 h 1615513"/>
                <a:gd name="connsiteX147" fmla="*/ 673140 w 1192950"/>
                <a:gd name="connsiteY147" fmla="*/ 676871 h 1615513"/>
                <a:gd name="connsiteX148" fmla="*/ 673607 w 1192950"/>
                <a:gd name="connsiteY148" fmla="*/ 688557 h 1615513"/>
                <a:gd name="connsiteX149" fmla="*/ 675905 w 1192950"/>
                <a:gd name="connsiteY149" fmla="*/ 698739 h 1615513"/>
                <a:gd name="connsiteX150" fmla="*/ 673140 w 1192950"/>
                <a:gd name="connsiteY150" fmla="*/ 691829 h 1615513"/>
                <a:gd name="connsiteX151" fmla="*/ 673140 w 1192950"/>
                <a:gd name="connsiteY151" fmla="*/ 679675 h 1615513"/>
                <a:gd name="connsiteX152" fmla="*/ 1077023 w 1192950"/>
                <a:gd name="connsiteY152" fmla="*/ 673131 h 1615513"/>
                <a:gd name="connsiteX153" fmla="*/ 1077023 w 1192950"/>
                <a:gd name="connsiteY153" fmla="*/ 676871 h 1615513"/>
                <a:gd name="connsiteX154" fmla="*/ 1069565 w 1192950"/>
                <a:gd name="connsiteY154" fmla="*/ 688055 h 1615513"/>
                <a:gd name="connsiteX155" fmla="*/ 1074685 w 1192950"/>
                <a:gd name="connsiteY155" fmla="*/ 677806 h 1615513"/>
                <a:gd name="connsiteX156" fmla="*/ 1077023 w 1192950"/>
                <a:gd name="connsiteY156" fmla="*/ 673131 h 1615513"/>
                <a:gd name="connsiteX157" fmla="*/ 261783 w 1192950"/>
                <a:gd name="connsiteY157" fmla="*/ 673128 h 1615513"/>
                <a:gd name="connsiteX158" fmla="*/ 265522 w 1192950"/>
                <a:gd name="connsiteY158" fmla="*/ 676862 h 1615513"/>
                <a:gd name="connsiteX159" fmla="*/ 295439 w 1192950"/>
                <a:gd name="connsiteY159" fmla="*/ 729217 h 1615513"/>
                <a:gd name="connsiteX160" fmla="*/ 542253 w 1192950"/>
                <a:gd name="connsiteY160" fmla="*/ 755400 h 1615513"/>
                <a:gd name="connsiteX161" fmla="*/ 639482 w 1192950"/>
                <a:gd name="connsiteY161" fmla="*/ 852630 h 1615513"/>
                <a:gd name="connsiteX162" fmla="*/ 710535 w 1192950"/>
                <a:gd name="connsiteY162" fmla="*/ 904985 h 1615513"/>
                <a:gd name="connsiteX163" fmla="*/ 706795 w 1192950"/>
                <a:gd name="connsiteY163" fmla="*/ 908730 h 1615513"/>
                <a:gd name="connsiteX164" fmla="*/ 643222 w 1192950"/>
                <a:gd name="connsiteY164" fmla="*/ 856375 h 1615513"/>
                <a:gd name="connsiteX165" fmla="*/ 624524 w 1192950"/>
                <a:gd name="connsiteY165" fmla="*/ 848885 h 1615513"/>
                <a:gd name="connsiteX166" fmla="*/ 508596 w 1192950"/>
                <a:gd name="connsiteY166" fmla="*/ 886281 h 1615513"/>
                <a:gd name="connsiteX167" fmla="*/ 306658 w 1192950"/>
                <a:gd name="connsiteY167" fmla="*/ 744186 h 1615513"/>
                <a:gd name="connsiteX168" fmla="*/ 276741 w 1192950"/>
                <a:gd name="connsiteY168" fmla="*/ 710524 h 1615513"/>
                <a:gd name="connsiteX169" fmla="*/ 261783 w 1192950"/>
                <a:gd name="connsiteY169" fmla="*/ 673128 h 1615513"/>
                <a:gd name="connsiteX170" fmla="*/ 1005987 w 1192950"/>
                <a:gd name="connsiteY170" fmla="*/ 579625 h 1615513"/>
                <a:gd name="connsiteX171" fmla="*/ 1005974 w 1192950"/>
                <a:gd name="connsiteY171" fmla="*/ 579640 h 1615513"/>
                <a:gd name="connsiteX172" fmla="*/ 1005972 w 1192950"/>
                <a:gd name="connsiteY172" fmla="*/ 579641 h 1615513"/>
                <a:gd name="connsiteX173" fmla="*/ 1017192 w 1192950"/>
                <a:gd name="connsiteY173" fmla="*/ 560940 h 1615513"/>
                <a:gd name="connsiteX174" fmla="*/ 1013456 w 1192950"/>
                <a:gd name="connsiteY174" fmla="*/ 572158 h 1615513"/>
                <a:gd name="connsiteX175" fmla="*/ 1005987 w 1192950"/>
                <a:gd name="connsiteY175" fmla="*/ 579625 h 1615513"/>
                <a:gd name="connsiteX176" fmla="*/ 1012984 w 1192950"/>
                <a:gd name="connsiteY176" fmla="*/ 571693 h 1615513"/>
                <a:gd name="connsiteX177" fmla="*/ 1017192 w 1192950"/>
                <a:gd name="connsiteY177" fmla="*/ 560940 h 1615513"/>
                <a:gd name="connsiteX178" fmla="*/ 538517 w 1192950"/>
                <a:gd name="connsiteY178" fmla="*/ 549727 h 1615513"/>
                <a:gd name="connsiteX179" fmla="*/ 523555 w 1192950"/>
                <a:gd name="connsiteY179" fmla="*/ 572162 h 1615513"/>
                <a:gd name="connsiteX180" fmla="*/ 538517 w 1192950"/>
                <a:gd name="connsiteY180" fmla="*/ 549727 h 1615513"/>
                <a:gd name="connsiteX181" fmla="*/ 949870 w 1192950"/>
                <a:gd name="connsiteY181" fmla="*/ 523547 h 1615513"/>
                <a:gd name="connsiteX182" fmla="*/ 1017181 w 1192950"/>
                <a:gd name="connsiteY182" fmla="*/ 534765 h 1615513"/>
                <a:gd name="connsiteX183" fmla="*/ 1024662 w 1192950"/>
                <a:gd name="connsiteY183" fmla="*/ 527286 h 1615513"/>
                <a:gd name="connsiteX184" fmla="*/ 1020924 w 1192950"/>
                <a:gd name="connsiteY184" fmla="*/ 534765 h 1615513"/>
                <a:gd name="connsiteX185" fmla="*/ 1009705 w 1192950"/>
                <a:gd name="connsiteY185" fmla="*/ 542246 h 1615513"/>
                <a:gd name="connsiteX186" fmla="*/ 949870 w 1192950"/>
                <a:gd name="connsiteY186" fmla="*/ 568424 h 1615513"/>
                <a:gd name="connsiteX187" fmla="*/ 919955 w 1192950"/>
                <a:gd name="connsiteY187" fmla="*/ 549725 h 1615513"/>
                <a:gd name="connsiteX188" fmla="*/ 949870 w 1192950"/>
                <a:gd name="connsiteY188" fmla="*/ 523547 h 1615513"/>
                <a:gd name="connsiteX189" fmla="*/ 224390 w 1192950"/>
                <a:gd name="connsiteY189" fmla="*/ 523544 h 1615513"/>
                <a:gd name="connsiteX190" fmla="*/ 228123 w 1192950"/>
                <a:gd name="connsiteY190" fmla="*/ 527285 h 1615513"/>
                <a:gd name="connsiteX191" fmla="*/ 258041 w 1192950"/>
                <a:gd name="connsiteY191" fmla="*/ 568421 h 1615513"/>
                <a:gd name="connsiteX192" fmla="*/ 474936 w 1192950"/>
                <a:gd name="connsiteY192" fmla="*/ 572154 h 1615513"/>
                <a:gd name="connsiteX193" fmla="*/ 564691 w 1192950"/>
                <a:gd name="connsiteY193" fmla="*/ 650692 h 1615513"/>
                <a:gd name="connsiteX194" fmla="*/ 632013 w 1192950"/>
                <a:gd name="connsiteY194" fmla="*/ 691828 h 1615513"/>
                <a:gd name="connsiteX195" fmla="*/ 632013 w 1192950"/>
                <a:gd name="connsiteY195" fmla="*/ 695569 h 1615513"/>
                <a:gd name="connsiteX196" fmla="*/ 632013 w 1192950"/>
                <a:gd name="connsiteY196" fmla="*/ 699302 h 1615513"/>
                <a:gd name="connsiteX197" fmla="*/ 572176 w 1192950"/>
                <a:gd name="connsiteY197" fmla="*/ 658166 h 1615513"/>
                <a:gd name="connsiteX198" fmla="*/ 553474 w 1192950"/>
                <a:gd name="connsiteY198" fmla="*/ 650692 h 1615513"/>
                <a:gd name="connsiteX199" fmla="*/ 456254 w 1192950"/>
                <a:gd name="connsiteY199" fmla="*/ 691828 h 1615513"/>
                <a:gd name="connsiteX200" fmla="*/ 269258 w 1192950"/>
                <a:gd name="connsiteY200" fmla="*/ 583369 h 1615513"/>
                <a:gd name="connsiteX201" fmla="*/ 239359 w 1192950"/>
                <a:gd name="connsiteY201" fmla="*/ 557206 h 1615513"/>
                <a:gd name="connsiteX202" fmla="*/ 224390 w 1192950"/>
                <a:gd name="connsiteY202" fmla="*/ 523544 h 1615513"/>
                <a:gd name="connsiteX203" fmla="*/ 895443 w 1192950"/>
                <a:gd name="connsiteY203" fmla="*/ 497351 h 1615513"/>
                <a:gd name="connsiteX204" fmla="*/ 895437 w 1192950"/>
                <a:gd name="connsiteY204" fmla="*/ 497370 h 1615513"/>
                <a:gd name="connsiteX205" fmla="*/ 895431 w 1192950"/>
                <a:gd name="connsiteY205" fmla="*/ 497375 h 1615513"/>
                <a:gd name="connsiteX206" fmla="*/ 865517 w 1192950"/>
                <a:gd name="connsiteY206" fmla="*/ 493635 h 1615513"/>
                <a:gd name="connsiteX207" fmla="*/ 876740 w 1192950"/>
                <a:gd name="connsiteY207" fmla="*/ 512334 h 1615513"/>
                <a:gd name="connsiteX208" fmla="*/ 895431 w 1192950"/>
                <a:gd name="connsiteY208" fmla="*/ 497375 h 1615513"/>
                <a:gd name="connsiteX209" fmla="*/ 887951 w 1192950"/>
                <a:gd name="connsiteY209" fmla="*/ 512334 h 1615513"/>
                <a:gd name="connsiteX210" fmla="*/ 884214 w 1192950"/>
                <a:gd name="connsiteY210" fmla="*/ 523551 h 1615513"/>
                <a:gd name="connsiteX211" fmla="*/ 906648 w 1192950"/>
                <a:gd name="connsiteY211" fmla="*/ 549720 h 1615513"/>
                <a:gd name="connsiteX212" fmla="*/ 908041 w 1192950"/>
                <a:gd name="connsiteY212" fmla="*/ 555019 h 1615513"/>
                <a:gd name="connsiteX213" fmla="*/ 919955 w 1192950"/>
                <a:gd name="connsiteY213" fmla="*/ 549725 h 1615513"/>
                <a:gd name="connsiteX214" fmla="*/ 908041 w 1192950"/>
                <a:gd name="connsiteY214" fmla="*/ 555019 h 1615513"/>
                <a:gd name="connsiteX215" fmla="*/ 909690 w 1192950"/>
                <a:gd name="connsiteY215" fmla="*/ 561291 h 1615513"/>
                <a:gd name="connsiteX216" fmla="*/ 899175 w 1192950"/>
                <a:gd name="connsiteY216" fmla="*/ 583383 h 1615513"/>
                <a:gd name="connsiteX217" fmla="*/ 869254 w 1192950"/>
                <a:gd name="connsiteY217" fmla="*/ 568419 h 1615513"/>
                <a:gd name="connsiteX218" fmla="*/ 865517 w 1192950"/>
                <a:gd name="connsiteY218" fmla="*/ 557202 h 1615513"/>
                <a:gd name="connsiteX219" fmla="*/ 835597 w 1192950"/>
                <a:gd name="connsiteY219" fmla="*/ 594600 h 1615513"/>
                <a:gd name="connsiteX220" fmla="*/ 859199 w 1192950"/>
                <a:gd name="connsiteY220" fmla="*/ 624944 h 1615513"/>
                <a:gd name="connsiteX221" fmla="*/ 861117 w 1192950"/>
                <a:gd name="connsiteY221" fmla="*/ 622881 h 1615513"/>
                <a:gd name="connsiteX222" fmla="*/ 890042 w 1192950"/>
                <a:gd name="connsiteY222" fmla="*/ 587117 h 1615513"/>
                <a:gd name="connsiteX223" fmla="*/ 899965 w 1192950"/>
                <a:gd name="connsiteY223" fmla="*/ 586435 h 1615513"/>
                <a:gd name="connsiteX224" fmla="*/ 899175 w 1192950"/>
                <a:gd name="connsiteY224" fmla="*/ 583383 h 1615513"/>
                <a:gd name="connsiteX225" fmla="*/ 902083 w 1192950"/>
                <a:gd name="connsiteY225" fmla="*/ 586290 h 1615513"/>
                <a:gd name="connsiteX226" fmla="*/ 922356 w 1192950"/>
                <a:gd name="connsiteY226" fmla="*/ 584898 h 1615513"/>
                <a:gd name="connsiteX227" fmla="*/ 988383 w 1192950"/>
                <a:gd name="connsiteY227" fmla="*/ 586067 h 1615513"/>
                <a:gd name="connsiteX228" fmla="*/ 1005972 w 1192950"/>
                <a:gd name="connsiteY228" fmla="*/ 579641 h 1615513"/>
                <a:gd name="connsiteX229" fmla="*/ 998493 w 1192950"/>
                <a:gd name="connsiteY229" fmla="*/ 587117 h 1615513"/>
                <a:gd name="connsiteX230" fmla="*/ 908742 w 1192950"/>
                <a:gd name="connsiteY230" fmla="*/ 650692 h 1615513"/>
                <a:gd name="connsiteX231" fmla="*/ 876954 w 1192950"/>
                <a:gd name="connsiteY231" fmla="*/ 645086 h 1615513"/>
                <a:gd name="connsiteX232" fmla="*/ 863255 w 1192950"/>
                <a:gd name="connsiteY232" fmla="*/ 633875 h 1615513"/>
                <a:gd name="connsiteX233" fmla="*/ 864820 w 1192950"/>
                <a:gd name="connsiteY233" fmla="*/ 639832 h 1615513"/>
                <a:gd name="connsiteX234" fmla="*/ 854307 w 1192950"/>
                <a:gd name="connsiteY234" fmla="*/ 661914 h 1615513"/>
                <a:gd name="connsiteX235" fmla="*/ 839341 w 1192950"/>
                <a:gd name="connsiteY235" fmla="*/ 660045 h 1615513"/>
                <a:gd name="connsiteX236" fmla="*/ 827604 w 1192950"/>
                <a:gd name="connsiteY236" fmla="*/ 649777 h 1615513"/>
                <a:gd name="connsiteX237" fmla="*/ 822727 w 1192950"/>
                <a:gd name="connsiteY237" fmla="*/ 654433 h 1615513"/>
                <a:gd name="connsiteX238" fmla="*/ 827362 w 1192950"/>
                <a:gd name="connsiteY238" fmla="*/ 649565 h 1615513"/>
                <a:gd name="connsiteX239" fmla="*/ 824386 w 1192950"/>
                <a:gd name="connsiteY239" fmla="*/ 646962 h 1615513"/>
                <a:gd name="connsiteX240" fmla="*/ 820650 w 1192950"/>
                <a:gd name="connsiteY240" fmla="*/ 617046 h 1615513"/>
                <a:gd name="connsiteX241" fmla="*/ 764546 w 1192950"/>
                <a:gd name="connsiteY241" fmla="*/ 669396 h 1615513"/>
                <a:gd name="connsiteX242" fmla="*/ 734805 w 1192950"/>
                <a:gd name="connsiteY242" fmla="*/ 680523 h 1615513"/>
                <a:gd name="connsiteX243" fmla="*/ 770368 w 1192950"/>
                <a:gd name="connsiteY243" fmla="*/ 673128 h 1615513"/>
                <a:gd name="connsiteX244" fmla="*/ 796666 w 1192950"/>
                <a:gd name="connsiteY244" fmla="*/ 696793 h 1615513"/>
                <a:gd name="connsiteX245" fmla="*/ 799629 w 1192950"/>
                <a:gd name="connsiteY245" fmla="*/ 699309 h 1615513"/>
                <a:gd name="connsiteX246" fmla="*/ 796546 w 1192950"/>
                <a:gd name="connsiteY246" fmla="*/ 699309 h 1615513"/>
                <a:gd name="connsiteX247" fmla="*/ 762893 w 1192950"/>
                <a:gd name="connsiteY247" fmla="*/ 721748 h 1615513"/>
                <a:gd name="connsiteX248" fmla="*/ 688097 w 1192950"/>
                <a:gd name="connsiteY248" fmla="*/ 688089 h 1615513"/>
                <a:gd name="connsiteX249" fmla="*/ 676877 w 1192950"/>
                <a:gd name="connsiteY249" fmla="*/ 680608 h 1615513"/>
                <a:gd name="connsiteX250" fmla="*/ 673140 w 1192950"/>
                <a:gd name="connsiteY250" fmla="*/ 673128 h 1615513"/>
                <a:gd name="connsiteX251" fmla="*/ 684360 w 1192950"/>
                <a:gd name="connsiteY251" fmla="*/ 684346 h 1615513"/>
                <a:gd name="connsiteX252" fmla="*/ 723156 w 1192950"/>
                <a:gd name="connsiteY252" fmla="*/ 682945 h 1615513"/>
                <a:gd name="connsiteX253" fmla="*/ 731394 w 1192950"/>
                <a:gd name="connsiteY253" fmla="*/ 681232 h 1615513"/>
                <a:gd name="connsiteX254" fmla="*/ 707527 w 1192950"/>
                <a:gd name="connsiteY254" fmla="*/ 678274 h 1615513"/>
                <a:gd name="connsiteX255" fmla="*/ 667324 w 1192950"/>
                <a:gd name="connsiteY255" fmla="*/ 661914 h 1615513"/>
                <a:gd name="connsiteX256" fmla="*/ 652364 w 1192950"/>
                <a:gd name="connsiteY256" fmla="*/ 673131 h 1615513"/>
                <a:gd name="connsiteX257" fmla="*/ 637404 w 1192950"/>
                <a:gd name="connsiteY257" fmla="*/ 688095 h 1615513"/>
                <a:gd name="connsiteX258" fmla="*/ 663587 w 1192950"/>
                <a:gd name="connsiteY258" fmla="*/ 658179 h 1615513"/>
                <a:gd name="connsiteX259" fmla="*/ 715941 w 1192950"/>
                <a:gd name="connsiteY259" fmla="*/ 564684 h 1615513"/>
                <a:gd name="connsiteX260" fmla="*/ 865517 w 1192950"/>
                <a:gd name="connsiteY260" fmla="*/ 519804 h 1615513"/>
                <a:gd name="connsiteX261" fmla="*/ 865517 w 1192950"/>
                <a:gd name="connsiteY261" fmla="*/ 501105 h 1615513"/>
                <a:gd name="connsiteX262" fmla="*/ 869254 w 1192950"/>
                <a:gd name="connsiteY262" fmla="*/ 482418 h 1615513"/>
                <a:gd name="connsiteX263" fmla="*/ 865517 w 1192950"/>
                <a:gd name="connsiteY263" fmla="*/ 493635 h 1615513"/>
                <a:gd name="connsiteX264" fmla="*/ 865517 w 1192950"/>
                <a:gd name="connsiteY264" fmla="*/ 489888 h 1615513"/>
                <a:gd name="connsiteX265" fmla="*/ 869254 w 1192950"/>
                <a:gd name="connsiteY265" fmla="*/ 482418 h 1615513"/>
                <a:gd name="connsiteX266" fmla="*/ 463720 w 1192950"/>
                <a:gd name="connsiteY266" fmla="*/ 467448 h 1615513"/>
                <a:gd name="connsiteX267" fmla="*/ 512339 w 1192950"/>
                <a:gd name="connsiteY267" fmla="*/ 497371 h 1615513"/>
                <a:gd name="connsiteX268" fmla="*/ 504860 w 1192950"/>
                <a:gd name="connsiteY268" fmla="*/ 497371 h 1615513"/>
                <a:gd name="connsiteX269" fmla="*/ 463720 w 1192950"/>
                <a:gd name="connsiteY269" fmla="*/ 467448 h 1615513"/>
                <a:gd name="connsiteX270" fmla="*/ 617049 w 1192950"/>
                <a:gd name="connsiteY270" fmla="*/ 452490 h 1615513"/>
                <a:gd name="connsiteX271" fmla="*/ 620789 w 1192950"/>
                <a:gd name="connsiteY271" fmla="*/ 456234 h 1615513"/>
                <a:gd name="connsiteX272" fmla="*/ 625464 w 1192950"/>
                <a:gd name="connsiteY272" fmla="*/ 465586 h 1615513"/>
                <a:gd name="connsiteX273" fmla="*/ 624530 w 1192950"/>
                <a:gd name="connsiteY273" fmla="*/ 467456 h 1615513"/>
                <a:gd name="connsiteX274" fmla="*/ 617049 w 1192950"/>
                <a:gd name="connsiteY274" fmla="*/ 452499 h 1615513"/>
                <a:gd name="connsiteX275" fmla="*/ 617046 w 1192950"/>
                <a:gd name="connsiteY275" fmla="*/ 452490 h 1615513"/>
                <a:gd name="connsiteX276" fmla="*/ 632006 w 1192950"/>
                <a:gd name="connsiteY276" fmla="*/ 441277 h 1615513"/>
                <a:gd name="connsiteX277" fmla="*/ 632006 w 1192950"/>
                <a:gd name="connsiteY277" fmla="*/ 456234 h 1615513"/>
                <a:gd name="connsiteX278" fmla="*/ 628265 w 1192950"/>
                <a:gd name="connsiteY278" fmla="*/ 471200 h 1615513"/>
                <a:gd name="connsiteX279" fmla="*/ 583389 w 1192950"/>
                <a:gd name="connsiteY279" fmla="*/ 542249 h 1615513"/>
                <a:gd name="connsiteX280" fmla="*/ 542253 w 1192950"/>
                <a:gd name="connsiteY280" fmla="*/ 545983 h 1615513"/>
                <a:gd name="connsiteX281" fmla="*/ 538517 w 1192950"/>
                <a:gd name="connsiteY281" fmla="*/ 549727 h 1615513"/>
                <a:gd name="connsiteX282" fmla="*/ 560950 w 1192950"/>
                <a:gd name="connsiteY282" fmla="*/ 504848 h 1615513"/>
                <a:gd name="connsiteX283" fmla="*/ 628265 w 1192950"/>
                <a:gd name="connsiteY283" fmla="*/ 471191 h 1615513"/>
                <a:gd name="connsiteX284" fmla="*/ 625464 w 1192950"/>
                <a:gd name="connsiteY284" fmla="*/ 465586 h 1615513"/>
                <a:gd name="connsiteX285" fmla="*/ 628265 w 1192950"/>
                <a:gd name="connsiteY285" fmla="*/ 459978 h 1615513"/>
                <a:gd name="connsiteX286" fmla="*/ 632006 w 1192950"/>
                <a:gd name="connsiteY286" fmla="*/ 441277 h 1615513"/>
                <a:gd name="connsiteX287" fmla="*/ 938656 w 1192950"/>
                <a:gd name="connsiteY287" fmla="*/ 427267 h 1615513"/>
                <a:gd name="connsiteX288" fmla="*/ 942396 w 1192950"/>
                <a:gd name="connsiteY288" fmla="*/ 434747 h 1615513"/>
                <a:gd name="connsiteX289" fmla="*/ 938656 w 1192950"/>
                <a:gd name="connsiteY289" fmla="*/ 431009 h 1615513"/>
                <a:gd name="connsiteX290" fmla="*/ 900325 w 1192950"/>
                <a:gd name="connsiteY290" fmla="*/ 422576 h 1615513"/>
                <a:gd name="connsiteX291" fmla="*/ 930244 w 1192950"/>
                <a:gd name="connsiteY291" fmla="*/ 467453 h 1615513"/>
                <a:gd name="connsiteX292" fmla="*/ 922762 w 1192950"/>
                <a:gd name="connsiteY292" fmla="*/ 493632 h 1615513"/>
                <a:gd name="connsiteX293" fmla="*/ 910142 w 1192950"/>
                <a:gd name="connsiteY293" fmla="*/ 492230 h 1615513"/>
                <a:gd name="connsiteX294" fmla="*/ 902051 w 1192950"/>
                <a:gd name="connsiteY294" fmla="*/ 484139 h 1615513"/>
                <a:gd name="connsiteX295" fmla="*/ 895443 w 1192950"/>
                <a:gd name="connsiteY295" fmla="*/ 497351 h 1615513"/>
                <a:gd name="connsiteX296" fmla="*/ 900273 w 1192950"/>
                <a:gd name="connsiteY296" fmla="*/ 481885 h 1615513"/>
                <a:gd name="connsiteX297" fmla="*/ 897519 w 1192950"/>
                <a:gd name="connsiteY297" fmla="*/ 453896 h 1615513"/>
                <a:gd name="connsiteX298" fmla="*/ 900325 w 1192950"/>
                <a:gd name="connsiteY298" fmla="*/ 422576 h 1615513"/>
                <a:gd name="connsiteX299" fmla="*/ 942396 w 1192950"/>
                <a:gd name="connsiteY299" fmla="*/ 415112 h 1615513"/>
                <a:gd name="connsiteX300" fmla="*/ 943643 w 1192950"/>
                <a:gd name="connsiteY300" fmla="*/ 415423 h 1615513"/>
                <a:gd name="connsiteX301" fmla="*/ 942396 w 1192950"/>
                <a:gd name="connsiteY301" fmla="*/ 416047 h 1615513"/>
                <a:gd name="connsiteX302" fmla="*/ 938656 w 1192950"/>
                <a:gd name="connsiteY302" fmla="*/ 423527 h 1615513"/>
                <a:gd name="connsiteX303" fmla="*/ 938656 w 1192950"/>
                <a:gd name="connsiteY303" fmla="*/ 419787 h 1615513"/>
                <a:gd name="connsiteX304" fmla="*/ 942396 w 1192950"/>
                <a:gd name="connsiteY304" fmla="*/ 415112 h 1615513"/>
                <a:gd name="connsiteX305" fmla="*/ 949875 w 1192950"/>
                <a:gd name="connsiteY305" fmla="*/ 412309 h 1615513"/>
                <a:gd name="connsiteX306" fmla="*/ 972314 w 1192950"/>
                <a:gd name="connsiteY306" fmla="*/ 431009 h 1615513"/>
                <a:gd name="connsiteX307" fmla="*/ 972314 w 1192950"/>
                <a:gd name="connsiteY307" fmla="*/ 442227 h 1615513"/>
                <a:gd name="connsiteX308" fmla="*/ 949875 w 1192950"/>
                <a:gd name="connsiteY308" fmla="*/ 460927 h 1615513"/>
                <a:gd name="connsiteX309" fmla="*/ 934915 w 1192950"/>
                <a:gd name="connsiteY309" fmla="*/ 457189 h 1615513"/>
                <a:gd name="connsiteX310" fmla="*/ 934917 w 1192950"/>
                <a:gd name="connsiteY310" fmla="*/ 445967 h 1615513"/>
                <a:gd name="connsiteX311" fmla="*/ 946137 w 1192950"/>
                <a:gd name="connsiteY311" fmla="*/ 416047 h 1615513"/>
                <a:gd name="connsiteX312" fmla="*/ 943643 w 1192950"/>
                <a:gd name="connsiteY312" fmla="*/ 415423 h 1615513"/>
                <a:gd name="connsiteX313" fmla="*/ 904063 w 1192950"/>
                <a:gd name="connsiteY313" fmla="*/ 411356 h 1615513"/>
                <a:gd name="connsiteX314" fmla="*/ 900325 w 1192950"/>
                <a:gd name="connsiteY314" fmla="*/ 422576 h 1615513"/>
                <a:gd name="connsiteX315" fmla="*/ 900325 w 1192950"/>
                <a:gd name="connsiteY315" fmla="*/ 415096 h 1615513"/>
                <a:gd name="connsiteX316" fmla="*/ 904063 w 1192950"/>
                <a:gd name="connsiteY316" fmla="*/ 411356 h 1615513"/>
                <a:gd name="connsiteX317" fmla="*/ 226277 w 1192950"/>
                <a:gd name="connsiteY317" fmla="*/ 380579 h 1615513"/>
                <a:gd name="connsiteX318" fmla="*/ 234200 w 1192950"/>
                <a:gd name="connsiteY318" fmla="*/ 392657 h 1615513"/>
                <a:gd name="connsiteX319" fmla="*/ 246823 w 1192950"/>
                <a:gd name="connsiteY319" fmla="*/ 407615 h 1615513"/>
                <a:gd name="connsiteX320" fmla="*/ 400144 w 1192950"/>
                <a:gd name="connsiteY320" fmla="*/ 411354 h 1615513"/>
                <a:gd name="connsiteX321" fmla="*/ 463720 w 1192950"/>
                <a:gd name="connsiteY321" fmla="*/ 467448 h 1615513"/>
                <a:gd name="connsiteX322" fmla="*/ 452509 w 1192950"/>
                <a:gd name="connsiteY322" fmla="*/ 463709 h 1615513"/>
                <a:gd name="connsiteX323" fmla="*/ 385187 w 1192950"/>
                <a:gd name="connsiteY323" fmla="*/ 493632 h 1615513"/>
                <a:gd name="connsiteX324" fmla="*/ 254302 w 1192950"/>
                <a:gd name="connsiteY324" fmla="*/ 415099 h 1615513"/>
                <a:gd name="connsiteX325" fmla="*/ 235612 w 1192950"/>
                <a:gd name="connsiteY325" fmla="*/ 396399 h 1615513"/>
                <a:gd name="connsiteX326" fmla="*/ 227190 w 1192950"/>
                <a:gd name="connsiteY326" fmla="*/ 383777 h 1615513"/>
                <a:gd name="connsiteX327" fmla="*/ 224387 w 1192950"/>
                <a:gd name="connsiteY327" fmla="*/ 373960 h 1615513"/>
                <a:gd name="connsiteX328" fmla="*/ 226277 w 1192950"/>
                <a:gd name="connsiteY328" fmla="*/ 380579 h 1615513"/>
                <a:gd name="connsiteX329" fmla="*/ 224387 w 1192950"/>
                <a:gd name="connsiteY329" fmla="*/ 377699 h 1615513"/>
                <a:gd name="connsiteX330" fmla="*/ 224387 w 1192950"/>
                <a:gd name="connsiteY330" fmla="*/ 373960 h 1615513"/>
                <a:gd name="connsiteX331" fmla="*/ 994757 w 1192950"/>
                <a:gd name="connsiteY331" fmla="*/ 311623 h 1615513"/>
                <a:gd name="connsiteX332" fmla="*/ 991012 w 1192950"/>
                <a:gd name="connsiteY332" fmla="*/ 317868 h 1615513"/>
                <a:gd name="connsiteX333" fmla="*/ 968570 w 1192950"/>
                <a:gd name="connsiteY333" fmla="*/ 340305 h 1615513"/>
                <a:gd name="connsiteX334" fmla="*/ 815240 w 1192950"/>
                <a:gd name="connsiteY334" fmla="*/ 433795 h 1615513"/>
                <a:gd name="connsiteX335" fmla="*/ 736717 w 1192950"/>
                <a:gd name="connsiteY335" fmla="*/ 392661 h 1615513"/>
                <a:gd name="connsiteX336" fmla="*/ 721756 w 1192950"/>
                <a:gd name="connsiteY336" fmla="*/ 396401 h 1615513"/>
                <a:gd name="connsiteX337" fmla="*/ 676872 w 1192950"/>
                <a:gd name="connsiteY337" fmla="*/ 426313 h 1615513"/>
                <a:gd name="connsiteX338" fmla="*/ 673140 w 1192950"/>
                <a:gd name="connsiteY338" fmla="*/ 426313 h 1615513"/>
                <a:gd name="connsiteX339" fmla="*/ 725489 w 1192950"/>
                <a:gd name="connsiteY339" fmla="*/ 392661 h 1615513"/>
                <a:gd name="connsiteX340" fmla="*/ 789066 w 1192950"/>
                <a:gd name="connsiteY340" fmla="*/ 325349 h 1615513"/>
                <a:gd name="connsiteX341" fmla="*/ 979783 w 1192950"/>
                <a:gd name="connsiteY341" fmla="*/ 329090 h 1615513"/>
                <a:gd name="connsiteX342" fmla="*/ 224390 w 1192950"/>
                <a:gd name="connsiteY342" fmla="*/ 300832 h 1615513"/>
                <a:gd name="connsiteX343" fmla="*/ 250568 w 1192950"/>
                <a:gd name="connsiteY343" fmla="*/ 327010 h 1615513"/>
                <a:gd name="connsiteX344" fmla="*/ 400154 w 1192950"/>
                <a:gd name="connsiteY344" fmla="*/ 308311 h 1615513"/>
                <a:gd name="connsiteX345" fmla="*/ 471208 w 1192950"/>
                <a:gd name="connsiteY345" fmla="*/ 353187 h 1615513"/>
                <a:gd name="connsiteX346" fmla="*/ 523564 w 1192950"/>
                <a:gd name="connsiteY346" fmla="*/ 375625 h 1615513"/>
                <a:gd name="connsiteX347" fmla="*/ 523564 w 1192950"/>
                <a:gd name="connsiteY347" fmla="*/ 379365 h 1615513"/>
                <a:gd name="connsiteX348" fmla="*/ 523564 w 1192950"/>
                <a:gd name="connsiteY348" fmla="*/ 383104 h 1615513"/>
                <a:gd name="connsiteX349" fmla="*/ 478688 w 1192950"/>
                <a:gd name="connsiteY349" fmla="*/ 360667 h 1615513"/>
                <a:gd name="connsiteX350" fmla="*/ 463729 w 1192950"/>
                <a:gd name="connsiteY350" fmla="*/ 356927 h 1615513"/>
                <a:gd name="connsiteX351" fmla="*/ 400154 w 1192950"/>
                <a:gd name="connsiteY351" fmla="*/ 394323 h 1615513"/>
                <a:gd name="connsiteX352" fmla="*/ 261787 w 1192950"/>
                <a:gd name="connsiteY352" fmla="*/ 338229 h 1615513"/>
                <a:gd name="connsiteX353" fmla="*/ 239349 w 1192950"/>
                <a:gd name="connsiteY353" fmla="*/ 323270 h 1615513"/>
                <a:gd name="connsiteX354" fmla="*/ 224390 w 1192950"/>
                <a:gd name="connsiteY354" fmla="*/ 300832 h 1615513"/>
                <a:gd name="connsiteX355" fmla="*/ 1002225 w 1192950"/>
                <a:gd name="connsiteY355" fmla="*/ 299171 h 1615513"/>
                <a:gd name="connsiteX356" fmla="*/ 1002225 w 1192950"/>
                <a:gd name="connsiteY356" fmla="*/ 302912 h 1615513"/>
                <a:gd name="connsiteX357" fmla="*/ 994757 w 1192950"/>
                <a:gd name="connsiteY357" fmla="*/ 311623 h 1615513"/>
                <a:gd name="connsiteX358" fmla="*/ 494660 w 1192950"/>
                <a:gd name="connsiteY358" fmla="*/ 280480 h 1615513"/>
                <a:gd name="connsiteX359" fmla="*/ 487177 w 1192950"/>
                <a:gd name="connsiteY359" fmla="*/ 310393 h 1615513"/>
                <a:gd name="connsiteX360" fmla="*/ 494660 w 1192950"/>
                <a:gd name="connsiteY360" fmla="*/ 280480 h 1615513"/>
                <a:gd name="connsiteX361" fmla="*/ 714498 w 1192950"/>
                <a:gd name="connsiteY361" fmla="*/ 242288 h 1615513"/>
                <a:gd name="connsiteX362" fmla="*/ 714273 w 1192950"/>
                <a:gd name="connsiteY362" fmla="*/ 243075 h 1615513"/>
                <a:gd name="connsiteX363" fmla="*/ 635744 w 1192950"/>
                <a:gd name="connsiteY363" fmla="*/ 370223 h 1615513"/>
                <a:gd name="connsiteX364" fmla="*/ 560948 w 1192950"/>
                <a:gd name="connsiteY364" fmla="*/ 373962 h 1615513"/>
                <a:gd name="connsiteX365" fmla="*/ 553473 w 1192950"/>
                <a:gd name="connsiteY365" fmla="*/ 385181 h 1615513"/>
                <a:gd name="connsiteX366" fmla="*/ 552124 w 1192950"/>
                <a:gd name="connsiteY366" fmla="*/ 387608 h 1615513"/>
                <a:gd name="connsiteX367" fmla="*/ 558031 w 1192950"/>
                <a:gd name="connsiteY367" fmla="*/ 393596 h 1615513"/>
                <a:gd name="connsiteX368" fmla="*/ 609567 w 1192950"/>
                <a:gd name="connsiteY368" fmla="*/ 418842 h 1615513"/>
                <a:gd name="connsiteX369" fmla="*/ 615353 w 1192950"/>
                <a:gd name="connsiteY369" fmla="*/ 445659 h 1615513"/>
                <a:gd name="connsiteX370" fmla="*/ 617046 w 1192950"/>
                <a:gd name="connsiteY370" fmla="*/ 452490 h 1615513"/>
                <a:gd name="connsiteX371" fmla="*/ 601621 w 1192950"/>
                <a:gd name="connsiteY371" fmla="*/ 453427 h 1615513"/>
                <a:gd name="connsiteX372" fmla="*/ 583389 w 1192950"/>
                <a:gd name="connsiteY372" fmla="*/ 448756 h 1615513"/>
                <a:gd name="connsiteX373" fmla="*/ 553474 w 1192950"/>
                <a:gd name="connsiteY373" fmla="*/ 392663 h 1615513"/>
                <a:gd name="connsiteX374" fmla="*/ 551915 w 1192950"/>
                <a:gd name="connsiteY374" fmla="*/ 387985 h 1615513"/>
                <a:gd name="connsiteX375" fmla="*/ 539445 w 1192950"/>
                <a:gd name="connsiteY375" fmla="*/ 410424 h 1615513"/>
                <a:gd name="connsiteX376" fmla="*/ 531030 w 1192950"/>
                <a:gd name="connsiteY376" fmla="*/ 430057 h 1615513"/>
                <a:gd name="connsiteX377" fmla="*/ 527297 w 1192950"/>
                <a:gd name="connsiteY377" fmla="*/ 426317 h 1615513"/>
                <a:gd name="connsiteX378" fmla="*/ 523555 w 1192950"/>
                <a:gd name="connsiteY378" fmla="*/ 426317 h 1615513"/>
                <a:gd name="connsiteX379" fmla="*/ 532904 w 1192950"/>
                <a:gd name="connsiteY379" fmla="*/ 403412 h 1615513"/>
                <a:gd name="connsiteX380" fmla="*/ 549199 w 1192950"/>
                <a:gd name="connsiteY380" fmla="*/ 383045 h 1615513"/>
                <a:gd name="connsiteX381" fmla="*/ 548331 w 1192950"/>
                <a:gd name="connsiteY381" fmla="*/ 379571 h 1615513"/>
                <a:gd name="connsiteX382" fmla="*/ 549734 w 1192950"/>
                <a:gd name="connsiteY382" fmla="*/ 373963 h 1615513"/>
                <a:gd name="connsiteX383" fmla="*/ 549734 w 1192950"/>
                <a:gd name="connsiteY383" fmla="*/ 381441 h 1615513"/>
                <a:gd name="connsiteX384" fmla="*/ 549954 w 1192950"/>
                <a:gd name="connsiteY384" fmla="*/ 382101 h 1615513"/>
                <a:gd name="connsiteX385" fmla="*/ 553473 w 1192950"/>
                <a:gd name="connsiteY385" fmla="*/ 377702 h 1615513"/>
                <a:gd name="connsiteX386" fmla="*/ 590867 w 1192950"/>
                <a:gd name="connsiteY386" fmla="*/ 302909 h 1615513"/>
                <a:gd name="connsiteX387" fmla="*/ 706034 w 1192950"/>
                <a:gd name="connsiteY387" fmla="*/ 250321 h 1615513"/>
                <a:gd name="connsiteX388" fmla="*/ 403895 w 1192950"/>
                <a:gd name="connsiteY388" fmla="*/ 216900 h 1615513"/>
                <a:gd name="connsiteX389" fmla="*/ 407630 w 1192950"/>
                <a:gd name="connsiteY389" fmla="*/ 216900 h 1615513"/>
                <a:gd name="connsiteX390" fmla="*/ 433808 w 1192950"/>
                <a:gd name="connsiteY390" fmla="*/ 228121 h 1615513"/>
                <a:gd name="connsiteX391" fmla="*/ 403895 w 1192950"/>
                <a:gd name="connsiteY391" fmla="*/ 216900 h 1615513"/>
                <a:gd name="connsiteX392" fmla="*/ 729233 w 1192950"/>
                <a:gd name="connsiteY392" fmla="*/ 201939 h 1615513"/>
                <a:gd name="connsiteX393" fmla="*/ 725491 w 1192950"/>
                <a:gd name="connsiteY393" fmla="*/ 231856 h 1615513"/>
                <a:gd name="connsiteX394" fmla="*/ 714498 w 1192950"/>
                <a:gd name="connsiteY394" fmla="*/ 242288 h 1615513"/>
                <a:gd name="connsiteX395" fmla="*/ 721758 w 1192950"/>
                <a:gd name="connsiteY395" fmla="*/ 216897 h 1615513"/>
                <a:gd name="connsiteX396" fmla="*/ 721758 w 1192950"/>
                <a:gd name="connsiteY396" fmla="*/ 208534 h 1615513"/>
                <a:gd name="connsiteX397" fmla="*/ 276201 w 1192950"/>
                <a:gd name="connsiteY397" fmla="*/ 201403 h 1615513"/>
                <a:gd name="connsiteX398" fmla="*/ 277813 w 1192950"/>
                <a:gd name="connsiteY398" fmla="*/ 202147 h 1615513"/>
                <a:gd name="connsiteX399" fmla="*/ 276739 w 1192950"/>
                <a:gd name="connsiteY399" fmla="*/ 201941 h 1615513"/>
                <a:gd name="connsiteX400" fmla="*/ 362752 w 1192950"/>
                <a:gd name="connsiteY400" fmla="*/ 190720 h 1615513"/>
                <a:gd name="connsiteX401" fmla="*/ 403895 w 1192950"/>
                <a:gd name="connsiteY401" fmla="*/ 216900 h 1615513"/>
                <a:gd name="connsiteX402" fmla="*/ 400151 w 1192950"/>
                <a:gd name="connsiteY402" fmla="*/ 216900 h 1615513"/>
                <a:gd name="connsiteX403" fmla="*/ 366495 w 1192950"/>
                <a:gd name="connsiteY403" fmla="*/ 239340 h 1615513"/>
                <a:gd name="connsiteX404" fmla="*/ 287961 w 1192950"/>
                <a:gd name="connsiteY404" fmla="*/ 209422 h 1615513"/>
                <a:gd name="connsiteX405" fmla="*/ 281415 w 1192950"/>
                <a:gd name="connsiteY405" fmla="*/ 203810 h 1615513"/>
                <a:gd name="connsiteX406" fmla="*/ 277813 w 1192950"/>
                <a:gd name="connsiteY406" fmla="*/ 202147 h 1615513"/>
                <a:gd name="connsiteX407" fmla="*/ 292282 w 1192950"/>
                <a:gd name="connsiteY407" fmla="*/ 204921 h 1615513"/>
                <a:gd name="connsiteX408" fmla="*/ 362752 w 1192950"/>
                <a:gd name="connsiteY408" fmla="*/ 190720 h 1615513"/>
                <a:gd name="connsiteX409" fmla="*/ 261783 w 1192950"/>
                <a:gd name="connsiteY409" fmla="*/ 186980 h 1615513"/>
                <a:gd name="connsiteX410" fmla="*/ 276201 w 1192950"/>
                <a:gd name="connsiteY410" fmla="*/ 201403 h 1615513"/>
                <a:gd name="connsiteX411" fmla="*/ 269261 w 1192950"/>
                <a:gd name="connsiteY411" fmla="*/ 198199 h 1615513"/>
                <a:gd name="connsiteX412" fmla="*/ 261783 w 1192950"/>
                <a:gd name="connsiteY412" fmla="*/ 186980 h 1615513"/>
                <a:gd name="connsiteX413" fmla="*/ 938130 w 1192950"/>
                <a:gd name="connsiteY413" fmla="*/ 177890 h 1615513"/>
                <a:gd name="connsiteX414" fmla="*/ 934917 w 1192950"/>
                <a:gd name="connsiteY414" fmla="*/ 183245 h 1615513"/>
                <a:gd name="connsiteX415" fmla="*/ 848904 w 1192950"/>
                <a:gd name="connsiteY415" fmla="*/ 276739 h 1615513"/>
                <a:gd name="connsiteX416" fmla="*/ 785329 w 1192950"/>
                <a:gd name="connsiteY416" fmla="*/ 265518 h 1615513"/>
                <a:gd name="connsiteX417" fmla="*/ 777849 w 1192950"/>
                <a:gd name="connsiteY417" fmla="*/ 272994 h 1615513"/>
                <a:gd name="connsiteX418" fmla="*/ 747932 w 1192950"/>
                <a:gd name="connsiteY418" fmla="*/ 302917 h 1615513"/>
                <a:gd name="connsiteX419" fmla="*/ 781589 w 1192950"/>
                <a:gd name="connsiteY419" fmla="*/ 265511 h 1615513"/>
                <a:gd name="connsiteX420" fmla="*/ 811507 w 1192950"/>
                <a:gd name="connsiteY420" fmla="*/ 205679 h 1615513"/>
                <a:gd name="connsiteX421" fmla="*/ 921419 w 1192950"/>
                <a:gd name="connsiteY421" fmla="*/ 186221 h 1615513"/>
                <a:gd name="connsiteX422" fmla="*/ 565712 w 1192950"/>
                <a:gd name="connsiteY422" fmla="*/ 168288 h 1615513"/>
                <a:gd name="connsiteX423" fmla="*/ 565712 w 1192950"/>
                <a:gd name="connsiteY423" fmla="*/ 179507 h 1615513"/>
                <a:gd name="connsiteX424" fmla="*/ 539534 w 1192950"/>
                <a:gd name="connsiteY424" fmla="*/ 261779 h 1615513"/>
                <a:gd name="connsiteX425" fmla="*/ 498399 w 1192950"/>
                <a:gd name="connsiteY425" fmla="*/ 276735 h 1615513"/>
                <a:gd name="connsiteX426" fmla="*/ 494660 w 1192950"/>
                <a:gd name="connsiteY426" fmla="*/ 280480 h 1615513"/>
                <a:gd name="connsiteX427" fmla="*/ 502138 w 1192950"/>
                <a:gd name="connsiteY427" fmla="*/ 228121 h 1615513"/>
                <a:gd name="connsiteX428" fmla="*/ 565712 w 1192950"/>
                <a:gd name="connsiteY428" fmla="*/ 168288 h 1615513"/>
                <a:gd name="connsiteX429" fmla="*/ 718016 w 1192950"/>
                <a:gd name="connsiteY429" fmla="*/ 168282 h 1615513"/>
                <a:gd name="connsiteX430" fmla="*/ 718016 w 1192950"/>
                <a:gd name="connsiteY430" fmla="*/ 175761 h 1615513"/>
                <a:gd name="connsiteX431" fmla="*/ 714273 w 1192950"/>
                <a:gd name="connsiteY431" fmla="*/ 183241 h 1615513"/>
                <a:gd name="connsiteX432" fmla="*/ 714273 w 1192950"/>
                <a:gd name="connsiteY432" fmla="*/ 179501 h 1615513"/>
                <a:gd name="connsiteX433" fmla="*/ 718016 w 1192950"/>
                <a:gd name="connsiteY433" fmla="*/ 168282 h 1615513"/>
                <a:gd name="connsiteX434" fmla="*/ 407629 w 1192950"/>
                <a:gd name="connsiteY434" fmla="*/ 165496 h 1615513"/>
                <a:gd name="connsiteX435" fmla="*/ 407629 w 1192950"/>
                <a:gd name="connsiteY435" fmla="*/ 169236 h 1615513"/>
                <a:gd name="connsiteX436" fmla="*/ 403890 w 1192950"/>
                <a:gd name="connsiteY436" fmla="*/ 172976 h 1615513"/>
                <a:gd name="connsiteX437" fmla="*/ 407629 w 1192950"/>
                <a:gd name="connsiteY437" fmla="*/ 165496 h 1615513"/>
                <a:gd name="connsiteX438" fmla="*/ 946136 w 1192950"/>
                <a:gd name="connsiteY438" fmla="*/ 164543 h 1615513"/>
                <a:gd name="connsiteX439" fmla="*/ 942397 w 1192950"/>
                <a:gd name="connsiteY439" fmla="*/ 175762 h 1615513"/>
                <a:gd name="connsiteX440" fmla="*/ 938130 w 1192950"/>
                <a:gd name="connsiteY440" fmla="*/ 177890 h 1615513"/>
                <a:gd name="connsiteX441" fmla="*/ 946142 w 1192950"/>
                <a:gd name="connsiteY441" fmla="*/ 164525 h 1615513"/>
                <a:gd name="connsiteX442" fmla="*/ 946137 w 1192950"/>
                <a:gd name="connsiteY442" fmla="*/ 164542 h 1615513"/>
                <a:gd name="connsiteX443" fmla="*/ 946136 w 1192950"/>
                <a:gd name="connsiteY443" fmla="*/ 164543 h 1615513"/>
                <a:gd name="connsiteX444" fmla="*/ 405136 w 1192950"/>
                <a:gd name="connsiteY444" fmla="*/ 156770 h 1615513"/>
                <a:gd name="connsiteX445" fmla="*/ 407629 w 1192950"/>
                <a:gd name="connsiteY445" fmla="*/ 158016 h 1615513"/>
                <a:gd name="connsiteX446" fmla="*/ 407629 w 1192950"/>
                <a:gd name="connsiteY446" fmla="*/ 161756 h 1615513"/>
                <a:gd name="connsiteX447" fmla="*/ 396411 w 1192950"/>
                <a:gd name="connsiteY447" fmla="*/ 150539 h 1615513"/>
                <a:gd name="connsiteX448" fmla="*/ 403890 w 1192950"/>
                <a:gd name="connsiteY448" fmla="*/ 154276 h 1615513"/>
                <a:gd name="connsiteX449" fmla="*/ 405136 w 1192950"/>
                <a:gd name="connsiteY449" fmla="*/ 156770 h 1615513"/>
                <a:gd name="connsiteX450" fmla="*/ 400148 w 1192950"/>
                <a:gd name="connsiteY450" fmla="*/ 154276 h 1615513"/>
                <a:gd name="connsiteX451" fmla="*/ 411367 w 1192950"/>
                <a:gd name="connsiteY451" fmla="*/ 184196 h 1615513"/>
                <a:gd name="connsiteX452" fmla="*/ 411367 w 1192950"/>
                <a:gd name="connsiteY452" fmla="*/ 187933 h 1615513"/>
                <a:gd name="connsiteX453" fmla="*/ 411367 w 1192950"/>
                <a:gd name="connsiteY453" fmla="*/ 191673 h 1615513"/>
                <a:gd name="connsiteX454" fmla="*/ 396407 w 1192950"/>
                <a:gd name="connsiteY454" fmla="*/ 199153 h 1615513"/>
                <a:gd name="connsiteX455" fmla="*/ 377713 w 1192950"/>
                <a:gd name="connsiteY455" fmla="*/ 180456 h 1615513"/>
                <a:gd name="connsiteX456" fmla="*/ 373974 w 1192950"/>
                <a:gd name="connsiteY456" fmla="*/ 169236 h 1615513"/>
                <a:gd name="connsiteX457" fmla="*/ 396411 w 1192950"/>
                <a:gd name="connsiteY457" fmla="*/ 150539 h 1615513"/>
                <a:gd name="connsiteX458" fmla="*/ 561973 w 1192950"/>
                <a:gd name="connsiteY458" fmla="*/ 149587 h 1615513"/>
                <a:gd name="connsiteX459" fmla="*/ 565712 w 1192950"/>
                <a:gd name="connsiteY459" fmla="*/ 164543 h 1615513"/>
                <a:gd name="connsiteX460" fmla="*/ 565712 w 1192950"/>
                <a:gd name="connsiteY460" fmla="*/ 168288 h 1615513"/>
                <a:gd name="connsiteX461" fmla="*/ 561973 w 1192950"/>
                <a:gd name="connsiteY461" fmla="*/ 149587 h 1615513"/>
                <a:gd name="connsiteX462" fmla="*/ 949876 w 1192950"/>
                <a:gd name="connsiteY462" fmla="*/ 149584 h 1615513"/>
                <a:gd name="connsiteX463" fmla="*/ 949876 w 1192950"/>
                <a:gd name="connsiteY463" fmla="*/ 153322 h 1615513"/>
                <a:gd name="connsiteX464" fmla="*/ 946142 w 1192950"/>
                <a:gd name="connsiteY464" fmla="*/ 164525 h 1615513"/>
                <a:gd name="connsiteX465" fmla="*/ 949409 w 1192950"/>
                <a:gd name="connsiteY465" fmla="*/ 154260 h 1615513"/>
                <a:gd name="connsiteX466" fmla="*/ 949876 w 1192950"/>
                <a:gd name="connsiteY466" fmla="*/ 149584 h 1615513"/>
                <a:gd name="connsiteX467" fmla="*/ 699314 w 1192950"/>
                <a:gd name="connsiteY467" fmla="*/ 149584 h 1615513"/>
                <a:gd name="connsiteX468" fmla="*/ 710531 w 1192950"/>
                <a:gd name="connsiteY468" fmla="*/ 153324 h 1615513"/>
                <a:gd name="connsiteX469" fmla="*/ 718016 w 1192950"/>
                <a:gd name="connsiteY469" fmla="*/ 164542 h 1615513"/>
                <a:gd name="connsiteX470" fmla="*/ 718016 w 1192950"/>
                <a:gd name="connsiteY470" fmla="*/ 168282 h 1615513"/>
                <a:gd name="connsiteX471" fmla="*/ 714273 w 1192950"/>
                <a:gd name="connsiteY471" fmla="*/ 160803 h 1615513"/>
                <a:gd name="connsiteX472" fmla="*/ 703056 w 1192950"/>
                <a:gd name="connsiteY472" fmla="*/ 157063 h 1615513"/>
                <a:gd name="connsiteX473" fmla="*/ 721758 w 1192950"/>
                <a:gd name="connsiteY473" fmla="*/ 194460 h 1615513"/>
                <a:gd name="connsiteX474" fmla="*/ 721758 w 1192950"/>
                <a:gd name="connsiteY474" fmla="*/ 198199 h 1615513"/>
                <a:gd name="connsiteX475" fmla="*/ 721758 w 1192950"/>
                <a:gd name="connsiteY475" fmla="*/ 208534 h 1615513"/>
                <a:gd name="connsiteX476" fmla="*/ 721285 w 1192950"/>
                <a:gd name="connsiteY476" fmla="*/ 208951 h 1615513"/>
                <a:gd name="connsiteX477" fmla="*/ 710531 w 1192950"/>
                <a:gd name="connsiteY477" fmla="*/ 213158 h 1615513"/>
                <a:gd name="connsiteX478" fmla="*/ 673138 w 1192950"/>
                <a:gd name="connsiteY478" fmla="*/ 194460 h 1615513"/>
                <a:gd name="connsiteX479" fmla="*/ 669396 w 1192950"/>
                <a:gd name="connsiteY479" fmla="*/ 179501 h 1615513"/>
                <a:gd name="connsiteX480" fmla="*/ 699314 w 1192950"/>
                <a:gd name="connsiteY480" fmla="*/ 149584 h 1615513"/>
                <a:gd name="connsiteX481" fmla="*/ 504862 w 1192950"/>
                <a:gd name="connsiteY481" fmla="*/ 112188 h 1615513"/>
                <a:gd name="connsiteX482" fmla="*/ 508600 w 1192950"/>
                <a:gd name="connsiteY482" fmla="*/ 123405 h 1615513"/>
                <a:gd name="connsiteX483" fmla="*/ 508600 w 1192950"/>
                <a:gd name="connsiteY483" fmla="*/ 134628 h 1615513"/>
                <a:gd name="connsiteX484" fmla="*/ 489900 w 1192950"/>
                <a:gd name="connsiteY484" fmla="*/ 190718 h 1615513"/>
                <a:gd name="connsiteX485" fmla="*/ 459983 w 1192950"/>
                <a:gd name="connsiteY485" fmla="*/ 201935 h 1615513"/>
                <a:gd name="connsiteX486" fmla="*/ 456242 w 1192950"/>
                <a:gd name="connsiteY486" fmla="*/ 205676 h 1615513"/>
                <a:gd name="connsiteX487" fmla="*/ 448763 w 1192950"/>
                <a:gd name="connsiteY487" fmla="*/ 224375 h 1615513"/>
                <a:gd name="connsiteX488" fmla="*/ 456242 w 1192950"/>
                <a:gd name="connsiteY488" fmla="*/ 201941 h 1615513"/>
                <a:gd name="connsiteX489" fmla="*/ 459983 w 1192950"/>
                <a:gd name="connsiteY489" fmla="*/ 168284 h 1615513"/>
                <a:gd name="connsiteX490" fmla="*/ 504862 w 1192950"/>
                <a:gd name="connsiteY490" fmla="*/ 127146 h 1615513"/>
                <a:gd name="connsiteX491" fmla="*/ 504862 w 1192950"/>
                <a:gd name="connsiteY491" fmla="*/ 112188 h 1615513"/>
                <a:gd name="connsiteX492" fmla="*/ 690439 w 1192950"/>
                <a:gd name="connsiteY492" fmla="*/ 37467 h 1615513"/>
                <a:gd name="connsiteX493" fmla="*/ 706800 w 1192950"/>
                <a:gd name="connsiteY493" fmla="*/ 42610 h 1615513"/>
                <a:gd name="connsiteX494" fmla="*/ 714280 w 1192950"/>
                <a:gd name="connsiteY494" fmla="*/ 53829 h 1615513"/>
                <a:gd name="connsiteX495" fmla="*/ 706800 w 1192950"/>
                <a:gd name="connsiteY495" fmla="*/ 83749 h 1615513"/>
                <a:gd name="connsiteX496" fmla="*/ 691839 w 1192950"/>
                <a:gd name="connsiteY496" fmla="*/ 87489 h 1615513"/>
                <a:gd name="connsiteX497" fmla="*/ 691839 w 1192950"/>
                <a:gd name="connsiteY497" fmla="*/ 83749 h 1615513"/>
                <a:gd name="connsiteX498" fmla="*/ 691839 w 1192950"/>
                <a:gd name="connsiteY498" fmla="*/ 80011 h 1615513"/>
                <a:gd name="connsiteX499" fmla="*/ 680619 w 1192950"/>
                <a:gd name="connsiteY499" fmla="*/ 50091 h 1615513"/>
                <a:gd name="connsiteX500" fmla="*/ 676882 w 1192950"/>
                <a:gd name="connsiteY500" fmla="*/ 61309 h 1615513"/>
                <a:gd name="connsiteX501" fmla="*/ 680619 w 1192950"/>
                <a:gd name="connsiteY501" fmla="*/ 68790 h 1615513"/>
                <a:gd name="connsiteX502" fmla="*/ 676882 w 1192950"/>
                <a:gd name="connsiteY502" fmla="*/ 65050 h 1615513"/>
                <a:gd name="connsiteX503" fmla="*/ 673142 w 1192950"/>
                <a:gd name="connsiteY503" fmla="*/ 57569 h 1615513"/>
                <a:gd name="connsiteX504" fmla="*/ 676882 w 1192950"/>
                <a:gd name="connsiteY504" fmla="*/ 46350 h 1615513"/>
                <a:gd name="connsiteX505" fmla="*/ 690439 w 1192950"/>
                <a:gd name="connsiteY505" fmla="*/ 37467 h 1615513"/>
                <a:gd name="connsiteX506" fmla="*/ 876748 w 1192950"/>
                <a:gd name="connsiteY506" fmla="*/ 0 h 1615513"/>
                <a:gd name="connsiteX507" fmla="*/ 880488 w 1192950"/>
                <a:gd name="connsiteY507" fmla="*/ 18699 h 1615513"/>
                <a:gd name="connsiteX508" fmla="*/ 876748 w 1192950"/>
                <a:gd name="connsiteY508" fmla="*/ 37399 h 1615513"/>
                <a:gd name="connsiteX509" fmla="*/ 824393 w 1192950"/>
                <a:gd name="connsiteY509" fmla="*/ 130887 h 1615513"/>
                <a:gd name="connsiteX510" fmla="*/ 772037 w 1192950"/>
                <a:gd name="connsiteY510" fmla="*/ 138365 h 1615513"/>
                <a:gd name="connsiteX511" fmla="*/ 764558 w 1192950"/>
                <a:gd name="connsiteY511" fmla="*/ 145843 h 1615513"/>
                <a:gd name="connsiteX512" fmla="*/ 749599 w 1192950"/>
                <a:gd name="connsiteY512" fmla="*/ 175764 h 1615513"/>
                <a:gd name="connsiteX513" fmla="*/ 760824 w 1192950"/>
                <a:gd name="connsiteY513" fmla="*/ 138365 h 1615513"/>
                <a:gd name="connsiteX514" fmla="*/ 779523 w 1192950"/>
                <a:gd name="connsiteY514" fmla="*/ 82275 h 1615513"/>
                <a:gd name="connsiteX515" fmla="*/ 873008 w 1192950"/>
                <a:gd name="connsiteY515" fmla="*/ 26177 h 1615513"/>
                <a:gd name="connsiteX516" fmla="*/ 876748 w 1192950"/>
                <a:gd name="connsiteY516" fmla="*/ 0 h 1615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</a:cxnLst>
              <a:rect l="l" t="t" r="r" b="b"/>
              <a:pathLst>
                <a:path w="1192950" h="1615513">
                  <a:moveTo>
                    <a:pt x="1146121" y="1099800"/>
                  </a:moveTo>
                  <a:lnTo>
                    <a:pt x="1144803" y="1105057"/>
                  </a:lnTo>
                  <a:cubicBezTo>
                    <a:pt x="1142461" y="1111601"/>
                    <a:pt x="1138717" y="1120012"/>
                    <a:pt x="1133108" y="1129351"/>
                  </a:cubicBezTo>
                  <a:cubicBezTo>
                    <a:pt x="1121891" y="1144316"/>
                    <a:pt x="1110673" y="1159280"/>
                    <a:pt x="1091967" y="1174244"/>
                  </a:cubicBezTo>
                  <a:cubicBezTo>
                    <a:pt x="1073292" y="1207889"/>
                    <a:pt x="901269" y="1346258"/>
                    <a:pt x="818986" y="1372445"/>
                  </a:cubicBezTo>
                  <a:cubicBezTo>
                    <a:pt x="800280" y="1376186"/>
                    <a:pt x="781574" y="1379927"/>
                    <a:pt x="766628" y="1376186"/>
                  </a:cubicBezTo>
                  <a:cubicBezTo>
                    <a:pt x="759139" y="1391151"/>
                    <a:pt x="755410" y="1402348"/>
                    <a:pt x="747921" y="1413571"/>
                  </a:cubicBezTo>
                  <a:cubicBezTo>
                    <a:pt x="736704" y="1447241"/>
                    <a:pt x="650693" y="1585610"/>
                    <a:pt x="613311" y="1608031"/>
                  </a:cubicBezTo>
                  <a:cubicBezTo>
                    <a:pt x="568441" y="1634219"/>
                    <a:pt x="560952" y="1559422"/>
                    <a:pt x="542246" y="1540717"/>
                  </a:cubicBezTo>
                  <a:cubicBezTo>
                    <a:pt x="538517" y="1544458"/>
                    <a:pt x="534758" y="1548199"/>
                    <a:pt x="531029" y="1551940"/>
                  </a:cubicBezTo>
                  <a:cubicBezTo>
                    <a:pt x="512323" y="1570646"/>
                    <a:pt x="497376" y="1600549"/>
                    <a:pt x="489888" y="1615513"/>
                  </a:cubicBezTo>
                  <a:lnTo>
                    <a:pt x="486159" y="1611772"/>
                  </a:lnTo>
                  <a:lnTo>
                    <a:pt x="486159" y="1608031"/>
                  </a:lnTo>
                  <a:cubicBezTo>
                    <a:pt x="489888" y="1589351"/>
                    <a:pt x="508594" y="1555681"/>
                    <a:pt x="531029" y="1536976"/>
                  </a:cubicBezTo>
                  <a:cubicBezTo>
                    <a:pt x="557224" y="1514555"/>
                    <a:pt x="534789" y="1417313"/>
                    <a:pt x="587116" y="1398607"/>
                  </a:cubicBezTo>
                  <a:cubicBezTo>
                    <a:pt x="639475" y="1383668"/>
                    <a:pt x="729246" y="1436018"/>
                    <a:pt x="751681" y="1391151"/>
                  </a:cubicBezTo>
                  <a:cubicBezTo>
                    <a:pt x="755410" y="1387409"/>
                    <a:pt x="755410" y="1379927"/>
                    <a:pt x="759139" y="1376186"/>
                  </a:cubicBezTo>
                  <a:cubicBezTo>
                    <a:pt x="710540" y="1364963"/>
                    <a:pt x="688105" y="1316354"/>
                    <a:pt x="658181" y="1305131"/>
                  </a:cubicBezTo>
                  <a:cubicBezTo>
                    <a:pt x="650693" y="1308872"/>
                    <a:pt x="639475" y="1312613"/>
                    <a:pt x="632017" y="1316354"/>
                  </a:cubicBezTo>
                  <a:cubicBezTo>
                    <a:pt x="598334" y="1331293"/>
                    <a:pt x="560952" y="1364963"/>
                    <a:pt x="549735" y="1379927"/>
                  </a:cubicBezTo>
                  <a:lnTo>
                    <a:pt x="546006" y="1376186"/>
                  </a:lnTo>
                  <a:cubicBezTo>
                    <a:pt x="542246" y="1379927"/>
                    <a:pt x="542246" y="1376186"/>
                    <a:pt x="546006" y="1372445"/>
                  </a:cubicBezTo>
                  <a:cubicBezTo>
                    <a:pt x="553464" y="1353740"/>
                    <a:pt x="598334" y="1320096"/>
                    <a:pt x="643235" y="1301390"/>
                  </a:cubicBezTo>
                  <a:cubicBezTo>
                    <a:pt x="695594" y="1275203"/>
                    <a:pt x="643235" y="1177986"/>
                    <a:pt x="755410" y="1159280"/>
                  </a:cubicBezTo>
                  <a:cubicBezTo>
                    <a:pt x="871345" y="1140575"/>
                    <a:pt x="1069532" y="1189183"/>
                    <a:pt x="1114433" y="1144316"/>
                  </a:cubicBezTo>
                  <a:cubicBezTo>
                    <a:pt x="1121906" y="1136834"/>
                    <a:pt x="1130319" y="1127487"/>
                    <a:pt x="1137330" y="1117673"/>
                  </a:cubicBezTo>
                  <a:close/>
                  <a:moveTo>
                    <a:pt x="336750" y="1090853"/>
                  </a:moveTo>
                  <a:lnTo>
                    <a:pt x="340784" y="1115952"/>
                  </a:lnTo>
                  <a:cubicBezTo>
                    <a:pt x="343120" y="1125300"/>
                    <a:pt x="345924" y="1134650"/>
                    <a:pt x="347794" y="1142134"/>
                  </a:cubicBezTo>
                  <a:cubicBezTo>
                    <a:pt x="362758" y="1187001"/>
                    <a:pt x="445028" y="1175784"/>
                    <a:pt x="489901" y="1209451"/>
                  </a:cubicBezTo>
                  <a:cubicBezTo>
                    <a:pt x="531036" y="1243102"/>
                    <a:pt x="504866" y="1321637"/>
                    <a:pt x="523559" y="1351554"/>
                  </a:cubicBezTo>
                  <a:cubicBezTo>
                    <a:pt x="538514" y="1377721"/>
                    <a:pt x="553478" y="1411388"/>
                    <a:pt x="557217" y="1430072"/>
                  </a:cubicBezTo>
                  <a:lnTo>
                    <a:pt x="557217" y="1433822"/>
                  </a:lnTo>
                  <a:lnTo>
                    <a:pt x="553478" y="1433822"/>
                  </a:lnTo>
                  <a:cubicBezTo>
                    <a:pt x="549740" y="1418855"/>
                    <a:pt x="534775" y="1385204"/>
                    <a:pt x="523559" y="1366504"/>
                  </a:cubicBezTo>
                  <a:cubicBezTo>
                    <a:pt x="519820" y="1359021"/>
                    <a:pt x="516082" y="1355287"/>
                    <a:pt x="519820" y="1351554"/>
                  </a:cubicBezTo>
                  <a:cubicBezTo>
                    <a:pt x="501117" y="1359021"/>
                    <a:pt x="489901" y="1422605"/>
                    <a:pt x="452505" y="1385204"/>
                  </a:cubicBezTo>
                  <a:cubicBezTo>
                    <a:pt x="422586" y="1351554"/>
                    <a:pt x="359020" y="1201968"/>
                    <a:pt x="355281" y="1168317"/>
                  </a:cubicBezTo>
                  <a:cubicBezTo>
                    <a:pt x="347794" y="1153351"/>
                    <a:pt x="344055" y="1138400"/>
                    <a:pt x="340316" y="1123434"/>
                  </a:cubicBezTo>
                  <a:cubicBezTo>
                    <a:pt x="338447" y="1114083"/>
                    <a:pt x="337513" y="1105671"/>
                    <a:pt x="337045" y="1099127"/>
                  </a:cubicBezTo>
                  <a:close/>
                  <a:moveTo>
                    <a:pt x="336578" y="1086033"/>
                  </a:moveTo>
                  <a:lnTo>
                    <a:pt x="336750" y="1090853"/>
                  </a:lnTo>
                  <a:lnTo>
                    <a:pt x="336578" y="1089783"/>
                  </a:lnTo>
                  <a:close/>
                  <a:moveTo>
                    <a:pt x="1151348" y="1084484"/>
                  </a:moveTo>
                  <a:cubicBezTo>
                    <a:pt x="1151814" y="1084484"/>
                    <a:pt x="1151814" y="1086355"/>
                    <a:pt x="1151814" y="1088225"/>
                  </a:cubicBezTo>
                  <a:lnTo>
                    <a:pt x="1146121" y="1099800"/>
                  </a:lnTo>
                  <a:lnTo>
                    <a:pt x="1148085" y="1091966"/>
                  </a:lnTo>
                  <a:cubicBezTo>
                    <a:pt x="1149950" y="1086355"/>
                    <a:pt x="1150882" y="1084484"/>
                    <a:pt x="1151348" y="1084484"/>
                  </a:cubicBezTo>
                  <a:close/>
                  <a:moveTo>
                    <a:pt x="2803" y="1011235"/>
                  </a:moveTo>
                  <a:lnTo>
                    <a:pt x="2803" y="1014988"/>
                  </a:lnTo>
                  <a:cubicBezTo>
                    <a:pt x="-935" y="1033686"/>
                    <a:pt x="10279" y="1074811"/>
                    <a:pt x="17755" y="1093508"/>
                  </a:cubicBezTo>
                  <a:cubicBezTo>
                    <a:pt x="43943" y="1149600"/>
                    <a:pt x="223453" y="1175781"/>
                    <a:pt x="324422" y="1231874"/>
                  </a:cubicBezTo>
                  <a:cubicBezTo>
                    <a:pt x="421653" y="1287966"/>
                    <a:pt x="361824" y="1359025"/>
                    <a:pt x="402941" y="1396420"/>
                  </a:cubicBezTo>
                  <a:cubicBezTo>
                    <a:pt x="440343" y="1433815"/>
                    <a:pt x="474007" y="1478693"/>
                    <a:pt x="474007" y="1497391"/>
                  </a:cubicBezTo>
                  <a:cubicBezTo>
                    <a:pt x="474007" y="1501144"/>
                    <a:pt x="470269" y="1501144"/>
                    <a:pt x="470269" y="1501144"/>
                  </a:cubicBezTo>
                  <a:lnTo>
                    <a:pt x="466531" y="1504874"/>
                  </a:lnTo>
                  <a:cubicBezTo>
                    <a:pt x="459055" y="1486177"/>
                    <a:pt x="432867" y="1437568"/>
                    <a:pt x="406701" y="1411387"/>
                  </a:cubicBezTo>
                  <a:cubicBezTo>
                    <a:pt x="399225" y="1407634"/>
                    <a:pt x="391728" y="1400173"/>
                    <a:pt x="384252" y="1392690"/>
                  </a:cubicBezTo>
                  <a:cubicBezTo>
                    <a:pt x="339374" y="1396420"/>
                    <a:pt x="298235" y="1448782"/>
                    <a:pt x="219715" y="1392690"/>
                  </a:cubicBezTo>
                  <a:cubicBezTo>
                    <a:pt x="152388" y="1344081"/>
                    <a:pt x="36467" y="1164567"/>
                    <a:pt x="25231" y="1123442"/>
                  </a:cubicBezTo>
                  <a:cubicBezTo>
                    <a:pt x="14017" y="1104745"/>
                    <a:pt x="6541" y="1086047"/>
                    <a:pt x="2803" y="1067350"/>
                  </a:cubicBezTo>
                  <a:cubicBezTo>
                    <a:pt x="-935" y="1048653"/>
                    <a:pt x="-935" y="1014988"/>
                    <a:pt x="2803" y="1011235"/>
                  </a:cubicBezTo>
                  <a:close/>
                  <a:moveTo>
                    <a:pt x="1192950" y="972299"/>
                  </a:moveTo>
                  <a:cubicBezTo>
                    <a:pt x="1192950" y="979785"/>
                    <a:pt x="1177982" y="1002220"/>
                    <a:pt x="1166767" y="1009698"/>
                  </a:cubicBezTo>
                  <a:cubicBezTo>
                    <a:pt x="1155553" y="1020919"/>
                    <a:pt x="1140584" y="1032141"/>
                    <a:pt x="1121885" y="1039619"/>
                  </a:cubicBezTo>
                  <a:cubicBezTo>
                    <a:pt x="1095727" y="1065797"/>
                    <a:pt x="923708" y="1136851"/>
                    <a:pt x="848913" y="1140586"/>
                  </a:cubicBezTo>
                  <a:cubicBezTo>
                    <a:pt x="762903" y="1144329"/>
                    <a:pt x="759149" y="1084496"/>
                    <a:pt x="729236" y="1062053"/>
                  </a:cubicBezTo>
                  <a:cubicBezTo>
                    <a:pt x="718021" y="1062053"/>
                    <a:pt x="710537" y="1065797"/>
                    <a:pt x="703053" y="1065797"/>
                  </a:cubicBezTo>
                  <a:cubicBezTo>
                    <a:pt x="691838" y="1065797"/>
                    <a:pt x="684354" y="1069540"/>
                    <a:pt x="673140" y="1073275"/>
                  </a:cubicBezTo>
                  <a:cubicBezTo>
                    <a:pt x="673140" y="1073275"/>
                    <a:pt x="673140" y="1069540"/>
                    <a:pt x="673140" y="1069540"/>
                  </a:cubicBezTo>
                  <a:cubicBezTo>
                    <a:pt x="688108" y="1065797"/>
                    <a:pt x="699323" y="1062053"/>
                    <a:pt x="714267" y="1058318"/>
                  </a:cubicBezTo>
                  <a:cubicBezTo>
                    <a:pt x="762879" y="1047097"/>
                    <a:pt x="755419" y="968564"/>
                    <a:pt x="852643" y="976042"/>
                  </a:cubicBezTo>
                  <a:cubicBezTo>
                    <a:pt x="953621" y="983520"/>
                    <a:pt x="1091972" y="1054575"/>
                    <a:pt x="1140584" y="1024663"/>
                  </a:cubicBezTo>
                  <a:cubicBezTo>
                    <a:pt x="1155553" y="1017176"/>
                    <a:pt x="1181736" y="990999"/>
                    <a:pt x="1192950" y="972299"/>
                  </a:cubicBezTo>
                  <a:close/>
                  <a:moveTo>
                    <a:pt x="807763" y="815231"/>
                  </a:moveTo>
                  <a:lnTo>
                    <a:pt x="811511" y="818978"/>
                  </a:lnTo>
                  <a:cubicBezTo>
                    <a:pt x="818986" y="830197"/>
                    <a:pt x="830206" y="845156"/>
                    <a:pt x="830206" y="852635"/>
                  </a:cubicBezTo>
                  <a:cubicBezTo>
                    <a:pt x="830206" y="845156"/>
                    <a:pt x="818986" y="830197"/>
                    <a:pt x="807766" y="815238"/>
                  </a:cubicBezTo>
                  <a:close/>
                  <a:moveTo>
                    <a:pt x="1105760" y="790240"/>
                  </a:moveTo>
                  <a:lnTo>
                    <a:pt x="1104137" y="797006"/>
                  </a:lnTo>
                  <a:cubicBezTo>
                    <a:pt x="1102269" y="802147"/>
                    <a:pt x="1099466" y="807757"/>
                    <a:pt x="1095729" y="811498"/>
                  </a:cubicBezTo>
                  <a:cubicBezTo>
                    <a:pt x="1088239" y="818972"/>
                    <a:pt x="1080765" y="826454"/>
                    <a:pt x="1073290" y="833936"/>
                  </a:cubicBezTo>
                  <a:cubicBezTo>
                    <a:pt x="1062064" y="848892"/>
                    <a:pt x="968574" y="908731"/>
                    <a:pt x="927435" y="919953"/>
                  </a:cubicBezTo>
                  <a:cubicBezTo>
                    <a:pt x="878821" y="931169"/>
                    <a:pt x="871346" y="897508"/>
                    <a:pt x="848908" y="886293"/>
                  </a:cubicBezTo>
                  <a:cubicBezTo>
                    <a:pt x="841419" y="886293"/>
                    <a:pt x="837682" y="890027"/>
                    <a:pt x="833944" y="890027"/>
                  </a:cubicBezTo>
                  <a:cubicBezTo>
                    <a:pt x="815243" y="897508"/>
                    <a:pt x="792805" y="916206"/>
                    <a:pt x="785331" y="923687"/>
                  </a:cubicBezTo>
                  <a:lnTo>
                    <a:pt x="785331" y="919953"/>
                  </a:lnTo>
                  <a:cubicBezTo>
                    <a:pt x="785331" y="919953"/>
                    <a:pt x="785331" y="919953"/>
                    <a:pt x="785331" y="916212"/>
                  </a:cubicBezTo>
                  <a:cubicBezTo>
                    <a:pt x="789068" y="904990"/>
                    <a:pt x="815243" y="890034"/>
                    <a:pt x="837682" y="882552"/>
                  </a:cubicBezTo>
                  <a:cubicBezTo>
                    <a:pt x="863872" y="871337"/>
                    <a:pt x="852645" y="826454"/>
                    <a:pt x="908749" y="818972"/>
                  </a:cubicBezTo>
                  <a:cubicBezTo>
                    <a:pt x="968574" y="811498"/>
                    <a:pt x="1054589" y="837676"/>
                    <a:pt x="1080765" y="815238"/>
                  </a:cubicBezTo>
                  <a:cubicBezTo>
                    <a:pt x="1084502" y="813368"/>
                    <a:pt x="1089177" y="807759"/>
                    <a:pt x="1093853" y="802149"/>
                  </a:cubicBezTo>
                  <a:close/>
                  <a:moveTo>
                    <a:pt x="1106940" y="785319"/>
                  </a:moveTo>
                  <a:cubicBezTo>
                    <a:pt x="1106940" y="785319"/>
                    <a:pt x="1106940" y="785319"/>
                    <a:pt x="1106940" y="789060"/>
                  </a:cubicBezTo>
                  <a:lnTo>
                    <a:pt x="1105760" y="790240"/>
                  </a:lnTo>
                  <a:close/>
                  <a:moveTo>
                    <a:pt x="79537" y="748530"/>
                  </a:moveTo>
                  <a:cubicBezTo>
                    <a:pt x="80004" y="749464"/>
                    <a:pt x="80004" y="751332"/>
                    <a:pt x="80004" y="753195"/>
                  </a:cubicBezTo>
                  <a:cubicBezTo>
                    <a:pt x="83746" y="771901"/>
                    <a:pt x="94969" y="798079"/>
                    <a:pt x="106166" y="813040"/>
                  </a:cubicBezTo>
                  <a:cubicBezTo>
                    <a:pt x="139836" y="865395"/>
                    <a:pt x="345517" y="850434"/>
                    <a:pt x="453956" y="887828"/>
                  </a:cubicBezTo>
                  <a:cubicBezTo>
                    <a:pt x="562421" y="925222"/>
                    <a:pt x="491367" y="1011244"/>
                    <a:pt x="539975" y="1044893"/>
                  </a:cubicBezTo>
                  <a:cubicBezTo>
                    <a:pt x="581126" y="1071071"/>
                    <a:pt x="618511" y="1112210"/>
                    <a:pt x="622252" y="1130916"/>
                  </a:cubicBezTo>
                  <a:cubicBezTo>
                    <a:pt x="625993" y="1138387"/>
                    <a:pt x="622252" y="1138387"/>
                    <a:pt x="622252" y="1134642"/>
                  </a:cubicBezTo>
                  <a:lnTo>
                    <a:pt x="618511" y="1138387"/>
                  </a:lnTo>
                  <a:cubicBezTo>
                    <a:pt x="611029" y="1119681"/>
                    <a:pt x="577385" y="1082287"/>
                    <a:pt x="547457" y="1059854"/>
                  </a:cubicBezTo>
                  <a:cubicBezTo>
                    <a:pt x="539975" y="1056110"/>
                    <a:pt x="528751" y="1048638"/>
                    <a:pt x="521295" y="1044893"/>
                  </a:cubicBezTo>
                  <a:cubicBezTo>
                    <a:pt x="480143" y="1052383"/>
                    <a:pt x="446500" y="1123426"/>
                    <a:pt x="356740" y="1082287"/>
                  </a:cubicBezTo>
                  <a:cubicBezTo>
                    <a:pt x="281945" y="1041148"/>
                    <a:pt x="136095" y="876611"/>
                    <a:pt x="121130" y="839217"/>
                  </a:cubicBezTo>
                  <a:cubicBezTo>
                    <a:pt x="109907" y="824256"/>
                    <a:pt x="98710" y="809295"/>
                    <a:pt x="83746" y="790607"/>
                  </a:cubicBezTo>
                  <a:cubicBezTo>
                    <a:pt x="76263" y="771901"/>
                    <a:pt x="72522" y="756940"/>
                    <a:pt x="76263" y="749468"/>
                  </a:cubicBezTo>
                  <a:cubicBezTo>
                    <a:pt x="78134" y="747596"/>
                    <a:pt x="79069" y="747596"/>
                    <a:pt x="79537" y="748530"/>
                  </a:cubicBezTo>
                  <a:close/>
                  <a:moveTo>
                    <a:pt x="813804" y="705632"/>
                  </a:moveTo>
                  <a:lnTo>
                    <a:pt x="819923" y="707252"/>
                  </a:lnTo>
                  <a:cubicBezTo>
                    <a:pt x="824598" y="709590"/>
                    <a:pt x="828337" y="712395"/>
                    <a:pt x="830206" y="714265"/>
                  </a:cubicBezTo>
                  <a:cubicBezTo>
                    <a:pt x="828337" y="714265"/>
                    <a:pt x="824598" y="712395"/>
                    <a:pt x="819923" y="709590"/>
                  </a:cubicBezTo>
                  <a:close/>
                  <a:moveTo>
                    <a:pt x="678033" y="704058"/>
                  </a:moveTo>
                  <a:lnTo>
                    <a:pt x="691663" y="715962"/>
                  </a:lnTo>
                  <a:cubicBezTo>
                    <a:pt x="714277" y="728057"/>
                    <a:pt x="756349" y="738575"/>
                    <a:pt x="781588" y="755404"/>
                  </a:cubicBezTo>
                  <a:cubicBezTo>
                    <a:pt x="806833" y="772232"/>
                    <a:pt x="800522" y="789061"/>
                    <a:pt x="802099" y="802734"/>
                  </a:cubicBezTo>
                  <a:lnTo>
                    <a:pt x="807763" y="815231"/>
                  </a:lnTo>
                  <a:lnTo>
                    <a:pt x="804028" y="811499"/>
                  </a:lnTo>
                  <a:cubicBezTo>
                    <a:pt x="785326" y="811499"/>
                    <a:pt x="770368" y="830197"/>
                    <a:pt x="744190" y="807759"/>
                  </a:cubicBezTo>
                  <a:cubicBezTo>
                    <a:pt x="721750" y="789061"/>
                    <a:pt x="684353" y="725486"/>
                    <a:pt x="680622" y="710528"/>
                  </a:cubicBezTo>
                  <a:close/>
                  <a:moveTo>
                    <a:pt x="799629" y="699309"/>
                  </a:moveTo>
                  <a:lnTo>
                    <a:pt x="804028" y="699309"/>
                  </a:lnTo>
                  <a:lnTo>
                    <a:pt x="813804" y="705632"/>
                  </a:lnTo>
                  <a:lnTo>
                    <a:pt x="804028" y="703045"/>
                  </a:lnTo>
                  <a:close/>
                  <a:moveTo>
                    <a:pt x="675905" y="698739"/>
                  </a:moveTo>
                  <a:lnTo>
                    <a:pt x="678033" y="704058"/>
                  </a:lnTo>
                  <a:lnTo>
                    <a:pt x="676877" y="703048"/>
                  </a:lnTo>
                  <a:close/>
                  <a:moveTo>
                    <a:pt x="953728" y="698257"/>
                  </a:moveTo>
                  <a:cubicBezTo>
                    <a:pt x="983413" y="699893"/>
                    <a:pt x="1015433" y="704802"/>
                    <a:pt x="1037637" y="704568"/>
                  </a:cubicBezTo>
                  <a:lnTo>
                    <a:pt x="1057297" y="700334"/>
                  </a:lnTo>
                  <a:lnTo>
                    <a:pt x="1050840" y="706788"/>
                  </a:lnTo>
                  <a:cubicBezTo>
                    <a:pt x="1043364" y="718007"/>
                    <a:pt x="968569" y="774103"/>
                    <a:pt x="934910" y="785322"/>
                  </a:cubicBezTo>
                  <a:cubicBezTo>
                    <a:pt x="897518" y="792801"/>
                    <a:pt x="890042" y="762884"/>
                    <a:pt x="871335" y="755404"/>
                  </a:cubicBezTo>
                  <a:cubicBezTo>
                    <a:pt x="867603" y="755404"/>
                    <a:pt x="863859" y="759144"/>
                    <a:pt x="860115" y="759144"/>
                  </a:cubicBezTo>
                  <a:cubicBezTo>
                    <a:pt x="848895" y="766623"/>
                    <a:pt x="830200" y="777842"/>
                    <a:pt x="826468" y="785322"/>
                  </a:cubicBezTo>
                  <a:lnTo>
                    <a:pt x="822724" y="785322"/>
                  </a:lnTo>
                  <a:cubicBezTo>
                    <a:pt x="826468" y="777842"/>
                    <a:pt x="845163" y="762884"/>
                    <a:pt x="863859" y="755404"/>
                  </a:cubicBezTo>
                  <a:cubicBezTo>
                    <a:pt x="886299" y="747925"/>
                    <a:pt x="867603" y="706788"/>
                    <a:pt x="912471" y="699309"/>
                  </a:cubicBezTo>
                  <a:cubicBezTo>
                    <a:pt x="924627" y="697439"/>
                    <a:pt x="938885" y="697439"/>
                    <a:pt x="953728" y="698257"/>
                  </a:cubicBezTo>
                  <a:close/>
                  <a:moveTo>
                    <a:pt x="1069530" y="688107"/>
                  </a:moveTo>
                  <a:lnTo>
                    <a:pt x="1062060" y="699309"/>
                  </a:lnTo>
                  <a:lnTo>
                    <a:pt x="1057297" y="700334"/>
                  </a:lnTo>
                  <a:close/>
                  <a:moveTo>
                    <a:pt x="1069565" y="688055"/>
                  </a:moveTo>
                  <a:lnTo>
                    <a:pt x="1069547" y="688090"/>
                  </a:lnTo>
                  <a:lnTo>
                    <a:pt x="1069530" y="688107"/>
                  </a:lnTo>
                  <a:close/>
                  <a:moveTo>
                    <a:pt x="673140" y="676871"/>
                  </a:moveTo>
                  <a:cubicBezTo>
                    <a:pt x="673140" y="678741"/>
                    <a:pt x="673140" y="683415"/>
                    <a:pt x="673607" y="688557"/>
                  </a:cubicBezTo>
                  <a:lnTo>
                    <a:pt x="675905" y="698739"/>
                  </a:lnTo>
                  <a:lnTo>
                    <a:pt x="673140" y="691829"/>
                  </a:lnTo>
                  <a:cubicBezTo>
                    <a:pt x="673140" y="688090"/>
                    <a:pt x="673140" y="683415"/>
                    <a:pt x="673140" y="679675"/>
                  </a:cubicBezTo>
                  <a:close/>
                  <a:moveTo>
                    <a:pt x="1077023" y="673131"/>
                  </a:moveTo>
                  <a:cubicBezTo>
                    <a:pt x="1077023" y="673131"/>
                    <a:pt x="1077023" y="673131"/>
                    <a:pt x="1077023" y="676871"/>
                  </a:cubicBezTo>
                  <a:lnTo>
                    <a:pt x="1069565" y="688055"/>
                  </a:lnTo>
                  <a:lnTo>
                    <a:pt x="1074685" y="677806"/>
                  </a:lnTo>
                  <a:cubicBezTo>
                    <a:pt x="1076087" y="675001"/>
                    <a:pt x="1077023" y="673131"/>
                    <a:pt x="1077023" y="673131"/>
                  </a:cubicBezTo>
                  <a:close/>
                  <a:moveTo>
                    <a:pt x="261783" y="673128"/>
                  </a:moveTo>
                  <a:cubicBezTo>
                    <a:pt x="265522" y="673128"/>
                    <a:pt x="265522" y="673128"/>
                    <a:pt x="265522" y="676862"/>
                  </a:cubicBezTo>
                  <a:cubicBezTo>
                    <a:pt x="269262" y="691821"/>
                    <a:pt x="284220" y="718004"/>
                    <a:pt x="295439" y="729217"/>
                  </a:cubicBezTo>
                  <a:cubicBezTo>
                    <a:pt x="325356" y="762879"/>
                    <a:pt x="456242" y="740441"/>
                    <a:pt x="542253" y="755400"/>
                  </a:cubicBezTo>
                  <a:cubicBezTo>
                    <a:pt x="624524" y="770358"/>
                    <a:pt x="602086" y="833926"/>
                    <a:pt x="639482" y="852630"/>
                  </a:cubicBezTo>
                  <a:cubicBezTo>
                    <a:pt x="669399" y="867588"/>
                    <a:pt x="706795" y="890026"/>
                    <a:pt x="710535" y="904985"/>
                  </a:cubicBezTo>
                  <a:lnTo>
                    <a:pt x="706795" y="908730"/>
                  </a:lnTo>
                  <a:cubicBezTo>
                    <a:pt x="699316" y="897505"/>
                    <a:pt x="669399" y="867588"/>
                    <a:pt x="643222" y="856375"/>
                  </a:cubicBezTo>
                  <a:cubicBezTo>
                    <a:pt x="639482" y="856375"/>
                    <a:pt x="632003" y="852630"/>
                    <a:pt x="624524" y="848885"/>
                  </a:cubicBezTo>
                  <a:cubicBezTo>
                    <a:pt x="594607" y="860109"/>
                    <a:pt x="579649" y="908719"/>
                    <a:pt x="508596" y="886281"/>
                  </a:cubicBezTo>
                  <a:cubicBezTo>
                    <a:pt x="448763" y="867588"/>
                    <a:pt x="321616" y="770358"/>
                    <a:pt x="306658" y="744186"/>
                  </a:cubicBezTo>
                  <a:cubicBezTo>
                    <a:pt x="295439" y="732962"/>
                    <a:pt x="284220" y="721738"/>
                    <a:pt x="276741" y="710524"/>
                  </a:cubicBezTo>
                  <a:cubicBezTo>
                    <a:pt x="269262" y="699311"/>
                    <a:pt x="261783" y="676862"/>
                    <a:pt x="261783" y="673128"/>
                  </a:cubicBezTo>
                  <a:close/>
                  <a:moveTo>
                    <a:pt x="1005987" y="579625"/>
                  </a:moveTo>
                  <a:lnTo>
                    <a:pt x="1005974" y="579640"/>
                  </a:lnTo>
                  <a:lnTo>
                    <a:pt x="1005972" y="579641"/>
                  </a:lnTo>
                  <a:close/>
                  <a:moveTo>
                    <a:pt x="1017192" y="560940"/>
                  </a:moveTo>
                  <a:cubicBezTo>
                    <a:pt x="1017192" y="560940"/>
                    <a:pt x="1017192" y="564681"/>
                    <a:pt x="1013456" y="572158"/>
                  </a:cubicBezTo>
                  <a:lnTo>
                    <a:pt x="1005987" y="579625"/>
                  </a:lnTo>
                  <a:lnTo>
                    <a:pt x="1012984" y="571693"/>
                  </a:lnTo>
                  <a:cubicBezTo>
                    <a:pt x="1015322" y="568421"/>
                    <a:pt x="1017192" y="564681"/>
                    <a:pt x="1017192" y="560940"/>
                  </a:cubicBezTo>
                  <a:close/>
                  <a:moveTo>
                    <a:pt x="538517" y="549727"/>
                  </a:moveTo>
                  <a:cubicBezTo>
                    <a:pt x="534776" y="557205"/>
                    <a:pt x="527295" y="568427"/>
                    <a:pt x="523555" y="572162"/>
                  </a:cubicBezTo>
                  <a:cubicBezTo>
                    <a:pt x="523555" y="568427"/>
                    <a:pt x="531036" y="553462"/>
                    <a:pt x="538517" y="549727"/>
                  </a:cubicBezTo>
                  <a:close/>
                  <a:moveTo>
                    <a:pt x="949870" y="523547"/>
                  </a:moveTo>
                  <a:cubicBezTo>
                    <a:pt x="972303" y="523547"/>
                    <a:pt x="1005961" y="542246"/>
                    <a:pt x="1017181" y="534765"/>
                  </a:cubicBezTo>
                  <a:cubicBezTo>
                    <a:pt x="1020924" y="534765"/>
                    <a:pt x="1024662" y="531024"/>
                    <a:pt x="1024662" y="527286"/>
                  </a:cubicBezTo>
                  <a:cubicBezTo>
                    <a:pt x="1024662" y="527286"/>
                    <a:pt x="1024662" y="531026"/>
                    <a:pt x="1020924" y="534765"/>
                  </a:cubicBezTo>
                  <a:cubicBezTo>
                    <a:pt x="1017187" y="538508"/>
                    <a:pt x="1013443" y="538508"/>
                    <a:pt x="1009705" y="542246"/>
                  </a:cubicBezTo>
                  <a:cubicBezTo>
                    <a:pt x="1005967" y="545987"/>
                    <a:pt x="964833" y="568424"/>
                    <a:pt x="949870" y="568424"/>
                  </a:cubicBezTo>
                  <a:cubicBezTo>
                    <a:pt x="931175" y="572163"/>
                    <a:pt x="931175" y="557204"/>
                    <a:pt x="919955" y="549725"/>
                  </a:cubicBezTo>
                  <a:cubicBezTo>
                    <a:pt x="931175" y="545985"/>
                    <a:pt x="923693" y="523547"/>
                    <a:pt x="949870" y="523547"/>
                  </a:cubicBezTo>
                  <a:close/>
                  <a:moveTo>
                    <a:pt x="224390" y="523544"/>
                  </a:moveTo>
                  <a:cubicBezTo>
                    <a:pt x="228123" y="523544"/>
                    <a:pt x="228123" y="523544"/>
                    <a:pt x="228123" y="527285"/>
                  </a:cubicBezTo>
                  <a:cubicBezTo>
                    <a:pt x="231874" y="538500"/>
                    <a:pt x="246824" y="560939"/>
                    <a:pt x="258041" y="568421"/>
                  </a:cubicBezTo>
                  <a:cubicBezTo>
                    <a:pt x="287960" y="594592"/>
                    <a:pt x="400149" y="564680"/>
                    <a:pt x="474936" y="572154"/>
                  </a:cubicBezTo>
                  <a:cubicBezTo>
                    <a:pt x="545990" y="579636"/>
                    <a:pt x="531040" y="635728"/>
                    <a:pt x="564691" y="650692"/>
                  </a:cubicBezTo>
                  <a:cubicBezTo>
                    <a:pt x="594610" y="661907"/>
                    <a:pt x="624529" y="680605"/>
                    <a:pt x="632013" y="691828"/>
                  </a:cubicBezTo>
                  <a:cubicBezTo>
                    <a:pt x="635746" y="695569"/>
                    <a:pt x="632013" y="695569"/>
                    <a:pt x="632013" y="695569"/>
                  </a:cubicBezTo>
                  <a:lnTo>
                    <a:pt x="632013" y="699302"/>
                  </a:lnTo>
                  <a:cubicBezTo>
                    <a:pt x="624529" y="688087"/>
                    <a:pt x="594610" y="665649"/>
                    <a:pt x="572176" y="658166"/>
                  </a:cubicBezTo>
                  <a:cubicBezTo>
                    <a:pt x="564691" y="654425"/>
                    <a:pt x="560959" y="654425"/>
                    <a:pt x="553474" y="650692"/>
                  </a:cubicBezTo>
                  <a:cubicBezTo>
                    <a:pt x="527308" y="661907"/>
                    <a:pt x="519823" y="706784"/>
                    <a:pt x="456254" y="691828"/>
                  </a:cubicBezTo>
                  <a:cubicBezTo>
                    <a:pt x="403882" y="680605"/>
                    <a:pt x="284227" y="605807"/>
                    <a:pt x="269258" y="583369"/>
                  </a:cubicBezTo>
                  <a:cubicBezTo>
                    <a:pt x="258041" y="575895"/>
                    <a:pt x="250576" y="568412"/>
                    <a:pt x="239359" y="557206"/>
                  </a:cubicBezTo>
                  <a:cubicBezTo>
                    <a:pt x="231874" y="545983"/>
                    <a:pt x="224390" y="527285"/>
                    <a:pt x="224390" y="523544"/>
                  </a:cubicBezTo>
                  <a:close/>
                  <a:moveTo>
                    <a:pt x="895443" y="497351"/>
                  </a:moveTo>
                  <a:lnTo>
                    <a:pt x="895437" y="497370"/>
                  </a:lnTo>
                  <a:lnTo>
                    <a:pt x="895431" y="497375"/>
                  </a:lnTo>
                  <a:close/>
                  <a:moveTo>
                    <a:pt x="865517" y="493635"/>
                  </a:moveTo>
                  <a:cubicBezTo>
                    <a:pt x="865517" y="497370"/>
                    <a:pt x="869254" y="504852"/>
                    <a:pt x="876740" y="512334"/>
                  </a:cubicBezTo>
                  <a:lnTo>
                    <a:pt x="895431" y="497375"/>
                  </a:lnTo>
                  <a:lnTo>
                    <a:pt x="887951" y="512334"/>
                  </a:lnTo>
                  <a:cubicBezTo>
                    <a:pt x="887951" y="516069"/>
                    <a:pt x="887951" y="519804"/>
                    <a:pt x="884214" y="523551"/>
                  </a:cubicBezTo>
                  <a:cubicBezTo>
                    <a:pt x="891687" y="531021"/>
                    <a:pt x="902911" y="542250"/>
                    <a:pt x="906648" y="549720"/>
                  </a:cubicBezTo>
                  <a:lnTo>
                    <a:pt x="908041" y="555019"/>
                  </a:lnTo>
                  <a:lnTo>
                    <a:pt x="919955" y="549725"/>
                  </a:lnTo>
                  <a:lnTo>
                    <a:pt x="908041" y="555019"/>
                  </a:lnTo>
                  <a:lnTo>
                    <a:pt x="909690" y="561291"/>
                  </a:lnTo>
                  <a:cubicBezTo>
                    <a:pt x="908290" y="570760"/>
                    <a:pt x="896371" y="574970"/>
                    <a:pt x="899175" y="583383"/>
                  </a:cubicBezTo>
                  <a:cubicBezTo>
                    <a:pt x="891687" y="579636"/>
                    <a:pt x="876740" y="587118"/>
                    <a:pt x="869254" y="568419"/>
                  </a:cubicBezTo>
                  <a:cubicBezTo>
                    <a:pt x="869254" y="568419"/>
                    <a:pt x="865517" y="560949"/>
                    <a:pt x="865517" y="557202"/>
                  </a:cubicBezTo>
                  <a:cubicBezTo>
                    <a:pt x="854307" y="568419"/>
                    <a:pt x="846820" y="583383"/>
                    <a:pt x="835597" y="594600"/>
                  </a:cubicBezTo>
                  <a:lnTo>
                    <a:pt x="859199" y="624944"/>
                  </a:lnTo>
                  <a:lnTo>
                    <a:pt x="861117" y="622881"/>
                  </a:lnTo>
                  <a:cubicBezTo>
                    <a:pt x="865499" y="610959"/>
                    <a:pt x="861993" y="592728"/>
                    <a:pt x="890042" y="587117"/>
                  </a:cubicBezTo>
                  <a:lnTo>
                    <a:pt x="899965" y="586435"/>
                  </a:lnTo>
                  <a:lnTo>
                    <a:pt x="899175" y="583383"/>
                  </a:lnTo>
                  <a:lnTo>
                    <a:pt x="902083" y="586290"/>
                  </a:lnTo>
                  <a:lnTo>
                    <a:pt x="922356" y="584898"/>
                  </a:lnTo>
                  <a:cubicBezTo>
                    <a:pt x="945845" y="585132"/>
                    <a:pt x="971437" y="587703"/>
                    <a:pt x="988383" y="586067"/>
                  </a:cubicBezTo>
                  <a:lnTo>
                    <a:pt x="1005972" y="579641"/>
                  </a:lnTo>
                  <a:lnTo>
                    <a:pt x="998493" y="587117"/>
                  </a:lnTo>
                  <a:cubicBezTo>
                    <a:pt x="991011" y="598339"/>
                    <a:pt x="934923" y="643215"/>
                    <a:pt x="908742" y="650692"/>
                  </a:cubicBezTo>
                  <a:cubicBezTo>
                    <a:pt x="893783" y="654433"/>
                    <a:pt x="884433" y="650695"/>
                    <a:pt x="876954" y="645086"/>
                  </a:cubicBezTo>
                  <a:lnTo>
                    <a:pt x="863255" y="633875"/>
                  </a:lnTo>
                  <a:lnTo>
                    <a:pt x="864820" y="639832"/>
                  </a:lnTo>
                  <a:cubicBezTo>
                    <a:pt x="863418" y="649297"/>
                    <a:pt x="851494" y="653501"/>
                    <a:pt x="854307" y="661914"/>
                  </a:cubicBezTo>
                  <a:cubicBezTo>
                    <a:pt x="850563" y="660047"/>
                    <a:pt x="844952" y="660980"/>
                    <a:pt x="839341" y="660045"/>
                  </a:cubicBezTo>
                  <a:lnTo>
                    <a:pt x="827604" y="649777"/>
                  </a:lnTo>
                  <a:lnTo>
                    <a:pt x="822727" y="654433"/>
                  </a:lnTo>
                  <a:lnTo>
                    <a:pt x="827362" y="649565"/>
                  </a:lnTo>
                  <a:lnTo>
                    <a:pt x="824386" y="646962"/>
                  </a:lnTo>
                  <a:cubicBezTo>
                    <a:pt x="824386" y="639480"/>
                    <a:pt x="820650" y="628263"/>
                    <a:pt x="820650" y="617046"/>
                  </a:cubicBezTo>
                  <a:cubicBezTo>
                    <a:pt x="798203" y="639480"/>
                    <a:pt x="779506" y="658179"/>
                    <a:pt x="764546" y="669396"/>
                  </a:cubicBezTo>
                  <a:lnTo>
                    <a:pt x="734805" y="680523"/>
                  </a:lnTo>
                  <a:lnTo>
                    <a:pt x="770368" y="673128"/>
                  </a:lnTo>
                  <a:cubicBezTo>
                    <a:pt x="792810" y="673128"/>
                    <a:pt x="792109" y="687854"/>
                    <a:pt x="796666" y="696793"/>
                  </a:cubicBezTo>
                  <a:lnTo>
                    <a:pt x="799629" y="699309"/>
                  </a:lnTo>
                  <a:lnTo>
                    <a:pt x="796546" y="699309"/>
                  </a:lnTo>
                  <a:cubicBezTo>
                    <a:pt x="789070" y="706787"/>
                    <a:pt x="785326" y="725486"/>
                    <a:pt x="762893" y="721748"/>
                  </a:cubicBezTo>
                  <a:cubicBezTo>
                    <a:pt x="740453" y="721748"/>
                    <a:pt x="695580" y="695569"/>
                    <a:pt x="688097" y="688089"/>
                  </a:cubicBezTo>
                  <a:cubicBezTo>
                    <a:pt x="684360" y="688089"/>
                    <a:pt x="680615" y="684346"/>
                    <a:pt x="676877" y="680608"/>
                  </a:cubicBezTo>
                  <a:cubicBezTo>
                    <a:pt x="673140" y="676866"/>
                    <a:pt x="673140" y="673128"/>
                    <a:pt x="673140" y="673128"/>
                  </a:cubicBezTo>
                  <a:cubicBezTo>
                    <a:pt x="676877" y="676866"/>
                    <a:pt x="680622" y="680608"/>
                    <a:pt x="684360" y="684346"/>
                  </a:cubicBezTo>
                  <a:cubicBezTo>
                    <a:pt x="691839" y="689956"/>
                    <a:pt x="706796" y="687152"/>
                    <a:pt x="723156" y="682945"/>
                  </a:cubicBezTo>
                  <a:lnTo>
                    <a:pt x="731394" y="681232"/>
                  </a:lnTo>
                  <a:lnTo>
                    <a:pt x="707527" y="678274"/>
                  </a:lnTo>
                  <a:cubicBezTo>
                    <a:pt x="692570" y="673131"/>
                    <a:pt x="680416" y="663782"/>
                    <a:pt x="667324" y="661914"/>
                  </a:cubicBezTo>
                  <a:cubicBezTo>
                    <a:pt x="659850" y="665649"/>
                    <a:pt x="656101" y="669396"/>
                    <a:pt x="652364" y="673131"/>
                  </a:cubicBezTo>
                  <a:cubicBezTo>
                    <a:pt x="648627" y="676878"/>
                    <a:pt x="641140" y="684360"/>
                    <a:pt x="637404" y="688095"/>
                  </a:cubicBezTo>
                  <a:cubicBezTo>
                    <a:pt x="641140" y="676878"/>
                    <a:pt x="648627" y="669396"/>
                    <a:pt x="663587" y="658179"/>
                  </a:cubicBezTo>
                  <a:cubicBezTo>
                    <a:pt x="689758" y="635733"/>
                    <a:pt x="656101" y="594600"/>
                    <a:pt x="715941" y="564684"/>
                  </a:cubicBezTo>
                  <a:cubicBezTo>
                    <a:pt x="760809" y="545985"/>
                    <a:pt x="824386" y="534768"/>
                    <a:pt x="865517" y="519804"/>
                  </a:cubicBezTo>
                  <a:cubicBezTo>
                    <a:pt x="865517" y="512334"/>
                    <a:pt x="865517" y="504852"/>
                    <a:pt x="865517" y="501105"/>
                  </a:cubicBezTo>
                  <a:close/>
                  <a:moveTo>
                    <a:pt x="869254" y="482418"/>
                  </a:moveTo>
                  <a:cubicBezTo>
                    <a:pt x="865517" y="486153"/>
                    <a:pt x="865517" y="489888"/>
                    <a:pt x="865517" y="493635"/>
                  </a:cubicBezTo>
                  <a:lnTo>
                    <a:pt x="865517" y="489888"/>
                  </a:lnTo>
                  <a:cubicBezTo>
                    <a:pt x="865517" y="486153"/>
                    <a:pt x="869254" y="482418"/>
                    <a:pt x="869254" y="482418"/>
                  </a:cubicBezTo>
                  <a:close/>
                  <a:moveTo>
                    <a:pt x="463720" y="467448"/>
                  </a:moveTo>
                  <a:cubicBezTo>
                    <a:pt x="486156" y="474932"/>
                    <a:pt x="508606" y="489887"/>
                    <a:pt x="512339" y="497371"/>
                  </a:cubicBezTo>
                  <a:lnTo>
                    <a:pt x="504860" y="497371"/>
                  </a:lnTo>
                  <a:cubicBezTo>
                    <a:pt x="501114" y="489887"/>
                    <a:pt x="478678" y="474932"/>
                    <a:pt x="463720" y="467448"/>
                  </a:cubicBezTo>
                  <a:close/>
                  <a:moveTo>
                    <a:pt x="617049" y="452490"/>
                  </a:moveTo>
                  <a:cubicBezTo>
                    <a:pt x="617049" y="452490"/>
                    <a:pt x="620789" y="456234"/>
                    <a:pt x="620789" y="456234"/>
                  </a:cubicBezTo>
                  <a:lnTo>
                    <a:pt x="625464" y="465586"/>
                  </a:lnTo>
                  <a:lnTo>
                    <a:pt x="624530" y="467456"/>
                  </a:lnTo>
                  <a:cubicBezTo>
                    <a:pt x="624530" y="463712"/>
                    <a:pt x="620789" y="456234"/>
                    <a:pt x="617049" y="452499"/>
                  </a:cubicBezTo>
                  <a:lnTo>
                    <a:pt x="617046" y="452490"/>
                  </a:lnTo>
                  <a:close/>
                  <a:moveTo>
                    <a:pt x="632006" y="441277"/>
                  </a:moveTo>
                  <a:cubicBezTo>
                    <a:pt x="632006" y="445021"/>
                    <a:pt x="632006" y="452499"/>
                    <a:pt x="632006" y="456234"/>
                  </a:cubicBezTo>
                  <a:cubicBezTo>
                    <a:pt x="632006" y="459978"/>
                    <a:pt x="632006" y="467456"/>
                    <a:pt x="628265" y="471200"/>
                  </a:cubicBezTo>
                  <a:cubicBezTo>
                    <a:pt x="624525" y="482413"/>
                    <a:pt x="598351" y="527292"/>
                    <a:pt x="583389" y="542249"/>
                  </a:cubicBezTo>
                  <a:cubicBezTo>
                    <a:pt x="564691" y="557205"/>
                    <a:pt x="553474" y="545983"/>
                    <a:pt x="542253" y="545983"/>
                  </a:cubicBezTo>
                  <a:cubicBezTo>
                    <a:pt x="542253" y="545983"/>
                    <a:pt x="538517" y="549727"/>
                    <a:pt x="538517" y="549727"/>
                  </a:cubicBezTo>
                  <a:cubicBezTo>
                    <a:pt x="549734" y="534770"/>
                    <a:pt x="534776" y="516070"/>
                    <a:pt x="560950" y="504848"/>
                  </a:cubicBezTo>
                  <a:cubicBezTo>
                    <a:pt x="579653" y="489891"/>
                    <a:pt x="613308" y="482413"/>
                    <a:pt x="628265" y="471191"/>
                  </a:cubicBezTo>
                  <a:lnTo>
                    <a:pt x="625464" y="465586"/>
                  </a:lnTo>
                  <a:lnTo>
                    <a:pt x="628265" y="459978"/>
                  </a:lnTo>
                  <a:cubicBezTo>
                    <a:pt x="632006" y="456234"/>
                    <a:pt x="632006" y="445012"/>
                    <a:pt x="632006" y="441277"/>
                  </a:cubicBezTo>
                  <a:close/>
                  <a:moveTo>
                    <a:pt x="938656" y="427267"/>
                  </a:moveTo>
                  <a:cubicBezTo>
                    <a:pt x="938656" y="431009"/>
                    <a:pt x="942396" y="434747"/>
                    <a:pt x="942396" y="434747"/>
                  </a:cubicBezTo>
                  <a:cubicBezTo>
                    <a:pt x="938656" y="434747"/>
                    <a:pt x="938656" y="431009"/>
                    <a:pt x="938656" y="431009"/>
                  </a:cubicBezTo>
                  <a:close/>
                  <a:moveTo>
                    <a:pt x="900325" y="422576"/>
                  </a:moveTo>
                  <a:cubicBezTo>
                    <a:pt x="900325" y="433795"/>
                    <a:pt x="922762" y="452494"/>
                    <a:pt x="930244" y="467453"/>
                  </a:cubicBezTo>
                  <a:cubicBezTo>
                    <a:pt x="937723" y="482413"/>
                    <a:pt x="919024" y="486152"/>
                    <a:pt x="922762" y="493632"/>
                  </a:cubicBezTo>
                  <a:cubicBezTo>
                    <a:pt x="919024" y="491762"/>
                    <a:pt x="914349" y="492697"/>
                    <a:pt x="910142" y="492230"/>
                  </a:cubicBezTo>
                  <a:lnTo>
                    <a:pt x="902051" y="484139"/>
                  </a:lnTo>
                  <a:lnTo>
                    <a:pt x="895443" y="497351"/>
                  </a:lnTo>
                  <a:lnTo>
                    <a:pt x="900273" y="481885"/>
                  </a:lnTo>
                  <a:lnTo>
                    <a:pt x="897519" y="453896"/>
                  </a:lnTo>
                  <a:cubicBezTo>
                    <a:pt x="897519" y="442210"/>
                    <a:pt x="898455" y="430055"/>
                    <a:pt x="900325" y="422576"/>
                  </a:cubicBezTo>
                  <a:close/>
                  <a:moveTo>
                    <a:pt x="942396" y="415112"/>
                  </a:moveTo>
                  <a:lnTo>
                    <a:pt x="943643" y="415423"/>
                  </a:lnTo>
                  <a:lnTo>
                    <a:pt x="942396" y="416047"/>
                  </a:lnTo>
                  <a:cubicBezTo>
                    <a:pt x="938656" y="419787"/>
                    <a:pt x="938656" y="419787"/>
                    <a:pt x="938656" y="423527"/>
                  </a:cubicBezTo>
                  <a:lnTo>
                    <a:pt x="938656" y="419787"/>
                  </a:lnTo>
                  <a:cubicBezTo>
                    <a:pt x="940526" y="417917"/>
                    <a:pt x="941461" y="416047"/>
                    <a:pt x="942396" y="415112"/>
                  </a:cubicBezTo>
                  <a:close/>
                  <a:moveTo>
                    <a:pt x="949875" y="412309"/>
                  </a:moveTo>
                  <a:cubicBezTo>
                    <a:pt x="961095" y="408569"/>
                    <a:pt x="972314" y="416047"/>
                    <a:pt x="972314" y="431009"/>
                  </a:cubicBezTo>
                  <a:cubicBezTo>
                    <a:pt x="976053" y="434747"/>
                    <a:pt x="972314" y="438489"/>
                    <a:pt x="972314" y="442227"/>
                  </a:cubicBezTo>
                  <a:cubicBezTo>
                    <a:pt x="968576" y="453447"/>
                    <a:pt x="961095" y="460927"/>
                    <a:pt x="949875" y="460927"/>
                  </a:cubicBezTo>
                  <a:cubicBezTo>
                    <a:pt x="946135" y="464669"/>
                    <a:pt x="938654" y="460927"/>
                    <a:pt x="934915" y="457189"/>
                  </a:cubicBezTo>
                  <a:cubicBezTo>
                    <a:pt x="934915" y="453449"/>
                    <a:pt x="934915" y="449709"/>
                    <a:pt x="934917" y="445967"/>
                  </a:cubicBezTo>
                  <a:cubicBezTo>
                    <a:pt x="953618" y="445967"/>
                    <a:pt x="957356" y="419787"/>
                    <a:pt x="946137" y="416047"/>
                  </a:cubicBezTo>
                  <a:lnTo>
                    <a:pt x="943643" y="415423"/>
                  </a:lnTo>
                  <a:close/>
                  <a:moveTo>
                    <a:pt x="904063" y="411356"/>
                  </a:moveTo>
                  <a:cubicBezTo>
                    <a:pt x="900325" y="415096"/>
                    <a:pt x="900325" y="418836"/>
                    <a:pt x="900325" y="422576"/>
                  </a:cubicBezTo>
                  <a:cubicBezTo>
                    <a:pt x="900325" y="422576"/>
                    <a:pt x="900325" y="418836"/>
                    <a:pt x="900325" y="415096"/>
                  </a:cubicBezTo>
                  <a:cubicBezTo>
                    <a:pt x="900325" y="415096"/>
                    <a:pt x="904063" y="411356"/>
                    <a:pt x="904063" y="411356"/>
                  </a:cubicBezTo>
                  <a:close/>
                  <a:moveTo>
                    <a:pt x="226277" y="380579"/>
                  </a:moveTo>
                  <a:lnTo>
                    <a:pt x="234200" y="392657"/>
                  </a:lnTo>
                  <a:cubicBezTo>
                    <a:pt x="238408" y="398267"/>
                    <a:pt x="243084" y="403876"/>
                    <a:pt x="246823" y="407615"/>
                  </a:cubicBezTo>
                  <a:cubicBezTo>
                    <a:pt x="269259" y="426315"/>
                    <a:pt x="347793" y="407615"/>
                    <a:pt x="400144" y="411354"/>
                  </a:cubicBezTo>
                  <a:cubicBezTo>
                    <a:pt x="452509" y="418838"/>
                    <a:pt x="437551" y="456232"/>
                    <a:pt x="463720" y="467448"/>
                  </a:cubicBezTo>
                  <a:cubicBezTo>
                    <a:pt x="459987" y="467448"/>
                    <a:pt x="456241" y="463709"/>
                    <a:pt x="452509" y="463709"/>
                  </a:cubicBezTo>
                  <a:cubicBezTo>
                    <a:pt x="437551" y="471193"/>
                    <a:pt x="430072" y="504848"/>
                    <a:pt x="385187" y="493632"/>
                  </a:cubicBezTo>
                  <a:cubicBezTo>
                    <a:pt x="347793" y="482409"/>
                    <a:pt x="265527" y="430054"/>
                    <a:pt x="254302" y="415099"/>
                  </a:cubicBezTo>
                  <a:cubicBezTo>
                    <a:pt x="246823" y="411360"/>
                    <a:pt x="239344" y="403876"/>
                    <a:pt x="235612" y="396399"/>
                  </a:cubicBezTo>
                  <a:cubicBezTo>
                    <a:pt x="231866" y="392660"/>
                    <a:pt x="229059" y="387985"/>
                    <a:pt x="227190" y="383777"/>
                  </a:cubicBezTo>
                  <a:close/>
                  <a:moveTo>
                    <a:pt x="224387" y="373960"/>
                  </a:moveTo>
                  <a:lnTo>
                    <a:pt x="226277" y="380579"/>
                  </a:lnTo>
                  <a:lnTo>
                    <a:pt x="224387" y="377699"/>
                  </a:lnTo>
                  <a:cubicBezTo>
                    <a:pt x="224387" y="377699"/>
                    <a:pt x="224387" y="373960"/>
                    <a:pt x="224387" y="373960"/>
                  </a:cubicBezTo>
                  <a:close/>
                  <a:moveTo>
                    <a:pt x="994757" y="311623"/>
                  </a:moveTo>
                  <a:lnTo>
                    <a:pt x="991012" y="317868"/>
                  </a:lnTo>
                  <a:cubicBezTo>
                    <a:pt x="987264" y="325349"/>
                    <a:pt x="976051" y="332823"/>
                    <a:pt x="968570" y="340305"/>
                  </a:cubicBezTo>
                  <a:cubicBezTo>
                    <a:pt x="957357" y="359001"/>
                    <a:pt x="860124" y="422579"/>
                    <a:pt x="815240" y="433795"/>
                  </a:cubicBezTo>
                  <a:cubicBezTo>
                    <a:pt x="766624" y="445017"/>
                    <a:pt x="759144" y="403883"/>
                    <a:pt x="736717" y="392661"/>
                  </a:cubicBezTo>
                  <a:cubicBezTo>
                    <a:pt x="732969" y="392661"/>
                    <a:pt x="725489" y="396401"/>
                    <a:pt x="721756" y="396401"/>
                  </a:cubicBezTo>
                  <a:cubicBezTo>
                    <a:pt x="703062" y="403883"/>
                    <a:pt x="684353" y="418839"/>
                    <a:pt x="676872" y="426313"/>
                  </a:cubicBezTo>
                  <a:lnTo>
                    <a:pt x="673140" y="426313"/>
                  </a:lnTo>
                  <a:cubicBezTo>
                    <a:pt x="676888" y="415098"/>
                    <a:pt x="703062" y="400135"/>
                    <a:pt x="725489" y="392661"/>
                  </a:cubicBezTo>
                  <a:cubicBezTo>
                    <a:pt x="751678" y="385179"/>
                    <a:pt x="729237" y="329083"/>
                    <a:pt x="789066" y="325349"/>
                  </a:cubicBezTo>
                  <a:cubicBezTo>
                    <a:pt x="848911" y="321608"/>
                    <a:pt x="953609" y="355267"/>
                    <a:pt x="979783" y="329090"/>
                  </a:cubicBezTo>
                  <a:close/>
                  <a:moveTo>
                    <a:pt x="224390" y="300832"/>
                  </a:moveTo>
                  <a:cubicBezTo>
                    <a:pt x="228130" y="308311"/>
                    <a:pt x="243088" y="323270"/>
                    <a:pt x="250568" y="327010"/>
                  </a:cubicBezTo>
                  <a:cubicBezTo>
                    <a:pt x="273006" y="341968"/>
                    <a:pt x="347799" y="312051"/>
                    <a:pt x="400154" y="308311"/>
                  </a:cubicBezTo>
                  <a:cubicBezTo>
                    <a:pt x="452510" y="304572"/>
                    <a:pt x="445031" y="345708"/>
                    <a:pt x="471208" y="353187"/>
                  </a:cubicBezTo>
                  <a:cubicBezTo>
                    <a:pt x="493646" y="360667"/>
                    <a:pt x="519824" y="368146"/>
                    <a:pt x="523564" y="375625"/>
                  </a:cubicBezTo>
                  <a:cubicBezTo>
                    <a:pt x="523564" y="379365"/>
                    <a:pt x="523564" y="379365"/>
                    <a:pt x="523564" y="379365"/>
                  </a:cubicBezTo>
                  <a:lnTo>
                    <a:pt x="523564" y="383104"/>
                  </a:lnTo>
                  <a:cubicBezTo>
                    <a:pt x="516084" y="375625"/>
                    <a:pt x="493646" y="364406"/>
                    <a:pt x="478688" y="360667"/>
                  </a:cubicBezTo>
                  <a:cubicBezTo>
                    <a:pt x="471208" y="356927"/>
                    <a:pt x="467469" y="356927"/>
                    <a:pt x="463729" y="356927"/>
                  </a:cubicBezTo>
                  <a:cubicBezTo>
                    <a:pt x="448770" y="368146"/>
                    <a:pt x="445031" y="398063"/>
                    <a:pt x="400154" y="394323"/>
                  </a:cubicBezTo>
                  <a:cubicBezTo>
                    <a:pt x="362758" y="394323"/>
                    <a:pt x="273006" y="349448"/>
                    <a:pt x="261787" y="338229"/>
                  </a:cubicBezTo>
                  <a:cubicBezTo>
                    <a:pt x="250568" y="334489"/>
                    <a:pt x="243088" y="327010"/>
                    <a:pt x="239349" y="323270"/>
                  </a:cubicBezTo>
                  <a:cubicBezTo>
                    <a:pt x="231869" y="315791"/>
                    <a:pt x="224390" y="304572"/>
                    <a:pt x="224390" y="300832"/>
                  </a:cubicBezTo>
                  <a:close/>
                  <a:moveTo>
                    <a:pt x="1002225" y="299171"/>
                  </a:moveTo>
                  <a:cubicBezTo>
                    <a:pt x="1002225" y="299171"/>
                    <a:pt x="1002225" y="299171"/>
                    <a:pt x="1002225" y="302912"/>
                  </a:cubicBezTo>
                  <a:lnTo>
                    <a:pt x="994757" y="311623"/>
                  </a:lnTo>
                  <a:close/>
                  <a:moveTo>
                    <a:pt x="494660" y="280480"/>
                  </a:moveTo>
                  <a:cubicBezTo>
                    <a:pt x="490916" y="291692"/>
                    <a:pt x="487177" y="306656"/>
                    <a:pt x="487177" y="310393"/>
                  </a:cubicBezTo>
                  <a:cubicBezTo>
                    <a:pt x="483438" y="306656"/>
                    <a:pt x="490920" y="291692"/>
                    <a:pt x="494660" y="280480"/>
                  </a:cubicBezTo>
                  <a:close/>
                  <a:moveTo>
                    <a:pt x="714498" y="242288"/>
                  </a:moveTo>
                  <a:lnTo>
                    <a:pt x="714273" y="243075"/>
                  </a:lnTo>
                  <a:cubicBezTo>
                    <a:pt x="714273" y="258033"/>
                    <a:pt x="665663" y="344045"/>
                    <a:pt x="635744" y="370223"/>
                  </a:cubicBezTo>
                  <a:cubicBezTo>
                    <a:pt x="602084" y="396400"/>
                    <a:pt x="579650" y="373962"/>
                    <a:pt x="560948" y="373962"/>
                  </a:cubicBezTo>
                  <a:cubicBezTo>
                    <a:pt x="560948" y="377702"/>
                    <a:pt x="557206" y="381442"/>
                    <a:pt x="553473" y="385181"/>
                  </a:cubicBezTo>
                  <a:lnTo>
                    <a:pt x="552124" y="387608"/>
                  </a:lnTo>
                  <a:lnTo>
                    <a:pt x="558031" y="393596"/>
                  </a:lnTo>
                  <a:cubicBezTo>
                    <a:pt x="571003" y="402009"/>
                    <a:pt x="595544" y="410426"/>
                    <a:pt x="609567" y="418842"/>
                  </a:cubicBezTo>
                  <a:cubicBezTo>
                    <a:pt x="623591" y="427252"/>
                    <a:pt x="616579" y="437768"/>
                    <a:pt x="615353" y="445659"/>
                  </a:cubicBezTo>
                  <a:lnTo>
                    <a:pt x="617046" y="452490"/>
                  </a:lnTo>
                  <a:lnTo>
                    <a:pt x="601621" y="453427"/>
                  </a:lnTo>
                  <a:cubicBezTo>
                    <a:pt x="596479" y="454362"/>
                    <a:pt x="590870" y="454362"/>
                    <a:pt x="583389" y="448756"/>
                  </a:cubicBezTo>
                  <a:cubicBezTo>
                    <a:pt x="572172" y="437534"/>
                    <a:pt x="553474" y="400142"/>
                    <a:pt x="553474" y="392663"/>
                  </a:cubicBezTo>
                  <a:lnTo>
                    <a:pt x="551915" y="387985"/>
                  </a:lnTo>
                  <a:lnTo>
                    <a:pt x="539445" y="410424"/>
                  </a:lnTo>
                  <a:cubicBezTo>
                    <a:pt x="535705" y="418838"/>
                    <a:pt x="532901" y="426317"/>
                    <a:pt x="531030" y="430057"/>
                  </a:cubicBezTo>
                  <a:lnTo>
                    <a:pt x="527297" y="426317"/>
                  </a:lnTo>
                  <a:cubicBezTo>
                    <a:pt x="523555" y="430057"/>
                    <a:pt x="523555" y="430057"/>
                    <a:pt x="523555" y="426317"/>
                  </a:cubicBezTo>
                  <a:cubicBezTo>
                    <a:pt x="523555" y="420708"/>
                    <a:pt x="527295" y="412294"/>
                    <a:pt x="532904" y="403412"/>
                  </a:cubicBezTo>
                  <a:lnTo>
                    <a:pt x="549199" y="383045"/>
                  </a:lnTo>
                  <a:lnTo>
                    <a:pt x="548331" y="379571"/>
                  </a:lnTo>
                  <a:cubicBezTo>
                    <a:pt x="547864" y="377700"/>
                    <a:pt x="547864" y="375830"/>
                    <a:pt x="549734" y="373963"/>
                  </a:cubicBezTo>
                  <a:cubicBezTo>
                    <a:pt x="549734" y="373963"/>
                    <a:pt x="549734" y="377698"/>
                    <a:pt x="549734" y="381441"/>
                  </a:cubicBezTo>
                  <a:lnTo>
                    <a:pt x="549954" y="382101"/>
                  </a:lnTo>
                  <a:lnTo>
                    <a:pt x="553473" y="377702"/>
                  </a:lnTo>
                  <a:cubicBezTo>
                    <a:pt x="572175" y="359004"/>
                    <a:pt x="542256" y="329087"/>
                    <a:pt x="590867" y="302909"/>
                  </a:cubicBezTo>
                  <a:cubicBezTo>
                    <a:pt x="624525" y="283276"/>
                    <a:pt x="677112" y="267850"/>
                    <a:pt x="706034" y="250321"/>
                  </a:cubicBezTo>
                  <a:close/>
                  <a:moveTo>
                    <a:pt x="403895" y="216900"/>
                  </a:moveTo>
                  <a:lnTo>
                    <a:pt x="407630" y="216900"/>
                  </a:lnTo>
                  <a:cubicBezTo>
                    <a:pt x="418851" y="220641"/>
                    <a:pt x="430065" y="224381"/>
                    <a:pt x="433808" y="228121"/>
                  </a:cubicBezTo>
                  <a:cubicBezTo>
                    <a:pt x="430073" y="224381"/>
                    <a:pt x="418851" y="220641"/>
                    <a:pt x="403895" y="216900"/>
                  </a:cubicBezTo>
                  <a:close/>
                  <a:moveTo>
                    <a:pt x="729233" y="201939"/>
                  </a:moveTo>
                  <a:cubicBezTo>
                    <a:pt x="729233" y="209418"/>
                    <a:pt x="725491" y="224377"/>
                    <a:pt x="725491" y="231856"/>
                  </a:cubicBezTo>
                  <a:lnTo>
                    <a:pt x="714498" y="242288"/>
                  </a:lnTo>
                  <a:lnTo>
                    <a:pt x="721758" y="216897"/>
                  </a:lnTo>
                  <a:lnTo>
                    <a:pt x="721758" y="208534"/>
                  </a:lnTo>
                  <a:close/>
                  <a:moveTo>
                    <a:pt x="276201" y="201403"/>
                  </a:moveTo>
                  <a:lnTo>
                    <a:pt x="277813" y="202147"/>
                  </a:lnTo>
                  <a:lnTo>
                    <a:pt x="276739" y="201941"/>
                  </a:lnTo>
                  <a:close/>
                  <a:moveTo>
                    <a:pt x="362752" y="190720"/>
                  </a:moveTo>
                  <a:cubicBezTo>
                    <a:pt x="392673" y="190720"/>
                    <a:pt x="388930" y="213162"/>
                    <a:pt x="403895" y="216900"/>
                  </a:cubicBezTo>
                  <a:lnTo>
                    <a:pt x="400151" y="216900"/>
                  </a:lnTo>
                  <a:cubicBezTo>
                    <a:pt x="392673" y="224379"/>
                    <a:pt x="392673" y="239340"/>
                    <a:pt x="366495" y="239340"/>
                  </a:cubicBezTo>
                  <a:cubicBezTo>
                    <a:pt x="344052" y="239340"/>
                    <a:pt x="295439" y="216900"/>
                    <a:pt x="287961" y="209422"/>
                  </a:cubicBezTo>
                  <a:cubicBezTo>
                    <a:pt x="286089" y="207551"/>
                    <a:pt x="284220" y="205680"/>
                    <a:pt x="281415" y="203810"/>
                  </a:cubicBezTo>
                  <a:lnTo>
                    <a:pt x="277813" y="202147"/>
                  </a:lnTo>
                  <a:lnTo>
                    <a:pt x="292282" y="204921"/>
                  </a:lnTo>
                  <a:cubicBezTo>
                    <a:pt x="311566" y="203343"/>
                    <a:pt x="340317" y="190720"/>
                    <a:pt x="362752" y="190720"/>
                  </a:cubicBezTo>
                  <a:close/>
                  <a:moveTo>
                    <a:pt x="261783" y="186980"/>
                  </a:moveTo>
                  <a:lnTo>
                    <a:pt x="276201" y="201403"/>
                  </a:lnTo>
                  <a:lnTo>
                    <a:pt x="269261" y="198199"/>
                  </a:lnTo>
                  <a:cubicBezTo>
                    <a:pt x="265518" y="194461"/>
                    <a:pt x="261783" y="186980"/>
                    <a:pt x="261783" y="186980"/>
                  </a:cubicBezTo>
                  <a:close/>
                  <a:moveTo>
                    <a:pt x="938130" y="177890"/>
                  </a:moveTo>
                  <a:lnTo>
                    <a:pt x="934917" y="183245"/>
                  </a:lnTo>
                  <a:cubicBezTo>
                    <a:pt x="931178" y="198203"/>
                    <a:pt x="878821" y="261773"/>
                    <a:pt x="848904" y="276739"/>
                  </a:cubicBezTo>
                  <a:cubicBezTo>
                    <a:pt x="815246" y="295435"/>
                    <a:pt x="800288" y="269256"/>
                    <a:pt x="785329" y="265518"/>
                  </a:cubicBezTo>
                  <a:cubicBezTo>
                    <a:pt x="785329" y="269256"/>
                    <a:pt x="781589" y="269256"/>
                    <a:pt x="777849" y="272994"/>
                  </a:cubicBezTo>
                  <a:cubicBezTo>
                    <a:pt x="762891" y="284214"/>
                    <a:pt x="751671" y="295435"/>
                    <a:pt x="747932" y="302917"/>
                  </a:cubicBezTo>
                  <a:cubicBezTo>
                    <a:pt x="747932" y="295435"/>
                    <a:pt x="762891" y="280476"/>
                    <a:pt x="781589" y="265511"/>
                  </a:cubicBezTo>
                  <a:cubicBezTo>
                    <a:pt x="800288" y="254291"/>
                    <a:pt x="770370" y="220637"/>
                    <a:pt x="811507" y="205679"/>
                  </a:cubicBezTo>
                  <a:cubicBezTo>
                    <a:pt x="842359" y="194460"/>
                    <a:pt x="892144" y="193758"/>
                    <a:pt x="921419" y="186221"/>
                  </a:cubicBezTo>
                  <a:close/>
                  <a:moveTo>
                    <a:pt x="565712" y="168288"/>
                  </a:moveTo>
                  <a:lnTo>
                    <a:pt x="565712" y="179507"/>
                  </a:lnTo>
                  <a:cubicBezTo>
                    <a:pt x="565712" y="190726"/>
                    <a:pt x="550751" y="243078"/>
                    <a:pt x="539534" y="261779"/>
                  </a:cubicBezTo>
                  <a:cubicBezTo>
                    <a:pt x="524577" y="284217"/>
                    <a:pt x="509616" y="272998"/>
                    <a:pt x="498399" y="276735"/>
                  </a:cubicBezTo>
                  <a:cubicBezTo>
                    <a:pt x="498399" y="280480"/>
                    <a:pt x="494660" y="280480"/>
                    <a:pt x="494660" y="280480"/>
                  </a:cubicBezTo>
                  <a:cubicBezTo>
                    <a:pt x="502138" y="265516"/>
                    <a:pt x="479699" y="254297"/>
                    <a:pt x="502138" y="228121"/>
                  </a:cubicBezTo>
                  <a:cubicBezTo>
                    <a:pt x="524577" y="205683"/>
                    <a:pt x="565712" y="183245"/>
                    <a:pt x="565712" y="168288"/>
                  </a:cubicBezTo>
                  <a:close/>
                  <a:moveTo>
                    <a:pt x="718016" y="168282"/>
                  </a:moveTo>
                  <a:lnTo>
                    <a:pt x="718016" y="175761"/>
                  </a:lnTo>
                  <a:cubicBezTo>
                    <a:pt x="718016" y="179501"/>
                    <a:pt x="714273" y="183241"/>
                    <a:pt x="714273" y="183241"/>
                  </a:cubicBezTo>
                  <a:cubicBezTo>
                    <a:pt x="714273" y="183241"/>
                    <a:pt x="714273" y="179501"/>
                    <a:pt x="714273" y="179501"/>
                  </a:cubicBezTo>
                  <a:cubicBezTo>
                    <a:pt x="718016" y="175761"/>
                    <a:pt x="718016" y="172022"/>
                    <a:pt x="718016" y="168282"/>
                  </a:cubicBezTo>
                  <a:close/>
                  <a:moveTo>
                    <a:pt x="407629" y="165496"/>
                  </a:moveTo>
                  <a:lnTo>
                    <a:pt x="407629" y="169236"/>
                  </a:lnTo>
                  <a:cubicBezTo>
                    <a:pt x="403890" y="169236"/>
                    <a:pt x="403890" y="172976"/>
                    <a:pt x="403890" y="172976"/>
                  </a:cubicBezTo>
                  <a:cubicBezTo>
                    <a:pt x="407629" y="169234"/>
                    <a:pt x="407629" y="169234"/>
                    <a:pt x="407629" y="165496"/>
                  </a:cubicBezTo>
                  <a:close/>
                  <a:moveTo>
                    <a:pt x="946136" y="164543"/>
                  </a:moveTo>
                  <a:lnTo>
                    <a:pt x="942397" y="175762"/>
                  </a:lnTo>
                  <a:lnTo>
                    <a:pt x="938130" y="177890"/>
                  </a:lnTo>
                  <a:close/>
                  <a:moveTo>
                    <a:pt x="946142" y="164525"/>
                  </a:moveTo>
                  <a:lnTo>
                    <a:pt x="946137" y="164542"/>
                  </a:lnTo>
                  <a:lnTo>
                    <a:pt x="946136" y="164543"/>
                  </a:lnTo>
                  <a:close/>
                  <a:moveTo>
                    <a:pt x="405136" y="156770"/>
                  </a:moveTo>
                  <a:lnTo>
                    <a:pt x="407629" y="158016"/>
                  </a:lnTo>
                  <a:lnTo>
                    <a:pt x="407629" y="161756"/>
                  </a:lnTo>
                  <a:close/>
                  <a:moveTo>
                    <a:pt x="396411" y="150539"/>
                  </a:moveTo>
                  <a:cubicBezTo>
                    <a:pt x="400152" y="150539"/>
                    <a:pt x="400152" y="150539"/>
                    <a:pt x="403890" y="154276"/>
                  </a:cubicBezTo>
                  <a:lnTo>
                    <a:pt x="405136" y="156770"/>
                  </a:lnTo>
                  <a:lnTo>
                    <a:pt x="400148" y="154276"/>
                  </a:lnTo>
                  <a:cubicBezTo>
                    <a:pt x="388932" y="158016"/>
                    <a:pt x="392669" y="184196"/>
                    <a:pt x="411367" y="184196"/>
                  </a:cubicBezTo>
                  <a:cubicBezTo>
                    <a:pt x="411367" y="187933"/>
                    <a:pt x="411367" y="187933"/>
                    <a:pt x="411367" y="187933"/>
                  </a:cubicBezTo>
                  <a:cubicBezTo>
                    <a:pt x="411367" y="191673"/>
                    <a:pt x="411367" y="191673"/>
                    <a:pt x="411367" y="191673"/>
                  </a:cubicBezTo>
                  <a:cubicBezTo>
                    <a:pt x="407626" y="195413"/>
                    <a:pt x="400147" y="199153"/>
                    <a:pt x="396407" y="199153"/>
                  </a:cubicBezTo>
                  <a:cubicBezTo>
                    <a:pt x="385190" y="199153"/>
                    <a:pt x="373972" y="191673"/>
                    <a:pt x="377713" y="180456"/>
                  </a:cubicBezTo>
                  <a:cubicBezTo>
                    <a:pt x="373974" y="176718"/>
                    <a:pt x="373974" y="172976"/>
                    <a:pt x="373974" y="169236"/>
                  </a:cubicBezTo>
                  <a:cubicBezTo>
                    <a:pt x="373974" y="154276"/>
                    <a:pt x="385192" y="146799"/>
                    <a:pt x="396411" y="150539"/>
                  </a:cubicBezTo>
                  <a:close/>
                  <a:moveTo>
                    <a:pt x="561973" y="149587"/>
                  </a:moveTo>
                  <a:cubicBezTo>
                    <a:pt x="561973" y="153332"/>
                    <a:pt x="565712" y="160806"/>
                    <a:pt x="565712" y="164543"/>
                  </a:cubicBezTo>
                  <a:lnTo>
                    <a:pt x="565712" y="168288"/>
                  </a:lnTo>
                  <a:cubicBezTo>
                    <a:pt x="565712" y="164543"/>
                    <a:pt x="561973" y="153324"/>
                    <a:pt x="561973" y="149587"/>
                  </a:cubicBezTo>
                  <a:close/>
                  <a:moveTo>
                    <a:pt x="949876" y="149584"/>
                  </a:moveTo>
                  <a:cubicBezTo>
                    <a:pt x="949876" y="149584"/>
                    <a:pt x="949876" y="149584"/>
                    <a:pt x="949876" y="153322"/>
                  </a:cubicBezTo>
                  <a:lnTo>
                    <a:pt x="946142" y="164525"/>
                  </a:lnTo>
                  <a:lnTo>
                    <a:pt x="949409" y="154260"/>
                  </a:lnTo>
                  <a:cubicBezTo>
                    <a:pt x="949876" y="151455"/>
                    <a:pt x="949876" y="149584"/>
                    <a:pt x="949876" y="149584"/>
                  </a:cubicBezTo>
                  <a:close/>
                  <a:moveTo>
                    <a:pt x="699314" y="149584"/>
                  </a:moveTo>
                  <a:cubicBezTo>
                    <a:pt x="703056" y="149584"/>
                    <a:pt x="706799" y="149584"/>
                    <a:pt x="710531" y="153324"/>
                  </a:cubicBezTo>
                  <a:cubicBezTo>
                    <a:pt x="714273" y="157063"/>
                    <a:pt x="718016" y="160803"/>
                    <a:pt x="718016" y="164542"/>
                  </a:cubicBezTo>
                  <a:lnTo>
                    <a:pt x="718016" y="168282"/>
                  </a:lnTo>
                  <a:cubicBezTo>
                    <a:pt x="718016" y="168282"/>
                    <a:pt x="714273" y="164542"/>
                    <a:pt x="714273" y="160803"/>
                  </a:cubicBezTo>
                  <a:cubicBezTo>
                    <a:pt x="710541" y="157063"/>
                    <a:pt x="706799" y="157063"/>
                    <a:pt x="703056" y="157063"/>
                  </a:cubicBezTo>
                  <a:cubicBezTo>
                    <a:pt x="684355" y="164542"/>
                    <a:pt x="695582" y="198199"/>
                    <a:pt x="721758" y="194460"/>
                  </a:cubicBezTo>
                  <a:cubicBezTo>
                    <a:pt x="721758" y="194460"/>
                    <a:pt x="721758" y="194460"/>
                    <a:pt x="721758" y="198199"/>
                  </a:cubicBezTo>
                  <a:lnTo>
                    <a:pt x="721758" y="208534"/>
                  </a:lnTo>
                  <a:lnTo>
                    <a:pt x="721285" y="208951"/>
                  </a:lnTo>
                  <a:cubicBezTo>
                    <a:pt x="718013" y="211288"/>
                    <a:pt x="714274" y="213158"/>
                    <a:pt x="710531" y="213158"/>
                  </a:cubicBezTo>
                  <a:cubicBezTo>
                    <a:pt x="695572" y="213158"/>
                    <a:pt x="680613" y="205679"/>
                    <a:pt x="673138" y="194460"/>
                  </a:cubicBezTo>
                  <a:cubicBezTo>
                    <a:pt x="669396" y="190720"/>
                    <a:pt x="669396" y="183241"/>
                    <a:pt x="669396" y="179501"/>
                  </a:cubicBezTo>
                  <a:cubicBezTo>
                    <a:pt x="669396" y="160803"/>
                    <a:pt x="684355" y="149584"/>
                    <a:pt x="699314" y="149584"/>
                  </a:cubicBezTo>
                  <a:close/>
                  <a:moveTo>
                    <a:pt x="504862" y="112188"/>
                  </a:moveTo>
                  <a:cubicBezTo>
                    <a:pt x="504862" y="115929"/>
                    <a:pt x="508600" y="119670"/>
                    <a:pt x="508600" y="123405"/>
                  </a:cubicBezTo>
                  <a:cubicBezTo>
                    <a:pt x="508600" y="127146"/>
                    <a:pt x="508600" y="130887"/>
                    <a:pt x="508600" y="134628"/>
                  </a:cubicBezTo>
                  <a:cubicBezTo>
                    <a:pt x="508600" y="142104"/>
                    <a:pt x="497379" y="179501"/>
                    <a:pt x="489900" y="190718"/>
                  </a:cubicBezTo>
                  <a:cubicBezTo>
                    <a:pt x="478683" y="205676"/>
                    <a:pt x="467462" y="198200"/>
                    <a:pt x="459983" y="201935"/>
                  </a:cubicBezTo>
                  <a:cubicBezTo>
                    <a:pt x="456242" y="201935"/>
                    <a:pt x="456242" y="205676"/>
                    <a:pt x="456242" y="205676"/>
                  </a:cubicBezTo>
                  <a:cubicBezTo>
                    <a:pt x="452501" y="213158"/>
                    <a:pt x="448763" y="220634"/>
                    <a:pt x="448763" y="224375"/>
                  </a:cubicBezTo>
                  <a:cubicBezTo>
                    <a:pt x="448763" y="224375"/>
                    <a:pt x="452504" y="213158"/>
                    <a:pt x="456242" y="201941"/>
                  </a:cubicBezTo>
                  <a:cubicBezTo>
                    <a:pt x="459983" y="190718"/>
                    <a:pt x="445022" y="183242"/>
                    <a:pt x="459983" y="168284"/>
                  </a:cubicBezTo>
                  <a:cubicBezTo>
                    <a:pt x="474942" y="153326"/>
                    <a:pt x="504862" y="138368"/>
                    <a:pt x="504862" y="127146"/>
                  </a:cubicBezTo>
                  <a:cubicBezTo>
                    <a:pt x="508600" y="123405"/>
                    <a:pt x="504862" y="115929"/>
                    <a:pt x="504862" y="112188"/>
                  </a:cubicBezTo>
                  <a:close/>
                  <a:moveTo>
                    <a:pt x="690439" y="37467"/>
                  </a:moveTo>
                  <a:cubicBezTo>
                    <a:pt x="695581" y="37000"/>
                    <a:pt x="701191" y="38870"/>
                    <a:pt x="706800" y="42610"/>
                  </a:cubicBezTo>
                  <a:cubicBezTo>
                    <a:pt x="710542" y="46350"/>
                    <a:pt x="714280" y="50091"/>
                    <a:pt x="714280" y="53829"/>
                  </a:cubicBezTo>
                  <a:cubicBezTo>
                    <a:pt x="718020" y="65050"/>
                    <a:pt x="714280" y="76268"/>
                    <a:pt x="706800" y="83749"/>
                  </a:cubicBezTo>
                  <a:cubicBezTo>
                    <a:pt x="703058" y="83749"/>
                    <a:pt x="695579" y="87489"/>
                    <a:pt x="691839" y="87489"/>
                  </a:cubicBezTo>
                  <a:cubicBezTo>
                    <a:pt x="691839" y="87489"/>
                    <a:pt x="691839" y="87489"/>
                    <a:pt x="691839" y="83749"/>
                  </a:cubicBezTo>
                  <a:cubicBezTo>
                    <a:pt x="691839" y="80011"/>
                    <a:pt x="691839" y="80011"/>
                    <a:pt x="691839" y="80011"/>
                  </a:cubicBezTo>
                  <a:cubicBezTo>
                    <a:pt x="703058" y="68790"/>
                    <a:pt x="691839" y="42610"/>
                    <a:pt x="680619" y="50091"/>
                  </a:cubicBezTo>
                  <a:cubicBezTo>
                    <a:pt x="676882" y="53829"/>
                    <a:pt x="676882" y="57572"/>
                    <a:pt x="676882" y="61309"/>
                  </a:cubicBezTo>
                  <a:cubicBezTo>
                    <a:pt x="676882" y="61309"/>
                    <a:pt x="676882" y="65052"/>
                    <a:pt x="680619" y="68790"/>
                  </a:cubicBezTo>
                  <a:cubicBezTo>
                    <a:pt x="676880" y="65052"/>
                    <a:pt x="676880" y="65052"/>
                    <a:pt x="676882" y="65050"/>
                  </a:cubicBezTo>
                  <a:cubicBezTo>
                    <a:pt x="673142" y="65050"/>
                    <a:pt x="673142" y="61309"/>
                    <a:pt x="673142" y="57569"/>
                  </a:cubicBezTo>
                  <a:cubicBezTo>
                    <a:pt x="673142" y="53829"/>
                    <a:pt x="676882" y="50088"/>
                    <a:pt x="676882" y="46350"/>
                  </a:cubicBezTo>
                  <a:cubicBezTo>
                    <a:pt x="680622" y="40740"/>
                    <a:pt x="685296" y="37935"/>
                    <a:pt x="690439" y="37467"/>
                  </a:cubicBezTo>
                  <a:close/>
                  <a:moveTo>
                    <a:pt x="876748" y="0"/>
                  </a:moveTo>
                  <a:cubicBezTo>
                    <a:pt x="880488" y="3735"/>
                    <a:pt x="880488" y="11221"/>
                    <a:pt x="880488" y="18699"/>
                  </a:cubicBezTo>
                  <a:cubicBezTo>
                    <a:pt x="880488" y="26177"/>
                    <a:pt x="880488" y="29921"/>
                    <a:pt x="876748" y="37399"/>
                  </a:cubicBezTo>
                  <a:cubicBezTo>
                    <a:pt x="873008" y="48612"/>
                    <a:pt x="843091" y="112188"/>
                    <a:pt x="824393" y="130887"/>
                  </a:cubicBezTo>
                  <a:cubicBezTo>
                    <a:pt x="801954" y="153330"/>
                    <a:pt x="786996" y="138365"/>
                    <a:pt x="772037" y="138365"/>
                  </a:cubicBezTo>
                  <a:cubicBezTo>
                    <a:pt x="768297" y="142108"/>
                    <a:pt x="764558" y="142108"/>
                    <a:pt x="764558" y="145843"/>
                  </a:cubicBezTo>
                  <a:cubicBezTo>
                    <a:pt x="757078" y="153330"/>
                    <a:pt x="753339" y="172029"/>
                    <a:pt x="749599" y="175764"/>
                  </a:cubicBezTo>
                  <a:cubicBezTo>
                    <a:pt x="745859" y="168286"/>
                    <a:pt x="757078" y="149586"/>
                    <a:pt x="760824" y="138365"/>
                  </a:cubicBezTo>
                  <a:cubicBezTo>
                    <a:pt x="772043" y="123409"/>
                    <a:pt x="749605" y="104710"/>
                    <a:pt x="779523" y="82275"/>
                  </a:cubicBezTo>
                  <a:cubicBezTo>
                    <a:pt x="809440" y="59833"/>
                    <a:pt x="865529" y="44877"/>
                    <a:pt x="873008" y="26177"/>
                  </a:cubicBezTo>
                  <a:cubicBezTo>
                    <a:pt x="876748" y="18699"/>
                    <a:pt x="876748" y="7478"/>
                    <a:pt x="876748" y="0"/>
                  </a:cubicBezTo>
                  <a:close/>
                </a:path>
              </a:pathLst>
            </a:custGeom>
            <a:solidFill>
              <a:srgbClr val="A2B969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Line">
              <a:extLst>
                <a:ext uri="{FF2B5EF4-FFF2-40B4-BE49-F238E27FC236}">
                  <a16:creationId xmlns:a16="http://schemas.microsoft.com/office/drawing/2014/main" id="{1E898016-CA40-1D40-8801-59980B81F1F7}"/>
                </a:ext>
              </a:extLst>
            </p:cNvPr>
            <p:cNvSpPr/>
            <p:nvPr/>
          </p:nvSpPr>
          <p:spPr>
            <a:xfrm>
              <a:off x="4124769" y="4978706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Line">
              <a:extLst>
                <a:ext uri="{FF2B5EF4-FFF2-40B4-BE49-F238E27FC236}">
                  <a16:creationId xmlns:a16="http://schemas.microsoft.com/office/drawing/2014/main" id="{C8B75C63-F2C6-5A44-ABFB-9A06CD7F9080}"/>
                </a:ext>
              </a:extLst>
            </p:cNvPr>
            <p:cNvSpPr/>
            <p:nvPr/>
          </p:nvSpPr>
          <p:spPr>
            <a:xfrm>
              <a:off x="3975185" y="2435777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Line">
              <a:extLst>
                <a:ext uri="{FF2B5EF4-FFF2-40B4-BE49-F238E27FC236}">
                  <a16:creationId xmlns:a16="http://schemas.microsoft.com/office/drawing/2014/main" id="{D6330F7D-6A7F-8343-9CA5-0547E3B5B45C}"/>
                </a:ext>
              </a:extLst>
            </p:cNvPr>
            <p:cNvSpPr/>
            <p:nvPr/>
          </p:nvSpPr>
          <p:spPr>
            <a:xfrm>
              <a:off x="7752182" y="3707241"/>
              <a:ext cx="696140" cy="254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335" extrusionOk="0">
                  <a:moveTo>
                    <a:pt x="0" y="13509"/>
                  </a:moveTo>
                  <a:cubicBezTo>
                    <a:pt x="231" y="10691"/>
                    <a:pt x="924" y="8187"/>
                    <a:pt x="1733" y="6309"/>
                  </a:cubicBezTo>
                  <a:cubicBezTo>
                    <a:pt x="2888" y="6622"/>
                    <a:pt x="3927" y="4744"/>
                    <a:pt x="4851" y="2865"/>
                  </a:cubicBezTo>
                  <a:cubicBezTo>
                    <a:pt x="5082" y="3805"/>
                    <a:pt x="5660" y="3805"/>
                    <a:pt x="6006" y="3492"/>
                  </a:cubicBezTo>
                  <a:cubicBezTo>
                    <a:pt x="6353" y="3179"/>
                    <a:pt x="6699" y="2239"/>
                    <a:pt x="7162" y="1926"/>
                  </a:cubicBezTo>
                  <a:cubicBezTo>
                    <a:pt x="8086" y="1300"/>
                    <a:pt x="9125" y="3179"/>
                    <a:pt x="10049" y="1926"/>
                  </a:cubicBezTo>
                  <a:cubicBezTo>
                    <a:pt x="10280" y="1613"/>
                    <a:pt x="10511" y="987"/>
                    <a:pt x="10742" y="361"/>
                  </a:cubicBezTo>
                  <a:cubicBezTo>
                    <a:pt x="11089" y="-265"/>
                    <a:pt x="11551" y="48"/>
                    <a:pt x="12013" y="361"/>
                  </a:cubicBezTo>
                  <a:cubicBezTo>
                    <a:pt x="14092" y="1300"/>
                    <a:pt x="16171" y="2239"/>
                    <a:pt x="18135" y="3179"/>
                  </a:cubicBezTo>
                  <a:cubicBezTo>
                    <a:pt x="18943" y="3492"/>
                    <a:pt x="19752" y="3805"/>
                    <a:pt x="20445" y="5057"/>
                  </a:cubicBezTo>
                  <a:cubicBezTo>
                    <a:pt x="21138" y="6309"/>
                    <a:pt x="21600" y="8500"/>
                    <a:pt x="21485" y="10691"/>
                  </a:cubicBezTo>
                  <a:cubicBezTo>
                    <a:pt x="21369" y="12257"/>
                    <a:pt x="20907" y="13509"/>
                    <a:pt x="20445" y="14448"/>
                  </a:cubicBezTo>
                  <a:cubicBezTo>
                    <a:pt x="17442" y="20709"/>
                    <a:pt x="13399" y="21335"/>
                    <a:pt x="9587" y="21335"/>
                  </a:cubicBezTo>
                  <a:cubicBezTo>
                    <a:pt x="6353" y="21335"/>
                    <a:pt x="3003" y="21022"/>
                    <a:pt x="346" y="16013"/>
                  </a:cubicBezTo>
                </a:path>
              </a:pathLst>
            </a:custGeom>
            <a:solidFill>
              <a:srgbClr val="F7931F">
                <a:lumMod val="50000"/>
              </a:srgbClr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Shape">
              <a:extLst>
                <a:ext uri="{FF2B5EF4-FFF2-40B4-BE49-F238E27FC236}">
                  <a16:creationId xmlns:a16="http://schemas.microsoft.com/office/drawing/2014/main" id="{CB365424-3B31-3E45-A592-B14AF1861D46}"/>
                </a:ext>
              </a:extLst>
            </p:cNvPr>
            <p:cNvSpPr/>
            <p:nvPr/>
          </p:nvSpPr>
          <p:spPr>
            <a:xfrm>
              <a:off x="3601225" y="4829119"/>
              <a:ext cx="676868" cy="409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2" extrusionOk="0">
                  <a:moveTo>
                    <a:pt x="0" y="2602"/>
                  </a:moveTo>
                  <a:cubicBezTo>
                    <a:pt x="0" y="2602"/>
                    <a:pt x="1551" y="-648"/>
                    <a:pt x="5370" y="117"/>
                  </a:cubicBezTo>
                  <a:cubicBezTo>
                    <a:pt x="9189" y="881"/>
                    <a:pt x="12888" y="10630"/>
                    <a:pt x="21600" y="17129"/>
                  </a:cubicBezTo>
                  <a:lnTo>
                    <a:pt x="5609" y="20952"/>
                  </a:lnTo>
                  <a:lnTo>
                    <a:pt x="0" y="2602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Freeform: Shape 142">
              <a:extLst>
                <a:ext uri="{FF2B5EF4-FFF2-40B4-BE49-F238E27FC236}">
                  <a16:creationId xmlns:a16="http://schemas.microsoft.com/office/drawing/2014/main" id="{B3DC935A-BC77-E948-B18F-56579DD62B48}"/>
                </a:ext>
              </a:extLst>
            </p:cNvPr>
            <p:cNvSpPr/>
            <p:nvPr/>
          </p:nvSpPr>
          <p:spPr>
            <a:xfrm>
              <a:off x="3451594" y="4791684"/>
              <a:ext cx="2270524" cy="1482749"/>
            </a:xfrm>
            <a:custGeom>
              <a:avLst/>
              <a:gdLst>
                <a:gd name="connsiteX0" fmla="*/ 94201 w 2270524"/>
                <a:gd name="connsiteY0" fmla="*/ 1222 h 1482749"/>
                <a:gd name="connsiteX1" fmla="*/ 329750 w 2270524"/>
                <a:gd name="connsiteY1" fmla="*/ 143345 h 1482749"/>
                <a:gd name="connsiteX2" fmla="*/ 527975 w 2270524"/>
                <a:gd name="connsiteY2" fmla="*/ 304120 h 1482749"/>
                <a:gd name="connsiteX3" fmla="*/ 752348 w 2270524"/>
                <a:gd name="connsiteY3" fmla="*/ 292914 h 1482749"/>
                <a:gd name="connsiteX4" fmla="*/ 1178636 w 2270524"/>
                <a:gd name="connsiteY4" fmla="*/ 229370 h 1482749"/>
                <a:gd name="connsiteX5" fmla="*/ 1818120 w 2270524"/>
                <a:gd name="connsiteY5" fmla="*/ 304120 h 1482749"/>
                <a:gd name="connsiteX6" fmla="*/ 2268292 w 2270524"/>
                <a:gd name="connsiteY6" fmla="*/ 1310859 h 1482749"/>
                <a:gd name="connsiteX7" fmla="*/ 2270524 w 2270524"/>
                <a:gd name="connsiteY7" fmla="*/ 1482749 h 1482749"/>
                <a:gd name="connsiteX8" fmla="*/ 1765823 w 2270524"/>
                <a:gd name="connsiteY8" fmla="*/ 1482749 h 1482749"/>
                <a:gd name="connsiteX9" fmla="*/ 1765823 w 2270524"/>
                <a:gd name="connsiteY9" fmla="*/ 1033384 h 1482749"/>
                <a:gd name="connsiteX10" fmla="*/ 1489047 w 2270524"/>
                <a:gd name="connsiteY10" fmla="*/ 797790 h 1482749"/>
                <a:gd name="connsiteX11" fmla="*/ 815927 w 2270524"/>
                <a:gd name="connsiteY11" fmla="*/ 861334 h 1482749"/>
                <a:gd name="connsiteX12" fmla="*/ 288629 w 2270524"/>
                <a:gd name="connsiteY12" fmla="*/ 558437 h 1482749"/>
                <a:gd name="connsiteX13" fmla="*/ 677 w 2270524"/>
                <a:gd name="connsiteY13" fmla="*/ 109659 h 1482749"/>
                <a:gd name="connsiteX14" fmla="*/ 94201 w 2270524"/>
                <a:gd name="connsiteY14" fmla="*/ 1222 h 1482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0524" h="1482749">
                  <a:moveTo>
                    <a:pt x="94201" y="1222"/>
                  </a:moveTo>
                  <a:cubicBezTo>
                    <a:pt x="135322" y="-9984"/>
                    <a:pt x="236226" y="57320"/>
                    <a:pt x="329750" y="143345"/>
                  </a:cubicBezTo>
                  <a:cubicBezTo>
                    <a:pt x="426965" y="229370"/>
                    <a:pt x="527975" y="304120"/>
                    <a:pt x="527975" y="304120"/>
                  </a:cubicBezTo>
                  <a:cubicBezTo>
                    <a:pt x="527975" y="304120"/>
                    <a:pt x="602731" y="255539"/>
                    <a:pt x="752348" y="292914"/>
                  </a:cubicBezTo>
                  <a:cubicBezTo>
                    <a:pt x="901965" y="330359"/>
                    <a:pt x="1081421" y="255539"/>
                    <a:pt x="1178636" y="229370"/>
                  </a:cubicBezTo>
                  <a:cubicBezTo>
                    <a:pt x="1275955" y="203200"/>
                    <a:pt x="1571394" y="162067"/>
                    <a:pt x="1818120" y="304120"/>
                  </a:cubicBezTo>
                  <a:cubicBezTo>
                    <a:pt x="2049525" y="437360"/>
                    <a:pt x="2244788" y="455536"/>
                    <a:pt x="2268292" y="1310859"/>
                  </a:cubicBezTo>
                  <a:lnTo>
                    <a:pt x="2270524" y="1482749"/>
                  </a:lnTo>
                  <a:lnTo>
                    <a:pt x="1765823" y="1482749"/>
                  </a:lnTo>
                  <a:lnTo>
                    <a:pt x="1765823" y="1033384"/>
                  </a:lnTo>
                  <a:cubicBezTo>
                    <a:pt x="1765823" y="1033384"/>
                    <a:pt x="1780795" y="749140"/>
                    <a:pt x="1489047" y="797790"/>
                  </a:cubicBezTo>
                  <a:cubicBezTo>
                    <a:pt x="1197404" y="842682"/>
                    <a:pt x="901965" y="876298"/>
                    <a:pt x="815927" y="861334"/>
                  </a:cubicBezTo>
                  <a:cubicBezTo>
                    <a:pt x="729889" y="846440"/>
                    <a:pt x="419478" y="715523"/>
                    <a:pt x="288629" y="558437"/>
                  </a:cubicBezTo>
                  <a:cubicBezTo>
                    <a:pt x="157780" y="401351"/>
                    <a:pt x="8163" y="165756"/>
                    <a:pt x="677" y="109659"/>
                  </a:cubicBezTo>
                  <a:cubicBezTo>
                    <a:pt x="-6810" y="57320"/>
                    <a:pt x="49284" y="12428"/>
                    <a:pt x="94201" y="1222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Freeform: Shape 143">
              <a:extLst>
                <a:ext uri="{FF2B5EF4-FFF2-40B4-BE49-F238E27FC236}">
                  <a16:creationId xmlns:a16="http://schemas.microsoft.com/office/drawing/2014/main" id="{DB11A5FB-5976-7746-ADC4-929E42D834E9}"/>
                </a:ext>
              </a:extLst>
            </p:cNvPr>
            <p:cNvSpPr/>
            <p:nvPr/>
          </p:nvSpPr>
          <p:spPr>
            <a:xfrm>
              <a:off x="3825575" y="5128287"/>
              <a:ext cx="913966" cy="294312"/>
            </a:xfrm>
            <a:custGeom>
              <a:avLst/>
              <a:gdLst>
                <a:gd name="connsiteX0" fmla="*/ 195356 w 913966"/>
                <a:gd name="connsiteY0" fmla="*/ 37439 h 294312"/>
                <a:gd name="connsiteX1" fmla="*/ 202835 w 913966"/>
                <a:gd name="connsiteY1" fmla="*/ 205725 h 294312"/>
                <a:gd name="connsiteX2" fmla="*/ 113080 w 913966"/>
                <a:gd name="connsiteY2" fmla="*/ 97275 h 294312"/>
                <a:gd name="connsiteX3" fmla="*/ 195356 w 913966"/>
                <a:gd name="connsiteY3" fmla="*/ 37439 h 294312"/>
                <a:gd name="connsiteX4" fmla="*/ 102441 w 913966"/>
                <a:gd name="connsiteY4" fmla="*/ 0 h 294312"/>
                <a:gd name="connsiteX5" fmla="*/ 102441 w 913966"/>
                <a:gd name="connsiteY5" fmla="*/ 157079 h 294312"/>
                <a:gd name="connsiteX6" fmla="*/ 558688 w 913966"/>
                <a:gd name="connsiteY6" fmla="*/ 250569 h 294312"/>
                <a:gd name="connsiteX7" fmla="*/ 913966 w 913966"/>
                <a:gd name="connsiteY7" fmla="*/ 231868 h 294312"/>
                <a:gd name="connsiteX8" fmla="*/ 8949 w 913966"/>
                <a:gd name="connsiteY8" fmla="*/ 160812 h 294312"/>
                <a:gd name="connsiteX9" fmla="*/ 102441 w 913966"/>
                <a:gd name="connsiteY9" fmla="*/ 0 h 29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3966" h="294312">
                  <a:moveTo>
                    <a:pt x="195356" y="37439"/>
                  </a:moveTo>
                  <a:cubicBezTo>
                    <a:pt x="195356" y="37439"/>
                    <a:pt x="187876" y="145889"/>
                    <a:pt x="202835" y="205725"/>
                  </a:cubicBezTo>
                  <a:cubicBezTo>
                    <a:pt x="202835" y="205725"/>
                    <a:pt x="101860" y="160846"/>
                    <a:pt x="113080" y="97275"/>
                  </a:cubicBezTo>
                  <a:cubicBezTo>
                    <a:pt x="124299" y="33695"/>
                    <a:pt x="195356" y="37439"/>
                    <a:pt x="195356" y="37439"/>
                  </a:cubicBezTo>
                  <a:close/>
                  <a:moveTo>
                    <a:pt x="102441" y="0"/>
                  </a:moveTo>
                  <a:cubicBezTo>
                    <a:pt x="102441" y="0"/>
                    <a:pt x="16469" y="86007"/>
                    <a:pt x="102441" y="157079"/>
                  </a:cubicBezTo>
                  <a:cubicBezTo>
                    <a:pt x="188457" y="231868"/>
                    <a:pt x="341800" y="231868"/>
                    <a:pt x="558688" y="250569"/>
                  </a:cubicBezTo>
                  <a:cubicBezTo>
                    <a:pt x="775619" y="269270"/>
                    <a:pt x="913966" y="231868"/>
                    <a:pt x="913966" y="231868"/>
                  </a:cubicBezTo>
                  <a:cubicBezTo>
                    <a:pt x="551212" y="355277"/>
                    <a:pt x="53848" y="276738"/>
                    <a:pt x="8949" y="160812"/>
                  </a:cubicBezTo>
                  <a:cubicBezTo>
                    <a:pt x="-35906" y="44870"/>
                    <a:pt x="102441" y="0"/>
                    <a:pt x="102441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Shape">
              <a:extLst>
                <a:ext uri="{FF2B5EF4-FFF2-40B4-BE49-F238E27FC236}">
                  <a16:creationId xmlns:a16="http://schemas.microsoft.com/office/drawing/2014/main" id="{F975D5C2-4343-8A4A-BAE2-1500C8D5CDA6}"/>
                </a:ext>
              </a:extLst>
            </p:cNvPr>
            <p:cNvSpPr/>
            <p:nvPr/>
          </p:nvSpPr>
          <p:spPr>
            <a:xfrm>
              <a:off x="8088744" y="3370674"/>
              <a:ext cx="1110667" cy="677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7" extrusionOk="0">
                  <a:moveTo>
                    <a:pt x="21600" y="2667"/>
                  </a:moveTo>
                  <a:cubicBezTo>
                    <a:pt x="21600" y="2667"/>
                    <a:pt x="20000" y="-683"/>
                    <a:pt x="16218" y="126"/>
                  </a:cubicBezTo>
                  <a:cubicBezTo>
                    <a:pt x="12436" y="934"/>
                    <a:pt x="8727" y="10637"/>
                    <a:pt x="0" y="16990"/>
                  </a:cubicBezTo>
                  <a:lnTo>
                    <a:pt x="15927" y="20917"/>
                  </a:lnTo>
                  <a:lnTo>
                    <a:pt x="21600" y="2667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Freeform: Shape 145">
              <a:extLst>
                <a:ext uri="{FF2B5EF4-FFF2-40B4-BE49-F238E27FC236}">
                  <a16:creationId xmlns:a16="http://schemas.microsoft.com/office/drawing/2014/main" id="{00E19936-9114-AA45-AAB3-D47EFDD00AE7}"/>
                </a:ext>
              </a:extLst>
            </p:cNvPr>
            <p:cNvSpPr/>
            <p:nvPr/>
          </p:nvSpPr>
          <p:spPr>
            <a:xfrm>
              <a:off x="5770679" y="3333307"/>
              <a:ext cx="3717662" cy="2941126"/>
            </a:xfrm>
            <a:custGeom>
              <a:avLst/>
              <a:gdLst>
                <a:gd name="connsiteX0" fmla="*/ 3537488 w 3717662"/>
                <a:gd name="connsiteY0" fmla="*/ 958 h 2941126"/>
                <a:gd name="connsiteX1" fmla="*/ 3567084 w 3717662"/>
                <a:gd name="connsiteY1" fmla="*/ 2054 h 2941126"/>
                <a:gd name="connsiteX2" fmla="*/ 3716740 w 3717662"/>
                <a:gd name="connsiteY2" fmla="*/ 177839 h 2941126"/>
                <a:gd name="connsiteX3" fmla="*/ 3245506 w 3717662"/>
                <a:gd name="connsiteY3" fmla="*/ 910692 h 2941126"/>
                <a:gd name="connsiteX4" fmla="*/ 2377952 w 3717662"/>
                <a:gd name="connsiteY4" fmla="*/ 1408054 h 2941126"/>
                <a:gd name="connsiteX5" fmla="*/ 1274781 w 3717662"/>
                <a:gd name="connsiteY5" fmla="*/ 1299612 h 2941126"/>
                <a:gd name="connsiteX6" fmla="*/ 822190 w 3717662"/>
                <a:gd name="connsiteY6" fmla="*/ 1688532 h 2941126"/>
                <a:gd name="connsiteX7" fmla="*/ 822190 w 3717662"/>
                <a:gd name="connsiteY7" fmla="*/ 2941126 h 2941126"/>
                <a:gd name="connsiteX8" fmla="*/ 0 w 3717662"/>
                <a:gd name="connsiteY8" fmla="*/ 2941126 h 2941126"/>
                <a:gd name="connsiteX9" fmla="*/ 3436 w 3717662"/>
                <a:gd name="connsiteY9" fmla="*/ 2674315 h 2941126"/>
                <a:gd name="connsiteX10" fmla="*/ 740026 w 3717662"/>
                <a:gd name="connsiteY10" fmla="*/ 495667 h 2941126"/>
                <a:gd name="connsiteX11" fmla="*/ 1787097 w 3717662"/>
                <a:gd name="connsiteY11" fmla="*/ 368480 h 2941126"/>
                <a:gd name="connsiteX12" fmla="*/ 2482728 w 3717662"/>
                <a:gd name="connsiteY12" fmla="*/ 476923 h 2941126"/>
                <a:gd name="connsiteX13" fmla="*/ 2852811 w 3717662"/>
                <a:gd name="connsiteY13" fmla="*/ 495667 h 2941126"/>
                <a:gd name="connsiteX14" fmla="*/ 3178187 w 3717662"/>
                <a:gd name="connsiteY14" fmla="*/ 233795 h 2941126"/>
                <a:gd name="connsiteX15" fmla="*/ 3537488 w 3717662"/>
                <a:gd name="connsiteY15" fmla="*/ 958 h 294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17662" h="2941126">
                  <a:moveTo>
                    <a:pt x="3537488" y="958"/>
                  </a:moveTo>
                  <a:cubicBezTo>
                    <a:pt x="3548736" y="-587"/>
                    <a:pt x="3558669" y="-289"/>
                    <a:pt x="3567084" y="2054"/>
                  </a:cubicBezTo>
                  <a:cubicBezTo>
                    <a:pt x="3634403" y="20660"/>
                    <a:pt x="3727960" y="91751"/>
                    <a:pt x="3716740" y="177839"/>
                  </a:cubicBezTo>
                  <a:cubicBezTo>
                    <a:pt x="3701723" y="267536"/>
                    <a:pt x="3458683" y="656456"/>
                    <a:pt x="3245506" y="910692"/>
                  </a:cubicBezTo>
                  <a:cubicBezTo>
                    <a:pt x="3028704" y="1168815"/>
                    <a:pt x="2520013" y="1385699"/>
                    <a:pt x="2377952" y="1408054"/>
                  </a:cubicBezTo>
                  <a:cubicBezTo>
                    <a:pt x="2235892" y="1430548"/>
                    <a:pt x="1749640" y="1374452"/>
                    <a:pt x="1274781" y="1299612"/>
                  </a:cubicBezTo>
                  <a:cubicBezTo>
                    <a:pt x="796125" y="1224910"/>
                    <a:pt x="822190" y="1688532"/>
                    <a:pt x="822190" y="1688532"/>
                  </a:cubicBezTo>
                  <a:lnTo>
                    <a:pt x="822190" y="2941126"/>
                  </a:lnTo>
                  <a:lnTo>
                    <a:pt x="0" y="2941126"/>
                  </a:lnTo>
                  <a:lnTo>
                    <a:pt x="3436" y="2674315"/>
                  </a:lnTo>
                  <a:cubicBezTo>
                    <a:pt x="42298" y="1217238"/>
                    <a:pt x="364916" y="719954"/>
                    <a:pt x="740026" y="495667"/>
                  </a:cubicBezTo>
                  <a:cubicBezTo>
                    <a:pt x="1140143" y="256289"/>
                    <a:pt x="1630019" y="323632"/>
                    <a:pt x="1787097" y="368480"/>
                  </a:cubicBezTo>
                  <a:cubicBezTo>
                    <a:pt x="1944175" y="413329"/>
                    <a:pt x="2239516" y="540516"/>
                    <a:pt x="2482728" y="476923"/>
                  </a:cubicBezTo>
                  <a:cubicBezTo>
                    <a:pt x="2725768" y="413329"/>
                    <a:pt x="2852811" y="495667"/>
                    <a:pt x="2852811" y="495667"/>
                  </a:cubicBezTo>
                  <a:cubicBezTo>
                    <a:pt x="2852811" y="495667"/>
                    <a:pt x="3021109" y="372229"/>
                    <a:pt x="3178187" y="233795"/>
                  </a:cubicBezTo>
                  <a:cubicBezTo>
                    <a:pt x="3315630" y="112787"/>
                    <a:pt x="3458756" y="11765"/>
                    <a:pt x="3537488" y="958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Freeform: Shape 146">
              <a:extLst>
                <a:ext uri="{FF2B5EF4-FFF2-40B4-BE49-F238E27FC236}">
                  <a16:creationId xmlns:a16="http://schemas.microsoft.com/office/drawing/2014/main" id="{ABDAC4F8-C52F-E040-B77F-A541B5DD49C6}"/>
                </a:ext>
              </a:extLst>
            </p:cNvPr>
            <p:cNvSpPr/>
            <p:nvPr/>
          </p:nvSpPr>
          <p:spPr>
            <a:xfrm>
              <a:off x="7340826" y="3856822"/>
              <a:ext cx="1496203" cy="479262"/>
            </a:xfrm>
            <a:custGeom>
              <a:avLst/>
              <a:gdLst>
                <a:gd name="connsiteX0" fmla="*/ 1207889 w 1496203"/>
                <a:gd name="connsiteY0" fmla="*/ 37513 h 479262"/>
                <a:gd name="connsiteX1" fmla="*/ 1342518 w 1496203"/>
                <a:gd name="connsiteY1" fmla="*/ 134744 h 479262"/>
                <a:gd name="connsiteX2" fmla="*/ 1196670 w 1496203"/>
                <a:gd name="connsiteY2" fmla="*/ 310508 h 479262"/>
                <a:gd name="connsiteX3" fmla="*/ 1207889 w 1496203"/>
                <a:gd name="connsiteY3" fmla="*/ 37513 h 479262"/>
                <a:gd name="connsiteX4" fmla="*/ 1331357 w 1496203"/>
                <a:gd name="connsiteY4" fmla="*/ 0 h 479262"/>
                <a:gd name="connsiteX5" fmla="*/ 1480950 w 1496203"/>
                <a:gd name="connsiteY5" fmla="*/ 261782 h 479262"/>
                <a:gd name="connsiteX6" fmla="*/ 0 w 1496203"/>
                <a:gd name="connsiteY6" fmla="*/ 373955 h 479262"/>
                <a:gd name="connsiteX7" fmla="*/ 583391 w 1496203"/>
                <a:gd name="connsiteY7" fmla="*/ 407634 h 479262"/>
                <a:gd name="connsiteX8" fmla="*/ 1331357 w 1496203"/>
                <a:gd name="connsiteY8" fmla="*/ 258052 h 479262"/>
                <a:gd name="connsiteX9" fmla="*/ 1331357 w 1496203"/>
                <a:gd name="connsiteY9" fmla="*/ 0 h 47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96203" h="479262">
                  <a:moveTo>
                    <a:pt x="1207889" y="37513"/>
                  </a:moveTo>
                  <a:cubicBezTo>
                    <a:pt x="1207889" y="37513"/>
                    <a:pt x="1327555" y="30033"/>
                    <a:pt x="1342518" y="134744"/>
                  </a:cubicBezTo>
                  <a:cubicBezTo>
                    <a:pt x="1357475" y="239455"/>
                    <a:pt x="1196670" y="310508"/>
                    <a:pt x="1196670" y="310508"/>
                  </a:cubicBezTo>
                  <a:cubicBezTo>
                    <a:pt x="1222845" y="213277"/>
                    <a:pt x="1207889" y="37513"/>
                    <a:pt x="1207889" y="37513"/>
                  </a:cubicBezTo>
                  <a:close/>
                  <a:moveTo>
                    <a:pt x="1331357" y="0"/>
                  </a:moveTo>
                  <a:cubicBezTo>
                    <a:pt x="1331357" y="0"/>
                    <a:pt x="1555710" y="74791"/>
                    <a:pt x="1480950" y="261782"/>
                  </a:cubicBezTo>
                  <a:cubicBezTo>
                    <a:pt x="1406118" y="452503"/>
                    <a:pt x="594627" y="579650"/>
                    <a:pt x="0" y="373955"/>
                  </a:cubicBezTo>
                  <a:cubicBezTo>
                    <a:pt x="0" y="373955"/>
                    <a:pt x="224353" y="437556"/>
                    <a:pt x="583391" y="407634"/>
                  </a:cubicBezTo>
                  <a:cubicBezTo>
                    <a:pt x="942429" y="377712"/>
                    <a:pt x="1192928" y="377712"/>
                    <a:pt x="1331357" y="258052"/>
                  </a:cubicBezTo>
                  <a:cubicBezTo>
                    <a:pt x="1469714" y="138365"/>
                    <a:pt x="1331357" y="0"/>
                    <a:pt x="1331357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Shape">
              <a:extLst>
                <a:ext uri="{FF2B5EF4-FFF2-40B4-BE49-F238E27FC236}">
                  <a16:creationId xmlns:a16="http://schemas.microsoft.com/office/drawing/2014/main" id="{B6C3723A-1B1F-2A4C-BC99-3E5A5F39B069}"/>
                </a:ext>
              </a:extLst>
            </p:cNvPr>
            <p:cNvSpPr/>
            <p:nvPr/>
          </p:nvSpPr>
          <p:spPr>
            <a:xfrm>
              <a:off x="3002886" y="2136606"/>
              <a:ext cx="1095709" cy="665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1" extrusionOk="0">
                  <a:moveTo>
                    <a:pt x="0" y="2696"/>
                  </a:moveTo>
                  <a:cubicBezTo>
                    <a:pt x="0" y="2696"/>
                    <a:pt x="1622" y="-609"/>
                    <a:pt x="5382" y="99"/>
                  </a:cubicBezTo>
                  <a:cubicBezTo>
                    <a:pt x="9141" y="925"/>
                    <a:pt x="12901" y="10722"/>
                    <a:pt x="21600" y="17096"/>
                  </a:cubicBezTo>
                  <a:lnTo>
                    <a:pt x="5603" y="20991"/>
                  </a:lnTo>
                  <a:lnTo>
                    <a:pt x="0" y="2696"/>
                  </a:ln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Freeform: Shape 148">
              <a:extLst>
                <a:ext uri="{FF2B5EF4-FFF2-40B4-BE49-F238E27FC236}">
                  <a16:creationId xmlns:a16="http://schemas.microsoft.com/office/drawing/2014/main" id="{14B45404-E04E-3D42-903A-19010D1FB8BC}"/>
                </a:ext>
              </a:extLst>
            </p:cNvPr>
            <p:cNvSpPr/>
            <p:nvPr/>
          </p:nvSpPr>
          <p:spPr>
            <a:xfrm>
              <a:off x="2703810" y="2099303"/>
              <a:ext cx="3680493" cy="4175130"/>
            </a:xfrm>
            <a:custGeom>
              <a:avLst/>
              <a:gdLst>
                <a:gd name="connsiteX0" fmla="*/ 179890 w 3680493"/>
                <a:gd name="connsiteY0" fmla="*/ 949 h 4175130"/>
                <a:gd name="connsiteX1" fmla="*/ 535608 w 3680493"/>
                <a:gd name="connsiteY1" fmla="*/ 230163 h 4175130"/>
                <a:gd name="connsiteX2" fmla="*/ 857199 w 3680493"/>
                <a:gd name="connsiteY2" fmla="*/ 491886 h 4175130"/>
                <a:gd name="connsiteX3" fmla="*/ 1223731 w 3680493"/>
                <a:gd name="connsiteY3" fmla="*/ 473122 h 4175130"/>
                <a:gd name="connsiteX4" fmla="*/ 1911853 w 3680493"/>
                <a:gd name="connsiteY4" fmla="*/ 368550 h 4175130"/>
                <a:gd name="connsiteX5" fmla="*/ 2947711 w 3680493"/>
                <a:gd name="connsiteY5" fmla="*/ 491886 h 4175130"/>
                <a:gd name="connsiteX6" fmla="*/ 3679625 w 3680493"/>
                <a:gd name="connsiteY6" fmla="*/ 3937344 h 4175130"/>
                <a:gd name="connsiteX7" fmla="*/ 3680493 w 3680493"/>
                <a:gd name="connsiteY7" fmla="*/ 4175130 h 4175130"/>
                <a:gd name="connsiteX8" fmla="*/ 2857829 w 3680493"/>
                <a:gd name="connsiteY8" fmla="*/ 4175130 h 4175130"/>
                <a:gd name="connsiteX9" fmla="*/ 2857829 w 3680493"/>
                <a:gd name="connsiteY9" fmla="*/ 1669934 h 4175130"/>
                <a:gd name="connsiteX10" fmla="*/ 2412865 w 3680493"/>
                <a:gd name="connsiteY10" fmla="*/ 1284679 h 4175130"/>
                <a:gd name="connsiteX11" fmla="*/ 1320960 w 3680493"/>
                <a:gd name="connsiteY11" fmla="*/ 1389447 h 4175130"/>
                <a:gd name="connsiteX12" fmla="*/ 464523 w 3680493"/>
                <a:gd name="connsiteY12" fmla="*/ 899424 h 4175130"/>
                <a:gd name="connsiteX13" fmla="*/ 933 w 3680493"/>
                <a:gd name="connsiteY13" fmla="*/ 174066 h 4175130"/>
                <a:gd name="connsiteX14" fmla="*/ 150451 w 3680493"/>
                <a:gd name="connsiteY14" fmla="*/ 2059 h 4175130"/>
                <a:gd name="connsiteX15" fmla="*/ 179890 w 3680493"/>
                <a:gd name="connsiteY15" fmla="*/ 949 h 4175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80493" h="4175130">
                  <a:moveTo>
                    <a:pt x="179890" y="949"/>
                  </a:moveTo>
                  <a:cubicBezTo>
                    <a:pt x="257917" y="11695"/>
                    <a:pt x="398202" y="112324"/>
                    <a:pt x="535608" y="230163"/>
                  </a:cubicBezTo>
                  <a:cubicBezTo>
                    <a:pt x="688885" y="368550"/>
                    <a:pt x="857199" y="491886"/>
                    <a:pt x="857199" y="491886"/>
                  </a:cubicBezTo>
                  <a:cubicBezTo>
                    <a:pt x="857199" y="491886"/>
                    <a:pt x="980572" y="409597"/>
                    <a:pt x="1223731" y="473122"/>
                  </a:cubicBezTo>
                  <a:cubicBezTo>
                    <a:pt x="1466718" y="536843"/>
                    <a:pt x="1758406" y="409597"/>
                    <a:pt x="1911853" y="368550"/>
                  </a:cubicBezTo>
                  <a:cubicBezTo>
                    <a:pt x="2065130" y="323594"/>
                    <a:pt x="2551276" y="256355"/>
                    <a:pt x="2947711" y="491886"/>
                  </a:cubicBezTo>
                  <a:cubicBezTo>
                    <a:pt x="3331592" y="720057"/>
                    <a:pt x="3659506" y="1239709"/>
                    <a:pt x="3679625" y="3937344"/>
                  </a:cubicBezTo>
                  <a:lnTo>
                    <a:pt x="3680493" y="4175130"/>
                  </a:lnTo>
                  <a:lnTo>
                    <a:pt x="2857829" y="4175130"/>
                  </a:lnTo>
                  <a:lnTo>
                    <a:pt x="2857829" y="1669934"/>
                  </a:lnTo>
                  <a:cubicBezTo>
                    <a:pt x="2857829" y="1669934"/>
                    <a:pt x="2884144" y="1209817"/>
                    <a:pt x="2412865" y="1284679"/>
                  </a:cubicBezTo>
                  <a:cubicBezTo>
                    <a:pt x="1941757" y="1359541"/>
                    <a:pt x="1463130" y="1415638"/>
                    <a:pt x="1320960" y="1389447"/>
                  </a:cubicBezTo>
                  <a:cubicBezTo>
                    <a:pt x="1178790" y="1363255"/>
                    <a:pt x="674019" y="1150006"/>
                    <a:pt x="464523" y="899424"/>
                  </a:cubicBezTo>
                  <a:cubicBezTo>
                    <a:pt x="255199" y="645128"/>
                    <a:pt x="12040" y="260069"/>
                    <a:pt x="933" y="174066"/>
                  </a:cubicBezTo>
                  <a:cubicBezTo>
                    <a:pt x="-10345" y="88062"/>
                    <a:pt x="83125" y="20628"/>
                    <a:pt x="150451" y="2059"/>
                  </a:cubicBezTo>
                  <a:cubicBezTo>
                    <a:pt x="158867" y="-287"/>
                    <a:pt x="168743" y="-586"/>
                    <a:pt x="179890" y="949"/>
                  </a:cubicBezTo>
                  <a:close/>
                </a:path>
              </a:pathLst>
            </a:custGeom>
            <a:solidFill>
              <a:srgbClr val="FEB580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Freeform: Shape 149">
              <a:extLst>
                <a:ext uri="{FF2B5EF4-FFF2-40B4-BE49-F238E27FC236}">
                  <a16:creationId xmlns:a16="http://schemas.microsoft.com/office/drawing/2014/main" id="{0251AC0A-1084-C34A-B141-7E6746B01B8C}"/>
                </a:ext>
              </a:extLst>
            </p:cNvPr>
            <p:cNvSpPr/>
            <p:nvPr/>
          </p:nvSpPr>
          <p:spPr>
            <a:xfrm>
              <a:off x="3339419" y="2622757"/>
              <a:ext cx="1477483" cy="473112"/>
            </a:xfrm>
            <a:custGeom>
              <a:avLst/>
              <a:gdLst>
                <a:gd name="connsiteX0" fmla="*/ 164836 w 1477483"/>
                <a:gd name="connsiteY0" fmla="*/ 0 h 473112"/>
                <a:gd name="connsiteX1" fmla="*/ 164836 w 1477483"/>
                <a:gd name="connsiteY1" fmla="*/ 254300 h 473112"/>
                <a:gd name="connsiteX2" fmla="*/ 208823 w 1477483"/>
                <a:gd name="connsiteY2" fmla="*/ 285521 h 473112"/>
                <a:gd name="connsiteX3" fmla="*/ 167080 w 1477483"/>
                <a:gd name="connsiteY3" fmla="*/ 239940 h 473112"/>
                <a:gd name="connsiteX4" fmla="*/ 150601 w 1477483"/>
                <a:gd name="connsiteY4" fmla="*/ 168303 h 473112"/>
                <a:gd name="connsiteX5" fmla="*/ 285227 w 1477483"/>
                <a:gd name="connsiteY5" fmla="*/ 74817 h 473112"/>
                <a:gd name="connsiteX6" fmla="*/ 283651 w 1477483"/>
                <a:gd name="connsiteY6" fmla="*/ 260977 h 473112"/>
                <a:gd name="connsiteX7" fmla="*/ 293659 w 1477483"/>
                <a:gd name="connsiteY7" fmla="*/ 325963 h 473112"/>
                <a:gd name="connsiteX8" fmla="*/ 363437 w 1477483"/>
                <a:gd name="connsiteY8" fmla="*/ 346338 h 473112"/>
                <a:gd name="connsiteX9" fmla="*/ 901603 w 1477483"/>
                <a:gd name="connsiteY9" fmla="*/ 403887 h 473112"/>
                <a:gd name="connsiteX10" fmla="*/ 1477483 w 1477483"/>
                <a:gd name="connsiteY10" fmla="*/ 370219 h 473112"/>
                <a:gd name="connsiteX11" fmla="*/ 15262 w 1477483"/>
                <a:gd name="connsiteY11" fmla="*/ 261770 h 473112"/>
                <a:gd name="connsiteX12" fmla="*/ 164836 w 1477483"/>
                <a:gd name="connsiteY12" fmla="*/ 0 h 47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77483" h="473112">
                  <a:moveTo>
                    <a:pt x="164836" y="0"/>
                  </a:moveTo>
                  <a:cubicBezTo>
                    <a:pt x="164836" y="0"/>
                    <a:pt x="26505" y="134620"/>
                    <a:pt x="164836" y="254300"/>
                  </a:cubicBezTo>
                  <a:lnTo>
                    <a:pt x="208823" y="285521"/>
                  </a:lnTo>
                  <a:lnTo>
                    <a:pt x="167080" y="239940"/>
                  </a:lnTo>
                  <a:cubicBezTo>
                    <a:pt x="154108" y="218554"/>
                    <a:pt x="146862" y="194480"/>
                    <a:pt x="150601" y="168303"/>
                  </a:cubicBezTo>
                  <a:cubicBezTo>
                    <a:pt x="165564" y="71076"/>
                    <a:pt x="285227" y="74817"/>
                    <a:pt x="285227" y="74817"/>
                  </a:cubicBezTo>
                  <a:cubicBezTo>
                    <a:pt x="285227" y="74817"/>
                    <a:pt x="276814" y="171579"/>
                    <a:pt x="283651" y="260977"/>
                  </a:cubicBezTo>
                  <a:lnTo>
                    <a:pt x="293659" y="325963"/>
                  </a:lnTo>
                  <a:lnTo>
                    <a:pt x="363437" y="346338"/>
                  </a:lnTo>
                  <a:cubicBezTo>
                    <a:pt x="499851" y="378186"/>
                    <a:pt x="679546" y="385195"/>
                    <a:pt x="901603" y="403887"/>
                  </a:cubicBezTo>
                  <a:cubicBezTo>
                    <a:pt x="1253123" y="433794"/>
                    <a:pt x="1477483" y="370219"/>
                    <a:pt x="1477483" y="370219"/>
                  </a:cubicBezTo>
                  <a:cubicBezTo>
                    <a:pt x="890360" y="572175"/>
                    <a:pt x="90048" y="445025"/>
                    <a:pt x="15262" y="261770"/>
                  </a:cubicBezTo>
                  <a:cubicBezTo>
                    <a:pt x="-59525" y="74807"/>
                    <a:pt x="164836" y="0"/>
                    <a:pt x="164836" y="0"/>
                  </a:cubicBezTo>
                  <a:close/>
                </a:path>
              </a:pathLst>
            </a:custGeom>
            <a:solidFill>
              <a:srgbClr val="ED8B55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92BE7CA-1C4C-AA43-B010-8F4F735C706F}"/>
              </a:ext>
            </a:extLst>
          </p:cNvPr>
          <p:cNvSpPr txBox="1"/>
          <p:nvPr/>
        </p:nvSpPr>
        <p:spPr>
          <a:xfrm>
            <a:off x="8369194" y="2550766"/>
            <a:ext cx="3831481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kern="0" noProof="1">
                <a:solidFill>
                  <a:prstClr val="black"/>
                </a:solidFill>
              </a:rPr>
              <a:t>Weather &amp; Seasonal Changes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930FA8F-2B81-F24C-AE93-D87426D312E4}"/>
              </a:ext>
            </a:extLst>
          </p:cNvPr>
          <p:cNvSpPr txBox="1"/>
          <p:nvPr/>
        </p:nvSpPr>
        <p:spPr>
          <a:xfrm>
            <a:off x="100322" y="1933327"/>
            <a:ext cx="3671387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Farmer’s Income &amp; Inflation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33A46F5-AAD9-6B4D-9698-02CEA1D53ACC}"/>
              </a:ext>
            </a:extLst>
          </p:cNvPr>
          <p:cNvSpPr txBox="1"/>
          <p:nvPr/>
        </p:nvSpPr>
        <p:spPr>
          <a:xfrm>
            <a:off x="758377" y="4230294"/>
            <a:ext cx="357872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Fluctuating Produce Price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C956E-D68D-D541-93DC-090EE1ED3B38}"/>
              </a:ext>
            </a:extLst>
          </p:cNvPr>
          <p:cNvSpPr txBox="1"/>
          <p:nvPr/>
        </p:nvSpPr>
        <p:spPr>
          <a:xfrm>
            <a:off x="263042" y="2372688"/>
            <a:ext cx="26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farmer's income is not able to keep up with the inflation rate in US. They are not able to support their family.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712ACB0-AB80-A64A-B919-95953262F68A}"/>
              </a:ext>
            </a:extLst>
          </p:cNvPr>
          <p:cNvSpPr txBox="1"/>
          <p:nvPr/>
        </p:nvSpPr>
        <p:spPr>
          <a:xfrm>
            <a:off x="1157435" y="4646452"/>
            <a:ext cx="298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Just like stock market, purchasing a stock one day later affects a lot. It’s important to sell at the right time to maximize profitability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7196C62-DF1F-3D40-90AB-5EADDCE76BFA}"/>
              </a:ext>
            </a:extLst>
          </p:cNvPr>
          <p:cNvSpPr txBox="1"/>
          <p:nvPr/>
        </p:nvSpPr>
        <p:spPr>
          <a:xfrm>
            <a:off x="8771932" y="2940343"/>
            <a:ext cx="2987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Weather and other seasonal changes affect produce quality and the price. It is important to strategize the yield in order to sell well.</a:t>
            </a:r>
          </a:p>
        </p:txBody>
      </p:sp>
    </p:spTree>
    <p:extLst>
      <p:ext uri="{BB962C8B-B14F-4D97-AF65-F5344CB8AC3E}">
        <p14:creationId xmlns:p14="http://schemas.microsoft.com/office/powerpoint/2010/main" val="219572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6D7E98-EDC3-8C41-BA78-567D58423A53}"/>
              </a:ext>
            </a:extLst>
          </p:cNvPr>
          <p:cNvGrpSpPr/>
          <p:nvPr/>
        </p:nvGrpSpPr>
        <p:grpSpPr>
          <a:xfrm>
            <a:off x="4409972" y="1520572"/>
            <a:ext cx="2792212" cy="3987175"/>
            <a:chOff x="4409971" y="1102510"/>
            <a:chExt cx="3362543" cy="5012814"/>
          </a:xfrm>
        </p:grpSpPr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2E84C6E-E991-594E-B3CA-41A2444188F9}"/>
                </a:ext>
              </a:extLst>
            </p:cNvPr>
            <p:cNvSpPr/>
            <p:nvPr/>
          </p:nvSpPr>
          <p:spPr>
            <a:xfrm>
              <a:off x="5167199" y="2090992"/>
              <a:ext cx="1877333" cy="4024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268" y="18775"/>
                  </a:moveTo>
                  <a:lnTo>
                    <a:pt x="18056" y="18775"/>
                  </a:lnTo>
                  <a:lnTo>
                    <a:pt x="16062" y="17897"/>
                  </a:lnTo>
                  <a:lnTo>
                    <a:pt x="18536" y="17897"/>
                  </a:lnTo>
                  <a:cubicBezTo>
                    <a:pt x="18720" y="17897"/>
                    <a:pt x="18868" y="17828"/>
                    <a:pt x="18868" y="17742"/>
                  </a:cubicBezTo>
                  <a:cubicBezTo>
                    <a:pt x="18868" y="17656"/>
                    <a:pt x="18720" y="17587"/>
                    <a:pt x="18536" y="17587"/>
                  </a:cubicBezTo>
                  <a:lnTo>
                    <a:pt x="11705" y="17587"/>
                  </a:lnTo>
                  <a:lnTo>
                    <a:pt x="11705" y="0"/>
                  </a:lnTo>
                  <a:lnTo>
                    <a:pt x="9526" y="0"/>
                  </a:lnTo>
                  <a:lnTo>
                    <a:pt x="9526" y="17587"/>
                  </a:lnTo>
                  <a:lnTo>
                    <a:pt x="2326" y="17587"/>
                  </a:lnTo>
                  <a:cubicBezTo>
                    <a:pt x="2142" y="17587"/>
                    <a:pt x="1994" y="17656"/>
                    <a:pt x="1994" y="17742"/>
                  </a:cubicBezTo>
                  <a:cubicBezTo>
                    <a:pt x="1994" y="17828"/>
                    <a:pt x="2142" y="17897"/>
                    <a:pt x="2326" y="17897"/>
                  </a:cubicBezTo>
                  <a:lnTo>
                    <a:pt x="5391" y="17897"/>
                  </a:lnTo>
                  <a:lnTo>
                    <a:pt x="3397" y="18775"/>
                  </a:lnTo>
                  <a:lnTo>
                    <a:pt x="185" y="18775"/>
                  </a:lnTo>
                  <a:cubicBezTo>
                    <a:pt x="74" y="18775"/>
                    <a:pt x="0" y="18810"/>
                    <a:pt x="0" y="18861"/>
                  </a:cubicBezTo>
                  <a:cubicBezTo>
                    <a:pt x="0" y="18913"/>
                    <a:pt x="74" y="18947"/>
                    <a:pt x="185" y="18947"/>
                  </a:cubicBezTo>
                  <a:lnTo>
                    <a:pt x="3286" y="18947"/>
                  </a:lnTo>
                  <a:lnTo>
                    <a:pt x="3286" y="20343"/>
                  </a:lnTo>
                  <a:cubicBezTo>
                    <a:pt x="3286" y="20394"/>
                    <a:pt x="3360" y="20429"/>
                    <a:pt x="3471" y="20429"/>
                  </a:cubicBezTo>
                  <a:cubicBezTo>
                    <a:pt x="3582" y="20429"/>
                    <a:pt x="3655" y="20394"/>
                    <a:pt x="3655" y="20343"/>
                  </a:cubicBezTo>
                  <a:lnTo>
                    <a:pt x="3655" y="18913"/>
                  </a:lnTo>
                  <a:lnTo>
                    <a:pt x="5908" y="17914"/>
                  </a:lnTo>
                  <a:lnTo>
                    <a:pt x="7053" y="17914"/>
                  </a:lnTo>
                  <a:lnTo>
                    <a:pt x="7053" y="20325"/>
                  </a:lnTo>
                  <a:lnTo>
                    <a:pt x="4616" y="21462"/>
                  </a:lnTo>
                  <a:cubicBezTo>
                    <a:pt x="4542" y="21497"/>
                    <a:pt x="4542" y="21548"/>
                    <a:pt x="4616" y="21583"/>
                  </a:cubicBezTo>
                  <a:cubicBezTo>
                    <a:pt x="4652" y="21600"/>
                    <a:pt x="4689" y="21600"/>
                    <a:pt x="4763" y="21600"/>
                  </a:cubicBezTo>
                  <a:cubicBezTo>
                    <a:pt x="4837" y="21600"/>
                    <a:pt x="4874" y="21600"/>
                    <a:pt x="4911" y="21583"/>
                  </a:cubicBezTo>
                  <a:lnTo>
                    <a:pt x="7274" y="20480"/>
                  </a:lnTo>
                  <a:lnTo>
                    <a:pt x="9526" y="21531"/>
                  </a:lnTo>
                  <a:cubicBezTo>
                    <a:pt x="9563" y="21548"/>
                    <a:pt x="9600" y="21548"/>
                    <a:pt x="9674" y="21548"/>
                  </a:cubicBezTo>
                  <a:cubicBezTo>
                    <a:pt x="9748" y="21548"/>
                    <a:pt x="9785" y="21548"/>
                    <a:pt x="9822" y="21531"/>
                  </a:cubicBezTo>
                  <a:cubicBezTo>
                    <a:pt x="9895" y="21497"/>
                    <a:pt x="9895" y="21445"/>
                    <a:pt x="9822" y="21411"/>
                  </a:cubicBezTo>
                  <a:lnTo>
                    <a:pt x="7495" y="20325"/>
                  </a:lnTo>
                  <a:lnTo>
                    <a:pt x="7495" y="17914"/>
                  </a:lnTo>
                  <a:lnTo>
                    <a:pt x="10228" y="17914"/>
                  </a:lnTo>
                  <a:lnTo>
                    <a:pt x="8049" y="18930"/>
                  </a:lnTo>
                  <a:cubicBezTo>
                    <a:pt x="7975" y="18965"/>
                    <a:pt x="7975" y="19016"/>
                    <a:pt x="8049" y="19051"/>
                  </a:cubicBezTo>
                  <a:cubicBezTo>
                    <a:pt x="8086" y="19068"/>
                    <a:pt x="8123" y="19068"/>
                    <a:pt x="8197" y="19068"/>
                  </a:cubicBezTo>
                  <a:cubicBezTo>
                    <a:pt x="8271" y="19068"/>
                    <a:pt x="8308" y="19068"/>
                    <a:pt x="8345" y="19051"/>
                  </a:cubicBezTo>
                  <a:lnTo>
                    <a:pt x="10708" y="17948"/>
                  </a:lnTo>
                  <a:lnTo>
                    <a:pt x="12960" y="18999"/>
                  </a:lnTo>
                  <a:cubicBezTo>
                    <a:pt x="12997" y="19016"/>
                    <a:pt x="13034" y="19016"/>
                    <a:pt x="13108" y="19016"/>
                  </a:cubicBezTo>
                  <a:cubicBezTo>
                    <a:pt x="13182" y="19016"/>
                    <a:pt x="13219" y="19016"/>
                    <a:pt x="13255" y="18999"/>
                  </a:cubicBezTo>
                  <a:cubicBezTo>
                    <a:pt x="13329" y="18965"/>
                    <a:pt x="13329" y="18913"/>
                    <a:pt x="13255" y="18878"/>
                  </a:cubicBezTo>
                  <a:lnTo>
                    <a:pt x="11188" y="17914"/>
                  </a:lnTo>
                  <a:lnTo>
                    <a:pt x="14105" y="17914"/>
                  </a:lnTo>
                  <a:lnTo>
                    <a:pt x="14105" y="20325"/>
                  </a:lnTo>
                  <a:lnTo>
                    <a:pt x="11778" y="21411"/>
                  </a:lnTo>
                  <a:cubicBezTo>
                    <a:pt x="11705" y="21445"/>
                    <a:pt x="11705" y="21497"/>
                    <a:pt x="11778" y="21531"/>
                  </a:cubicBezTo>
                  <a:cubicBezTo>
                    <a:pt x="11815" y="21548"/>
                    <a:pt x="11852" y="21548"/>
                    <a:pt x="11926" y="21548"/>
                  </a:cubicBezTo>
                  <a:cubicBezTo>
                    <a:pt x="12000" y="21548"/>
                    <a:pt x="12037" y="21548"/>
                    <a:pt x="12074" y="21531"/>
                  </a:cubicBezTo>
                  <a:lnTo>
                    <a:pt x="14326" y="20480"/>
                  </a:lnTo>
                  <a:lnTo>
                    <a:pt x="16689" y="21583"/>
                  </a:lnTo>
                  <a:cubicBezTo>
                    <a:pt x="16726" y="21600"/>
                    <a:pt x="16763" y="21600"/>
                    <a:pt x="16837" y="21600"/>
                  </a:cubicBezTo>
                  <a:cubicBezTo>
                    <a:pt x="16911" y="21600"/>
                    <a:pt x="16948" y="21600"/>
                    <a:pt x="16985" y="21583"/>
                  </a:cubicBezTo>
                  <a:cubicBezTo>
                    <a:pt x="17058" y="21548"/>
                    <a:pt x="17058" y="21497"/>
                    <a:pt x="16985" y="21462"/>
                  </a:cubicBezTo>
                  <a:lnTo>
                    <a:pt x="14547" y="20325"/>
                  </a:lnTo>
                  <a:lnTo>
                    <a:pt x="14547" y="17914"/>
                  </a:lnTo>
                  <a:lnTo>
                    <a:pt x="15692" y="17914"/>
                  </a:lnTo>
                  <a:lnTo>
                    <a:pt x="17945" y="18913"/>
                  </a:lnTo>
                  <a:lnTo>
                    <a:pt x="17945" y="20343"/>
                  </a:lnTo>
                  <a:cubicBezTo>
                    <a:pt x="17945" y="20394"/>
                    <a:pt x="18018" y="20429"/>
                    <a:pt x="18129" y="20429"/>
                  </a:cubicBezTo>
                  <a:cubicBezTo>
                    <a:pt x="18240" y="20429"/>
                    <a:pt x="18314" y="20394"/>
                    <a:pt x="18314" y="20343"/>
                  </a:cubicBezTo>
                  <a:lnTo>
                    <a:pt x="18314" y="18947"/>
                  </a:lnTo>
                  <a:lnTo>
                    <a:pt x="21415" y="18947"/>
                  </a:lnTo>
                  <a:cubicBezTo>
                    <a:pt x="21526" y="18947"/>
                    <a:pt x="21600" y="18913"/>
                    <a:pt x="21600" y="18861"/>
                  </a:cubicBezTo>
                  <a:cubicBezTo>
                    <a:pt x="21600" y="18810"/>
                    <a:pt x="21379" y="18775"/>
                    <a:pt x="21268" y="18775"/>
                  </a:cubicBezTo>
                  <a:close/>
                </a:path>
              </a:pathLst>
            </a:custGeom>
            <a:solidFill>
              <a:schemeClr val="tx2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601B82-FD1F-554C-9014-5443BB4AAD6D}"/>
                </a:ext>
              </a:extLst>
            </p:cNvPr>
            <p:cNvGrpSpPr/>
            <p:nvPr/>
          </p:nvGrpSpPr>
          <p:grpSpPr>
            <a:xfrm>
              <a:off x="4409971" y="1102510"/>
              <a:ext cx="1938528" cy="1426464"/>
              <a:chOff x="4409971" y="1102510"/>
              <a:chExt cx="1938528" cy="1426464"/>
            </a:xfrm>
          </p:grpSpPr>
          <p:sp>
            <p:nvSpPr>
              <p:cNvPr id="11" name="Shape">
                <a:extLst>
                  <a:ext uri="{FF2B5EF4-FFF2-40B4-BE49-F238E27FC236}">
                    <a16:creationId xmlns:a16="http://schemas.microsoft.com/office/drawing/2014/main" id="{09E4CD01-9969-5E4E-87B9-8C16B6C2F342}"/>
                  </a:ext>
                </a:extLst>
              </p:cNvPr>
              <p:cNvSpPr/>
              <p:nvPr/>
            </p:nvSpPr>
            <p:spPr>
              <a:xfrm>
                <a:off x="4409971" y="1102510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9926" y="849"/>
                    </a:moveTo>
                    <a:cubicBezTo>
                      <a:pt x="12893" y="2675"/>
                      <a:pt x="14426" y="6862"/>
                      <a:pt x="13926" y="10914"/>
                    </a:cubicBezTo>
                    <a:cubicBezTo>
                      <a:pt x="13826" y="11760"/>
                      <a:pt x="14126" y="12607"/>
                      <a:pt x="14693" y="12963"/>
                    </a:cubicBezTo>
                    <a:lnTo>
                      <a:pt x="14760" y="13007"/>
                    </a:lnTo>
                    <a:cubicBezTo>
                      <a:pt x="15193" y="13275"/>
                      <a:pt x="15693" y="13275"/>
                      <a:pt x="16126" y="12963"/>
                    </a:cubicBezTo>
                    <a:cubicBezTo>
                      <a:pt x="16893" y="12428"/>
                      <a:pt x="17826" y="12384"/>
                      <a:pt x="18660" y="12963"/>
                    </a:cubicBezTo>
                    <a:cubicBezTo>
                      <a:pt x="19926" y="13854"/>
                      <a:pt x="20493" y="15947"/>
                      <a:pt x="19926" y="17684"/>
                    </a:cubicBezTo>
                    <a:cubicBezTo>
                      <a:pt x="19293" y="19599"/>
                      <a:pt x="17593" y="20445"/>
                      <a:pt x="16193" y="19510"/>
                    </a:cubicBezTo>
                    <a:cubicBezTo>
                      <a:pt x="15360" y="18975"/>
                      <a:pt x="14826" y="17906"/>
                      <a:pt x="14693" y="16793"/>
                    </a:cubicBezTo>
                    <a:cubicBezTo>
                      <a:pt x="14626" y="16170"/>
                      <a:pt x="14326" y="15680"/>
                      <a:pt x="13893" y="15412"/>
                    </a:cubicBezTo>
                    <a:lnTo>
                      <a:pt x="13860" y="15368"/>
                    </a:lnTo>
                    <a:cubicBezTo>
                      <a:pt x="13293" y="14967"/>
                      <a:pt x="12593" y="15190"/>
                      <a:pt x="12160" y="15813"/>
                    </a:cubicBezTo>
                    <a:cubicBezTo>
                      <a:pt x="10093" y="18753"/>
                      <a:pt x="6760" y="19688"/>
                      <a:pt x="3926" y="17817"/>
                    </a:cubicBezTo>
                    <a:cubicBezTo>
                      <a:pt x="293" y="15412"/>
                      <a:pt x="-1107" y="9400"/>
                      <a:pt x="960" y="4679"/>
                    </a:cubicBezTo>
                    <a:cubicBezTo>
                      <a:pt x="2760" y="493"/>
                      <a:pt x="6693" y="-1155"/>
                      <a:pt x="9926" y="84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Circle">
                <a:extLst>
                  <a:ext uri="{FF2B5EF4-FFF2-40B4-BE49-F238E27FC236}">
                    <a16:creationId xmlns:a16="http://schemas.microsoft.com/office/drawing/2014/main" id="{717C6D5F-1897-964B-AB61-979C80A75522}"/>
                  </a:ext>
                </a:extLst>
              </p:cNvPr>
              <p:cNvSpPr/>
              <p:nvPr/>
            </p:nvSpPr>
            <p:spPr>
              <a:xfrm>
                <a:off x="5930473" y="2113493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13" name="Graphic 29" descr="Piggy Bank with solid fill">
              <a:extLst>
                <a:ext uri="{FF2B5EF4-FFF2-40B4-BE49-F238E27FC236}">
                  <a16:creationId xmlns:a16="http://schemas.microsoft.com/office/drawing/2014/main" id="{30353C5C-E45E-3244-ADC0-0D50B6AB8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705755" y="1381228"/>
              <a:ext cx="760024" cy="79345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86CC62-F134-494A-A60F-1A7BA1333772}"/>
                </a:ext>
              </a:extLst>
            </p:cNvPr>
            <p:cNvGrpSpPr/>
            <p:nvPr/>
          </p:nvGrpSpPr>
          <p:grpSpPr>
            <a:xfrm>
              <a:off x="5833986" y="1850374"/>
              <a:ext cx="1938528" cy="1426464"/>
              <a:chOff x="5833986" y="1850374"/>
              <a:chExt cx="1938528" cy="1426464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8ABF1552-2D8D-9240-8079-14563253D19A}"/>
                  </a:ext>
                </a:extLst>
              </p:cNvPr>
              <p:cNvSpPr/>
              <p:nvPr/>
            </p:nvSpPr>
            <p:spPr>
              <a:xfrm>
                <a:off x="5833986" y="185037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10220" y="849"/>
                    </a:moveTo>
                    <a:cubicBezTo>
                      <a:pt x="7253" y="2675"/>
                      <a:pt x="5720" y="6862"/>
                      <a:pt x="6220" y="10914"/>
                    </a:cubicBezTo>
                    <a:cubicBezTo>
                      <a:pt x="6320" y="11760"/>
                      <a:pt x="6020" y="12607"/>
                      <a:pt x="5453" y="12963"/>
                    </a:cubicBezTo>
                    <a:lnTo>
                      <a:pt x="5386" y="13007"/>
                    </a:lnTo>
                    <a:cubicBezTo>
                      <a:pt x="4953" y="13275"/>
                      <a:pt x="4453" y="13275"/>
                      <a:pt x="4020" y="12963"/>
                    </a:cubicBezTo>
                    <a:cubicBezTo>
                      <a:pt x="3253" y="12428"/>
                      <a:pt x="2320" y="12384"/>
                      <a:pt x="1486" y="12963"/>
                    </a:cubicBezTo>
                    <a:cubicBezTo>
                      <a:pt x="220" y="13854"/>
                      <a:pt x="-347" y="15947"/>
                      <a:pt x="220" y="17684"/>
                    </a:cubicBezTo>
                    <a:cubicBezTo>
                      <a:pt x="853" y="19599"/>
                      <a:pt x="2553" y="20445"/>
                      <a:pt x="3953" y="19510"/>
                    </a:cubicBezTo>
                    <a:cubicBezTo>
                      <a:pt x="4786" y="18975"/>
                      <a:pt x="5320" y="17906"/>
                      <a:pt x="5453" y="16793"/>
                    </a:cubicBezTo>
                    <a:cubicBezTo>
                      <a:pt x="5520" y="16170"/>
                      <a:pt x="5820" y="15680"/>
                      <a:pt x="6253" y="15412"/>
                    </a:cubicBezTo>
                    <a:lnTo>
                      <a:pt x="6286" y="15368"/>
                    </a:lnTo>
                    <a:cubicBezTo>
                      <a:pt x="6853" y="14967"/>
                      <a:pt x="7553" y="15190"/>
                      <a:pt x="7986" y="15813"/>
                    </a:cubicBezTo>
                    <a:cubicBezTo>
                      <a:pt x="10053" y="18753"/>
                      <a:pt x="13386" y="19688"/>
                      <a:pt x="16220" y="17817"/>
                    </a:cubicBezTo>
                    <a:cubicBezTo>
                      <a:pt x="19853" y="15412"/>
                      <a:pt x="21253" y="9400"/>
                      <a:pt x="19186" y="4679"/>
                    </a:cubicBezTo>
                    <a:cubicBezTo>
                      <a:pt x="17420" y="493"/>
                      <a:pt x="13486" y="-1155"/>
                      <a:pt x="10220" y="84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D3BC2A9B-893E-4749-A807-A3D760341AD6}"/>
                  </a:ext>
                </a:extLst>
              </p:cNvPr>
              <p:cNvSpPr/>
              <p:nvPr/>
            </p:nvSpPr>
            <p:spPr>
              <a:xfrm>
                <a:off x="5944091" y="2860615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pic>
          <p:nvPicPr>
            <p:cNvPr id="17" name="Graphic 27" descr="Transfer with solid fill">
              <a:extLst>
                <a:ext uri="{FF2B5EF4-FFF2-40B4-BE49-F238E27FC236}">
                  <a16:creationId xmlns:a16="http://schemas.microsoft.com/office/drawing/2014/main" id="{847442AD-8594-1449-885D-26EAC13BF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711810" y="2117933"/>
              <a:ext cx="764676" cy="798315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E6F91C-655F-F841-B355-4044344A91A6}"/>
                </a:ext>
              </a:extLst>
            </p:cNvPr>
            <p:cNvGrpSpPr/>
            <p:nvPr/>
          </p:nvGrpSpPr>
          <p:grpSpPr>
            <a:xfrm>
              <a:off x="4420311" y="2589504"/>
              <a:ext cx="1938528" cy="1426464"/>
              <a:chOff x="4420311" y="2589504"/>
              <a:chExt cx="1938528" cy="1426464"/>
            </a:xfrm>
          </p:grpSpPr>
          <p:sp>
            <p:nvSpPr>
              <p:cNvPr id="19" name="Shape">
                <a:extLst>
                  <a:ext uri="{FF2B5EF4-FFF2-40B4-BE49-F238E27FC236}">
                    <a16:creationId xmlns:a16="http://schemas.microsoft.com/office/drawing/2014/main" id="{D8691949-D1FE-4A4E-BB9F-92A621851DA3}"/>
                  </a:ext>
                </a:extLst>
              </p:cNvPr>
              <p:cNvSpPr/>
              <p:nvPr/>
            </p:nvSpPr>
            <p:spPr>
              <a:xfrm>
                <a:off x="4420311" y="258950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9926" y="849"/>
                    </a:moveTo>
                    <a:cubicBezTo>
                      <a:pt x="12893" y="2675"/>
                      <a:pt x="14426" y="6862"/>
                      <a:pt x="13926" y="10914"/>
                    </a:cubicBezTo>
                    <a:cubicBezTo>
                      <a:pt x="13826" y="11760"/>
                      <a:pt x="14126" y="12607"/>
                      <a:pt x="14693" y="12963"/>
                    </a:cubicBezTo>
                    <a:lnTo>
                      <a:pt x="14760" y="13007"/>
                    </a:lnTo>
                    <a:cubicBezTo>
                      <a:pt x="15193" y="13275"/>
                      <a:pt x="15693" y="13275"/>
                      <a:pt x="16126" y="12963"/>
                    </a:cubicBezTo>
                    <a:cubicBezTo>
                      <a:pt x="16893" y="12428"/>
                      <a:pt x="17826" y="12384"/>
                      <a:pt x="18660" y="12963"/>
                    </a:cubicBezTo>
                    <a:cubicBezTo>
                      <a:pt x="19926" y="13854"/>
                      <a:pt x="20493" y="15947"/>
                      <a:pt x="19926" y="17684"/>
                    </a:cubicBezTo>
                    <a:cubicBezTo>
                      <a:pt x="19293" y="19599"/>
                      <a:pt x="17593" y="20445"/>
                      <a:pt x="16193" y="19510"/>
                    </a:cubicBezTo>
                    <a:cubicBezTo>
                      <a:pt x="15360" y="18975"/>
                      <a:pt x="14826" y="17906"/>
                      <a:pt x="14693" y="16793"/>
                    </a:cubicBezTo>
                    <a:cubicBezTo>
                      <a:pt x="14626" y="16170"/>
                      <a:pt x="14326" y="15680"/>
                      <a:pt x="13893" y="15412"/>
                    </a:cubicBezTo>
                    <a:lnTo>
                      <a:pt x="13860" y="15368"/>
                    </a:lnTo>
                    <a:cubicBezTo>
                      <a:pt x="13293" y="14967"/>
                      <a:pt x="12593" y="15190"/>
                      <a:pt x="12160" y="15813"/>
                    </a:cubicBezTo>
                    <a:cubicBezTo>
                      <a:pt x="10093" y="18753"/>
                      <a:pt x="6760" y="19688"/>
                      <a:pt x="3926" y="17817"/>
                    </a:cubicBezTo>
                    <a:cubicBezTo>
                      <a:pt x="293" y="15412"/>
                      <a:pt x="-1107" y="9400"/>
                      <a:pt x="960" y="4679"/>
                    </a:cubicBezTo>
                    <a:cubicBezTo>
                      <a:pt x="2760" y="493"/>
                      <a:pt x="6693" y="-1155"/>
                      <a:pt x="9926" y="84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2A0E0474-8440-AC43-9F77-4A732220C58B}"/>
                  </a:ext>
                </a:extLst>
              </p:cNvPr>
              <p:cNvSpPr/>
              <p:nvPr/>
            </p:nvSpPr>
            <p:spPr>
              <a:xfrm>
                <a:off x="5940813" y="3600487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pic>
          <p:nvPicPr>
            <p:cNvPr id="21" name="Graphic 28" descr="Hourglass Finished">
              <a:extLst>
                <a:ext uri="{FF2B5EF4-FFF2-40B4-BE49-F238E27FC236}">
                  <a16:creationId xmlns:a16="http://schemas.microsoft.com/office/drawing/2014/main" id="{CE6D7F39-0BE3-9C41-95DF-DC6A9EC4A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696305" y="2868222"/>
              <a:ext cx="799603" cy="79345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369ED85-6E4A-5245-85B3-0672D894B8E1}"/>
                </a:ext>
              </a:extLst>
            </p:cNvPr>
            <p:cNvGrpSpPr/>
            <p:nvPr/>
          </p:nvGrpSpPr>
          <p:grpSpPr>
            <a:xfrm>
              <a:off x="5833986" y="3332984"/>
              <a:ext cx="1938528" cy="1426464"/>
              <a:chOff x="5833986" y="3332984"/>
              <a:chExt cx="1938528" cy="1426464"/>
            </a:xfrm>
          </p:grpSpPr>
          <p:sp>
            <p:nvSpPr>
              <p:cNvPr id="23" name="Shape">
                <a:extLst>
                  <a:ext uri="{FF2B5EF4-FFF2-40B4-BE49-F238E27FC236}">
                    <a16:creationId xmlns:a16="http://schemas.microsoft.com/office/drawing/2014/main" id="{BD2DA969-D5AD-BA45-84C8-7CB9FC6ECD89}"/>
                  </a:ext>
                </a:extLst>
              </p:cNvPr>
              <p:cNvSpPr/>
              <p:nvPr/>
            </p:nvSpPr>
            <p:spPr>
              <a:xfrm>
                <a:off x="5833986" y="3332984"/>
                <a:ext cx="1938528" cy="14264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46" h="19892" extrusionOk="0">
                    <a:moveTo>
                      <a:pt x="10220" y="849"/>
                    </a:moveTo>
                    <a:cubicBezTo>
                      <a:pt x="7253" y="2675"/>
                      <a:pt x="5720" y="6862"/>
                      <a:pt x="6220" y="10914"/>
                    </a:cubicBezTo>
                    <a:cubicBezTo>
                      <a:pt x="6320" y="11760"/>
                      <a:pt x="6020" y="12607"/>
                      <a:pt x="5453" y="12963"/>
                    </a:cubicBezTo>
                    <a:lnTo>
                      <a:pt x="5386" y="13007"/>
                    </a:lnTo>
                    <a:cubicBezTo>
                      <a:pt x="4953" y="13275"/>
                      <a:pt x="4453" y="13275"/>
                      <a:pt x="4020" y="12963"/>
                    </a:cubicBezTo>
                    <a:cubicBezTo>
                      <a:pt x="3253" y="12428"/>
                      <a:pt x="2320" y="12384"/>
                      <a:pt x="1486" y="12963"/>
                    </a:cubicBezTo>
                    <a:cubicBezTo>
                      <a:pt x="220" y="13854"/>
                      <a:pt x="-347" y="15947"/>
                      <a:pt x="220" y="17684"/>
                    </a:cubicBezTo>
                    <a:cubicBezTo>
                      <a:pt x="853" y="19599"/>
                      <a:pt x="2553" y="20445"/>
                      <a:pt x="3953" y="19510"/>
                    </a:cubicBezTo>
                    <a:cubicBezTo>
                      <a:pt x="4786" y="18975"/>
                      <a:pt x="5320" y="17906"/>
                      <a:pt x="5453" y="16793"/>
                    </a:cubicBezTo>
                    <a:cubicBezTo>
                      <a:pt x="5520" y="16170"/>
                      <a:pt x="5820" y="15680"/>
                      <a:pt x="6253" y="15412"/>
                    </a:cubicBezTo>
                    <a:lnTo>
                      <a:pt x="6286" y="15368"/>
                    </a:lnTo>
                    <a:cubicBezTo>
                      <a:pt x="6853" y="14967"/>
                      <a:pt x="7553" y="15190"/>
                      <a:pt x="7986" y="15813"/>
                    </a:cubicBezTo>
                    <a:cubicBezTo>
                      <a:pt x="10053" y="18753"/>
                      <a:pt x="13386" y="19688"/>
                      <a:pt x="16220" y="17817"/>
                    </a:cubicBezTo>
                    <a:cubicBezTo>
                      <a:pt x="19853" y="15412"/>
                      <a:pt x="21253" y="9400"/>
                      <a:pt x="19186" y="4679"/>
                    </a:cubicBezTo>
                    <a:cubicBezTo>
                      <a:pt x="17420" y="493"/>
                      <a:pt x="13486" y="-1155"/>
                      <a:pt x="10220" y="84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Circle">
                <a:extLst>
                  <a:ext uri="{FF2B5EF4-FFF2-40B4-BE49-F238E27FC236}">
                    <a16:creationId xmlns:a16="http://schemas.microsoft.com/office/drawing/2014/main" id="{60EB6C8F-9CF7-BF48-AE9F-44CF90B020B8}"/>
                  </a:ext>
                </a:extLst>
              </p:cNvPr>
              <p:cNvSpPr/>
              <p:nvPr/>
            </p:nvSpPr>
            <p:spPr>
              <a:xfrm>
                <a:off x="5944091" y="4343225"/>
                <a:ext cx="307920" cy="306593"/>
              </a:xfrm>
              <a:prstGeom prst="ellipse">
                <a:avLst/>
              </a:prstGeom>
              <a:solidFill>
                <a:schemeClr val="bg1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8100" tIns="38100" rIns="38100" bIns="3810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 dirty="0"/>
              </a:p>
            </p:txBody>
          </p:sp>
        </p:grpSp>
        <p:pic>
          <p:nvPicPr>
            <p:cNvPr id="25" name="Graphic 30" descr="Loan with solid fill">
              <a:extLst>
                <a:ext uri="{FF2B5EF4-FFF2-40B4-BE49-F238E27FC236}">
                  <a16:creationId xmlns:a16="http://schemas.microsoft.com/office/drawing/2014/main" id="{FAF206D5-2205-034F-889A-CEBEED197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711810" y="3600543"/>
              <a:ext cx="764676" cy="798315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8B682F9-FBD3-5241-93C9-FC7BBF8EB9A2}"/>
              </a:ext>
            </a:extLst>
          </p:cNvPr>
          <p:cNvSpPr txBox="1"/>
          <p:nvPr/>
        </p:nvSpPr>
        <p:spPr>
          <a:xfrm>
            <a:off x="7293614" y="3403404"/>
            <a:ext cx="1850386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5">
                    <a:lumMod val="75000"/>
                  </a:schemeClr>
                </a:solidFill>
              </a:rPr>
              <a:t>Farmers Crippling Debt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A4541E-4513-CD44-891B-3EB1FD2D00DC}"/>
              </a:ext>
            </a:extLst>
          </p:cNvPr>
          <p:cNvSpPr txBox="1"/>
          <p:nvPr/>
        </p:nvSpPr>
        <p:spPr>
          <a:xfrm>
            <a:off x="7312548" y="1718634"/>
            <a:ext cx="2278924" cy="1200329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r>
              <a:rPr lang="en-US" sz="2400" b="1" noProof="1">
                <a:solidFill>
                  <a:schemeClr val="accent6">
                    <a:lumMod val="75000"/>
                  </a:schemeClr>
                </a:solidFill>
              </a:rPr>
              <a:t>Disruptions in Trade Networks and Fluctuations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4835A9-8710-DF4E-A96A-9C041504196D}"/>
              </a:ext>
            </a:extLst>
          </p:cNvPr>
          <p:cNvSpPr txBox="1"/>
          <p:nvPr/>
        </p:nvSpPr>
        <p:spPr>
          <a:xfrm>
            <a:off x="1854637" y="1564929"/>
            <a:ext cx="2410674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>
                <a:solidFill>
                  <a:srgbClr val="62A537"/>
                </a:solidFill>
              </a:rPr>
              <a:t>Economic Insecurity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10B290-15E5-E041-B449-60706FFAE36C}"/>
              </a:ext>
            </a:extLst>
          </p:cNvPr>
          <p:cNvSpPr txBox="1"/>
          <p:nvPr/>
        </p:nvSpPr>
        <p:spPr>
          <a:xfrm>
            <a:off x="1520574" y="2793494"/>
            <a:ext cx="2600173" cy="830997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r"/>
            <a:r>
              <a:rPr lang="en-US" sz="2400" b="1" noProof="1">
                <a:solidFill>
                  <a:srgbClr val="36A76F"/>
                </a:solidFill>
              </a:rPr>
              <a:t>COVID-19 Pandemic &amp;  Its After Effects</a:t>
            </a:r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850" y="1316355"/>
            <a:ext cx="5689600" cy="2852737"/>
          </a:xfrm>
        </p:spPr>
        <p:txBody>
          <a:bodyPr/>
          <a:lstStyle/>
          <a:p>
            <a:r>
              <a:rPr lang="en-US" dirty="0"/>
              <a:t>AGRO GEN</a:t>
            </a:r>
            <a:br>
              <a:rPr lang="en-US" dirty="0"/>
            </a:br>
            <a:r>
              <a:rPr lang="en-US" dirty="0"/>
              <a:t>- The Solution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90AD6-CF4F-40D6-93FA-5F998F8E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8A21-3691-4C04-B978-15B30DA2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1" name="Picture Placeholder 10" descr="A picture containing outdoor, grass, sign, fence&#10;&#10;Description automatically generated">
            <a:extLst>
              <a:ext uri="{FF2B5EF4-FFF2-40B4-BE49-F238E27FC236}">
                <a16:creationId xmlns:a16="http://schemas.microsoft.com/office/drawing/2014/main" id="{99591DE9-38AE-4059-AF9D-BF1C5925F4A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0538" b="105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7654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AGRO 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AB47BC-E106-5146-B90D-375EA690F954}"/>
              </a:ext>
            </a:extLst>
          </p:cNvPr>
          <p:cNvGrpSpPr/>
          <p:nvPr/>
        </p:nvGrpSpPr>
        <p:grpSpPr>
          <a:xfrm>
            <a:off x="1131309" y="1489752"/>
            <a:ext cx="8177078" cy="4191857"/>
            <a:chOff x="1829951" y="1002011"/>
            <a:chExt cx="8532099" cy="4853977"/>
          </a:xfrm>
        </p:grpSpPr>
        <p:sp>
          <p:nvSpPr>
            <p:cNvPr id="31" name="Shape">
              <a:extLst>
                <a:ext uri="{FF2B5EF4-FFF2-40B4-BE49-F238E27FC236}">
                  <a16:creationId xmlns:a16="http://schemas.microsoft.com/office/drawing/2014/main" id="{2C805181-9E02-1C4D-8C8F-CCDCFFE0E7F9}"/>
                </a:ext>
              </a:extLst>
            </p:cNvPr>
            <p:cNvSpPr/>
            <p:nvPr/>
          </p:nvSpPr>
          <p:spPr>
            <a:xfrm>
              <a:off x="4331999" y="3170453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9A06EEF-D5D4-EB47-A155-A9F9598327FF}"/>
                </a:ext>
              </a:extLst>
            </p:cNvPr>
            <p:cNvGrpSpPr/>
            <p:nvPr/>
          </p:nvGrpSpPr>
          <p:grpSpPr>
            <a:xfrm>
              <a:off x="1829951" y="1002011"/>
              <a:ext cx="8532099" cy="4853977"/>
              <a:chOff x="1829951" y="1002011"/>
              <a:chExt cx="8532099" cy="4853977"/>
            </a:xfrm>
          </p:grpSpPr>
          <p:sp>
            <p:nvSpPr>
              <p:cNvPr id="30" name="Shape">
                <a:extLst>
                  <a:ext uri="{FF2B5EF4-FFF2-40B4-BE49-F238E27FC236}">
                    <a16:creationId xmlns:a16="http://schemas.microsoft.com/office/drawing/2014/main" id="{3D6A276C-F280-DE49-85FC-7465EC303904}"/>
                  </a:ext>
                </a:extLst>
              </p:cNvPr>
              <p:cNvSpPr/>
              <p:nvPr/>
            </p:nvSpPr>
            <p:spPr>
              <a:xfrm>
                <a:off x="1829951" y="3170453"/>
                <a:ext cx="2410313" cy="268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8" extrusionOk="0">
                    <a:moveTo>
                      <a:pt x="21600" y="14715"/>
                    </a:moveTo>
                    <a:lnTo>
                      <a:pt x="21600" y="6653"/>
                    </a:lnTo>
                    <a:cubicBezTo>
                      <a:pt x="21600" y="5724"/>
                      <a:pt x="21039" y="4861"/>
                      <a:pt x="20143" y="4396"/>
                    </a:cubicBezTo>
                    <a:lnTo>
                      <a:pt x="12257" y="349"/>
                    </a:lnTo>
                    <a:cubicBezTo>
                      <a:pt x="11361" y="-116"/>
                      <a:pt x="10239" y="-116"/>
                      <a:pt x="9343" y="349"/>
                    </a:cubicBezTo>
                    <a:lnTo>
                      <a:pt x="1457" y="4396"/>
                    </a:lnTo>
                    <a:cubicBezTo>
                      <a:pt x="561" y="4861"/>
                      <a:pt x="0" y="5724"/>
                      <a:pt x="0" y="6653"/>
                    </a:cubicBezTo>
                    <a:lnTo>
                      <a:pt x="0" y="14715"/>
                    </a:lnTo>
                    <a:cubicBezTo>
                      <a:pt x="0" y="15644"/>
                      <a:pt x="561" y="16507"/>
                      <a:pt x="1457" y="16972"/>
                    </a:cubicBezTo>
                    <a:lnTo>
                      <a:pt x="9343" y="21019"/>
                    </a:lnTo>
                    <a:cubicBezTo>
                      <a:pt x="10239" y="21484"/>
                      <a:pt x="11361" y="21484"/>
                      <a:pt x="12257" y="21019"/>
                    </a:cubicBezTo>
                    <a:lnTo>
                      <a:pt x="20143" y="16972"/>
                    </a:lnTo>
                    <a:cubicBezTo>
                      <a:pt x="21039" y="16507"/>
                      <a:pt x="21600" y="15644"/>
                      <a:pt x="21600" y="14715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Shape">
                <a:extLst>
                  <a:ext uri="{FF2B5EF4-FFF2-40B4-BE49-F238E27FC236}">
                    <a16:creationId xmlns:a16="http://schemas.microsoft.com/office/drawing/2014/main" id="{DFAFBA08-6097-F142-9E53-A5A91F648B3E}"/>
                  </a:ext>
                </a:extLst>
              </p:cNvPr>
              <p:cNvSpPr/>
              <p:nvPr/>
            </p:nvSpPr>
            <p:spPr>
              <a:xfrm>
                <a:off x="3080975" y="1002011"/>
                <a:ext cx="2410313" cy="268553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368" extrusionOk="0">
                    <a:moveTo>
                      <a:pt x="21600" y="14715"/>
                    </a:moveTo>
                    <a:lnTo>
                      <a:pt x="21600" y="6653"/>
                    </a:lnTo>
                    <a:cubicBezTo>
                      <a:pt x="21600" y="5724"/>
                      <a:pt x="21039" y="4861"/>
                      <a:pt x="20143" y="4396"/>
                    </a:cubicBezTo>
                    <a:lnTo>
                      <a:pt x="12257" y="349"/>
                    </a:lnTo>
                    <a:cubicBezTo>
                      <a:pt x="11361" y="-116"/>
                      <a:pt x="10239" y="-116"/>
                      <a:pt x="9343" y="349"/>
                    </a:cubicBezTo>
                    <a:lnTo>
                      <a:pt x="1457" y="4396"/>
                    </a:lnTo>
                    <a:cubicBezTo>
                      <a:pt x="561" y="4861"/>
                      <a:pt x="0" y="5724"/>
                      <a:pt x="0" y="6653"/>
                    </a:cubicBezTo>
                    <a:lnTo>
                      <a:pt x="0" y="14715"/>
                    </a:lnTo>
                    <a:cubicBezTo>
                      <a:pt x="0" y="15644"/>
                      <a:pt x="561" y="16507"/>
                      <a:pt x="1457" y="16972"/>
                    </a:cubicBezTo>
                    <a:lnTo>
                      <a:pt x="9343" y="21019"/>
                    </a:lnTo>
                    <a:cubicBezTo>
                      <a:pt x="10239" y="21484"/>
                      <a:pt x="11361" y="21484"/>
                      <a:pt x="12257" y="21019"/>
                    </a:cubicBezTo>
                    <a:lnTo>
                      <a:pt x="20143" y="16972"/>
                    </a:lnTo>
                    <a:cubicBezTo>
                      <a:pt x="21039" y="16474"/>
                      <a:pt x="21600" y="15644"/>
                      <a:pt x="21600" y="14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Shape">
                <a:extLst>
                  <a:ext uri="{FF2B5EF4-FFF2-40B4-BE49-F238E27FC236}">
                    <a16:creationId xmlns:a16="http://schemas.microsoft.com/office/drawing/2014/main" id="{7812CE01-8E35-354B-888D-A99E614651B2}"/>
                  </a:ext>
                </a:extLst>
              </p:cNvPr>
              <p:cNvSpPr/>
              <p:nvPr/>
            </p:nvSpPr>
            <p:spPr>
              <a:xfrm>
                <a:off x="4623905" y="3003646"/>
                <a:ext cx="412680" cy="499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358" h="20353" extrusionOk="0">
                    <a:moveTo>
                      <a:pt x="4518" y="1474"/>
                    </a:moveTo>
                    <a:cubicBezTo>
                      <a:pt x="404" y="3855"/>
                      <a:pt x="-1242" y="8447"/>
                      <a:pt x="1021" y="12189"/>
                    </a:cubicBezTo>
                    <a:cubicBezTo>
                      <a:pt x="2050" y="13720"/>
                      <a:pt x="3490" y="14910"/>
                      <a:pt x="5135" y="15761"/>
                    </a:cubicBezTo>
                    <a:cubicBezTo>
                      <a:pt x="5958" y="16101"/>
                      <a:pt x="6781" y="16441"/>
                      <a:pt x="7604" y="16611"/>
                    </a:cubicBezTo>
                    <a:cubicBezTo>
                      <a:pt x="8015" y="16611"/>
                      <a:pt x="8221" y="16781"/>
                      <a:pt x="8632" y="16781"/>
                    </a:cubicBezTo>
                    <a:cubicBezTo>
                      <a:pt x="10895" y="17291"/>
                      <a:pt x="12953" y="18482"/>
                      <a:pt x="14187" y="20183"/>
                    </a:cubicBezTo>
                    <a:lnTo>
                      <a:pt x="16038" y="19162"/>
                    </a:lnTo>
                    <a:cubicBezTo>
                      <a:pt x="16244" y="18992"/>
                      <a:pt x="16655" y="19162"/>
                      <a:pt x="16860" y="19332"/>
                    </a:cubicBezTo>
                    <a:lnTo>
                      <a:pt x="16860" y="19332"/>
                    </a:lnTo>
                    <a:cubicBezTo>
                      <a:pt x="17066" y="19502"/>
                      <a:pt x="16860" y="19843"/>
                      <a:pt x="16655" y="20013"/>
                    </a:cubicBezTo>
                    <a:lnTo>
                      <a:pt x="15832" y="20353"/>
                    </a:lnTo>
                    <a:lnTo>
                      <a:pt x="18095" y="20353"/>
                    </a:lnTo>
                    <a:cubicBezTo>
                      <a:pt x="18506" y="20353"/>
                      <a:pt x="18712" y="20183"/>
                      <a:pt x="18918" y="20013"/>
                    </a:cubicBezTo>
                    <a:lnTo>
                      <a:pt x="19946" y="18312"/>
                    </a:lnTo>
                    <a:lnTo>
                      <a:pt x="19124" y="18652"/>
                    </a:lnTo>
                    <a:cubicBezTo>
                      <a:pt x="18918" y="18822"/>
                      <a:pt x="18506" y="18652"/>
                      <a:pt x="18301" y="18482"/>
                    </a:cubicBezTo>
                    <a:lnTo>
                      <a:pt x="18301" y="18482"/>
                    </a:lnTo>
                    <a:cubicBezTo>
                      <a:pt x="18095" y="18312"/>
                      <a:pt x="18301" y="17972"/>
                      <a:pt x="18507" y="17802"/>
                    </a:cubicBezTo>
                    <a:lnTo>
                      <a:pt x="20358" y="16781"/>
                    </a:lnTo>
                    <a:cubicBezTo>
                      <a:pt x="19124" y="14911"/>
                      <a:pt x="18712" y="12870"/>
                      <a:pt x="19329" y="10999"/>
                    </a:cubicBezTo>
                    <a:cubicBezTo>
                      <a:pt x="19329" y="10658"/>
                      <a:pt x="19535" y="10488"/>
                      <a:pt x="19535" y="10148"/>
                    </a:cubicBezTo>
                    <a:cubicBezTo>
                      <a:pt x="19741" y="9468"/>
                      <a:pt x="19741" y="8788"/>
                      <a:pt x="19741" y="7937"/>
                    </a:cubicBezTo>
                    <a:cubicBezTo>
                      <a:pt x="19741" y="6577"/>
                      <a:pt x="19330" y="5046"/>
                      <a:pt x="18301" y="3855"/>
                    </a:cubicBezTo>
                    <a:cubicBezTo>
                      <a:pt x="15832" y="-57"/>
                      <a:pt x="9455" y="-1247"/>
                      <a:pt x="4518" y="14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Shape">
                <a:extLst>
                  <a:ext uri="{FF2B5EF4-FFF2-40B4-BE49-F238E27FC236}">
                    <a16:creationId xmlns:a16="http://schemas.microsoft.com/office/drawing/2014/main" id="{7A1B2B22-5301-4944-BC9A-9122C41C66EB}"/>
                  </a:ext>
                </a:extLst>
              </p:cNvPr>
              <p:cNvSpPr/>
              <p:nvPr/>
            </p:nvSpPr>
            <p:spPr>
              <a:xfrm>
                <a:off x="3331183" y="3295555"/>
                <a:ext cx="413508" cy="5062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06" h="20649" extrusionOk="0">
                    <a:moveTo>
                      <a:pt x="5331" y="19729"/>
                    </a:moveTo>
                    <a:cubicBezTo>
                      <a:pt x="9813" y="21600"/>
                      <a:pt x="15315" y="20580"/>
                      <a:pt x="18168" y="17008"/>
                    </a:cubicBezTo>
                    <a:cubicBezTo>
                      <a:pt x="19391" y="15477"/>
                      <a:pt x="20002" y="13947"/>
                      <a:pt x="20002" y="12246"/>
                    </a:cubicBezTo>
                    <a:cubicBezTo>
                      <a:pt x="20002" y="11565"/>
                      <a:pt x="20002" y="10715"/>
                      <a:pt x="19595" y="10035"/>
                    </a:cubicBezTo>
                    <a:cubicBezTo>
                      <a:pt x="19595" y="9695"/>
                      <a:pt x="19391" y="9525"/>
                      <a:pt x="19187" y="9184"/>
                    </a:cubicBezTo>
                    <a:cubicBezTo>
                      <a:pt x="18576" y="7313"/>
                      <a:pt x="18983" y="5273"/>
                      <a:pt x="20206" y="3402"/>
                    </a:cubicBezTo>
                    <a:lnTo>
                      <a:pt x="18372" y="2551"/>
                    </a:lnTo>
                    <a:cubicBezTo>
                      <a:pt x="18168" y="2381"/>
                      <a:pt x="17965" y="2041"/>
                      <a:pt x="18168" y="1871"/>
                    </a:cubicBezTo>
                    <a:lnTo>
                      <a:pt x="18168" y="1871"/>
                    </a:lnTo>
                    <a:cubicBezTo>
                      <a:pt x="18372" y="1701"/>
                      <a:pt x="18780" y="1531"/>
                      <a:pt x="18983" y="1701"/>
                    </a:cubicBezTo>
                    <a:lnTo>
                      <a:pt x="19798" y="2041"/>
                    </a:lnTo>
                    <a:lnTo>
                      <a:pt x="18779" y="340"/>
                    </a:lnTo>
                    <a:cubicBezTo>
                      <a:pt x="18575" y="0"/>
                      <a:pt x="18372" y="0"/>
                      <a:pt x="17964" y="0"/>
                    </a:cubicBezTo>
                    <a:lnTo>
                      <a:pt x="15723" y="0"/>
                    </a:lnTo>
                    <a:lnTo>
                      <a:pt x="16538" y="340"/>
                    </a:lnTo>
                    <a:cubicBezTo>
                      <a:pt x="16741" y="510"/>
                      <a:pt x="16945" y="850"/>
                      <a:pt x="16741" y="1021"/>
                    </a:cubicBezTo>
                    <a:lnTo>
                      <a:pt x="16741" y="1021"/>
                    </a:lnTo>
                    <a:cubicBezTo>
                      <a:pt x="16538" y="1191"/>
                      <a:pt x="16130" y="1361"/>
                      <a:pt x="15927" y="1191"/>
                    </a:cubicBezTo>
                    <a:lnTo>
                      <a:pt x="13889" y="170"/>
                    </a:lnTo>
                    <a:cubicBezTo>
                      <a:pt x="12666" y="2041"/>
                      <a:pt x="10628" y="3232"/>
                      <a:pt x="8387" y="3742"/>
                    </a:cubicBezTo>
                    <a:cubicBezTo>
                      <a:pt x="7980" y="3742"/>
                      <a:pt x="7776" y="3912"/>
                      <a:pt x="7368" y="3912"/>
                    </a:cubicBezTo>
                    <a:cubicBezTo>
                      <a:pt x="6553" y="4082"/>
                      <a:pt x="5738" y="4422"/>
                      <a:pt x="4923" y="4762"/>
                    </a:cubicBezTo>
                    <a:cubicBezTo>
                      <a:pt x="3497" y="5443"/>
                      <a:pt x="2274" y="6463"/>
                      <a:pt x="1255" y="7824"/>
                    </a:cubicBezTo>
                    <a:cubicBezTo>
                      <a:pt x="-1394" y="12246"/>
                      <a:pt x="236" y="17518"/>
                      <a:pt x="5331" y="19729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Shape">
                <a:extLst>
                  <a:ext uri="{FF2B5EF4-FFF2-40B4-BE49-F238E27FC236}">
                    <a16:creationId xmlns:a16="http://schemas.microsoft.com/office/drawing/2014/main" id="{17B83560-4DC3-AB43-9437-3348CD041D0A}"/>
                  </a:ext>
                </a:extLst>
              </p:cNvPr>
              <p:cNvSpPr/>
              <p:nvPr/>
            </p:nvSpPr>
            <p:spPr>
              <a:xfrm>
                <a:off x="4165196" y="4296371"/>
                <a:ext cx="549557" cy="41364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3" h="21426" extrusionOk="0">
                    <a:moveTo>
                      <a:pt x="21397" y="10194"/>
                    </a:moveTo>
                    <a:cubicBezTo>
                      <a:pt x="21234" y="5010"/>
                      <a:pt x="17986" y="474"/>
                      <a:pt x="14089" y="42"/>
                    </a:cubicBezTo>
                    <a:cubicBezTo>
                      <a:pt x="12465" y="-174"/>
                      <a:pt x="10840" y="474"/>
                      <a:pt x="9541" y="1338"/>
                    </a:cubicBezTo>
                    <a:cubicBezTo>
                      <a:pt x="8892" y="1770"/>
                      <a:pt x="8404" y="2418"/>
                      <a:pt x="7917" y="3066"/>
                    </a:cubicBezTo>
                    <a:cubicBezTo>
                      <a:pt x="7755" y="3282"/>
                      <a:pt x="7592" y="3498"/>
                      <a:pt x="7268" y="3930"/>
                    </a:cubicBezTo>
                    <a:cubicBezTo>
                      <a:pt x="5968" y="5658"/>
                      <a:pt x="4182" y="6738"/>
                      <a:pt x="2071" y="6738"/>
                    </a:cubicBezTo>
                    <a:lnTo>
                      <a:pt x="2071" y="9114"/>
                    </a:lnTo>
                    <a:cubicBezTo>
                      <a:pt x="2071" y="9546"/>
                      <a:pt x="1908" y="9762"/>
                      <a:pt x="1583" y="9762"/>
                    </a:cubicBezTo>
                    <a:lnTo>
                      <a:pt x="1583" y="9762"/>
                    </a:lnTo>
                    <a:cubicBezTo>
                      <a:pt x="1259" y="9762"/>
                      <a:pt x="1096" y="9546"/>
                      <a:pt x="1096" y="9114"/>
                    </a:cubicBezTo>
                    <a:lnTo>
                      <a:pt x="1096" y="8034"/>
                    </a:lnTo>
                    <a:lnTo>
                      <a:pt x="122" y="10194"/>
                    </a:lnTo>
                    <a:cubicBezTo>
                      <a:pt x="-41" y="10410"/>
                      <a:pt x="-41" y="10842"/>
                      <a:pt x="122" y="11274"/>
                    </a:cubicBezTo>
                    <a:lnTo>
                      <a:pt x="1096" y="13434"/>
                    </a:lnTo>
                    <a:lnTo>
                      <a:pt x="1096" y="12354"/>
                    </a:lnTo>
                    <a:cubicBezTo>
                      <a:pt x="1096" y="11922"/>
                      <a:pt x="1259" y="11706"/>
                      <a:pt x="1583" y="11706"/>
                    </a:cubicBezTo>
                    <a:lnTo>
                      <a:pt x="1583" y="11706"/>
                    </a:lnTo>
                    <a:cubicBezTo>
                      <a:pt x="1908" y="11706"/>
                      <a:pt x="2071" y="11922"/>
                      <a:pt x="2071" y="12354"/>
                    </a:cubicBezTo>
                    <a:lnTo>
                      <a:pt x="2071" y="14730"/>
                    </a:lnTo>
                    <a:cubicBezTo>
                      <a:pt x="4020" y="14730"/>
                      <a:pt x="5806" y="15810"/>
                      <a:pt x="7268" y="17538"/>
                    </a:cubicBezTo>
                    <a:cubicBezTo>
                      <a:pt x="7430" y="17754"/>
                      <a:pt x="7592" y="17970"/>
                      <a:pt x="7917" y="18402"/>
                    </a:cubicBezTo>
                    <a:cubicBezTo>
                      <a:pt x="8404" y="19050"/>
                      <a:pt x="8892" y="19698"/>
                      <a:pt x="9541" y="20130"/>
                    </a:cubicBezTo>
                    <a:cubicBezTo>
                      <a:pt x="10678" y="20994"/>
                      <a:pt x="11977" y="21426"/>
                      <a:pt x="13439" y="21426"/>
                    </a:cubicBezTo>
                    <a:cubicBezTo>
                      <a:pt x="17986" y="21426"/>
                      <a:pt x="21559" y="16458"/>
                      <a:pt x="21397" y="10194"/>
                    </a:cubicBezTo>
                    <a:close/>
                  </a:path>
                </a:pathLst>
              </a:custGeom>
              <a:solidFill>
                <a:schemeClr val="tx2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383E567-D066-404B-934F-D36213292E4E}"/>
                  </a:ext>
                </a:extLst>
              </p:cNvPr>
              <p:cNvGrpSpPr/>
              <p:nvPr/>
            </p:nvGrpSpPr>
            <p:grpSpPr>
              <a:xfrm>
                <a:off x="7582622" y="1239614"/>
                <a:ext cx="2779428" cy="1144149"/>
                <a:chOff x="8921977" y="1407182"/>
                <a:chExt cx="2926080" cy="1144149"/>
              </a:xfrm>
            </p:grpSpPr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81828C4-4C19-6F4A-929A-CA17680CE345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877947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One-Stop Solution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E5221BB-5A3E-4248-925A-1CC786DD7099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 solution that predicts the price to sell on a given date, there by helping a farmer asses what the best day is to sell.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C3AA5E16-F2AE-6142-ABE6-8DB60D0727D6}"/>
                  </a:ext>
                </a:extLst>
              </p:cNvPr>
              <p:cNvGrpSpPr/>
              <p:nvPr/>
            </p:nvGrpSpPr>
            <p:grpSpPr>
              <a:xfrm>
                <a:off x="7582622" y="2785936"/>
                <a:ext cx="2779428" cy="1144150"/>
                <a:chOff x="8921977" y="1407182"/>
                <a:chExt cx="2926080" cy="1144150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9D1B83-E54B-C844-9384-38C67AEAE770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514526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Cloud Native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96790AA-F46F-4F44-86D7-E3612A3FA592}"/>
                    </a:ext>
                  </a:extLst>
                </p:cNvPr>
                <p:cNvSpPr txBox="1"/>
                <p:nvPr/>
              </p:nvSpPr>
              <p:spPr>
                <a:xfrm>
                  <a:off x="8921977" y="1925882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The product is deployed on the cloud and can be accessed anywhere with a stable internet connection.</a:t>
                  </a: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8C0322B-6A41-1140-8954-63C6530D8235}"/>
                  </a:ext>
                </a:extLst>
              </p:cNvPr>
              <p:cNvGrpSpPr/>
              <p:nvPr/>
            </p:nvGrpSpPr>
            <p:grpSpPr>
              <a:xfrm>
                <a:off x="7582622" y="4332258"/>
                <a:ext cx="2779428" cy="1144149"/>
                <a:chOff x="8921977" y="1407182"/>
                <a:chExt cx="2926080" cy="1144149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D165CD5-E19D-F642-8C38-85AC4FA3D887}"/>
                    </a:ext>
                  </a:extLst>
                </p:cNvPr>
                <p:cNvSpPr txBox="1"/>
                <p:nvPr/>
              </p:nvSpPr>
              <p:spPr>
                <a:xfrm>
                  <a:off x="8921978" y="1407182"/>
                  <a:ext cx="2877947" cy="521208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b">
                  <a:spAutoFit/>
                </a:bodyPr>
                <a:lstStyle/>
                <a:p>
                  <a:r>
                    <a:rPr lang="en-US" sz="2400" b="1" noProof="1"/>
                    <a:t>Machine Learning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5DCB85E-95E6-2D45-9820-8B2643738C86}"/>
                    </a:ext>
                  </a:extLst>
                </p:cNvPr>
                <p:cNvSpPr txBox="1"/>
                <p:nvPr/>
              </p:nvSpPr>
              <p:spPr>
                <a:xfrm>
                  <a:off x="8921977" y="1925881"/>
                  <a:ext cx="2926080" cy="625450"/>
                </a:xfrm>
                <a:prstGeom prst="rect">
                  <a:avLst/>
                </a:prstGeom>
                <a:noFill/>
              </p:spPr>
              <p:txBody>
                <a:bodyPr wrap="square" lIns="0" rIns="0" rtlCol="0" anchor="t">
                  <a:spAutoFit/>
                </a:bodyPr>
                <a:lstStyle/>
                <a:p>
                  <a:r>
                    <a:rPr lang="en-US" sz="1000" noProof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State of the art ML based prediction to help make accurate forcasts thst continuously learns based on everyday price fluctuation.</a:t>
                  </a:r>
                </a:p>
              </p:txBody>
            </p:sp>
          </p:grp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93791154-FBF0-BD42-B801-417ABB41D75B}"/>
                  </a:ext>
                </a:extLst>
              </p:cNvPr>
              <p:cNvSpPr/>
              <p:nvPr/>
            </p:nvSpPr>
            <p:spPr>
              <a:xfrm>
                <a:off x="7422614" y="1429389"/>
                <a:ext cx="45719" cy="1036810"/>
              </a:xfrm>
              <a:prstGeom prst="round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3289317-B977-A747-9839-517D527C6B8D}"/>
                  </a:ext>
                </a:extLst>
              </p:cNvPr>
              <p:cNvSpPr/>
              <p:nvPr/>
            </p:nvSpPr>
            <p:spPr>
              <a:xfrm>
                <a:off x="7422614" y="2975711"/>
                <a:ext cx="45719" cy="103681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80BF440E-B5EC-5746-A60C-4A3C0E643EA4}"/>
                  </a:ext>
                </a:extLst>
              </p:cNvPr>
              <p:cNvSpPr/>
              <p:nvPr/>
            </p:nvSpPr>
            <p:spPr>
              <a:xfrm>
                <a:off x="7422614" y="4522033"/>
                <a:ext cx="45719" cy="103681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8" name="Graphic 47" descr="Lightbulb">
                <a:extLst>
                  <a:ext uri="{FF2B5EF4-FFF2-40B4-BE49-F238E27FC236}">
                    <a16:creationId xmlns:a16="http://schemas.microsoft.com/office/drawing/2014/main" id="{5E5BF0C2-7A25-3F48-BF8E-54C80A828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16618" y="1675265"/>
                <a:ext cx="1339027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9" name="Graphic 48" descr="Brain with solid fill">
                <a:extLst>
                  <a:ext uri="{FF2B5EF4-FFF2-40B4-BE49-F238E27FC236}">
                    <a16:creationId xmlns:a16="http://schemas.microsoft.com/office/drawing/2014/main" id="{6DD92885-6DB0-0242-A399-B6ACBA248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4889066" y="3843707"/>
                <a:ext cx="1296179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0" name="Graphic 49" descr="Gears">
                <a:extLst>
                  <a:ext uri="{FF2B5EF4-FFF2-40B4-BE49-F238E27FC236}">
                    <a16:creationId xmlns:a16="http://schemas.microsoft.com/office/drawing/2014/main" id="{AD0CB75B-A1D2-CF41-AE2D-C1C6AF0862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365594" y="3843707"/>
                <a:ext cx="1339027" cy="13390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AGRO GEN – Factors Considered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E0DF72A-401F-3A44-9537-D00605545541}"/>
              </a:ext>
            </a:extLst>
          </p:cNvPr>
          <p:cNvGrpSpPr/>
          <p:nvPr/>
        </p:nvGrpSpPr>
        <p:grpSpPr>
          <a:xfrm>
            <a:off x="2055280" y="2293701"/>
            <a:ext cx="1985652" cy="4564299"/>
            <a:chOff x="2895645" y="1743953"/>
            <a:chExt cx="1985652" cy="4564299"/>
          </a:xfrm>
        </p:grpSpPr>
        <p:sp>
          <p:nvSpPr>
            <p:cNvPr id="137" name="Shape">
              <a:extLst>
                <a:ext uri="{FF2B5EF4-FFF2-40B4-BE49-F238E27FC236}">
                  <a16:creationId xmlns:a16="http://schemas.microsoft.com/office/drawing/2014/main" id="{3BD7C92C-74D6-9741-B54E-0A555744A7D2}"/>
                </a:ext>
              </a:extLst>
            </p:cNvPr>
            <p:cNvSpPr/>
            <p:nvPr/>
          </p:nvSpPr>
          <p:spPr>
            <a:xfrm>
              <a:off x="2895645" y="2940787"/>
              <a:ext cx="1146172" cy="3367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0" h="21600" extrusionOk="0">
                  <a:moveTo>
                    <a:pt x="482" y="21600"/>
                  </a:moveTo>
                  <a:cubicBezTo>
                    <a:pt x="293" y="21600"/>
                    <a:pt x="198" y="21565"/>
                    <a:pt x="103" y="21530"/>
                  </a:cubicBezTo>
                  <a:cubicBezTo>
                    <a:pt x="-86" y="21460"/>
                    <a:pt x="9" y="21321"/>
                    <a:pt x="198" y="21251"/>
                  </a:cubicBezTo>
                  <a:cubicBezTo>
                    <a:pt x="293" y="21251"/>
                    <a:pt x="5788" y="19681"/>
                    <a:pt x="10714" y="16331"/>
                  </a:cubicBezTo>
                  <a:cubicBezTo>
                    <a:pt x="15356" y="13225"/>
                    <a:pt x="20377" y="7921"/>
                    <a:pt x="18482" y="209"/>
                  </a:cubicBezTo>
                  <a:cubicBezTo>
                    <a:pt x="18482" y="105"/>
                    <a:pt x="18672" y="0"/>
                    <a:pt x="18956" y="0"/>
                  </a:cubicBezTo>
                  <a:cubicBezTo>
                    <a:pt x="19240" y="0"/>
                    <a:pt x="19525" y="70"/>
                    <a:pt x="19525" y="174"/>
                  </a:cubicBezTo>
                  <a:cubicBezTo>
                    <a:pt x="21514" y="7991"/>
                    <a:pt x="16303" y="13365"/>
                    <a:pt x="11661" y="16505"/>
                  </a:cubicBezTo>
                  <a:cubicBezTo>
                    <a:pt x="6546" y="19925"/>
                    <a:pt x="1051" y="21460"/>
                    <a:pt x="861" y="21530"/>
                  </a:cubicBezTo>
                  <a:cubicBezTo>
                    <a:pt x="672" y="21565"/>
                    <a:pt x="577" y="21600"/>
                    <a:pt x="482" y="21600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Shape">
              <a:extLst>
                <a:ext uri="{FF2B5EF4-FFF2-40B4-BE49-F238E27FC236}">
                  <a16:creationId xmlns:a16="http://schemas.microsoft.com/office/drawing/2014/main" id="{7254B677-4213-E14D-9963-4D0EAD7A722D}"/>
                </a:ext>
              </a:extLst>
            </p:cNvPr>
            <p:cNvSpPr/>
            <p:nvPr/>
          </p:nvSpPr>
          <p:spPr>
            <a:xfrm>
              <a:off x="3439661" y="2015965"/>
              <a:ext cx="824132" cy="10904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2" h="20716" extrusionOk="0">
                  <a:moveTo>
                    <a:pt x="7408" y="253"/>
                  </a:moveTo>
                  <a:cubicBezTo>
                    <a:pt x="1528" y="1286"/>
                    <a:pt x="-1028" y="5317"/>
                    <a:pt x="378" y="10278"/>
                  </a:cubicBezTo>
                  <a:cubicBezTo>
                    <a:pt x="1784" y="15238"/>
                    <a:pt x="8302" y="13792"/>
                    <a:pt x="9197" y="16995"/>
                  </a:cubicBezTo>
                  <a:cubicBezTo>
                    <a:pt x="9580" y="18236"/>
                    <a:pt x="10219" y="20716"/>
                    <a:pt x="10219" y="20716"/>
                  </a:cubicBezTo>
                  <a:lnTo>
                    <a:pt x="13031" y="20199"/>
                  </a:lnTo>
                  <a:lnTo>
                    <a:pt x="15843" y="19683"/>
                  </a:lnTo>
                  <a:cubicBezTo>
                    <a:pt x="15843" y="19683"/>
                    <a:pt x="15204" y="17202"/>
                    <a:pt x="14821" y="15962"/>
                  </a:cubicBezTo>
                  <a:cubicBezTo>
                    <a:pt x="13926" y="12655"/>
                    <a:pt x="20572" y="11725"/>
                    <a:pt x="19166" y="6764"/>
                  </a:cubicBezTo>
                  <a:cubicBezTo>
                    <a:pt x="17760" y="1906"/>
                    <a:pt x="13287" y="-884"/>
                    <a:pt x="7408" y="253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Circle">
              <a:extLst>
                <a:ext uri="{FF2B5EF4-FFF2-40B4-BE49-F238E27FC236}">
                  <a16:creationId xmlns:a16="http://schemas.microsoft.com/office/drawing/2014/main" id="{C59B60E4-A7D4-C443-B9D4-209CE6021458}"/>
                </a:ext>
              </a:extLst>
            </p:cNvPr>
            <p:cNvSpPr/>
            <p:nvPr/>
          </p:nvSpPr>
          <p:spPr>
            <a:xfrm>
              <a:off x="3929274" y="3103996"/>
              <a:ext cx="163205" cy="163205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Shape">
              <a:extLst>
                <a:ext uri="{FF2B5EF4-FFF2-40B4-BE49-F238E27FC236}">
                  <a16:creationId xmlns:a16="http://schemas.microsoft.com/office/drawing/2014/main" id="{C59926B4-8A11-2046-90DB-FE555C682964}"/>
                </a:ext>
              </a:extLst>
            </p:cNvPr>
            <p:cNvSpPr/>
            <p:nvPr/>
          </p:nvSpPr>
          <p:spPr>
            <a:xfrm>
              <a:off x="3602861" y="2287969"/>
              <a:ext cx="440653" cy="69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74" extrusionOk="0">
                  <a:moveTo>
                    <a:pt x="20105" y="20461"/>
                  </a:moveTo>
                  <a:lnTo>
                    <a:pt x="18804" y="20630"/>
                  </a:lnTo>
                  <a:lnTo>
                    <a:pt x="13599" y="5780"/>
                  </a:lnTo>
                  <a:cubicBezTo>
                    <a:pt x="12558" y="5949"/>
                    <a:pt x="11777" y="6118"/>
                    <a:pt x="11517" y="6118"/>
                  </a:cubicBezTo>
                  <a:cubicBezTo>
                    <a:pt x="11517" y="6118"/>
                    <a:pt x="10736" y="6287"/>
                    <a:pt x="9435" y="6455"/>
                  </a:cubicBezTo>
                  <a:lnTo>
                    <a:pt x="14640" y="21305"/>
                  </a:lnTo>
                  <a:lnTo>
                    <a:pt x="13339" y="21474"/>
                  </a:lnTo>
                  <a:lnTo>
                    <a:pt x="8134" y="6624"/>
                  </a:lnTo>
                  <a:cubicBezTo>
                    <a:pt x="5531" y="6961"/>
                    <a:pt x="2408" y="7130"/>
                    <a:pt x="1367" y="6793"/>
                  </a:cubicBezTo>
                  <a:cubicBezTo>
                    <a:pt x="326" y="6455"/>
                    <a:pt x="-194" y="5105"/>
                    <a:pt x="66" y="4093"/>
                  </a:cubicBezTo>
                  <a:cubicBezTo>
                    <a:pt x="326" y="3249"/>
                    <a:pt x="1107" y="2574"/>
                    <a:pt x="2408" y="2405"/>
                  </a:cubicBezTo>
                  <a:cubicBezTo>
                    <a:pt x="6312" y="1730"/>
                    <a:pt x="8654" y="3755"/>
                    <a:pt x="9175" y="5611"/>
                  </a:cubicBezTo>
                  <a:lnTo>
                    <a:pt x="9175" y="5780"/>
                  </a:lnTo>
                  <a:cubicBezTo>
                    <a:pt x="10476" y="5611"/>
                    <a:pt x="11777" y="5443"/>
                    <a:pt x="13078" y="5105"/>
                  </a:cubicBezTo>
                  <a:lnTo>
                    <a:pt x="13078" y="4936"/>
                  </a:lnTo>
                  <a:cubicBezTo>
                    <a:pt x="12298" y="2912"/>
                    <a:pt x="13078" y="718"/>
                    <a:pt x="16982" y="43"/>
                  </a:cubicBezTo>
                  <a:cubicBezTo>
                    <a:pt x="18283" y="-126"/>
                    <a:pt x="19324" y="212"/>
                    <a:pt x="20105" y="887"/>
                  </a:cubicBezTo>
                  <a:cubicBezTo>
                    <a:pt x="21146" y="1730"/>
                    <a:pt x="21406" y="3080"/>
                    <a:pt x="20625" y="3755"/>
                  </a:cubicBezTo>
                  <a:cubicBezTo>
                    <a:pt x="19845" y="4430"/>
                    <a:pt x="16982" y="5105"/>
                    <a:pt x="14379" y="5612"/>
                  </a:cubicBezTo>
                  <a:lnTo>
                    <a:pt x="20105" y="20461"/>
                  </a:lnTo>
                  <a:close/>
                  <a:moveTo>
                    <a:pt x="2669" y="3080"/>
                  </a:moveTo>
                  <a:cubicBezTo>
                    <a:pt x="1888" y="3249"/>
                    <a:pt x="1628" y="3586"/>
                    <a:pt x="1367" y="4093"/>
                  </a:cubicBezTo>
                  <a:cubicBezTo>
                    <a:pt x="1107" y="4936"/>
                    <a:pt x="1628" y="5780"/>
                    <a:pt x="2148" y="5949"/>
                  </a:cubicBezTo>
                  <a:cubicBezTo>
                    <a:pt x="2669" y="6118"/>
                    <a:pt x="5271" y="6118"/>
                    <a:pt x="8134" y="5780"/>
                  </a:cubicBezTo>
                  <a:lnTo>
                    <a:pt x="8134" y="5780"/>
                  </a:lnTo>
                  <a:cubicBezTo>
                    <a:pt x="7353" y="3586"/>
                    <a:pt x="5531" y="2743"/>
                    <a:pt x="2669" y="3080"/>
                  </a:cubicBezTo>
                  <a:close/>
                  <a:moveTo>
                    <a:pt x="17502" y="886"/>
                  </a:moveTo>
                  <a:cubicBezTo>
                    <a:pt x="14900" y="1224"/>
                    <a:pt x="13599" y="2743"/>
                    <a:pt x="14380" y="4768"/>
                  </a:cubicBezTo>
                  <a:lnTo>
                    <a:pt x="14380" y="4768"/>
                  </a:lnTo>
                  <a:cubicBezTo>
                    <a:pt x="16982" y="4261"/>
                    <a:pt x="19584" y="3586"/>
                    <a:pt x="19845" y="3249"/>
                  </a:cubicBezTo>
                  <a:cubicBezTo>
                    <a:pt x="20105" y="2912"/>
                    <a:pt x="20105" y="2068"/>
                    <a:pt x="19324" y="1393"/>
                  </a:cubicBezTo>
                  <a:cubicBezTo>
                    <a:pt x="18804" y="886"/>
                    <a:pt x="18283" y="718"/>
                    <a:pt x="17502" y="886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Shape">
              <a:extLst>
                <a:ext uri="{FF2B5EF4-FFF2-40B4-BE49-F238E27FC236}">
                  <a16:creationId xmlns:a16="http://schemas.microsoft.com/office/drawing/2014/main" id="{45B68B3C-E147-CA45-AC13-2EDC48630CB4}"/>
                </a:ext>
              </a:extLst>
            </p:cNvPr>
            <p:cNvSpPr/>
            <p:nvPr/>
          </p:nvSpPr>
          <p:spPr>
            <a:xfrm>
              <a:off x="3814166" y="2921871"/>
              <a:ext cx="312226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208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Shape">
              <a:extLst>
                <a:ext uri="{FF2B5EF4-FFF2-40B4-BE49-F238E27FC236}">
                  <a16:creationId xmlns:a16="http://schemas.microsoft.com/office/drawing/2014/main" id="{E663DF28-4485-7843-8B32-5812C0758F1E}"/>
                </a:ext>
              </a:extLst>
            </p:cNvPr>
            <p:cNvSpPr/>
            <p:nvPr/>
          </p:nvSpPr>
          <p:spPr>
            <a:xfrm>
              <a:off x="3820471" y="2995189"/>
              <a:ext cx="312543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3" name="Shape">
              <a:extLst>
                <a:ext uri="{FF2B5EF4-FFF2-40B4-BE49-F238E27FC236}">
                  <a16:creationId xmlns:a16="http://schemas.microsoft.com/office/drawing/2014/main" id="{3D364FEC-DC93-124A-806A-BBDA0ABA0E0A}"/>
                </a:ext>
              </a:extLst>
            </p:cNvPr>
            <p:cNvSpPr/>
            <p:nvPr/>
          </p:nvSpPr>
          <p:spPr>
            <a:xfrm>
              <a:off x="3843346" y="3068507"/>
              <a:ext cx="312543" cy="13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4" name="Freeform: Shape 155">
              <a:extLst>
                <a:ext uri="{FF2B5EF4-FFF2-40B4-BE49-F238E27FC236}">
                  <a16:creationId xmlns:a16="http://schemas.microsoft.com/office/drawing/2014/main" id="{F02AEC79-1BD8-B342-84FF-AA78028BD640}"/>
                </a:ext>
              </a:extLst>
            </p:cNvPr>
            <p:cNvSpPr/>
            <p:nvPr/>
          </p:nvSpPr>
          <p:spPr>
            <a:xfrm>
              <a:off x="3222050" y="1743953"/>
              <a:ext cx="1273001" cy="897630"/>
            </a:xfrm>
            <a:custGeom>
              <a:avLst/>
              <a:gdLst>
                <a:gd name="connsiteX0" fmla="*/ 157773 w 1273001"/>
                <a:gd name="connsiteY0" fmla="*/ 816028 h 897630"/>
                <a:gd name="connsiteX1" fmla="*/ 174094 w 1273001"/>
                <a:gd name="connsiteY1" fmla="*/ 821468 h 897630"/>
                <a:gd name="connsiteX2" fmla="*/ 168654 w 1273001"/>
                <a:gd name="connsiteY2" fmla="*/ 837789 h 897630"/>
                <a:gd name="connsiteX3" fmla="*/ 16321 w 1273001"/>
                <a:gd name="connsiteY3" fmla="*/ 897630 h 897630"/>
                <a:gd name="connsiteX4" fmla="*/ 0 w 1273001"/>
                <a:gd name="connsiteY4" fmla="*/ 886750 h 897630"/>
                <a:gd name="connsiteX5" fmla="*/ 5441 w 1273001"/>
                <a:gd name="connsiteY5" fmla="*/ 870429 h 897630"/>
                <a:gd name="connsiteX6" fmla="*/ 10884 w 1273001"/>
                <a:gd name="connsiteY6" fmla="*/ 707220 h 897630"/>
                <a:gd name="connsiteX7" fmla="*/ 168651 w 1273001"/>
                <a:gd name="connsiteY7" fmla="*/ 707220 h 897630"/>
                <a:gd name="connsiteX8" fmla="*/ 179535 w 1273001"/>
                <a:gd name="connsiteY8" fmla="*/ 718102 h 897630"/>
                <a:gd name="connsiteX9" fmla="*/ 174089 w 1273001"/>
                <a:gd name="connsiteY9" fmla="*/ 728985 h 897630"/>
                <a:gd name="connsiteX10" fmla="*/ 10884 w 1273001"/>
                <a:gd name="connsiteY10" fmla="*/ 728985 h 897630"/>
                <a:gd name="connsiteX11" fmla="*/ 0 w 1273001"/>
                <a:gd name="connsiteY11" fmla="*/ 718102 h 897630"/>
                <a:gd name="connsiteX12" fmla="*/ 10884 w 1273001"/>
                <a:gd name="connsiteY12" fmla="*/ 707220 h 897630"/>
                <a:gd name="connsiteX13" fmla="*/ 1256679 w 1273001"/>
                <a:gd name="connsiteY13" fmla="*/ 598417 h 897630"/>
                <a:gd name="connsiteX14" fmla="*/ 1273001 w 1273001"/>
                <a:gd name="connsiteY14" fmla="*/ 609299 h 897630"/>
                <a:gd name="connsiteX15" fmla="*/ 1262117 w 1273001"/>
                <a:gd name="connsiteY15" fmla="*/ 625623 h 897630"/>
                <a:gd name="connsiteX16" fmla="*/ 1104353 w 1273001"/>
                <a:gd name="connsiteY16" fmla="*/ 641947 h 897630"/>
                <a:gd name="connsiteX17" fmla="*/ 1088031 w 1273001"/>
                <a:gd name="connsiteY17" fmla="*/ 631064 h 897630"/>
                <a:gd name="connsiteX18" fmla="*/ 1098915 w 1273001"/>
                <a:gd name="connsiteY18" fmla="*/ 614741 h 897630"/>
                <a:gd name="connsiteX19" fmla="*/ 16324 w 1273001"/>
                <a:gd name="connsiteY19" fmla="*/ 489618 h 897630"/>
                <a:gd name="connsiteX20" fmla="*/ 168649 w 1273001"/>
                <a:gd name="connsiteY20" fmla="*/ 527701 h 897630"/>
                <a:gd name="connsiteX21" fmla="*/ 179529 w 1273001"/>
                <a:gd name="connsiteY21" fmla="*/ 544023 h 897630"/>
                <a:gd name="connsiteX22" fmla="*/ 168649 w 1273001"/>
                <a:gd name="connsiteY22" fmla="*/ 554904 h 897630"/>
                <a:gd name="connsiteX23" fmla="*/ 163205 w 1273001"/>
                <a:gd name="connsiteY23" fmla="*/ 554904 h 897630"/>
                <a:gd name="connsiteX24" fmla="*/ 10880 w 1273001"/>
                <a:gd name="connsiteY24" fmla="*/ 516820 h 897630"/>
                <a:gd name="connsiteX25" fmla="*/ 0 w 1273001"/>
                <a:gd name="connsiteY25" fmla="*/ 500499 h 897630"/>
                <a:gd name="connsiteX26" fmla="*/ 16324 w 1273001"/>
                <a:gd name="connsiteY26" fmla="*/ 489618 h 897630"/>
                <a:gd name="connsiteX27" fmla="*/ 1192981 w 1273001"/>
                <a:gd name="connsiteY27" fmla="*/ 436110 h 897630"/>
                <a:gd name="connsiteX28" fmla="*/ 1199102 w 1273001"/>
                <a:gd name="connsiteY28" fmla="*/ 442911 h 897630"/>
                <a:gd name="connsiteX29" fmla="*/ 1193661 w 1273001"/>
                <a:gd name="connsiteY29" fmla="*/ 459232 h 897630"/>
                <a:gd name="connsiteX30" fmla="*/ 1052208 w 1273001"/>
                <a:gd name="connsiteY30" fmla="*/ 529957 h 897630"/>
                <a:gd name="connsiteX31" fmla="*/ 1035887 w 1273001"/>
                <a:gd name="connsiteY31" fmla="*/ 524516 h 897630"/>
                <a:gd name="connsiteX32" fmla="*/ 1041328 w 1273001"/>
                <a:gd name="connsiteY32" fmla="*/ 508195 h 897630"/>
                <a:gd name="connsiteX33" fmla="*/ 1182780 w 1273001"/>
                <a:gd name="connsiteY33" fmla="*/ 437470 h 897630"/>
                <a:gd name="connsiteX34" fmla="*/ 1192981 w 1273001"/>
                <a:gd name="connsiteY34" fmla="*/ 436110 h 897630"/>
                <a:gd name="connsiteX35" fmla="*/ 119221 w 1273001"/>
                <a:gd name="connsiteY35" fmla="*/ 272902 h 897630"/>
                <a:gd name="connsiteX36" fmla="*/ 127381 w 1273001"/>
                <a:gd name="connsiteY36" fmla="*/ 274262 h 897630"/>
                <a:gd name="connsiteX37" fmla="*/ 268834 w 1273001"/>
                <a:gd name="connsiteY37" fmla="*/ 350428 h 897630"/>
                <a:gd name="connsiteX38" fmla="*/ 274274 w 1273001"/>
                <a:gd name="connsiteY38" fmla="*/ 366747 h 897630"/>
                <a:gd name="connsiteX39" fmla="*/ 268834 w 1273001"/>
                <a:gd name="connsiteY39" fmla="*/ 372188 h 897630"/>
                <a:gd name="connsiteX40" fmla="*/ 257953 w 1273001"/>
                <a:gd name="connsiteY40" fmla="*/ 372188 h 897630"/>
                <a:gd name="connsiteX41" fmla="*/ 116500 w 1273001"/>
                <a:gd name="connsiteY41" fmla="*/ 296022 h 897630"/>
                <a:gd name="connsiteX42" fmla="*/ 111060 w 1273001"/>
                <a:gd name="connsiteY42" fmla="*/ 279703 h 897630"/>
                <a:gd name="connsiteX43" fmla="*/ 119221 w 1273001"/>
                <a:gd name="connsiteY43" fmla="*/ 272902 h 897630"/>
                <a:gd name="connsiteX44" fmla="*/ 1111156 w 1273001"/>
                <a:gd name="connsiteY44" fmla="*/ 217611 h 897630"/>
                <a:gd name="connsiteX45" fmla="*/ 1119316 w 1273001"/>
                <a:gd name="connsiteY45" fmla="*/ 221691 h 897630"/>
                <a:gd name="connsiteX46" fmla="*/ 1119316 w 1273001"/>
                <a:gd name="connsiteY46" fmla="*/ 238012 h 897630"/>
                <a:gd name="connsiteX47" fmla="*/ 994189 w 1273001"/>
                <a:gd name="connsiteY47" fmla="*/ 346817 h 897630"/>
                <a:gd name="connsiteX48" fmla="*/ 983308 w 1273001"/>
                <a:gd name="connsiteY48" fmla="*/ 341377 h 897630"/>
                <a:gd name="connsiteX49" fmla="*/ 983308 w 1273001"/>
                <a:gd name="connsiteY49" fmla="*/ 325056 h 897630"/>
                <a:gd name="connsiteX50" fmla="*/ 1102995 w 1273001"/>
                <a:gd name="connsiteY50" fmla="*/ 221691 h 897630"/>
                <a:gd name="connsiteX51" fmla="*/ 1111156 w 1273001"/>
                <a:gd name="connsiteY51" fmla="*/ 217611 h 897630"/>
                <a:gd name="connsiteX52" fmla="*/ 924828 w 1273001"/>
                <a:gd name="connsiteY52" fmla="*/ 108803 h 897630"/>
                <a:gd name="connsiteX53" fmla="*/ 930271 w 1273001"/>
                <a:gd name="connsiteY53" fmla="*/ 125122 h 897630"/>
                <a:gd name="connsiteX54" fmla="*/ 837783 w 1273001"/>
                <a:gd name="connsiteY54" fmla="*/ 255698 h 897630"/>
                <a:gd name="connsiteX55" fmla="*/ 832346 w 1273001"/>
                <a:gd name="connsiteY55" fmla="*/ 261136 h 897630"/>
                <a:gd name="connsiteX56" fmla="*/ 821466 w 1273001"/>
                <a:gd name="connsiteY56" fmla="*/ 261136 h 897630"/>
                <a:gd name="connsiteX57" fmla="*/ 816023 w 1273001"/>
                <a:gd name="connsiteY57" fmla="*/ 244817 h 897630"/>
                <a:gd name="connsiteX58" fmla="*/ 908511 w 1273001"/>
                <a:gd name="connsiteY58" fmla="*/ 114240 h 897630"/>
                <a:gd name="connsiteX59" fmla="*/ 924828 w 1273001"/>
                <a:gd name="connsiteY59" fmla="*/ 108803 h 897630"/>
                <a:gd name="connsiteX60" fmla="*/ 284253 w 1273001"/>
                <a:gd name="connsiteY60" fmla="*/ 108803 h 897630"/>
                <a:gd name="connsiteX61" fmla="*/ 292413 w 1273001"/>
                <a:gd name="connsiteY61" fmla="*/ 112883 h 897630"/>
                <a:gd name="connsiteX62" fmla="*/ 395778 w 1273001"/>
                <a:gd name="connsiteY62" fmla="*/ 232572 h 897630"/>
                <a:gd name="connsiteX63" fmla="*/ 390337 w 1273001"/>
                <a:gd name="connsiteY63" fmla="*/ 254334 h 897630"/>
                <a:gd name="connsiteX64" fmla="*/ 379457 w 1273001"/>
                <a:gd name="connsiteY64" fmla="*/ 248894 h 897630"/>
                <a:gd name="connsiteX65" fmla="*/ 276092 w 1273001"/>
                <a:gd name="connsiteY65" fmla="*/ 129204 h 897630"/>
                <a:gd name="connsiteX66" fmla="*/ 276092 w 1273001"/>
                <a:gd name="connsiteY66" fmla="*/ 112883 h 897630"/>
                <a:gd name="connsiteX67" fmla="*/ 284253 w 1273001"/>
                <a:gd name="connsiteY67" fmla="*/ 108803 h 897630"/>
                <a:gd name="connsiteX68" fmla="*/ 707228 w 1273001"/>
                <a:gd name="connsiteY68" fmla="*/ 0 h 897630"/>
                <a:gd name="connsiteX69" fmla="*/ 718109 w 1273001"/>
                <a:gd name="connsiteY69" fmla="*/ 16324 h 897630"/>
                <a:gd name="connsiteX70" fmla="*/ 680026 w 1273001"/>
                <a:gd name="connsiteY70" fmla="*/ 168649 h 897630"/>
                <a:gd name="connsiteX71" fmla="*/ 669145 w 1273001"/>
                <a:gd name="connsiteY71" fmla="*/ 179529 h 897630"/>
                <a:gd name="connsiteX72" fmla="*/ 663704 w 1273001"/>
                <a:gd name="connsiteY72" fmla="*/ 179529 h 897630"/>
                <a:gd name="connsiteX73" fmla="*/ 652823 w 1273001"/>
                <a:gd name="connsiteY73" fmla="*/ 163205 h 897630"/>
                <a:gd name="connsiteX74" fmla="*/ 690907 w 1273001"/>
                <a:gd name="connsiteY74" fmla="*/ 10880 h 897630"/>
                <a:gd name="connsiteX75" fmla="*/ 707228 w 1273001"/>
                <a:gd name="connsiteY75" fmla="*/ 0 h 897630"/>
                <a:gd name="connsiteX76" fmla="*/ 446098 w 1273001"/>
                <a:gd name="connsiteY76" fmla="*/ 0 h 897630"/>
                <a:gd name="connsiteX77" fmla="*/ 462420 w 1273001"/>
                <a:gd name="connsiteY77" fmla="*/ 10884 h 897630"/>
                <a:gd name="connsiteX78" fmla="*/ 500503 w 1273001"/>
                <a:gd name="connsiteY78" fmla="*/ 168652 h 897630"/>
                <a:gd name="connsiteX79" fmla="*/ 489622 w 1273001"/>
                <a:gd name="connsiteY79" fmla="*/ 184974 h 897630"/>
                <a:gd name="connsiteX80" fmla="*/ 473301 w 1273001"/>
                <a:gd name="connsiteY80" fmla="*/ 174090 h 897630"/>
                <a:gd name="connsiteX81" fmla="*/ 435217 w 1273001"/>
                <a:gd name="connsiteY81" fmla="*/ 16322 h 897630"/>
                <a:gd name="connsiteX82" fmla="*/ 446098 w 1273001"/>
                <a:gd name="connsiteY82" fmla="*/ 0 h 89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273001" h="897630">
                  <a:moveTo>
                    <a:pt x="157773" y="816028"/>
                  </a:moveTo>
                  <a:cubicBezTo>
                    <a:pt x="163213" y="816028"/>
                    <a:pt x="174094" y="816028"/>
                    <a:pt x="174094" y="821468"/>
                  </a:cubicBezTo>
                  <a:cubicBezTo>
                    <a:pt x="174094" y="826908"/>
                    <a:pt x="174094" y="837789"/>
                    <a:pt x="168654" y="837789"/>
                  </a:cubicBezTo>
                  <a:lnTo>
                    <a:pt x="16321" y="897630"/>
                  </a:lnTo>
                  <a:cubicBezTo>
                    <a:pt x="10881" y="897630"/>
                    <a:pt x="5441" y="897630"/>
                    <a:pt x="0" y="886750"/>
                  </a:cubicBezTo>
                  <a:cubicBezTo>
                    <a:pt x="0" y="881310"/>
                    <a:pt x="0" y="870429"/>
                    <a:pt x="5441" y="870429"/>
                  </a:cubicBezTo>
                  <a:close/>
                  <a:moveTo>
                    <a:pt x="10884" y="707220"/>
                  </a:moveTo>
                  <a:lnTo>
                    <a:pt x="168651" y="707220"/>
                  </a:lnTo>
                  <a:cubicBezTo>
                    <a:pt x="174089" y="707220"/>
                    <a:pt x="179535" y="712661"/>
                    <a:pt x="179535" y="718102"/>
                  </a:cubicBezTo>
                  <a:cubicBezTo>
                    <a:pt x="184973" y="723544"/>
                    <a:pt x="179535" y="728985"/>
                    <a:pt x="174089" y="728985"/>
                  </a:cubicBezTo>
                  <a:lnTo>
                    <a:pt x="10884" y="728985"/>
                  </a:lnTo>
                  <a:cubicBezTo>
                    <a:pt x="5438" y="728985"/>
                    <a:pt x="0" y="723544"/>
                    <a:pt x="0" y="718102"/>
                  </a:cubicBezTo>
                  <a:cubicBezTo>
                    <a:pt x="0" y="712661"/>
                    <a:pt x="5438" y="707220"/>
                    <a:pt x="10884" y="707220"/>
                  </a:cubicBezTo>
                  <a:close/>
                  <a:moveTo>
                    <a:pt x="1256679" y="598417"/>
                  </a:moveTo>
                  <a:cubicBezTo>
                    <a:pt x="1262117" y="598417"/>
                    <a:pt x="1267563" y="603858"/>
                    <a:pt x="1273001" y="609299"/>
                  </a:cubicBezTo>
                  <a:cubicBezTo>
                    <a:pt x="1273001" y="620182"/>
                    <a:pt x="1267563" y="625623"/>
                    <a:pt x="1262117" y="625623"/>
                  </a:cubicBezTo>
                  <a:lnTo>
                    <a:pt x="1104353" y="641947"/>
                  </a:lnTo>
                  <a:cubicBezTo>
                    <a:pt x="1098915" y="641947"/>
                    <a:pt x="1093469" y="636506"/>
                    <a:pt x="1088031" y="631064"/>
                  </a:cubicBezTo>
                  <a:cubicBezTo>
                    <a:pt x="1088031" y="625623"/>
                    <a:pt x="1093469" y="620182"/>
                    <a:pt x="1098915" y="614741"/>
                  </a:cubicBezTo>
                  <a:close/>
                  <a:moveTo>
                    <a:pt x="16324" y="489618"/>
                  </a:moveTo>
                  <a:lnTo>
                    <a:pt x="168649" y="527701"/>
                  </a:lnTo>
                  <a:cubicBezTo>
                    <a:pt x="174085" y="527701"/>
                    <a:pt x="179529" y="538582"/>
                    <a:pt x="179529" y="544023"/>
                  </a:cubicBezTo>
                  <a:cubicBezTo>
                    <a:pt x="174085" y="549463"/>
                    <a:pt x="168649" y="554904"/>
                    <a:pt x="168649" y="554904"/>
                  </a:cubicBezTo>
                  <a:cubicBezTo>
                    <a:pt x="168649" y="554904"/>
                    <a:pt x="163205" y="554904"/>
                    <a:pt x="163205" y="554904"/>
                  </a:cubicBezTo>
                  <a:lnTo>
                    <a:pt x="10880" y="516820"/>
                  </a:lnTo>
                  <a:cubicBezTo>
                    <a:pt x="5444" y="516820"/>
                    <a:pt x="0" y="505939"/>
                    <a:pt x="0" y="500499"/>
                  </a:cubicBezTo>
                  <a:cubicBezTo>
                    <a:pt x="0" y="495058"/>
                    <a:pt x="10880" y="489618"/>
                    <a:pt x="16324" y="489618"/>
                  </a:cubicBezTo>
                  <a:close/>
                  <a:moveTo>
                    <a:pt x="1192981" y="436110"/>
                  </a:moveTo>
                  <a:cubicBezTo>
                    <a:pt x="1196381" y="437470"/>
                    <a:pt x="1199102" y="440190"/>
                    <a:pt x="1199102" y="442911"/>
                  </a:cubicBezTo>
                  <a:cubicBezTo>
                    <a:pt x="1204542" y="448351"/>
                    <a:pt x="1199102" y="459232"/>
                    <a:pt x="1193661" y="459232"/>
                  </a:cubicBezTo>
                  <a:lnTo>
                    <a:pt x="1052208" y="529957"/>
                  </a:lnTo>
                  <a:cubicBezTo>
                    <a:pt x="1046768" y="529957"/>
                    <a:pt x="1041328" y="529957"/>
                    <a:pt x="1035887" y="524516"/>
                  </a:cubicBezTo>
                  <a:cubicBezTo>
                    <a:pt x="1030447" y="519076"/>
                    <a:pt x="1035887" y="508195"/>
                    <a:pt x="1041328" y="508195"/>
                  </a:cubicBezTo>
                  <a:lnTo>
                    <a:pt x="1182780" y="437470"/>
                  </a:lnTo>
                  <a:cubicBezTo>
                    <a:pt x="1185500" y="434750"/>
                    <a:pt x="1189581" y="434750"/>
                    <a:pt x="1192981" y="436110"/>
                  </a:cubicBezTo>
                  <a:close/>
                  <a:moveTo>
                    <a:pt x="119221" y="272902"/>
                  </a:moveTo>
                  <a:cubicBezTo>
                    <a:pt x="121941" y="271541"/>
                    <a:pt x="124661" y="271541"/>
                    <a:pt x="127381" y="274262"/>
                  </a:cubicBezTo>
                  <a:lnTo>
                    <a:pt x="268834" y="350428"/>
                  </a:lnTo>
                  <a:cubicBezTo>
                    <a:pt x="274274" y="355864"/>
                    <a:pt x="279715" y="361306"/>
                    <a:pt x="274274" y="366747"/>
                  </a:cubicBezTo>
                  <a:cubicBezTo>
                    <a:pt x="274274" y="372188"/>
                    <a:pt x="274274" y="372188"/>
                    <a:pt x="268834" y="372188"/>
                  </a:cubicBezTo>
                  <a:cubicBezTo>
                    <a:pt x="263393" y="372188"/>
                    <a:pt x="263393" y="372188"/>
                    <a:pt x="257953" y="372188"/>
                  </a:cubicBezTo>
                  <a:lnTo>
                    <a:pt x="116500" y="296022"/>
                  </a:lnTo>
                  <a:cubicBezTo>
                    <a:pt x="111060" y="290581"/>
                    <a:pt x="105619" y="285144"/>
                    <a:pt x="111060" y="279703"/>
                  </a:cubicBezTo>
                  <a:cubicBezTo>
                    <a:pt x="113780" y="276983"/>
                    <a:pt x="116500" y="274262"/>
                    <a:pt x="119221" y="272902"/>
                  </a:cubicBezTo>
                  <a:close/>
                  <a:moveTo>
                    <a:pt x="1111156" y="217611"/>
                  </a:moveTo>
                  <a:cubicBezTo>
                    <a:pt x="1113876" y="217611"/>
                    <a:pt x="1116596" y="218971"/>
                    <a:pt x="1119316" y="221691"/>
                  </a:cubicBezTo>
                  <a:cubicBezTo>
                    <a:pt x="1124756" y="227131"/>
                    <a:pt x="1124756" y="232572"/>
                    <a:pt x="1119316" y="238012"/>
                  </a:cubicBezTo>
                  <a:lnTo>
                    <a:pt x="994189" y="346817"/>
                  </a:lnTo>
                  <a:cubicBezTo>
                    <a:pt x="988749" y="346817"/>
                    <a:pt x="983308" y="346817"/>
                    <a:pt x="983308" y="341377"/>
                  </a:cubicBezTo>
                  <a:cubicBezTo>
                    <a:pt x="977868" y="335936"/>
                    <a:pt x="977868" y="330496"/>
                    <a:pt x="983308" y="325056"/>
                  </a:cubicBezTo>
                  <a:lnTo>
                    <a:pt x="1102995" y="221691"/>
                  </a:lnTo>
                  <a:cubicBezTo>
                    <a:pt x="1105715" y="218971"/>
                    <a:pt x="1108435" y="217611"/>
                    <a:pt x="1111156" y="217611"/>
                  </a:cubicBezTo>
                  <a:close/>
                  <a:moveTo>
                    <a:pt x="924828" y="108803"/>
                  </a:moveTo>
                  <a:cubicBezTo>
                    <a:pt x="930271" y="114240"/>
                    <a:pt x="930271" y="119685"/>
                    <a:pt x="930271" y="125122"/>
                  </a:cubicBezTo>
                  <a:lnTo>
                    <a:pt x="837783" y="255698"/>
                  </a:lnTo>
                  <a:cubicBezTo>
                    <a:pt x="837783" y="255698"/>
                    <a:pt x="837783" y="261136"/>
                    <a:pt x="832346" y="261136"/>
                  </a:cubicBezTo>
                  <a:cubicBezTo>
                    <a:pt x="826903" y="261136"/>
                    <a:pt x="826903" y="261136"/>
                    <a:pt x="821466" y="261136"/>
                  </a:cubicBezTo>
                  <a:cubicBezTo>
                    <a:pt x="816023" y="255698"/>
                    <a:pt x="816023" y="250254"/>
                    <a:pt x="816023" y="244817"/>
                  </a:cubicBezTo>
                  <a:lnTo>
                    <a:pt x="908511" y="114240"/>
                  </a:lnTo>
                  <a:cubicBezTo>
                    <a:pt x="913948" y="108803"/>
                    <a:pt x="919391" y="108803"/>
                    <a:pt x="924828" y="108803"/>
                  </a:cubicBezTo>
                  <a:close/>
                  <a:moveTo>
                    <a:pt x="284253" y="108803"/>
                  </a:moveTo>
                  <a:cubicBezTo>
                    <a:pt x="286973" y="108803"/>
                    <a:pt x="289693" y="110163"/>
                    <a:pt x="292413" y="112883"/>
                  </a:cubicBezTo>
                  <a:lnTo>
                    <a:pt x="395778" y="232572"/>
                  </a:lnTo>
                  <a:cubicBezTo>
                    <a:pt x="401218" y="238013"/>
                    <a:pt x="401218" y="248894"/>
                    <a:pt x="390337" y="254334"/>
                  </a:cubicBezTo>
                  <a:cubicBezTo>
                    <a:pt x="384897" y="254334"/>
                    <a:pt x="379457" y="254334"/>
                    <a:pt x="379457" y="248894"/>
                  </a:cubicBezTo>
                  <a:lnTo>
                    <a:pt x="276092" y="129204"/>
                  </a:lnTo>
                  <a:cubicBezTo>
                    <a:pt x="270652" y="123764"/>
                    <a:pt x="270652" y="118324"/>
                    <a:pt x="276092" y="112883"/>
                  </a:cubicBezTo>
                  <a:cubicBezTo>
                    <a:pt x="278813" y="110163"/>
                    <a:pt x="281533" y="108803"/>
                    <a:pt x="284253" y="108803"/>
                  </a:cubicBezTo>
                  <a:close/>
                  <a:moveTo>
                    <a:pt x="707228" y="0"/>
                  </a:moveTo>
                  <a:cubicBezTo>
                    <a:pt x="712669" y="0"/>
                    <a:pt x="718109" y="10880"/>
                    <a:pt x="718109" y="16324"/>
                  </a:cubicBezTo>
                  <a:lnTo>
                    <a:pt x="680026" y="168649"/>
                  </a:lnTo>
                  <a:cubicBezTo>
                    <a:pt x="680026" y="179529"/>
                    <a:pt x="674585" y="179529"/>
                    <a:pt x="669145" y="179529"/>
                  </a:cubicBezTo>
                  <a:cubicBezTo>
                    <a:pt x="669145" y="179529"/>
                    <a:pt x="663704" y="179529"/>
                    <a:pt x="663704" y="179529"/>
                  </a:cubicBezTo>
                  <a:cubicBezTo>
                    <a:pt x="658264" y="179529"/>
                    <a:pt x="652823" y="168649"/>
                    <a:pt x="652823" y="163205"/>
                  </a:cubicBezTo>
                  <a:lnTo>
                    <a:pt x="690907" y="10880"/>
                  </a:lnTo>
                  <a:cubicBezTo>
                    <a:pt x="690907" y="5436"/>
                    <a:pt x="701788" y="0"/>
                    <a:pt x="707228" y="0"/>
                  </a:cubicBezTo>
                  <a:close/>
                  <a:moveTo>
                    <a:pt x="446098" y="0"/>
                  </a:moveTo>
                  <a:cubicBezTo>
                    <a:pt x="451539" y="0"/>
                    <a:pt x="462420" y="0"/>
                    <a:pt x="462420" y="10884"/>
                  </a:cubicBezTo>
                  <a:lnTo>
                    <a:pt x="500503" y="168652"/>
                  </a:lnTo>
                  <a:cubicBezTo>
                    <a:pt x="500503" y="174090"/>
                    <a:pt x="495063" y="184974"/>
                    <a:pt x="489622" y="184974"/>
                  </a:cubicBezTo>
                  <a:cubicBezTo>
                    <a:pt x="484182" y="184974"/>
                    <a:pt x="473301" y="184974"/>
                    <a:pt x="473301" y="174090"/>
                  </a:cubicBezTo>
                  <a:lnTo>
                    <a:pt x="435217" y="16322"/>
                  </a:lnTo>
                  <a:cubicBezTo>
                    <a:pt x="435217" y="10884"/>
                    <a:pt x="435217" y="0"/>
                    <a:pt x="446098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Shape">
              <a:extLst>
                <a:ext uri="{FF2B5EF4-FFF2-40B4-BE49-F238E27FC236}">
                  <a16:creationId xmlns:a16="http://schemas.microsoft.com/office/drawing/2014/main" id="{0AFAAD48-CEE1-F744-B3FA-F8D3A856FC45}"/>
                </a:ext>
              </a:extLst>
            </p:cNvPr>
            <p:cNvSpPr/>
            <p:nvPr/>
          </p:nvSpPr>
          <p:spPr>
            <a:xfrm>
              <a:off x="3760621" y="4278217"/>
              <a:ext cx="1120676" cy="933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4256" extrusionOk="0">
                  <a:moveTo>
                    <a:pt x="21600" y="93"/>
                  </a:moveTo>
                  <a:cubicBezTo>
                    <a:pt x="1049" y="-1070"/>
                    <a:pt x="0" y="9065"/>
                    <a:pt x="0" y="11475"/>
                  </a:cubicBezTo>
                  <a:cubicBezTo>
                    <a:pt x="629" y="11225"/>
                    <a:pt x="1363" y="10893"/>
                    <a:pt x="1992" y="10644"/>
                  </a:cubicBezTo>
                  <a:cubicBezTo>
                    <a:pt x="3041" y="10145"/>
                    <a:pt x="4194" y="9647"/>
                    <a:pt x="5243" y="9148"/>
                  </a:cubicBezTo>
                  <a:cubicBezTo>
                    <a:pt x="5348" y="8318"/>
                    <a:pt x="5452" y="7404"/>
                    <a:pt x="5557" y="6490"/>
                  </a:cubicBezTo>
                  <a:cubicBezTo>
                    <a:pt x="5557" y="5493"/>
                    <a:pt x="5557" y="4579"/>
                    <a:pt x="5452" y="3582"/>
                  </a:cubicBezTo>
                  <a:cubicBezTo>
                    <a:pt x="5662" y="4496"/>
                    <a:pt x="5767" y="5493"/>
                    <a:pt x="5767" y="6490"/>
                  </a:cubicBezTo>
                  <a:cubicBezTo>
                    <a:pt x="5767" y="7321"/>
                    <a:pt x="5767" y="8068"/>
                    <a:pt x="5767" y="8899"/>
                  </a:cubicBezTo>
                  <a:cubicBezTo>
                    <a:pt x="6291" y="8650"/>
                    <a:pt x="6816" y="8401"/>
                    <a:pt x="7340" y="8152"/>
                  </a:cubicBezTo>
                  <a:cubicBezTo>
                    <a:pt x="7864" y="7902"/>
                    <a:pt x="8388" y="7653"/>
                    <a:pt x="8913" y="7404"/>
                  </a:cubicBezTo>
                  <a:cubicBezTo>
                    <a:pt x="9017" y="6656"/>
                    <a:pt x="9122" y="5908"/>
                    <a:pt x="9122" y="5078"/>
                  </a:cubicBezTo>
                  <a:cubicBezTo>
                    <a:pt x="9122" y="4247"/>
                    <a:pt x="9122" y="3499"/>
                    <a:pt x="9017" y="2668"/>
                  </a:cubicBezTo>
                  <a:cubicBezTo>
                    <a:pt x="9227" y="3416"/>
                    <a:pt x="9227" y="4247"/>
                    <a:pt x="9227" y="5078"/>
                  </a:cubicBezTo>
                  <a:cubicBezTo>
                    <a:pt x="9227" y="5742"/>
                    <a:pt x="9227" y="6490"/>
                    <a:pt x="9227" y="7155"/>
                  </a:cubicBezTo>
                  <a:cubicBezTo>
                    <a:pt x="10276" y="6656"/>
                    <a:pt x="11324" y="6075"/>
                    <a:pt x="12373" y="5493"/>
                  </a:cubicBezTo>
                  <a:cubicBezTo>
                    <a:pt x="12478" y="5410"/>
                    <a:pt x="12583" y="5410"/>
                    <a:pt x="12687" y="5327"/>
                  </a:cubicBezTo>
                  <a:cubicBezTo>
                    <a:pt x="12792" y="4745"/>
                    <a:pt x="12897" y="4164"/>
                    <a:pt x="12897" y="3582"/>
                  </a:cubicBezTo>
                  <a:cubicBezTo>
                    <a:pt x="12897" y="3001"/>
                    <a:pt x="12897" y="2336"/>
                    <a:pt x="12792" y="1755"/>
                  </a:cubicBezTo>
                  <a:cubicBezTo>
                    <a:pt x="12897" y="2336"/>
                    <a:pt x="13002" y="3001"/>
                    <a:pt x="13002" y="3582"/>
                  </a:cubicBezTo>
                  <a:cubicBezTo>
                    <a:pt x="13002" y="4081"/>
                    <a:pt x="13002" y="4662"/>
                    <a:pt x="13002" y="5161"/>
                  </a:cubicBezTo>
                  <a:cubicBezTo>
                    <a:pt x="14470" y="4330"/>
                    <a:pt x="15833" y="3499"/>
                    <a:pt x="17196" y="2585"/>
                  </a:cubicBezTo>
                  <a:cubicBezTo>
                    <a:pt x="15728" y="3665"/>
                    <a:pt x="14155" y="4745"/>
                    <a:pt x="12583" y="5742"/>
                  </a:cubicBezTo>
                  <a:cubicBezTo>
                    <a:pt x="12163" y="5992"/>
                    <a:pt x="11744" y="6241"/>
                    <a:pt x="11324" y="6490"/>
                  </a:cubicBezTo>
                  <a:cubicBezTo>
                    <a:pt x="12163" y="6573"/>
                    <a:pt x="13002" y="6739"/>
                    <a:pt x="13841" y="6905"/>
                  </a:cubicBezTo>
                  <a:cubicBezTo>
                    <a:pt x="14784" y="7072"/>
                    <a:pt x="15833" y="7321"/>
                    <a:pt x="16777" y="7653"/>
                  </a:cubicBezTo>
                  <a:cubicBezTo>
                    <a:pt x="15833" y="7404"/>
                    <a:pt x="14784" y="7238"/>
                    <a:pt x="13841" y="7072"/>
                  </a:cubicBezTo>
                  <a:cubicBezTo>
                    <a:pt x="12897" y="6905"/>
                    <a:pt x="11953" y="6822"/>
                    <a:pt x="11010" y="6739"/>
                  </a:cubicBezTo>
                  <a:cubicBezTo>
                    <a:pt x="9961" y="7321"/>
                    <a:pt x="8913" y="7985"/>
                    <a:pt x="7864" y="8567"/>
                  </a:cubicBezTo>
                  <a:cubicBezTo>
                    <a:pt x="8913" y="8733"/>
                    <a:pt x="9856" y="8899"/>
                    <a:pt x="10905" y="9065"/>
                  </a:cubicBezTo>
                  <a:cubicBezTo>
                    <a:pt x="12058" y="9315"/>
                    <a:pt x="13212" y="9564"/>
                    <a:pt x="14365" y="9979"/>
                  </a:cubicBezTo>
                  <a:cubicBezTo>
                    <a:pt x="13212" y="9647"/>
                    <a:pt x="12058" y="9481"/>
                    <a:pt x="10800" y="9315"/>
                  </a:cubicBezTo>
                  <a:cubicBezTo>
                    <a:pt x="9647" y="9148"/>
                    <a:pt x="8493" y="8982"/>
                    <a:pt x="7340" y="8899"/>
                  </a:cubicBezTo>
                  <a:cubicBezTo>
                    <a:pt x="6291" y="9481"/>
                    <a:pt x="5138" y="10062"/>
                    <a:pt x="4089" y="10644"/>
                  </a:cubicBezTo>
                  <a:cubicBezTo>
                    <a:pt x="4928" y="10727"/>
                    <a:pt x="5872" y="10893"/>
                    <a:pt x="6711" y="11059"/>
                  </a:cubicBezTo>
                  <a:cubicBezTo>
                    <a:pt x="7864" y="11308"/>
                    <a:pt x="9017" y="11558"/>
                    <a:pt x="10171" y="11973"/>
                  </a:cubicBezTo>
                  <a:cubicBezTo>
                    <a:pt x="9017" y="11641"/>
                    <a:pt x="7864" y="11475"/>
                    <a:pt x="6606" y="11308"/>
                  </a:cubicBezTo>
                  <a:cubicBezTo>
                    <a:pt x="5557" y="11142"/>
                    <a:pt x="4509" y="11059"/>
                    <a:pt x="3460" y="10976"/>
                  </a:cubicBezTo>
                  <a:cubicBezTo>
                    <a:pt x="3146" y="11142"/>
                    <a:pt x="2831" y="11308"/>
                    <a:pt x="2621" y="11392"/>
                  </a:cubicBezTo>
                  <a:cubicBezTo>
                    <a:pt x="1992" y="11724"/>
                    <a:pt x="1363" y="12056"/>
                    <a:pt x="734" y="12305"/>
                  </a:cubicBezTo>
                  <a:cubicBezTo>
                    <a:pt x="16357" y="20530"/>
                    <a:pt x="21600" y="93"/>
                    <a:pt x="21600" y="93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Shape">
              <a:extLst>
                <a:ext uri="{FF2B5EF4-FFF2-40B4-BE49-F238E27FC236}">
                  <a16:creationId xmlns:a16="http://schemas.microsoft.com/office/drawing/2014/main" id="{75F41123-2296-114A-9FC7-51019E110D19}"/>
                </a:ext>
              </a:extLst>
            </p:cNvPr>
            <p:cNvSpPr/>
            <p:nvPr/>
          </p:nvSpPr>
          <p:spPr>
            <a:xfrm>
              <a:off x="3334558" y="3437349"/>
              <a:ext cx="687426" cy="8164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365" h="21467" extrusionOk="0">
                  <a:moveTo>
                    <a:pt x="89" y="0"/>
                  </a:moveTo>
                  <a:cubicBezTo>
                    <a:pt x="-1048" y="20456"/>
                    <a:pt x="9070" y="21600"/>
                    <a:pt x="11457" y="21457"/>
                  </a:cubicBezTo>
                  <a:cubicBezTo>
                    <a:pt x="11230" y="20742"/>
                    <a:pt x="10889" y="20170"/>
                    <a:pt x="10661" y="19454"/>
                  </a:cubicBezTo>
                  <a:cubicBezTo>
                    <a:pt x="10207" y="18310"/>
                    <a:pt x="9638" y="17309"/>
                    <a:pt x="9184" y="16164"/>
                  </a:cubicBezTo>
                  <a:cubicBezTo>
                    <a:pt x="8274" y="16021"/>
                    <a:pt x="7478" y="15878"/>
                    <a:pt x="6569" y="15878"/>
                  </a:cubicBezTo>
                  <a:cubicBezTo>
                    <a:pt x="5659" y="15878"/>
                    <a:pt x="4636" y="15878"/>
                    <a:pt x="3727" y="16021"/>
                  </a:cubicBezTo>
                  <a:cubicBezTo>
                    <a:pt x="4636" y="15878"/>
                    <a:pt x="5659" y="15735"/>
                    <a:pt x="6569" y="15735"/>
                  </a:cubicBezTo>
                  <a:cubicBezTo>
                    <a:pt x="7365" y="15735"/>
                    <a:pt x="8160" y="15735"/>
                    <a:pt x="8956" y="15735"/>
                  </a:cubicBezTo>
                  <a:cubicBezTo>
                    <a:pt x="8729" y="15163"/>
                    <a:pt x="8501" y="14734"/>
                    <a:pt x="8274" y="14162"/>
                  </a:cubicBezTo>
                  <a:cubicBezTo>
                    <a:pt x="8047" y="13589"/>
                    <a:pt x="7819" y="13160"/>
                    <a:pt x="7478" y="12588"/>
                  </a:cubicBezTo>
                  <a:cubicBezTo>
                    <a:pt x="6683" y="12445"/>
                    <a:pt x="6000" y="12445"/>
                    <a:pt x="5205" y="12302"/>
                  </a:cubicBezTo>
                  <a:cubicBezTo>
                    <a:pt x="4409" y="12302"/>
                    <a:pt x="3613" y="12302"/>
                    <a:pt x="2817" y="12445"/>
                  </a:cubicBezTo>
                  <a:cubicBezTo>
                    <a:pt x="3613" y="12302"/>
                    <a:pt x="4409" y="12159"/>
                    <a:pt x="5205" y="12159"/>
                  </a:cubicBezTo>
                  <a:cubicBezTo>
                    <a:pt x="5887" y="12159"/>
                    <a:pt x="6569" y="12159"/>
                    <a:pt x="7251" y="12159"/>
                  </a:cubicBezTo>
                  <a:cubicBezTo>
                    <a:pt x="6683" y="11158"/>
                    <a:pt x="6114" y="10013"/>
                    <a:pt x="5546" y="9012"/>
                  </a:cubicBezTo>
                  <a:cubicBezTo>
                    <a:pt x="5432" y="8869"/>
                    <a:pt x="5432" y="8869"/>
                    <a:pt x="5318" y="8726"/>
                  </a:cubicBezTo>
                  <a:cubicBezTo>
                    <a:pt x="4750" y="8583"/>
                    <a:pt x="4181" y="8583"/>
                    <a:pt x="3613" y="8583"/>
                  </a:cubicBezTo>
                  <a:cubicBezTo>
                    <a:pt x="3045" y="8583"/>
                    <a:pt x="2363" y="8583"/>
                    <a:pt x="1794" y="8583"/>
                  </a:cubicBezTo>
                  <a:cubicBezTo>
                    <a:pt x="2363" y="8440"/>
                    <a:pt x="3045" y="8440"/>
                    <a:pt x="3613" y="8440"/>
                  </a:cubicBezTo>
                  <a:cubicBezTo>
                    <a:pt x="4181" y="8440"/>
                    <a:pt x="4636" y="8440"/>
                    <a:pt x="5205" y="8440"/>
                  </a:cubicBezTo>
                  <a:cubicBezTo>
                    <a:pt x="4409" y="7009"/>
                    <a:pt x="3499" y="5579"/>
                    <a:pt x="2704" y="4291"/>
                  </a:cubicBezTo>
                  <a:cubicBezTo>
                    <a:pt x="3840" y="5722"/>
                    <a:pt x="4864" y="7295"/>
                    <a:pt x="5887" y="8869"/>
                  </a:cubicBezTo>
                  <a:cubicBezTo>
                    <a:pt x="6114" y="9298"/>
                    <a:pt x="6455" y="9727"/>
                    <a:pt x="6683" y="10156"/>
                  </a:cubicBezTo>
                  <a:cubicBezTo>
                    <a:pt x="6796" y="9298"/>
                    <a:pt x="6910" y="8440"/>
                    <a:pt x="7137" y="7725"/>
                  </a:cubicBezTo>
                  <a:cubicBezTo>
                    <a:pt x="7365" y="6723"/>
                    <a:pt x="7592" y="5722"/>
                    <a:pt x="7819" y="4864"/>
                  </a:cubicBezTo>
                  <a:cubicBezTo>
                    <a:pt x="7592" y="5865"/>
                    <a:pt x="7365" y="6866"/>
                    <a:pt x="7251" y="7868"/>
                  </a:cubicBezTo>
                  <a:cubicBezTo>
                    <a:pt x="7137" y="8869"/>
                    <a:pt x="7024" y="9727"/>
                    <a:pt x="6910" y="10729"/>
                  </a:cubicBezTo>
                  <a:cubicBezTo>
                    <a:pt x="7478" y="11730"/>
                    <a:pt x="8160" y="12731"/>
                    <a:pt x="8729" y="13876"/>
                  </a:cubicBezTo>
                  <a:cubicBezTo>
                    <a:pt x="8843" y="12874"/>
                    <a:pt x="9070" y="11873"/>
                    <a:pt x="9184" y="10872"/>
                  </a:cubicBezTo>
                  <a:cubicBezTo>
                    <a:pt x="9411" y="9727"/>
                    <a:pt x="9752" y="8583"/>
                    <a:pt x="10093" y="7438"/>
                  </a:cubicBezTo>
                  <a:cubicBezTo>
                    <a:pt x="9752" y="8583"/>
                    <a:pt x="9525" y="9727"/>
                    <a:pt x="9411" y="11015"/>
                  </a:cubicBezTo>
                  <a:cubicBezTo>
                    <a:pt x="9297" y="12159"/>
                    <a:pt x="9070" y="13303"/>
                    <a:pt x="9070" y="14448"/>
                  </a:cubicBezTo>
                  <a:cubicBezTo>
                    <a:pt x="9638" y="15449"/>
                    <a:pt x="10207" y="16593"/>
                    <a:pt x="10775" y="17738"/>
                  </a:cubicBezTo>
                  <a:cubicBezTo>
                    <a:pt x="10889" y="16879"/>
                    <a:pt x="11003" y="16021"/>
                    <a:pt x="11230" y="15163"/>
                  </a:cubicBezTo>
                  <a:cubicBezTo>
                    <a:pt x="11457" y="14019"/>
                    <a:pt x="11798" y="12874"/>
                    <a:pt x="12139" y="11730"/>
                  </a:cubicBezTo>
                  <a:cubicBezTo>
                    <a:pt x="11798" y="12874"/>
                    <a:pt x="11571" y="14019"/>
                    <a:pt x="11457" y="15306"/>
                  </a:cubicBezTo>
                  <a:cubicBezTo>
                    <a:pt x="11344" y="16307"/>
                    <a:pt x="11230" y="17309"/>
                    <a:pt x="11116" y="18453"/>
                  </a:cubicBezTo>
                  <a:cubicBezTo>
                    <a:pt x="11230" y="18739"/>
                    <a:pt x="11457" y="19025"/>
                    <a:pt x="11571" y="19311"/>
                  </a:cubicBezTo>
                  <a:cubicBezTo>
                    <a:pt x="11912" y="19883"/>
                    <a:pt x="12139" y="20599"/>
                    <a:pt x="12480" y="21171"/>
                  </a:cubicBezTo>
                  <a:cubicBezTo>
                    <a:pt x="20552" y="5150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89AD2EF-484D-7747-A177-897504690D2C}"/>
              </a:ext>
            </a:extLst>
          </p:cNvPr>
          <p:cNvGrpSpPr/>
          <p:nvPr/>
        </p:nvGrpSpPr>
        <p:grpSpPr>
          <a:xfrm>
            <a:off x="4261657" y="1586481"/>
            <a:ext cx="1758789" cy="5257238"/>
            <a:chOff x="4667521" y="1036733"/>
            <a:chExt cx="1758789" cy="5257238"/>
          </a:xfrm>
        </p:grpSpPr>
        <p:sp>
          <p:nvSpPr>
            <p:cNvPr id="148" name="Shape">
              <a:extLst>
                <a:ext uri="{FF2B5EF4-FFF2-40B4-BE49-F238E27FC236}">
                  <a16:creationId xmlns:a16="http://schemas.microsoft.com/office/drawing/2014/main" id="{3E30E37C-43FD-E14F-83FD-AEEE94D6E01F}"/>
                </a:ext>
              </a:extLst>
            </p:cNvPr>
            <p:cNvSpPr/>
            <p:nvPr/>
          </p:nvSpPr>
          <p:spPr>
            <a:xfrm>
              <a:off x="5289313" y="2015961"/>
              <a:ext cx="392582" cy="427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44" h="21583" extrusionOk="0">
                  <a:moveTo>
                    <a:pt x="15943" y="21583"/>
                  </a:moveTo>
                  <a:cubicBezTo>
                    <a:pt x="15410" y="21583"/>
                    <a:pt x="14877" y="21556"/>
                    <a:pt x="14610" y="21473"/>
                  </a:cubicBezTo>
                  <a:cubicBezTo>
                    <a:pt x="14610" y="21446"/>
                    <a:pt x="6077" y="18838"/>
                    <a:pt x="2077" y="14914"/>
                  </a:cubicBezTo>
                  <a:cubicBezTo>
                    <a:pt x="-1657" y="11291"/>
                    <a:pt x="-2190" y="5802"/>
                    <a:pt x="16477" y="93"/>
                  </a:cubicBezTo>
                  <a:cubicBezTo>
                    <a:pt x="16743" y="10"/>
                    <a:pt x="17543" y="-17"/>
                    <a:pt x="18343" y="10"/>
                  </a:cubicBezTo>
                  <a:cubicBezTo>
                    <a:pt x="19143" y="38"/>
                    <a:pt x="19410" y="120"/>
                    <a:pt x="19143" y="203"/>
                  </a:cubicBezTo>
                  <a:cubicBezTo>
                    <a:pt x="743" y="5856"/>
                    <a:pt x="1277" y="11318"/>
                    <a:pt x="5010" y="14886"/>
                  </a:cubicBezTo>
                  <a:cubicBezTo>
                    <a:pt x="9010" y="18784"/>
                    <a:pt x="17277" y="21363"/>
                    <a:pt x="17543" y="21391"/>
                  </a:cubicBezTo>
                  <a:cubicBezTo>
                    <a:pt x="17810" y="21473"/>
                    <a:pt x="17277" y="21556"/>
                    <a:pt x="16743" y="21583"/>
                  </a:cubicBezTo>
                  <a:cubicBezTo>
                    <a:pt x="16210" y="21583"/>
                    <a:pt x="15943" y="21583"/>
                    <a:pt x="15943" y="21583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Shape">
              <a:extLst>
                <a:ext uri="{FF2B5EF4-FFF2-40B4-BE49-F238E27FC236}">
                  <a16:creationId xmlns:a16="http://schemas.microsoft.com/office/drawing/2014/main" id="{4D8D6677-33E4-C24D-B819-23CDE895D4F7}"/>
                </a:ext>
              </a:extLst>
            </p:cNvPr>
            <p:cNvSpPr/>
            <p:nvPr/>
          </p:nvSpPr>
          <p:spPr>
            <a:xfrm>
              <a:off x="5234907" y="1308745"/>
              <a:ext cx="938769" cy="124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13" h="20700" extrusionOk="0">
                  <a:moveTo>
                    <a:pt x="12077" y="280"/>
                  </a:moveTo>
                  <a:cubicBezTo>
                    <a:pt x="6257" y="-900"/>
                    <a:pt x="1781" y="1732"/>
                    <a:pt x="214" y="6724"/>
                  </a:cubicBezTo>
                  <a:cubicBezTo>
                    <a:pt x="-1241" y="11624"/>
                    <a:pt x="5250" y="12713"/>
                    <a:pt x="4355" y="15981"/>
                  </a:cubicBezTo>
                  <a:cubicBezTo>
                    <a:pt x="4019" y="17160"/>
                    <a:pt x="3236" y="19611"/>
                    <a:pt x="3236" y="19611"/>
                  </a:cubicBezTo>
                  <a:lnTo>
                    <a:pt x="6034" y="20155"/>
                  </a:lnTo>
                  <a:lnTo>
                    <a:pt x="8832" y="20700"/>
                  </a:lnTo>
                  <a:cubicBezTo>
                    <a:pt x="8832" y="20700"/>
                    <a:pt x="9615" y="18250"/>
                    <a:pt x="9951" y="17070"/>
                  </a:cubicBezTo>
                  <a:cubicBezTo>
                    <a:pt x="10958" y="13803"/>
                    <a:pt x="17337" y="15345"/>
                    <a:pt x="18904" y="10445"/>
                  </a:cubicBezTo>
                  <a:cubicBezTo>
                    <a:pt x="20359" y="5453"/>
                    <a:pt x="17897" y="1460"/>
                    <a:pt x="12077" y="280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Circle">
              <a:extLst>
                <a:ext uri="{FF2B5EF4-FFF2-40B4-BE49-F238E27FC236}">
                  <a16:creationId xmlns:a16="http://schemas.microsoft.com/office/drawing/2014/main" id="{798289B5-1FE1-654E-A4E5-49BFEFF7A24C}"/>
                </a:ext>
              </a:extLst>
            </p:cNvPr>
            <p:cNvSpPr/>
            <p:nvPr/>
          </p:nvSpPr>
          <p:spPr>
            <a:xfrm>
              <a:off x="5398116" y="2559981"/>
              <a:ext cx="184970" cy="184970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Shape">
              <a:extLst>
                <a:ext uri="{FF2B5EF4-FFF2-40B4-BE49-F238E27FC236}">
                  <a16:creationId xmlns:a16="http://schemas.microsoft.com/office/drawing/2014/main" id="{E2AE1F42-28ED-5447-951B-6B405EC9CC75}"/>
                </a:ext>
              </a:extLst>
            </p:cNvPr>
            <p:cNvSpPr/>
            <p:nvPr/>
          </p:nvSpPr>
          <p:spPr>
            <a:xfrm>
              <a:off x="5452518" y="1689556"/>
              <a:ext cx="503968" cy="782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416" extrusionOk="0">
                  <a:moveTo>
                    <a:pt x="7149" y="21416"/>
                  </a:moveTo>
                  <a:lnTo>
                    <a:pt x="6012" y="21267"/>
                  </a:lnTo>
                  <a:lnTo>
                    <a:pt x="11697" y="6519"/>
                  </a:lnTo>
                  <a:cubicBezTo>
                    <a:pt x="10560" y="6370"/>
                    <a:pt x="9878" y="6222"/>
                    <a:pt x="9650" y="6222"/>
                  </a:cubicBezTo>
                  <a:cubicBezTo>
                    <a:pt x="9650" y="6222"/>
                    <a:pt x="8741" y="6073"/>
                    <a:pt x="7604" y="5924"/>
                  </a:cubicBezTo>
                  <a:lnTo>
                    <a:pt x="1920" y="20671"/>
                  </a:lnTo>
                  <a:lnTo>
                    <a:pt x="783" y="20522"/>
                  </a:lnTo>
                  <a:lnTo>
                    <a:pt x="6467" y="5626"/>
                  </a:lnTo>
                  <a:cubicBezTo>
                    <a:pt x="3966" y="5179"/>
                    <a:pt x="1010" y="4434"/>
                    <a:pt x="328" y="3689"/>
                  </a:cubicBezTo>
                  <a:cubicBezTo>
                    <a:pt x="-354" y="3093"/>
                    <a:pt x="101" y="1753"/>
                    <a:pt x="1010" y="859"/>
                  </a:cubicBezTo>
                  <a:cubicBezTo>
                    <a:pt x="1920" y="114"/>
                    <a:pt x="2829" y="-184"/>
                    <a:pt x="4193" y="114"/>
                  </a:cubicBezTo>
                  <a:cubicBezTo>
                    <a:pt x="8059" y="710"/>
                    <a:pt x="8741" y="3093"/>
                    <a:pt x="8059" y="5030"/>
                  </a:cubicBezTo>
                  <a:lnTo>
                    <a:pt x="8059" y="5179"/>
                  </a:lnTo>
                  <a:cubicBezTo>
                    <a:pt x="9423" y="5477"/>
                    <a:pt x="10787" y="5626"/>
                    <a:pt x="12151" y="5775"/>
                  </a:cubicBezTo>
                  <a:lnTo>
                    <a:pt x="12151" y="5626"/>
                  </a:lnTo>
                  <a:cubicBezTo>
                    <a:pt x="12833" y="3689"/>
                    <a:pt x="15107" y="1753"/>
                    <a:pt x="18972" y="2497"/>
                  </a:cubicBezTo>
                  <a:cubicBezTo>
                    <a:pt x="20109" y="2646"/>
                    <a:pt x="21019" y="3242"/>
                    <a:pt x="21019" y="4136"/>
                  </a:cubicBezTo>
                  <a:cubicBezTo>
                    <a:pt x="21246" y="5179"/>
                    <a:pt x="20564" y="6370"/>
                    <a:pt x="19654" y="6817"/>
                  </a:cubicBezTo>
                  <a:cubicBezTo>
                    <a:pt x="18518" y="7264"/>
                    <a:pt x="15334" y="6966"/>
                    <a:pt x="12833" y="6668"/>
                  </a:cubicBezTo>
                  <a:lnTo>
                    <a:pt x="7149" y="21416"/>
                  </a:lnTo>
                  <a:close/>
                  <a:moveTo>
                    <a:pt x="3966" y="859"/>
                  </a:moveTo>
                  <a:cubicBezTo>
                    <a:pt x="3284" y="710"/>
                    <a:pt x="2602" y="859"/>
                    <a:pt x="2147" y="1306"/>
                  </a:cubicBezTo>
                  <a:cubicBezTo>
                    <a:pt x="1465" y="2050"/>
                    <a:pt x="1238" y="2944"/>
                    <a:pt x="1465" y="3242"/>
                  </a:cubicBezTo>
                  <a:cubicBezTo>
                    <a:pt x="1920" y="3689"/>
                    <a:pt x="4193" y="4285"/>
                    <a:pt x="6922" y="4881"/>
                  </a:cubicBezTo>
                  <a:lnTo>
                    <a:pt x="6922" y="4881"/>
                  </a:lnTo>
                  <a:cubicBezTo>
                    <a:pt x="7604" y="2646"/>
                    <a:pt x="6467" y="1306"/>
                    <a:pt x="3966" y="859"/>
                  </a:cubicBezTo>
                  <a:close/>
                  <a:moveTo>
                    <a:pt x="18518" y="3242"/>
                  </a:moveTo>
                  <a:cubicBezTo>
                    <a:pt x="15789" y="2795"/>
                    <a:pt x="13970" y="3689"/>
                    <a:pt x="13061" y="5775"/>
                  </a:cubicBezTo>
                  <a:lnTo>
                    <a:pt x="13061" y="5775"/>
                  </a:lnTo>
                  <a:cubicBezTo>
                    <a:pt x="15789" y="6073"/>
                    <a:pt x="18290" y="6222"/>
                    <a:pt x="18972" y="6073"/>
                  </a:cubicBezTo>
                  <a:cubicBezTo>
                    <a:pt x="19427" y="5924"/>
                    <a:pt x="20109" y="5030"/>
                    <a:pt x="19882" y="4136"/>
                  </a:cubicBezTo>
                  <a:cubicBezTo>
                    <a:pt x="19654" y="3689"/>
                    <a:pt x="19200" y="3242"/>
                    <a:pt x="18518" y="3242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Shape">
              <a:extLst>
                <a:ext uri="{FF2B5EF4-FFF2-40B4-BE49-F238E27FC236}">
                  <a16:creationId xmlns:a16="http://schemas.microsoft.com/office/drawing/2014/main" id="{F910C325-AE40-FE40-8315-49EB8457053D}"/>
                </a:ext>
              </a:extLst>
            </p:cNvPr>
            <p:cNvSpPr/>
            <p:nvPr/>
          </p:nvSpPr>
          <p:spPr>
            <a:xfrm>
              <a:off x="5343711" y="2354985"/>
              <a:ext cx="355726" cy="154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Shape">
              <a:extLst>
                <a:ext uri="{FF2B5EF4-FFF2-40B4-BE49-F238E27FC236}">
                  <a16:creationId xmlns:a16="http://schemas.microsoft.com/office/drawing/2014/main" id="{275C6657-FEB5-904A-ABE0-0FCE3209D690}"/>
                </a:ext>
              </a:extLst>
            </p:cNvPr>
            <p:cNvSpPr/>
            <p:nvPr/>
          </p:nvSpPr>
          <p:spPr>
            <a:xfrm>
              <a:off x="5331100" y="2432257"/>
              <a:ext cx="355726" cy="15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Shape">
              <a:extLst>
                <a:ext uri="{FF2B5EF4-FFF2-40B4-BE49-F238E27FC236}">
                  <a16:creationId xmlns:a16="http://schemas.microsoft.com/office/drawing/2014/main" id="{3FF662AA-AAC5-6340-B5D1-E4E5BBE84349}"/>
                </a:ext>
              </a:extLst>
            </p:cNvPr>
            <p:cNvSpPr/>
            <p:nvPr/>
          </p:nvSpPr>
          <p:spPr>
            <a:xfrm>
              <a:off x="5308225" y="2505575"/>
              <a:ext cx="355726" cy="154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0" h="20439" extrusionOk="0">
                  <a:moveTo>
                    <a:pt x="17794" y="20300"/>
                  </a:moveTo>
                  <a:lnTo>
                    <a:pt x="1997" y="11660"/>
                  </a:lnTo>
                  <a:cubicBezTo>
                    <a:pt x="707" y="10940"/>
                    <a:pt x="-260" y="7340"/>
                    <a:pt x="62" y="4460"/>
                  </a:cubicBezTo>
                  <a:lnTo>
                    <a:pt x="62" y="4460"/>
                  </a:lnTo>
                  <a:cubicBezTo>
                    <a:pt x="385" y="1580"/>
                    <a:pt x="1997" y="-580"/>
                    <a:pt x="3286" y="140"/>
                  </a:cubicBezTo>
                  <a:lnTo>
                    <a:pt x="19083" y="8780"/>
                  </a:lnTo>
                  <a:cubicBezTo>
                    <a:pt x="20373" y="9500"/>
                    <a:pt x="21340" y="13100"/>
                    <a:pt x="21018" y="15980"/>
                  </a:cubicBezTo>
                  <a:lnTo>
                    <a:pt x="21018" y="15980"/>
                  </a:lnTo>
                  <a:cubicBezTo>
                    <a:pt x="20695" y="18860"/>
                    <a:pt x="19083" y="21020"/>
                    <a:pt x="17794" y="20300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Freeform: Shape 156">
              <a:extLst>
                <a:ext uri="{FF2B5EF4-FFF2-40B4-BE49-F238E27FC236}">
                  <a16:creationId xmlns:a16="http://schemas.microsoft.com/office/drawing/2014/main" id="{AC71AC82-4A7E-4A49-969C-6D937BF05208}"/>
                </a:ext>
              </a:extLst>
            </p:cNvPr>
            <p:cNvSpPr/>
            <p:nvPr/>
          </p:nvSpPr>
          <p:spPr>
            <a:xfrm>
              <a:off x="4962900" y="1036733"/>
              <a:ext cx="1463410" cy="1071719"/>
            </a:xfrm>
            <a:custGeom>
              <a:avLst/>
              <a:gdLst>
                <a:gd name="connsiteX0" fmla="*/ 1213159 w 1463410"/>
                <a:gd name="connsiteY0" fmla="*/ 979228 h 1071719"/>
                <a:gd name="connsiteX1" fmla="*/ 1381804 w 1463410"/>
                <a:gd name="connsiteY1" fmla="*/ 1044516 h 1071719"/>
                <a:gd name="connsiteX2" fmla="*/ 1392684 w 1463410"/>
                <a:gd name="connsiteY2" fmla="*/ 1060839 h 1071719"/>
                <a:gd name="connsiteX3" fmla="*/ 1381804 w 1463410"/>
                <a:gd name="connsiteY3" fmla="*/ 1071719 h 1071719"/>
                <a:gd name="connsiteX4" fmla="*/ 1207719 w 1463410"/>
                <a:gd name="connsiteY4" fmla="*/ 1006432 h 1071719"/>
                <a:gd name="connsiteX5" fmla="*/ 1196838 w 1463410"/>
                <a:gd name="connsiteY5" fmla="*/ 990109 h 1071719"/>
                <a:gd name="connsiteX6" fmla="*/ 1213159 w 1463410"/>
                <a:gd name="connsiteY6" fmla="*/ 979228 h 1071719"/>
                <a:gd name="connsiteX7" fmla="*/ 1267566 w 1463410"/>
                <a:gd name="connsiteY7" fmla="*/ 761626 h 1071719"/>
                <a:gd name="connsiteX8" fmla="*/ 1447085 w 1463410"/>
                <a:gd name="connsiteY8" fmla="*/ 761626 h 1071719"/>
                <a:gd name="connsiteX9" fmla="*/ 1463410 w 1463410"/>
                <a:gd name="connsiteY9" fmla="*/ 777949 h 1071719"/>
                <a:gd name="connsiteX10" fmla="*/ 1447085 w 1463410"/>
                <a:gd name="connsiteY10" fmla="*/ 794271 h 1071719"/>
                <a:gd name="connsiteX11" fmla="*/ 1262124 w 1463410"/>
                <a:gd name="connsiteY11" fmla="*/ 794271 h 1071719"/>
                <a:gd name="connsiteX12" fmla="*/ 1251240 w 1463410"/>
                <a:gd name="connsiteY12" fmla="*/ 777949 h 1071719"/>
                <a:gd name="connsiteX13" fmla="*/ 1267566 w 1463410"/>
                <a:gd name="connsiteY13" fmla="*/ 761626 h 1071719"/>
                <a:gd name="connsiteX14" fmla="*/ 16319 w 1463410"/>
                <a:gd name="connsiteY14" fmla="*/ 652823 h 1071719"/>
                <a:gd name="connsiteX15" fmla="*/ 195848 w 1463410"/>
                <a:gd name="connsiteY15" fmla="*/ 674584 h 1071719"/>
                <a:gd name="connsiteX16" fmla="*/ 206730 w 1463410"/>
                <a:gd name="connsiteY16" fmla="*/ 690904 h 1071719"/>
                <a:gd name="connsiteX17" fmla="*/ 190412 w 1463410"/>
                <a:gd name="connsiteY17" fmla="*/ 701784 h 1071719"/>
                <a:gd name="connsiteX18" fmla="*/ 10882 w 1463410"/>
                <a:gd name="connsiteY18" fmla="*/ 680024 h 1071719"/>
                <a:gd name="connsiteX19" fmla="*/ 0 w 1463410"/>
                <a:gd name="connsiteY19" fmla="*/ 663703 h 1071719"/>
                <a:gd name="connsiteX20" fmla="*/ 16319 w 1463410"/>
                <a:gd name="connsiteY20" fmla="*/ 652823 h 1071719"/>
                <a:gd name="connsiteX21" fmla="*/ 1441647 w 1463410"/>
                <a:gd name="connsiteY21" fmla="*/ 544020 h 1071719"/>
                <a:gd name="connsiteX22" fmla="*/ 1457965 w 1463410"/>
                <a:gd name="connsiteY22" fmla="*/ 554901 h 1071719"/>
                <a:gd name="connsiteX23" fmla="*/ 1447083 w 1463410"/>
                <a:gd name="connsiteY23" fmla="*/ 571223 h 1071719"/>
                <a:gd name="connsiteX24" fmla="*/ 1267554 w 1463410"/>
                <a:gd name="connsiteY24" fmla="*/ 614746 h 1071719"/>
                <a:gd name="connsiteX25" fmla="*/ 1262117 w 1463410"/>
                <a:gd name="connsiteY25" fmla="*/ 614746 h 1071719"/>
                <a:gd name="connsiteX26" fmla="*/ 1251235 w 1463410"/>
                <a:gd name="connsiteY26" fmla="*/ 603865 h 1071719"/>
                <a:gd name="connsiteX27" fmla="*/ 1262117 w 1463410"/>
                <a:gd name="connsiteY27" fmla="*/ 587543 h 1071719"/>
                <a:gd name="connsiteX28" fmla="*/ 65496 w 1463410"/>
                <a:gd name="connsiteY28" fmla="*/ 436107 h 1071719"/>
                <a:gd name="connsiteX29" fmla="*/ 78417 w 1463410"/>
                <a:gd name="connsiteY29" fmla="*/ 437467 h 1071719"/>
                <a:gd name="connsiteX30" fmla="*/ 241624 w 1463410"/>
                <a:gd name="connsiteY30" fmla="*/ 519070 h 1071719"/>
                <a:gd name="connsiteX31" fmla="*/ 247066 w 1463410"/>
                <a:gd name="connsiteY31" fmla="*/ 540830 h 1071719"/>
                <a:gd name="connsiteX32" fmla="*/ 225306 w 1463410"/>
                <a:gd name="connsiteY32" fmla="*/ 551713 h 1071719"/>
                <a:gd name="connsiteX33" fmla="*/ 62099 w 1463410"/>
                <a:gd name="connsiteY33" fmla="*/ 464668 h 1071719"/>
                <a:gd name="connsiteX34" fmla="*/ 56656 w 1463410"/>
                <a:gd name="connsiteY34" fmla="*/ 442908 h 1071719"/>
                <a:gd name="connsiteX35" fmla="*/ 65496 w 1463410"/>
                <a:gd name="connsiteY35" fmla="*/ 436107 h 1071719"/>
                <a:gd name="connsiteX36" fmla="*/ 1318784 w 1463410"/>
                <a:gd name="connsiteY36" fmla="*/ 327309 h 1071719"/>
                <a:gd name="connsiteX37" fmla="*/ 1329665 w 1463410"/>
                <a:gd name="connsiteY37" fmla="*/ 334110 h 1071719"/>
                <a:gd name="connsiteX38" fmla="*/ 1324224 w 1463410"/>
                <a:gd name="connsiteY38" fmla="*/ 355870 h 1071719"/>
                <a:gd name="connsiteX39" fmla="*/ 1166456 w 1463410"/>
                <a:gd name="connsiteY39" fmla="*/ 442915 h 1071719"/>
                <a:gd name="connsiteX40" fmla="*/ 1155576 w 1463410"/>
                <a:gd name="connsiteY40" fmla="*/ 442915 h 1071719"/>
                <a:gd name="connsiteX41" fmla="*/ 1144695 w 1463410"/>
                <a:gd name="connsiteY41" fmla="*/ 437474 h 1071719"/>
                <a:gd name="connsiteX42" fmla="*/ 1150135 w 1463410"/>
                <a:gd name="connsiteY42" fmla="*/ 415714 h 1071719"/>
                <a:gd name="connsiteX43" fmla="*/ 1307903 w 1463410"/>
                <a:gd name="connsiteY43" fmla="*/ 328669 h 1071719"/>
                <a:gd name="connsiteX44" fmla="*/ 1318784 w 1463410"/>
                <a:gd name="connsiteY44" fmla="*/ 327309 h 1071719"/>
                <a:gd name="connsiteX45" fmla="*/ 178172 w 1463410"/>
                <a:gd name="connsiteY45" fmla="*/ 217604 h 1071719"/>
                <a:gd name="connsiteX46" fmla="*/ 189052 w 1463410"/>
                <a:gd name="connsiteY46" fmla="*/ 221682 h 1071719"/>
                <a:gd name="connsiteX47" fmla="*/ 325051 w 1463410"/>
                <a:gd name="connsiteY47" fmla="*/ 341376 h 1071719"/>
                <a:gd name="connsiteX48" fmla="*/ 325051 w 1463410"/>
                <a:gd name="connsiteY48" fmla="*/ 363140 h 1071719"/>
                <a:gd name="connsiteX49" fmla="*/ 308733 w 1463410"/>
                <a:gd name="connsiteY49" fmla="*/ 368577 h 1071719"/>
                <a:gd name="connsiteX50" fmla="*/ 303291 w 1463410"/>
                <a:gd name="connsiteY50" fmla="*/ 363140 h 1071719"/>
                <a:gd name="connsiteX51" fmla="*/ 167293 w 1463410"/>
                <a:gd name="connsiteY51" fmla="*/ 243446 h 1071719"/>
                <a:gd name="connsiteX52" fmla="*/ 167293 w 1463410"/>
                <a:gd name="connsiteY52" fmla="*/ 221682 h 1071719"/>
                <a:gd name="connsiteX53" fmla="*/ 178172 w 1463410"/>
                <a:gd name="connsiteY53" fmla="*/ 217604 h 1071719"/>
                <a:gd name="connsiteX54" fmla="*/ 399384 w 1463410"/>
                <a:gd name="connsiteY54" fmla="*/ 109701 h 1071719"/>
                <a:gd name="connsiteX55" fmla="*/ 410267 w 1463410"/>
                <a:gd name="connsiteY55" fmla="*/ 116505 h 1071719"/>
                <a:gd name="connsiteX56" fmla="*/ 513631 w 1463410"/>
                <a:gd name="connsiteY56" fmla="*/ 268830 h 1071719"/>
                <a:gd name="connsiteX57" fmla="*/ 508189 w 1463410"/>
                <a:gd name="connsiteY57" fmla="*/ 290590 h 1071719"/>
                <a:gd name="connsiteX58" fmla="*/ 497312 w 1463410"/>
                <a:gd name="connsiteY58" fmla="*/ 290590 h 1071719"/>
                <a:gd name="connsiteX59" fmla="*/ 486428 w 1463410"/>
                <a:gd name="connsiteY59" fmla="*/ 285152 h 1071719"/>
                <a:gd name="connsiteX60" fmla="*/ 383064 w 1463410"/>
                <a:gd name="connsiteY60" fmla="*/ 132819 h 1071719"/>
                <a:gd name="connsiteX61" fmla="*/ 388506 w 1463410"/>
                <a:gd name="connsiteY61" fmla="*/ 111059 h 1071719"/>
                <a:gd name="connsiteX62" fmla="*/ 399384 w 1463410"/>
                <a:gd name="connsiteY62" fmla="*/ 109701 h 1071719"/>
                <a:gd name="connsiteX63" fmla="*/ 1168282 w 1463410"/>
                <a:gd name="connsiteY63" fmla="*/ 108809 h 1071719"/>
                <a:gd name="connsiteX64" fmla="*/ 1179166 w 1463410"/>
                <a:gd name="connsiteY64" fmla="*/ 112890 h 1071719"/>
                <a:gd name="connsiteX65" fmla="*/ 1179166 w 1463410"/>
                <a:gd name="connsiteY65" fmla="*/ 134650 h 1071719"/>
                <a:gd name="connsiteX66" fmla="*/ 1059473 w 1463410"/>
                <a:gd name="connsiteY66" fmla="*/ 270652 h 1071719"/>
                <a:gd name="connsiteX67" fmla="*/ 1043154 w 1463410"/>
                <a:gd name="connsiteY67" fmla="*/ 276094 h 1071719"/>
                <a:gd name="connsiteX68" fmla="*/ 1037710 w 1463410"/>
                <a:gd name="connsiteY68" fmla="*/ 270652 h 1071719"/>
                <a:gd name="connsiteX69" fmla="*/ 1037710 w 1463410"/>
                <a:gd name="connsiteY69" fmla="*/ 248892 h 1071719"/>
                <a:gd name="connsiteX70" fmla="*/ 1157402 w 1463410"/>
                <a:gd name="connsiteY70" fmla="*/ 112890 h 1071719"/>
                <a:gd name="connsiteX71" fmla="*/ 1168282 w 1463410"/>
                <a:gd name="connsiteY71" fmla="*/ 108809 h 1071719"/>
                <a:gd name="connsiteX72" fmla="*/ 930275 w 1463410"/>
                <a:gd name="connsiteY72" fmla="*/ 54406 h 1071719"/>
                <a:gd name="connsiteX73" fmla="*/ 941155 w 1463410"/>
                <a:gd name="connsiteY73" fmla="*/ 70723 h 1071719"/>
                <a:gd name="connsiteX74" fmla="*/ 897633 w 1463410"/>
                <a:gd name="connsiteY74" fmla="*/ 244811 h 1071719"/>
                <a:gd name="connsiteX75" fmla="*/ 881310 w 1463410"/>
                <a:gd name="connsiteY75" fmla="*/ 255696 h 1071719"/>
                <a:gd name="connsiteX76" fmla="*/ 870429 w 1463410"/>
                <a:gd name="connsiteY76" fmla="*/ 239378 h 1071719"/>
                <a:gd name="connsiteX77" fmla="*/ 913952 w 1463410"/>
                <a:gd name="connsiteY77" fmla="*/ 65291 h 1071719"/>
                <a:gd name="connsiteX78" fmla="*/ 930275 w 1463410"/>
                <a:gd name="connsiteY78" fmla="*/ 54406 h 1071719"/>
                <a:gd name="connsiteX79" fmla="*/ 609302 w 1463410"/>
                <a:gd name="connsiteY79" fmla="*/ 0 h 1071719"/>
                <a:gd name="connsiteX80" fmla="*/ 625625 w 1463410"/>
                <a:gd name="connsiteY80" fmla="*/ 10882 h 1071719"/>
                <a:gd name="connsiteX81" fmla="*/ 669147 w 1463410"/>
                <a:gd name="connsiteY81" fmla="*/ 190412 h 1071719"/>
                <a:gd name="connsiteX82" fmla="*/ 658267 w 1463410"/>
                <a:gd name="connsiteY82" fmla="*/ 206730 h 1071719"/>
                <a:gd name="connsiteX83" fmla="*/ 652825 w 1463410"/>
                <a:gd name="connsiteY83" fmla="*/ 206730 h 1071719"/>
                <a:gd name="connsiteX84" fmla="*/ 641944 w 1463410"/>
                <a:gd name="connsiteY84" fmla="*/ 195848 h 1071719"/>
                <a:gd name="connsiteX85" fmla="*/ 598421 w 1463410"/>
                <a:gd name="connsiteY85" fmla="*/ 16318 h 1071719"/>
                <a:gd name="connsiteX86" fmla="*/ 609302 w 1463410"/>
                <a:gd name="connsiteY86" fmla="*/ 0 h 1071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1463410" h="1071719">
                  <a:moveTo>
                    <a:pt x="1213159" y="979228"/>
                  </a:moveTo>
                  <a:lnTo>
                    <a:pt x="1381804" y="1044516"/>
                  </a:lnTo>
                  <a:cubicBezTo>
                    <a:pt x="1387244" y="1049958"/>
                    <a:pt x="1392684" y="1055396"/>
                    <a:pt x="1392684" y="1060839"/>
                  </a:cubicBezTo>
                  <a:cubicBezTo>
                    <a:pt x="1392684" y="1066277"/>
                    <a:pt x="1387244" y="1071719"/>
                    <a:pt x="1381804" y="1071719"/>
                  </a:cubicBezTo>
                  <a:lnTo>
                    <a:pt x="1207719" y="1006432"/>
                  </a:lnTo>
                  <a:cubicBezTo>
                    <a:pt x="1202278" y="1000989"/>
                    <a:pt x="1196838" y="995551"/>
                    <a:pt x="1196838" y="990109"/>
                  </a:cubicBezTo>
                  <a:cubicBezTo>
                    <a:pt x="1202278" y="984666"/>
                    <a:pt x="1207719" y="979228"/>
                    <a:pt x="1213159" y="979228"/>
                  </a:cubicBezTo>
                  <a:close/>
                  <a:moveTo>
                    <a:pt x="1267566" y="761626"/>
                  </a:moveTo>
                  <a:lnTo>
                    <a:pt x="1447085" y="761626"/>
                  </a:lnTo>
                  <a:cubicBezTo>
                    <a:pt x="1452527" y="761626"/>
                    <a:pt x="1463410" y="767067"/>
                    <a:pt x="1463410" y="777949"/>
                  </a:cubicBezTo>
                  <a:cubicBezTo>
                    <a:pt x="1463410" y="783389"/>
                    <a:pt x="1457968" y="794271"/>
                    <a:pt x="1447085" y="794271"/>
                  </a:cubicBezTo>
                  <a:lnTo>
                    <a:pt x="1262124" y="794271"/>
                  </a:lnTo>
                  <a:cubicBezTo>
                    <a:pt x="1256682" y="794271"/>
                    <a:pt x="1251240" y="788830"/>
                    <a:pt x="1251240" y="777949"/>
                  </a:cubicBezTo>
                  <a:cubicBezTo>
                    <a:pt x="1251240" y="772508"/>
                    <a:pt x="1256682" y="761626"/>
                    <a:pt x="1267566" y="761626"/>
                  </a:cubicBezTo>
                  <a:close/>
                  <a:moveTo>
                    <a:pt x="16319" y="652823"/>
                  </a:moveTo>
                  <a:lnTo>
                    <a:pt x="195848" y="674584"/>
                  </a:lnTo>
                  <a:cubicBezTo>
                    <a:pt x="201294" y="674584"/>
                    <a:pt x="206730" y="685464"/>
                    <a:pt x="206730" y="690904"/>
                  </a:cubicBezTo>
                  <a:cubicBezTo>
                    <a:pt x="206730" y="696344"/>
                    <a:pt x="195848" y="701784"/>
                    <a:pt x="190412" y="701784"/>
                  </a:cubicBezTo>
                  <a:lnTo>
                    <a:pt x="10882" y="680024"/>
                  </a:lnTo>
                  <a:cubicBezTo>
                    <a:pt x="5436" y="680024"/>
                    <a:pt x="0" y="669143"/>
                    <a:pt x="0" y="663703"/>
                  </a:cubicBezTo>
                  <a:cubicBezTo>
                    <a:pt x="0" y="658263"/>
                    <a:pt x="10882" y="652823"/>
                    <a:pt x="16319" y="652823"/>
                  </a:cubicBezTo>
                  <a:close/>
                  <a:moveTo>
                    <a:pt x="1441647" y="544020"/>
                  </a:moveTo>
                  <a:cubicBezTo>
                    <a:pt x="1447083" y="544020"/>
                    <a:pt x="1457965" y="549462"/>
                    <a:pt x="1457965" y="554901"/>
                  </a:cubicBezTo>
                  <a:cubicBezTo>
                    <a:pt x="1457965" y="560339"/>
                    <a:pt x="1452529" y="571223"/>
                    <a:pt x="1447083" y="571223"/>
                  </a:cubicBezTo>
                  <a:lnTo>
                    <a:pt x="1267554" y="614746"/>
                  </a:lnTo>
                  <a:cubicBezTo>
                    <a:pt x="1267554" y="614746"/>
                    <a:pt x="1267554" y="614746"/>
                    <a:pt x="1262117" y="614746"/>
                  </a:cubicBezTo>
                  <a:cubicBezTo>
                    <a:pt x="1256671" y="614746"/>
                    <a:pt x="1251235" y="609304"/>
                    <a:pt x="1251235" y="603865"/>
                  </a:cubicBezTo>
                  <a:cubicBezTo>
                    <a:pt x="1251235" y="598423"/>
                    <a:pt x="1256671" y="587543"/>
                    <a:pt x="1262117" y="587543"/>
                  </a:cubicBezTo>
                  <a:close/>
                  <a:moveTo>
                    <a:pt x="65496" y="436107"/>
                  </a:moveTo>
                  <a:cubicBezTo>
                    <a:pt x="68895" y="434747"/>
                    <a:pt x="72974" y="434747"/>
                    <a:pt x="78417" y="437467"/>
                  </a:cubicBezTo>
                  <a:lnTo>
                    <a:pt x="241624" y="519070"/>
                  </a:lnTo>
                  <a:cubicBezTo>
                    <a:pt x="247066" y="524512"/>
                    <a:pt x="252508" y="529953"/>
                    <a:pt x="247066" y="540830"/>
                  </a:cubicBezTo>
                  <a:cubicBezTo>
                    <a:pt x="236191" y="551713"/>
                    <a:pt x="230748" y="551713"/>
                    <a:pt x="225306" y="551713"/>
                  </a:cubicBezTo>
                  <a:lnTo>
                    <a:pt x="62099" y="464668"/>
                  </a:lnTo>
                  <a:cubicBezTo>
                    <a:pt x="56656" y="459227"/>
                    <a:pt x="51214" y="453786"/>
                    <a:pt x="56656" y="442908"/>
                  </a:cubicBezTo>
                  <a:cubicBezTo>
                    <a:pt x="59378" y="440188"/>
                    <a:pt x="62096" y="437467"/>
                    <a:pt x="65496" y="436107"/>
                  </a:cubicBezTo>
                  <a:close/>
                  <a:moveTo>
                    <a:pt x="1318784" y="327309"/>
                  </a:moveTo>
                  <a:cubicBezTo>
                    <a:pt x="1322864" y="328669"/>
                    <a:pt x="1326944" y="331390"/>
                    <a:pt x="1329665" y="334110"/>
                  </a:cubicBezTo>
                  <a:cubicBezTo>
                    <a:pt x="1335105" y="339552"/>
                    <a:pt x="1329665" y="350429"/>
                    <a:pt x="1324224" y="355870"/>
                  </a:cubicBezTo>
                  <a:lnTo>
                    <a:pt x="1166456" y="442915"/>
                  </a:lnTo>
                  <a:cubicBezTo>
                    <a:pt x="1161016" y="442915"/>
                    <a:pt x="1161016" y="442915"/>
                    <a:pt x="1155576" y="442915"/>
                  </a:cubicBezTo>
                  <a:cubicBezTo>
                    <a:pt x="1150135" y="442915"/>
                    <a:pt x="1150135" y="437474"/>
                    <a:pt x="1144695" y="437474"/>
                  </a:cubicBezTo>
                  <a:cubicBezTo>
                    <a:pt x="1139255" y="432032"/>
                    <a:pt x="1144695" y="421155"/>
                    <a:pt x="1150135" y="415714"/>
                  </a:cubicBezTo>
                  <a:lnTo>
                    <a:pt x="1307903" y="328669"/>
                  </a:lnTo>
                  <a:cubicBezTo>
                    <a:pt x="1310623" y="325949"/>
                    <a:pt x="1314704" y="325949"/>
                    <a:pt x="1318784" y="327309"/>
                  </a:cubicBezTo>
                  <a:close/>
                  <a:moveTo>
                    <a:pt x="178172" y="217604"/>
                  </a:moveTo>
                  <a:cubicBezTo>
                    <a:pt x="182252" y="217604"/>
                    <a:pt x="186331" y="218964"/>
                    <a:pt x="189052" y="221682"/>
                  </a:cubicBezTo>
                  <a:lnTo>
                    <a:pt x="325051" y="341376"/>
                  </a:lnTo>
                  <a:cubicBezTo>
                    <a:pt x="330493" y="346813"/>
                    <a:pt x="330493" y="357695"/>
                    <a:pt x="325051" y="363140"/>
                  </a:cubicBezTo>
                  <a:cubicBezTo>
                    <a:pt x="319609" y="368577"/>
                    <a:pt x="314175" y="368577"/>
                    <a:pt x="308733" y="368577"/>
                  </a:cubicBezTo>
                  <a:cubicBezTo>
                    <a:pt x="308733" y="368577"/>
                    <a:pt x="303291" y="368577"/>
                    <a:pt x="303291" y="363140"/>
                  </a:cubicBezTo>
                  <a:lnTo>
                    <a:pt x="167293" y="243446"/>
                  </a:lnTo>
                  <a:cubicBezTo>
                    <a:pt x="161851" y="238009"/>
                    <a:pt x="161851" y="227127"/>
                    <a:pt x="167293" y="221682"/>
                  </a:cubicBezTo>
                  <a:cubicBezTo>
                    <a:pt x="170014" y="218964"/>
                    <a:pt x="174093" y="217604"/>
                    <a:pt x="178172" y="217604"/>
                  </a:cubicBezTo>
                  <a:close/>
                  <a:moveTo>
                    <a:pt x="399384" y="109701"/>
                  </a:moveTo>
                  <a:cubicBezTo>
                    <a:pt x="403465" y="111061"/>
                    <a:pt x="407546" y="113782"/>
                    <a:pt x="410267" y="116505"/>
                  </a:cubicBezTo>
                  <a:lnTo>
                    <a:pt x="513631" y="268830"/>
                  </a:lnTo>
                  <a:cubicBezTo>
                    <a:pt x="519073" y="274268"/>
                    <a:pt x="513631" y="285152"/>
                    <a:pt x="508189" y="290590"/>
                  </a:cubicBezTo>
                  <a:cubicBezTo>
                    <a:pt x="508189" y="290590"/>
                    <a:pt x="502754" y="290590"/>
                    <a:pt x="497312" y="290590"/>
                  </a:cubicBezTo>
                  <a:cubicBezTo>
                    <a:pt x="491870" y="290590"/>
                    <a:pt x="491870" y="285152"/>
                    <a:pt x="486428" y="285152"/>
                  </a:cubicBezTo>
                  <a:lnTo>
                    <a:pt x="383064" y="132819"/>
                  </a:lnTo>
                  <a:cubicBezTo>
                    <a:pt x="377622" y="127381"/>
                    <a:pt x="383064" y="116505"/>
                    <a:pt x="388506" y="111059"/>
                  </a:cubicBezTo>
                  <a:cubicBezTo>
                    <a:pt x="391224" y="108340"/>
                    <a:pt x="395303" y="108340"/>
                    <a:pt x="399384" y="109701"/>
                  </a:cubicBezTo>
                  <a:close/>
                  <a:moveTo>
                    <a:pt x="1168282" y="108809"/>
                  </a:moveTo>
                  <a:cubicBezTo>
                    <a:pt x="1172362" y="108809"/>
                    <a:pt x="1176444" y="110169"/>
                    <a:pt x="1179166" y="112890"/>
                  </a:cubicBezTo>
                  <a:cubicBezTo>
                    <a:pt x="1184603" y="118332"/>
                    <a:pt x="1184603" y="129208"/>
                    <a:pt x="1179166" y="134650"/>
                  </a:cubicBezTo>
                  <a:lnTo>
                    <a:pt x="1059473" y="270652"/>
                  </a:lnTo>
                  <a:cubicBezTo>
                    <a:pt x="1054036" y="276094"/>
                    <a:pt x="1043154" y="276094"/>
                    <a:pt x="1043154" y="276094"/>
                  </a:cubicBezTo>
                  <a:cubicBezTo>
                    <a:pt x="1043154" y="276094"/>
                    <a:pt x="1037710" y="276094"/>
                    <a:pt x="1037710" y="270652"/>
                  </a:cubicBezTo>
                  <a:cubicBezTo>
                    <a:pt x="1032272" y="265210"/>
                    <a:pt x="1032272" y="254334"/>
                    <a:pt x="1037710" y="248892"/>
                  </a:cubicBezTo>
                  <a:lnTo>
                    <a:pt x="1157402" y="112890"/>
                  </a:lnTo>
                  <a:cubicBezTo>
                    <a:pt x="1160121" y="110169"/>
                    <a:pt x="1164201" y="108809"/>
                    <a:pt x="1168282" y="108809"/>
                  </a:cubicBezTo>
                  <a:close/>
                  <a:moveTo>
                    <a:pt x="930275" y="54406"/>
                  </a:moveTo>
                  <a:cubicBezTo>
                    <a:pt x="935713" y="54406"/>
                    <a:pt x="941155" y="65291"/>
                    <a:pt x="941155" y="70723"/>
                  </a:cubicBezTo>
                  <a:lnTo>
                    <a:pt x="897633" y="244811"/>
                  </a:lnTo>
                  <a:cubicBezTo>
                    <a:pt x="892191" y="250254"/>
                    <a:pt x="886752" y="255696"/>
                    <a:pt x="881310" y="255696"/>
                  </a:cubicBezTo>
                  <a:cubicBezTo>
                    <a:pt x="875871" y="255696"/>
                    <a:pt x="870429" y="244811"/>
                    <a:pt x="870429" y="239378"/>
                  </a:cubicBezTo>
                  <a:lnTo>
                    <a:pt x="913952" y="65291"/>
                  </a:lnTo>
                  <a:cubicBezTo>
                    <a:pt x="913952" y="59848"/>
                    <a:pt x="924833" y="54406"/>
                    <a:pt x="930275" y="54406"/>
                  </a:cubicBezTo>
                  <a:close/>
                  <a:moveTo>
                    <a:pt x="609302" y="0"/>
                  </a:moveTo>
                  <a:cubicBezTo>
                    <a:pt x="614744" y="0"/>
                    <a:pt x="625625" y="5436"/>
                    <a:pt x="625625" y="10882"/>
                  </a:cubicBezTo>
                  <a:lnTo>
                    <a:pt x="669147" y="190412"/>
                  </a:lnTo>
                  <a:cubicBezTo>
                    <a:pt x="669147" y="195848"/>
                    <a:pt x="663705" y="206730"/>
                    <a:pt x="658267" y="206730"/>
                  </a:cubicBezTo>
                  <a:cubicBezTo>
                    <a:pt x="658267" y="206730"/>
                    <a:pt x="658267" y="206730"/>
                    <a:pt x="652825" y="206730"/>
                  </a:cubicBezTo>
                  <a:cubicBezTo>
                    <a:pt x="647386" y="206730"/>
                    <a:pt x="641944" y="201294"/>
                    <a:pt x="641944" y="195848"/>
                  </a:cubicBezTo>
                  <a:lnTo>
                    <a:pt x="598421" y="16318"/>
                  </a:lnTo>
                  <a:cubicBezTo>
                    <a:pt x="598421" y="10882"/>
                    <a:pt x="603863" y="0"/>
                    <a:pt x="609302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Shape">
              <a:extLst>
                <a:ext uri="{FF2B5EF4-FFF2-40B4-BE49-F238E27FC236}">
                  <a16:creationId xmlns:a16="http://schemas.microsoft.com/office/drawing/2014/main" id="{347E985C-0149-2943-8CBC-D1A0AFB35FFA}"/>
                </a:ext>
              </a:extLst>
            </p:cNvPr>
            <p:cNvSpPr/>
            <p:nvPr/>
          </p:nvSpPr>
          <p:spPr>
            <a:xfrm>
              <a:off x="5332680" y="3879771"/>
              <a:ext cx="946934" cy="79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14344" extrusionOk="0">
                  <a:moveTo>
                    <a:pt x="21484" y="94"/>
                  </a:moveTo>
                  <a:cubicBezTo>
                    <a:pt x="995" y="-1084"/>
                    <a:pt x="-116" y="9127"/>
                    <a:pt x="7" y="11483"/>
                  </a:cubicBezTo>
                  <a:cubicBezTo>
                    <a:pt x="625" y="11189"/>
                    <a:pt x="1365" y="10894"/>
                    <a:pt x="1982" y="10600"/>
                  </a:cubicBezTo>
                  <a:cubicBezTo>
                    <a:pt x="3093" y="10109"/>
                    <a:pt x="4204" y="9618"/>
                    <a:pt x="5191" y="9127"/>
                  </a:cubicBezTo>
                  <a:cubicBezTo>
                    <a:pt x="5315" y="8243"/>
                    <a:pt x="5438" y="7360"/>
                    <a:pt x="5438" y="6476"/>
                  </a:cubicBezTo>
                  <a:cubicBezTo>
                    <a:pt x="5438" y="5494"/>
                    <a:pt x="5438" y="4512"/>
                    <a:pt x="5315" y="3629"/>
                  </a:cubicBezTo>
                  <a:cubicBezTo>
                    <a:pt x="5562" y="4611"/>
                    <a:pt x="5562" y="5592"/>
                    <a:pt x="5685" y="6574"/>
                  </a:cubicBezTo>
                  <a:cubicBezTo>
                    <a:pt x="5685" y="7360"/>
                    <a:pt x="5685" y="8145"/>
                    <a:pt x="5685" y="9029"/>
                  </a:cubicBezTo>
                  <a:cubicBezTo>
                    <a:pt x="6179" y="8832"/>
                    <a:pt x="6673" y="8538"/>
                    <a:pt x="7166" y="8341"/>
                  </a:cubicBezTo>
                  <a:cubicBezTo>
                    <a:pt x="7660" y="8047"/>
                    <a:pt x="8154" y="7851"/>
                    <a:pt x="8771" y="7556"/>
                  </a:cubicBezTo>
                  <a:cubicBezTo>
                    <a:pt x="8894" y="6771"/>
                    <a:pt x="9018" y="5985"/>
                    <a:pt x="9018" y="5298"/>
                  </a:cubicBezTo>
                  <a:cubicBezTo>
                    <a:pt x="9018" y="4512"/>
                    <a:pt x="9018" y="3727"/>
                    <a:pt x="8894" y="2941"/>
                  </a:cubicBezTo>
                  <a:cubicBezTo>
                    <a:pt x="9018" y="3727"/>
                    <a:pt x="9141" y="4512"/>
                    <a:pt x="9141" y="5298"/>
                  </a:cubicBezTo>
                  <a:cubicBezTo>
                    <a:pt x="9141" y="5985"/>
                    <a:pt x="9141" y="6672"/>
                    <a:pt x="9141" y="7360"/>
                  </a:cubicBezTo>
                  <a:cubicBezTo>
                    <a:pt x="10252" y="6771"/>
                    <a:pt x="11239" y="6280"/>
                    <a:pt x="12227" y="5691"/>
                  </a:cubicBezTo>
                  <a:cubicBezTo>
                    <a:pt x="12350" y="5592"/>
                    <a:pt x="12474" y="5592"/>
                    <a:pt x="12597" y="5494"/>
                  </a:cubicBezTo>
                  <a:cubicBezTo>
                    <a:pt x="12721" y="4905"/>
                    <a:pt x="12721" y="4316"/>
                    <a:pt x="12844" y="3727"/>
                  </a:cubicBezTo>
                  <a:cubicBezTo>
                    <a:pt x="12844" y="3138"/>
                    <a:pt x="12844" y="2451"/>
                    <a:pt x="12844" y="1861"/>
                  </a:cubicBezTo>
                  <a:cubicBezTo>
                    <a:pt x="12967" y="2451"/>
                    <a:pt x="12967" y="3138"/>
                    <a:pt x="13091" y="3727"/>
                  </a:cubicBezTo>
                  <a:cubicBezTo>
                    <a:pt x="13091" y="4218"/>
                    <a:pt x="13091" y="4807"/>
                    <a:pt x="13091" y="5298"/>
                  </a:cubicBezTo>
                  <a:cubicBezTo>
                    <a:pt x="14572" y="4512"/>
                    <a:pt x="15930" y="3629"/>
                    <a:pt x="17287" y="2745"/>
                  </a:cubicBezTo>
                  <a:cubicBezTo>
                    <a:pt x="15806" y="3825"/>
                    <a:pt x="14325" y="4905"/>
                    <a:pt x="12721" y="5887"/>
                  </a:cubicBezTo>
                  <a:cubicBezTo>
                    <a:pt x="12350" y="6181"/>
                    <a:pt x="11857" y="6378"/>
                    <a:pt x="11486" y="6672"/>
                  </a:cubicBezTo>
                  <a:cubicBezTo>
                    <a:pt x="12350" y="6771"/>
                    <a:pt x="13091" y="6967"/>
                    <a:pt x="13955" y="7065"/>
                  </a:cubicBezTo>
                  <a:cubicBezTo>
                    <a:pt x="14942" y="7261"/>
                    <a:pt x="15930" y="7458"/>
                    <a:pt x="16917" y="7851"/>
                  </a:cubicBezTo>
                  <a:cubicBezTo>
                    <a:pt x="15930" y="7556"/>
                    <a:pt x="14942" y="7360"/>
                    <a:pt x="13955" y="7261"/>
                  </a:cubicBezTo>
                  <a:cubicBezTo>
                    <a:pt x="12967" y="7163"/>
                    <a:pt x="12103" y="7065"/>
                    <a:pt x="11116" y="6967"/>
                  </a:cubicBezTo>
                  <a:cubicBezTo>
                    <a:pt x="10129" y="7556"/>
                    <a:pt x="9018" y="8243"/>
                    <a:pt x="8030" y="8734"/>
                  </a:cubicBezTo>
                  <a:cubicBezTo>
                    <a:pt x="9018" y="8832"/>
                    <a:pt x="10005" y="9029"/>
                    <a:pt x="10993" y="9225"/>
                  </a:cubicBezTo>
                  <a:cubicBezTo>
                    <a:pt x="12227" y="9421"/>
                    <a:pt x="13338" y="9716"/>
                    <a:pt x="14449" y="10109"/>
                  </a:cubicBezTo>
                  <a:cubicBezTo>
                    <a:pt x="13338" y="9814"/>
                    <a:pt x="12103" y="9618"/>
                    <a:pt x="10869" y="9421"/>
                  </a:cubicBezTo>
                  <a:cubicBezTo>
                    <a:pt x="9758" y="9225"/>
                    <a:pt x="8524" y="9127"/>
                    <a:pt x="7413" y="9029"/>
                  </a:cubicBezTo>
                  <a:cubicBezTo>
                    <a:pt x="6302" y="9618"/>
                    <a:pt x="5315" y="10207"/>
                    <a:pt x="4204" y="10796"/>
                  </a:cubicBezTo>
                  <a:cubicBezTo>
                    <a:pt x="5068" y="10894"/>
                    <a:pt x="5932" y="11091"/>
                    <a:pt x="6796" y="11287"/>
                  </a:cubicBezTo>
                  <a:cubicBezTo>
                    <a:pt x="8030" y="11483"/>
                    <a:pt x="9141" y="11778"/>
                    <a:pt x="10252" y="12171"/>
                  </a:cubicBezTo>
                  <a:cubicBezTo>
                    <a:pt x="9141" y="11876"/>
                    <a:pt x="7907" y="11680"/>
                    <a:pt x="6673" y="11483"/>
                  </a:cubicBezTo>
                  <a:cubicBezTo>
                    <a:pt x="5685" y="11287"/>
                    <a:pt x="4574" y="11189"/>
                    <a:pt x="3587" y="11091"/>
                  </a:cubicBezTo>
                  <a:cubicBezTo>
                    <a:pt x="3340" y="11287"/>
                    <a:pt x="2970" y="11385"/>
                    <a:pt x="2723" y="11581"/>
                  </a:cubicBezTo>
                  <a:cubicBezTo>
                    <a:pt x="2106" y="11876"/>
                    <a:pt x="1489" y="12171"/>
                    <a:pt x="871" y="12465"/>
                  </a:cubicBezTo>
                  <a:cubicBezTo>
                    <a:pt x="16423" y="20516"/>
                    <a:pt x="21484" y="94"/>
                    <a:pt x="21484" y="94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Shape">
              <a:extLst>
                <a:ext uri="{FF2B5EF4-FFF2-40B4-BE49-F238E27FC236}">
                  <a16:creationId xmlns:a16="http://schemas.microsoft.com/office/drawing/2014/main" id="{C301AEA6-2B93-A447-9DE5-48B1065593AD}"/>
                </a:ext>
              </a:extLst>
            </p:cNvPr>
            <p:cNvSpPr/>
            <p:nvPr/>
          </p:nvSpPr>
          <p:spPr>
            <a:xfrm>
              <a:off x="4880633" y="3429001"/>
              <a:ext cx="486650" cy="5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28" h="21416" extrusionOk="0">
                  <a:moveTo>
                    <a:pt x="89" y="0"/>
                  </a:moveTo>
                  <a:cubicBezTo>
                    <a:pt x="-1048" y="20581"/>
                    <a:pt x="9021" y="21600"/>
                    <a:pt x="11457" y="21396"/>
                  </a:cubicBezTo>
                  <a:cubicBezTo>
                    <a:pt x="11132" y="20785"/>
                    <a:pt x="10970" y="20174"/>
                    <a:pt x="10645" y="19358"/>
                  </a:cubicBezTo>
                  <a:cubicBezTo>
                    <a:pt x="10158" y="18340"/>
                    <a:pt x="9671" y="17117"/>
                    <a:pt x="9184" y="16098"/>
                  </a:cubicBezTo>
                  <a:cubicBezTo>
                    <a:pt x="8372" y="15894"/>
                    <a:pt x="7397" y="15894"/>
                    <a:pt x="6585" y="15894"/>
                  </a:cubicBezTo>
                  <a:cubicBezTo>
                    <a:pt x="5611" y="15894"/>
                    <a:pt x="4636" y="15894"/>
                    <a:pt x="3662" y="15894"/>
                  </a:cubicBezTo>
                  <a:cubicBezTo>
                    <a:pt x="4636" y="15691"/>
                    <a:pt x="5611" y="15691"/>
                    <a:pt x="6585" y="15487"/>
                  </a:cubicBezTo>
                  <a:cubicBezTo>
                    <a:pt x="7397" y="15487"/>
                    <a:pt x="8209" y="15487"/>
                    <a:pt x="9021" y="15487"/>
                  </a:cubicBezTo>
                  <a:cubicBezTo>
                    <a:pt x="8859" y="15079"/>
                    <a:pt x="8534" y="14468"/>
                    <a:pt x="8372" y="14060"/>
                  </a:cubicBezTo>
                  <a:cubicBezTo>
                    <a:pt x="8047" y="13449"/>
                    <a:pt x="7884" y="13041"/>
                    <a:pt x="7560" y="12430"/>
                  </a:cubicBezTo>
                  <a:cubicBezTo>
                    <a:pt x="6747" y="12226"/>
                    <a:pt x="6098" y="12226"/>
                    <a:pt x="5286" y="12226"/>
                  </a:cubicBezTo>
                  <a:cubicBezTo>
                    <a:pt x="4474" y="12226"/>
                    <a:pt x="3662" y="12226"/>
                    <a:pt x="2850" y="12226"/>
                  </a:cubicBezTo>
                  <a:cubicBezTo>
                    <a:pt x="3662" y="12023"/>
                    <a:pt x="4474" y="12023"/>
                    <a:pt x="5286" y="12023"/>
                  </a:cubicBezTo>
                  <a:cubicBezTo>
                    <a:pt x="5935" y="12023"/>
                    <a:pt x="6747" y="12023"/>
                    <a:pt x="7397" y="12023"/>
                  </a:cubicBezTo>
                  <a:cubicBezTo>
                    <a:pt x="6910" y="11004"/>
                    <a:pt x="6260" y="9985"/>
                    <a:pt x="5773" y="8966"/>
                  </a:cubicBezTo>
                  <a:cubicBezTo>
                    <a:pt x="5773" y="8762"/>
                    <a:pt x="5611" y="8762"/>
                    <a:pt x="5611" y="8558"/>
                  </a:cubicBezTo>
                  <a:cubicBezTo>
                    <a:pt x="4961" y="8558"/>
                    <a:pt x="4474" y="8355"/>
                    <a:pt x="3824" y="8355"/>
                  </a:cubicBezTo>
                  <a:cubicBezTo>
                    <a:pt x="3175" y="8355"/>
                    <a:pt x="2525" y="8355"/>
                    <a:pt x="2038" y="8355"/>
                  </a:cubicBezTo>
                  <a:cubicBezTo>
                    <a:pt x="2687" y="8151"/>
                    <a:pt x="3337" y="8151"/>
                    <a:pt x="3824" y="8151"/>
                  </a:cubicBezTo>
                  <a:cubicBezTo>
                    <a:pt x="4311" y="8151"/>
                    <a:pt x="4961" y="8151"/>
                    <a:pt x="5448" y="8151"/>
                  </a:cubicBezTo>
                  <a:cubicBezTo>
                    <a:pt x="4636" y="6724"/>
                    <a:pt x="3824" y="5298"/>
                    <a:pt x="2850" y="3872"/>
                  </a:cubicBezTo>
                  <a:cubicBezTo>
                    <a:pt x="3987" y="5298"/>
                    <a:pt x="4961" y="6928"/>
                    <a:pt x="5935" y="8558"/>
                  </a:cubicBezTo>
                  <a:cubicBezTo>
                    <a:pt x="6260" y="8966"/>
                    <a:pt x="6423" y="9373"/>
                    <a:pt x="6747" y="9781"/>
                  </a:cubicBezTo>
                  <a:cubicBezTo>
                    <a:pt x="6910" y="8966"/>
                    <a:pt x="7072" y="8151"/>
                    <a:pt x="7235" y="7336"/>
                  </a:cubicBezTo>
                  <a:cubicBezTo>
                    <a:pt x="7397" y="6317"/>
                    <a:pt x="7722" y="5298"/>
                    <a:pt x="8047" y="4483"/>
                  </a:cubicBezTo>
                  <a:cubicBezTo>
                    <a:pt x="7722" y="5502"/>
                    <a:pt x="7560" y="6521"/>
                    <a:pt x="7397" y="7336"/>
                  </a:cubicBezTo>
                  <a:cubicBezTo>
                    <a:pt x="7235" y="8355"/>
                    <a:pt x="7072" y="9170"/>
                    <a:pt x="7072" y="10189"/>
                  </a:cubicBezTo>
                  <a:cubicBezTo>
                    <a:pt x="7722" y="11207"/>
                    <a:pt x="8372" y="12226"/>
                    <a:pt x="8859" y="13245"/>
                  </a:cubicBezTo>
                  <a:cubicBezTo>
                    <a:pt x="9021" y="12226"/>
                    <a:pt x="9184" y="11207"/>
                    <a:pt x="9346" y="10189"/>
                  </a:cubicBezTo>
                  <a:cubicBezTo>
                    <a:pt x="9508" y="8966"/>
                    <a:pt x="9833" y="7743"/>
                    <a:pt x="10158" y="6724"/>
                  </a:cubicBezTo>
                  <a:cubicBezTo>
                    <a:pt x="9833" y="7947"/>
                    <a:pt x="9671" y="8966"/>
                    <a:pt x="9508" y="10189"/>
                  </a:cubicBezTo>
                  <a:cubicBezTo>
                    <a:pt x="9346" y="11411"/>
                    <a:pt x="9184" y="12430"/>
                    <a:pt x="9184" y="13653"/>
                  </a:cubicBezTo>
                  <a:cubicBezTo>
                    <a:pt x="9833" y="14672"/>
                    <a:pt x="10320" y="15894"/>
                    <a:pt x="10970" y="16913"/>
                  </a:cubicBezTo>
                  <a:cubicBezTo>
                    <a:pt x="11132" y="16098"/>
                    <a:pt x="11295" y="15079"/>
                    <a:pt x="11457" y="14264"/>
                  </a:cubicBezTo>
                  <a:cubicBezTo>
                    <a:pt x="11620" y="13041"/>
                    <a:pt x="11945" y="11819"/>
                    <a:pt x="12269" y="10800"/>
                  </a:cubicBezTo>
                  <a:cubicBezTo>
                    <a:pt x="11945" y="12023"/>
                    <a:pt x="11782" y="13041"/>
                    <a:pt x="11620" y="14264"/>
                  </a:cubicBezTo>
                  <a:cubicBezTo>
                    <a:pt x="11457" y="15283"/>
                    <a:pt x="11295" y="16302"/>
                    <a:pt x="11295" y="17321"/>
                  </a:cubicBezTo>
                  <a:cubicBezTo>
                    <a:pt x="11457" y="17524"/>
                    <a:pt x="11620" y="17932"/>
                    <a:pt x="11782" y="18136"/>
                  </a:cubicBezTo>
                  <a:cubicBezTo>
                    <a:pt x="12107" y="18747"/>
                    <a:pt x="12432" y="19358"/>
                    <a:pt x="12757" y="19970"/>
                  </a:cubicBezTo>
                  <a:cubicBezTo>
                    <a:pt x="20552" y="509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Shape">
              <a:extLst>
                <a:ext uri="{FF2B5EF4-FFF2-40B4-BE49-F238E27FC236}">
                  <a16:creationId xmlns:a16="http://schemas.microsoft.com/office/drawing/2014/main" id="{C3880BC9-9911-C843-B647-2AF62BD742E5}"/>
                </a:ext>
              </a:extLst>
            </p:cNvPr>
            <p:cNvSpPr/>
            <p:nvPr/>
          </p:nvSpPr>
          <p:spPr>
            <a:xfrm>
              <a:off x="4667521" y="5179116"/>
              <a:ext cx="833505" cy="649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084" h="16111" extrusionOk="0">
                  <a:moveTo>
                    <a:pt x="0" y="161"/>
                  </a:moveTo>
                  <a:cubicBezTo>
                    <a:pt x="4013" y="19061"/>
                    <a:pt x="14282" y="16361"/>
                    <a:pt x="16761" y="15416"/>
                  </a:cubicBezTo>
                  <a:cubicBezTo>
                    <a:pt x="16289" y="14876"/>
                    <a:pt x="15934" y="14471"/>
                    <a:pt x="15462" y="13931"/>
                  </a:cubicBezTo>
                  <a:cubicBezTo>
                    <a:pt x="14754" y="13121"/>
                    <a:pt x="13928" y="12311"/>
                    <a:pt x="13220" y="11501"/>
                  </a:cubicBezTo>
                  <a:cubicBezTo>
                    <a:pt x="12275" y="11636"/>
                    <a:pt x="11449" y="11906"/>
                    <a:pt x="10505" y="12176"/>
                  </a:cubicBezTo>
                  <a:cubicBezTo>
                    <a:pt x="9561" y="12446"/>
                    <a:pt x="8616" y="12851"/>
                    <a:pt x="7672" y="13256"/>
                  </a:cubicBezTo>
                  <a:cubicBezTo>
                    <a:pt x="8616" y="12716"/>
                    <a:pt x="9561" y="12311"/>
                    <a:pt x="10505" y="11906"/>
                  </a:cubicBezTo>
                  <a:cubicBezTo>
                    <a:pt x="11331" y="11636"/>
                    <a:pt x="12039" y="11366"/>
                    <a:pt x="12866" y="11096"/>
                  </a:cubicBezTo>
                  <a:cubicBezTo>
                    <a:pt x="12511" y="10691"/>
                    <a:pt x="12157" y="10421"/>
                    <a:pt x="11803" y="10016"/>
                  </a:cubicBezTo>
                  <a:cubicBezTo>
                    <a:pt x="11449" y="9611"/>
                    <a:pt x="11095" y="9206"/>
                    <a:pt x="10623" y="8936"/>
                  </a:cubicBezTo>
                  <a:cubicBezTo>
                    <a:pt x="9797" y="9071"/>
                    <a:pt x="9089" y="9341"/>
                    <a:pt x="8262" y="9476"/>
                  </a:cubicBezTo>
                  <a:cubicBezTo>
                    <a:pt x="7436" y="9746"/>
                    <a:pt x="6728" y="10016"/>
                    <a:pt x="5902" y="10421"/>
                  </a:cubicBezTo>
                  <a:cubicBezTo>
                    <a:pt x="6610" y="10016"/>
                    <a:pt x="7436" y="9611"/>
                    <a:pt x="8262" y="9341"/>
                  </a:cubicBezTo>
                  <a:cubicBezTo>
                    <a:pt x="8970" y="9071"/>
                    <a:pt x="9679" y="8801"/>
                    <a:pt x="10387" y="8666"/>
                  </a:cubicBezTo>
                  <a:cubicBezTo>
                    <a:pt x="9561" y="7856"/>
                    <a:pt x="8734" y="7181"/>
                    <a:pt x="7908" y="6506"/>
                  </a:cubicBezTo>
                  <a:cubicBezTo>
                    <a:pt x="7790" y="6371"/>
                    <a:pt x="7790" y="6371"/>
                    <a:pt x="7672" y="6236"/>
                  </a:cubicBezTo>
                  <a:cubicBezTo>
                    <a:pt x="7082" y="6371"/>
                    <a:pt x="6492" y="6506"/>
                    <a:pt x="5902" y="6641"/>
                  </a:cubicBezTo>
                  <a:cubicBezTo>
                    <a:pt x="5311" y="6776"/>
                    <a:pt x="4721" y="7046"/>
                    <a:pt x="4131" y="7316"/>
                  </a:cubicBezTo>
                  <a:cubicBezTo>
                    <a:pt x="4721" y="7046"/>
                    <a:pt x="5311" y="6641"/>
                    <a:pt x="5902" y="6506"/>
                  </a:cubicBezTo>
                  <a:cubicBezTo>
                    <a:pt x="6374" y="6236"/>
                    <a:pt x="6964" y="6101"/>
                    <a:pt x="7436" y="5966"/>
                  </a:cubicBezTo>
                  <a:cubicBezTo>
                    <a:pt x="6256" y="5021"/>
                    <a:pt x="5075" y="3941"/>
                    <a:pt x="3895" y="3131"/>
                  </a:cubicBezTo>
                  <a:cubicBezTo>
                    <a:pt x="5311" y="4076"/>
                    <a:pt x="6728" y="5021"/>
                    <a:pt x="8144" y="6101"/>
                  </a:cubicBezTo>
                  <a:cubicBezTo>
                    <a:pt x="8498" y="6371"/>
                    <a:pt x="8852" y="6641"/>
                    <a:pt x="9207" y="6911"/>
                  </a:cubicBezTo>
                  <a:cubicBezTo>
                    <a:pt x="9089" y="6101"/>
                    <a:pt x="9089" y="5291"/>
                    <a:pt x="8970" y="4481"/>
                  </a:cubicBezTo>
                  <a:cubicBezTo>
                    <a:pt x="8970" y="3536"/>
                    <a:pt x="8852" y="2591"/>
                    <a:pt x="8970" y="1646"/>
                  </a:cubicBezTo>
                  <a:cubicBezTo>
                    <a:pt x="8970" y="2591"/>
                    <a:pt x="8970" y="3536"/>
                    <a:pt x="9089" y="4481"/>
                  </a:cubicBezTo>
                  <a:cubicBezTo>
                    <a:pt x="9207" y="5426"/>
                    <a:pt x="9325" y="6236"/>
                    <a:pt x="9443" y="7181"/>
                  </a:cubicBezTo>
                  <a:cubicBezTo>
                    <a:pt x="10269" y="7856"/>
                    <a:pt x="11213" y="8531"/>
                    <a:pt x="12039" y="9341"/>
                  </a:cubicBezTo>
                  <a:cubicBezTo>
                    <a:pt x="11921" y="8396"/>
                    <a:pt x="11803" y="7451"/>
                    <a:pt x="11803" y="6506"/>
                  </a:cubicBezTo>
                  <a:cubicBezTo>
                    <a:pt x="11685" y="5291"/>
                    <a:pt x="11685" y="4211"/>
                    <a:pt x="11803" y="2996"/>
                  </a:cubicBezTo>
                  <a:cubicBezTo>
                    <a:pt x="11803" y="4211"/>
                    <a:pt x="11921" y="5291"/>
                    <a:pt x="12039" y="6371"/>
                  </a:cubicBezTo>
                  <a:cubicBezTo>
                    <a:pt x="12157" y="7451"/>
                    <a:pt x="12275" y="8531"/>
                    <a:pt x="12511" y="9611"/>
                  </a:cubicBezTo>
                  <a:cubicBezTo>
                    <a:pt x="13338" y="10421"/>
                    <a:pt x="14164" y="11096"/>
                    <a:pt x="14990" y="11906"/>
                  </a:cubicBezTo>
                  <a:cubicBezTo>
                    <a:pt x="14872" y="11096"/>
                    <a:pt x="14872" y="10286"/>
                    <a:pt x="14754" y="9341"/>
                  </a:cubicBezTo>
                  <a:cubicBezTo>
                    <a:pt x="14636" y="8126"/>
                    <a:pt x="14636" y="7046"/>
                    <a:pt x="14754" y="5831"/>
                  </a:cubicBezTo>
                  <a:cubicBezTo>
                    <a:pt x="14754" y="7046"/>
                    <a:pt x="14872" y="8126"/>
                    <a:pt x="14990" y="9206"/>
                  </a:cubicBezTo>
                  <a:cubicBezTo>
                    <a:pt x="15108" y="10151"/>
                    <a:pt x="15226" y="11231"/>
                    <a:pt x="15462" y="12176"/>
                  </a:cubicBezTo>
                  <a:cubicBezTo>
                    <a:pt x="15698" y="12446"/>
                    <a:pt x="15934" y="12581"/>
                    <a:pt x="16170" y="12851"/>
                  </a:cubicBezTo>
                  <a:cubicBezTo>
                    <a:pt x="16643" y="13256"/>
                    <a:pt x="17115" y="13796"/>
                    <a:pt x="17587" y="14201"/>
                  </a:cubicBezTo>
                  <a:cubicBezTo>
                    <a:pt x="21600" y="-2539"/>
                    <a:pt x="0" y="161"/>
                    <a:pt x="0" y="161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8AF458B-EAAF-DD48-B377-44D252F4D637}"/>
              </a:ext>
            </a:extLst>
          </p:cNvPr>
          <p:cNvGrpSpPr/>
          <p:nvPr/>
        </p:nvGrpSpPr>
        <p:grpSpPr>
          <a:xfrm>
            <a:off x="6319908" y="4524165"/>
            <a:ext cx="1273005" cy="2346129"/>
            <a:chOff x="6268537" y="3974417"/>
            <a:chExt cx="1273005" cy="2346129"/>
          </a:xfrm>
        </p:grpSpPr>
        <p:sp>
          <p:nvSpPr>
            <p:cNvPr id="160" name="Shape">
              <a:extLst>
                <a:ext uri="{FF2B5EF4-FFF2-40B4-BE49-F238E27FC236}">
                  <a16:creationId xmlns:a16="http://schemas.microsoft.com/office/drawing/2014/main" id="{69D9DF30-C538-E847-A8FA-480E8580C9D7}"/>
                </a:ext>
              </a:extLst>
            </p:cNvPr>
            <p:cNvSpPr/>
            <p:nvPr/>
          </p:nvSpPr>
          <p:spPr>
            <a:xfrm>
              <a:off x="6921356" y="5225653"/>
              <a:ext cx="219868" cy="1094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080" h="21521" extrusionOk="0">
                  <a:moveTo>
                    <a:pt x="1950" y="21521"/>
                  </a:moveTo>
                  <a:cubicBezTo>
                    <a:pt x="1602" y="21521"/>
                    <a:pt x="1254" y="21521"/>
                    <a:pt x="905" y="21414"/>
                  </a:cubicBezTo>
                  <a:cubicBezTo>
                    <a:pt x="-140" y="21200"/>
                    <a:pt x="-140" y="20879"/>
                    <a:pt x="208" y="20666"/>
                  </a:cubicBezTo>
                  <a:lnTo>
                    <a:pt x="208" y="20666"/>
                  </a:lnTo>
                  <a:cubicBezTo>
                    <a:pt x="208" y="20559"/>
                    <a:pt x="16931" y="12218"/>
                    <a:pt x="6479" y="776"/>
                  </a:cubicBezTo>
                  <a:cubicBezTo>
                    <a:pt x="6131" y="456"/>
                    <a:pt x="6828" y="135"/>
                    <a:pt x="7873" y="28"/>
                  </a:cubicBezTo>
                  <a:cubicBezTo>
                    <a:pt x="8918" y="-79"/>
                    <a:pt x="9963" y="135"/>
                    <a:pt x="10312" y="456"/>
                  </a:cubicBezTo>
                  <a:cubicBezTo>
                    <a:pt x="21460" y="12432"/>
                    <a:pt x="4389" y="20879"/>
                    <a:pt x="3692" y="21307"/>
                  </a:cubicBezTo>
                  <a:cubicBezTo>
                    <a:pt x="3344" y="21414"/>
                    <a:pt x="2647" y="21521"/>
                    <a:pt x="1950" y="21521"/>
                  </a:cubicBezTo>
                  <a:close/>
                </a:path>
              </a:pathLst>
            </a:custGeom>
            <a:solidFill>
              <a:srgbClr val="199340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Shape">
              <a:extLst>
                <a:ext uri="{FF2B5EF4-FFF2-40B4-BE49-F238E27FC236}">
                  <a16:creationId xmlns:a16="http://schemas.microsoft.com/office/drawing/2014/main" id="{E36D7456-451B-E940-8923-7F6A1E75596D}"/>
                </a:ext>
              </a:extLst>
            </p:cNvPr>
            <p:cNvSpPr/>
            <p:nvPr/>
          </p:nvSpPr>
          <p:spPr>
            <a:xfrm>
              <a:off x="6540545" y="4192023"/>
              <a:ext cx="824136" cy="10904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2" h="20716" extrusionOk="0">
                  <a:moveTo>
                    <a:pt x="7408" y="253"/>
                  </a:moveTo>
                  <a:cubicBezTo>
                    <a:pt x="1528" y="1286"/>
                    <a:pt x="-1028" y="5317"/>
                    <a:pt x="378" y="10278"/>
                  </a:cubicBezTo>
                  <a:cubicBezTo>
                    <a:pt x="1784" y="15238"/>
                    <a:pt x="8302" y="13792"/>
                    <a:pt x="9197" y="16995"/>
                  </a:cubicBezTo>
                  <a:cubicBezTo>
                    <a:pt x="9580" y="18236"/>
                    <a:pt x="10219" y="20716"/>
                    <a:pt x="10219" y="20716"/>
                  </a:cubicBezTo>
                  <a:lnTo>
                    <a:pt x="13031" y="20199"/>
                  </a:lnTo>
                  <a:lnTo>
                    <a:pt x="15843" y="19683"/>
                  </a:lnTo>
                  <a:cubicBezTo>
                    <a:pt x="15843" y="19683"/>
                    <a:pt x="15204" y="17202"/>
                    <a:pt x="14821" y="15962"/>
                  </a:cubicBezTo>
                  <a:cubicBezTo>
                    <a:pt x="13926" y="12655"/>
                    <a:pt x="20572" y="11725"/>
                    <a:pt x="19166" y="6764"/>
                  </a:cubicBezTo>
                  <a:cubicBezTo>
                    <a:pt x="17760" y="1906"/>
                    <a:pt x="13287" y="-884"/>
                    <a:pt x="7408" y="253"/>
                  </a:cubicBezTo>
                  <a:close/>
                </a:path>
              </a:pathLst>
            </a:custGeom>
            <a:solidFill>
              <a:srgbClr val="F9AE3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Freeform: Shape 158">
              <a:extLst>
                <a:ext uri="{FF2B5EF4-FFF2-40B4-BE49-F238E27FC236}">
                  <a16:creationId xmlns:a16="http://schemas.microsoft.com/office/drawing/2014/main" id="{2254BD19-C67A-C140-9A2B-1C86C6F6BD75}"/>
                </a:ext>
              </a:extLst>
            </p:cNvPr>
            <p:cNvSpPr/>
            <p:nvPr/>
          </p:nvSpPr>
          <p:spPr>
            <a:xfrm>
              <a:off x="6268537" y="3974417"/>
              <a:ext cx="1273005" cy="897629"/>
            </a:xfrm>
            <a:custGeom>
              <a:avLst/>
              <a:gdLst>
                <a:gd name="connsiteX0" fmla="*/ 212175 w 1273005"/>
                <a:gd name="connsiteY0" fmla="*/ 816027 h 897629"/>
                <a:gd name="connsiteX1" fmla="*/ 228496 w 1273005"/>
                <a:gd name="connsiteY1" fmla="*/ 821467 h 897629"/>
                <a:gd name="connsiteX2" fmla="*/ 223056 w 1273005"/>
                <a:gd name="connsiteY2" fmla="*/ 837788 h 897629"/>
                <a:gd name="connsiteX3" fmla="*/ 70724 w 1273005"/>
                <a:gd name="connsiteY3" fmla="*/ 897629 h 897629"/>
                <a:gd name="connsiteX4" fmla="*/ 54402 w 1273005"/>
                <a:gd name="connsiteY4" fmla="*/ 886749 h 897629"/>
                <a:gd name="connsiteX5" fmla="*/ 59843 w 1273005"/>
                <a:gd name="connsiteY5" fmla="*/ 870429 h 897629"/>
                <a:gd name="connsiteX6" fmla="*/ 10880 w 1273005"/>
                <a:gd name="connsiteY6" fmla="*/ 652819 h 897629"/>
                <a:gd name="connsiteX7" fmla="*/ 168654 w 1273005"/>
                <a:gd name="connsiteY7" fmla="*/ 652819 h 897629"/>
                <a:gd name="connsiteX8" fmla="*/ 179534 w 1273005"/>
                <a:gd name="connsiteY8" fmla="*/ 663703 h 897629"/>
                <a:gd name="connsiteX9" fmla="*/ 174090 w 1273005"/>
                <a:gd name="connsiteY9" fmla="*/ 674588 h 897629"/>
                <a:gd name="connsiteX10" fmla="*/ 10880 w 1273005"/>
                <a:gd name="connsiteY10" fmla="*/ 674588 h 897629"/>
                <a:gd name="connsiteX11" fmla="*/ 0 w 1273005"/>
                <a:gd name="connsiteY11" fmla="*/ 663703 h 897629"/>
                <a:gd name="connsiteX12" fmla="*/ 10880 w 1273005"/>
                <a:gd name="connsiteY12" fmla="*/ 652819 h 897629"/>
                <a:gd name="connsiteX13" fmla="*/ 1256683 w 1273005"/>
                <a:gd name="connsiteY13" fmla="*/ 544015 h 897629"/>
                <a:gd name="connsiteX14" fmla="*/ 1273005 w 1273005"/>
                <a:gd name="connsiteY14" fmla="*/ 554896 h 897629"/>
                <a:gd name="connsiteX15" fmla="*/ 1262121 w 1273005"/>
                <a:gd name="connsiteY15" fmla="*/ 571219 h 897629"/>
                <a:gd name="connsiteX16" fmla="*/ 1104353 w 1273005"/>
                <a:gd name="connsiteY16" fmla="*/ 587541 h 897629"/>
                <a:gd name="connsiteX17" fmla="*/ 1088031 w 1273005"/>
                <a:gd name="connsiteY17" fmla="*/ 576659 h 897629"/>
                <a:gd name="connsiteX18" fmla="*/ 1098916 w 1273005"/>
                <a:gd name="connsiteY18" fmla="*/ 560337 h 897629"/>
                <a:gd name="connsiteX19" fmla="*/ 16324 w 1273005"/>
                <a:gd name="connsiteY19" fmla="*/ 435217 h 897629"/>
                <a:gd name="connsiteX20" fmla="*/ 168649 w 1273005"/>
                <a:gd name="connsiteY20" fmla="*/ 473300 h 897629"/>
                <a:gd name="connsiteX21" fmla="*/ 179529 w 1273005"/>
                <a:gd name="connsiteY21" fmla="*/ 489622 h 897629"/>
                <a:gd name="connsiteX22" fmla="*/ 168649 w 1273005"/>
                <a:gd name="connsiteY22" fmla="*/ 500503 h 897629"/>
                <a:gd name="connsiteX23" fmla="*/ 163205 w 1273005"/>
                <a:gd name="connsiteY23" fmla="*/ 500503 h 897629"/>
                <a:gd name="connsiteX24" fmla="*/ 10880 w 1273005"/>
                <a:gd name="connsiteY24" fmla="*/ 462419 h 897629"/>
                <a:gd name="connsiteX25" fmla="*/ 0 w 1273005"/>
                <a:gd name="connsiteY25" fmla="*/ 446098 h 897629"/>
                <a:gd name="connsiteX26" fmla="*/ 16324 w 1273005"/>
                <a:gd name="connsiteY26" fmla="*/ 435217 h 897629"/>
                <a:gd name="connsiteX27" fmla="*/ 1247381 w 1273005"/>
                <a:gd name="connsiteY27" fmla="*/ 381704 h 897629"/>
                <a:gd name="connsiteX28" fmla="*/ 1253502 w 1273005"/>
                <a:gd name="connsiteY28" fmla="*/ 388505 h 897629"/>
                <a:gd name="connsiteX29" fmla="*/ 1248061 w 1273005"/>
                <a:gd name="connsiteY29" fmla="*/ 404827 h 897629"/>
                <a:gd name="connsiteX30" fmla="*/ 1106613 w 1273005"/>
                <a:gd name="connsiteY30" fmla="*/ 475555 h 897629"/>
                <a:gd name="connsiteX31" fmla="*/ 1090292 w 1273005"/>
                <a:gd name="connsiteY31" fmla="*/ 470114 h 897629"/>
                <a:gd name="connsiteX32" fmla="*/ 1095732 w 1273005"/>
                <a:gd name="connsiteY32" fmla="*/ 453792 h 897629"/>
                <a:gd name="connsiteX33" fmla="*/ 1237181 w 1273005"/>
                <a:gd name="connsiteY33" fmla="*/ 383064 h 897629"/>
                <a:gd name="connsiteX34" fmla="*/ 1247381 w 1273005"/>
                <a:gd name="connsiteY34" fmla="*/ 381704 h 897629"/>
                <a:gd name="connsiteX35" fmla="*/ 119224 w 1273005"/>
                <a:gd name="connsiteY35" fmla="*/ 218500 h 897629"/>
                <a:gd name="connsiteX36" fmla="*/ 127384 w 1273005"/>
                <a:gd name="connsiteY36" fmla="*/ 219860 h 897629"/>
                <a:gd name="connsiteX37" fmla="*/ 268829 w 1273005"/>
                <a:gd name="connsiteY37" fmla="*/ 296030 h 897629"/>
                <a:gd name="connsiteX38" fmla="*/ 274270 w 1273005"/>
                <a:gd name="connsiteY38" fmla="*/ 312349 h 897629"/>
                <a:gd name="connsiteX39" fmla="*/ 268829 w 1273005"/>
                <a:gd name="connsiteY39" fmla="*/ 317791 h 897629"/>
                <a:gd name="connsiteX40" fmla="*/ 257949 w 1273005"/>
                <a:gd name="connsiteY40" fmla="*/ 317791 h 897629"/>
                <a:gd name="connsiteX41" fmla="*/ 116504 w 1273005"/>
                <a:gd name="connsiteY41" fmla="*/ 241621 h 897629"/>
                <a:gd name="connsiteX42" fmla="*/ 111064 w 1273005"/>
                <a:gd name="connsiteY42" fmla="*/ 225301 h 897629"/>
                <a:gd name="connsiteX43" fmla="*/ 119224 w 1273005"/>
                <a:gd name="connsiteY43" fmla="*/ 218500 h 897629"/>
                <a:gd name="connsiteX44" fmla="*/ 1111160 w 1273005"/>
                <a:gd name="connsiteY44" fmla="*/ 163209 h 897629"/>
                <a:gd name="connsiteX45" fmla="*/ 1119321 w 1273005"/>
                <a:gd name="connsiteY45" fmla="*/ 167289 h 897629"/>
                <a:gd name="connsiteX46" fmla="*/ 1119321 w 1273005"/>
                <a:gd name="connsiteY46" fmla="*/ 183610 h 897629"/>
                <a:gd name="connsiteX47" fmla="*/ 994190 w 1273005"/>
                <a:gd name="connsiteY47" fmla="*/ 292415 h 897629"/>
                <a:gd name="connsiteX48" fmla="*/ 983309 w 1273005"/>
                <a:gd name="connsiteY48" fmla="*/ 286975 h 897629"/>
                <a:gd name="connsiteX49" fmla="*/ 983309 w 1273005"/>
                <a:gd name="connsiteY49" fmla="*/ 270654 h 897629"/>
                <a:gd name="connsiteX50" fmla="*/ 1102999 w 1273005"/>
                <a:gd name="connsiteY50" fmla="*/ 167289 h 897629"/>
                <a:gd name="connsiteX51" fmla="*/ 1111160 w 1273005"/>
                <a:gd name="connsiteY51" fmla="*/ 163209 h 897629"/>
                <a:gd name="connsiteX52" fmla="*/ 979231 w 1273005"/>
                <a:gd name="connsiteY52" fmla="*/ 54401 h 897629"/>
                <a:gd name="connsiteX53" fmla="*/ 984673 w 1273005"/>
                <a:gd name="connsiteY53" fmla="*/ 70720 h 897629"/>
                <a:gd name="connsiteX54" fmla="*/ 892185 w 1273005"/>
                <a:gd name="connsiteY54" fmla="*/ 201296 h 897629"/>
                <a:gd name="connsiteX55" fmla="*/ 886748 w 1273005"/>
                <a:gd name="connsiteY55" fmla="*/ 206734 h 897629"/>
                <a:gd name="connsiteX56" fmla="*/ 875868 w 1273005"/>
                <a:gd name="connsiteY56" fmla="*/ 206734 h 897629"/>
                <a:gd name="connsiteX57" fmla="*/ 870425 w 1273005"/>
                <a:gd name="connsiteY57" fmla="*/ 190414 h 897629"/>
                <a:gd name="connsiteX58" fmla="*/ 962913 w 1273005"/>
                <a:gd name="connsiteY58" fmla="*/ 59838 h 897629"/>
                <a:gd name="connsiteX59" fmla="*/ 979231 w 1273005"/>
                <a:gd name="connsiteY59" fmla="*/ 54401 h 897629"/>
                <a:gd name="connsiteX60" fmla="*/ 284253 w 1273005"/>
                <a:gd name="connsiteY60" fmla="*/ 54401 h 897629"/>
                <a:gd name="connsiteX61" fmla="*/ 292413 w 1273005"/>
                <a:gd name="connsiteY61" fmla="*/ 58481 h 897629"/>
                <a:gd name="connsiteX62" fmla="*/ 395778 w 1273005"/>
                <a:gd name="connsiteY62" fmla="*/ 178170 h 897629"/>
                <a:gd name="connsiteX63" fmla="*/ 390338 w 1273005"/>
                <a:gd name="connsiteY63" fmla="*/ 199932 h 897629"/>
                <a:gd name="connsiteX64" fmla="*/ 379457 w 1273005"/>
                <a:gd name="connsiteY64" fmla="*/ 194491 h 897629"/>
                <a:gd name="connsiteX65" fmla="*/ 276092 w 1273005"/>
                <a:gd name="connsiteY65" fmla="*/ 74802 h 897629"/>
                <a:gd name="connsiteX66" fmla="*/ 276092 w 1273005"/>
                <a:gd name="connsiteY66" fmla="*/ 58481 h 897629"/>
                <a:gd name="connsiteX67" fmla="*/ 284253 w 1273005"/>
                <a:gd name="connsiteY67" fmla="*/ 54401 h 897629"/>
                <a:gd name="connsiteX68" fmla="*/ 761629 w 1273005"/>
                <a:gd name="connsiteY68" fmla="*/ 0 h 897629"/>
                <a:gd name="connsiteX69" fmla="*/ 772510 w 1273005"/>
                <a:gd name="connsiteY69" fmla="*/ 16324 h 897629"/>
                <a:gd name="connsiteX70" fmla="*/ 734427 w 1273005"/>
                <a:gd name="connsiteY70" fmla="*/ 168649 h 897629"/>
                <a:gd name="connsiteX71" fmla="*/ 723546 w 1273005"/>
                <a:gd name="connsiteY71" fmla="*/ 179529 h 897629"/>
                <a:gd name="connsiteX72" fmla="*/ 718105 w 1273005"/>
                <a:gd name="connsiteY72" fmla="*/ 179529 h 897629"/>
                <a:gd name="connsiteX73" fmla="*/ 707224 w 1273005"/>
                <a:gd name="connsiteY73" fmla="*/ 163205 h 897629"/>
                <a:gd name="connsiteX74" fmla="*/ 745308 w 1273005"/>
                <a:gd name="connsiteY74" fmla="*/ 10880 h 897629"/>
                <a:gd name="connsiteX75" fmla="*/ 761629 w 1273005"/>
                <a:gd name="connsiteY75" fmla="*/ 0 h 897629"/>
                <a:gd name="connsiteX76" fmla="*/ 500499 w 1273005"/>
                <a:gd name="connsiteY76" fmla="*/ 0 h 897629"/>
                <a:gd name="connsiteX77" fmla="*/ 516821 w 1273005"/>
                <a:gd name="connsiteY77" fmla="*/ 10884 h 897629"/>
                <a:gd name="connsiteX78" fmla="*/ 554904 w 1273005"/>
                <a:gd name="connsiteY78" fmla="*/ 168652 h 897629"/>
                <a:gd name="connsiteX79" fmla="*/ 544023 w 1273005"/>
                <a:gd name="connsiteY79" fmla="*/ 184974 h 897629"/>
                <a:gd name="connsiteX80" fmla="*/ 527702 w 1273005"/>
                <a:gd name="connsiteY80" fmla="*/ 174090 h 897629"/>
                <a:gd name="connsiteX81" fmla="*/ 489618 w 1273005"/>
                <a:gd name="connsiteY81" fmla="*/ 16322 h 897629"/>
                <a:gd name="connsiteX82" fmla="*/ 500499 w 1273005"/>
                <a:gd name="connsiteY82" fmla="*/ 0 h 897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273005" h="897629">
                  <a:moveTo>
                    <a:pt x="212175" y="816027"/>
                  </a:moveTo>
                  <a:cubicBezTo>
                    <a:pt x="217615" y="816027"/>
                    <a:pt x="228496" y="816027"/>
                    <a:pt x="228496" y="821467"/>
                  </a:cubicBezTo>
                  <a:cubicBezTo>
                    <a:pt x="228496" y="826908"/>
                    <a:pt x="228496" y="837788"/>
                    <a:pt x="223056" y="837788"/>
                  </a:cubicBezTo>
                  <a:lnTo>
                    <a:pt x="70724" y="897629"/>
                  </a:lnTo>
                  <a:cubicBezTo>
                    <a:pt x="65283" y="897629"/>
                    <a:pt x="59843" y="897629"/>
                    <a:pt x="54402" y="886749"/>
                  </a:cubicBezTo>
                  <a:cubicBezTo>
                    <a:pt x="54402" y="881309"/>
                    <a:pt x="54402" y="870429"/>
                    <a:pt x="59843" y="870429"/>
                  </a:cubicBezTo>
                  <a:close/>
                  <a:moveTo>
                    <a:pt x="10880" y="652819"/>
                  </a:moveTo>
                  <a:lnTo>
                    <a:pt x="168654" y="652819"/>
                  </a:lnTo>
                  <a:cubicBezTo>
                    <a:pt x="174090" y="652819"/>
                    <a:pt x="179534" y="658261"/>
                    <a:pt x="179534" y="663703"/>
                  </a:cubicBezTo>
                  <a:cubicBezTo>
                    <a:pt x="179534" y="669148"/>
                    <a:pt x="179534" y="674588"/>
                    <a:pt x="174090" y="674588"/>
                  </a:cubicBezTo>
                  <a:lnTo>
                    <a:pt x="10880" y="674588"/>
                  </a:lnTo>
                  <a:cubicBezTo>
                    <a:pt x="5436" y="674588"/>
                    <a:pt x="0" y="669146"/>
                    <a:pt x="0" y="663703"/>
                  </a:cubicBezTo>
                  <a:cubicBezTo>
                    <a:pt x="0" y="658261"/>
                    <a:pt x="5444" y="652819"/>
                    <a:pt x="10880" y="652819"/>
                  </a:cubicBezTo>
                  <a:close/>
                  <a:moveTo>
                    <a:pt x="1256683" y="544015"/>
                  </a:moveTo>
                  <a:cubicBezTo>
                    <a:pt x="1262121" y="544015"/>
                    <a:pt x="1267567" y="549456"/>
                    <a:pt x="1273005" y="554896"/>
                  </a:cubicBezTo>
                  <a:cubicBezTo>
                    <a:pt x="1273005" y="565778"/>
                    <a:pt x="1273005" y="571219"/>
                    <a:pt x="1262121" y="571219"/>
                  </a:cubicBezTo>
                  <a:lnTo>
                    <a:pt x="1104353" y="587541"/>
                  </a:lnTo>
                  <a:cubicBezTo>
                    <a:pt x="1098916" y="587541"/>
                    <a:pt x="1093469" y="582100"/>
                    <a:pt x="1088031" y="576659"/>
                  </a:cubicBezTo>
                  <a:cubicBezTo>
                    <a:pt x="1088031" y="571216"/>
                    <a:pt x="1093469" y="565776"/>
                    <a:pt x="1098916" y="560337"/>
                  </a:cubicBezTo>
                  <a:close/>
                  <a:moveTo>
                    <a:pt x="16324" y="435217"/>
                  </a:moveTo>
                  <a:lnTo>
                    <a:pt x="168649" y="473300"/>
                  </a:lnTo>
                  <a:cubicBezTo>
                    <a:pt x="174094" y="473300"/>
                    <a:pt x="179529" y="484181"/>
                    <a:pt x="179529" y="489622"/>
                  </a:cubicBezTo>
                  <a:cubicBezTo>
                    <a:pt x="179529" y="495062"/>
                    <a:pt x="174085" y="500503"/>
                    <a:pt x="168649" y="500503"/>
                  </a:cubicBezTo>
                  <a:cubicBezTo>
                    <a:pt x="168649" y="500503"/>
                    <a:pt x="163205" y="500503"/>
                    <a:pt x="163205" y="500503"/>
                  </a:cubicBezTo>
                  <a:lnTo>
                    <a:pt x="10880" y="462419"/>
                  </a:lnTo>
                  <a:cubicBezTo>
                    <a:pt x="5435" y="462419"/>
                    <a:pt x="0" y="451538"/>
                    <a:pt x="0" y="446098"/>
                  </a:cubicBezTo>
                  <a:cubicBezTo>
                    <a:pt x="0" y="440657"/>
                    <a:pt x="10880" y="435217"/>
                    <a:pt x="16324" y="435217"/>
                  </a:cubicBezTo>
                  <a:close/>
                  <a:moveTo>
                    <a:pt x="1247381" y="381704"/>
                  </a:moveTo>
                  <a:cubicBezTo>
                    <a:pt x="1250782" y="383064"/>
                    <a:pt x="1253502" y="385785"/>
                    <a:pt x="1253502" y="388505"/>
                  </a:cubicBezTo>
                  <a:cubicBezTo>
                    <a:pt x="1258942" y="393945"/>
                    <a:pt x="1253502" y="404827"/>
                    <a:pt x="1248061" y="404827"/>
                  </a:cubicBezTo>
                  <a:lnTo>
                    <a:pt x="1106613" y="475555"/>
                  </a:lnTo>
                  <a:cubicBezTo>
                    <a:pt x="1101173" y="475555"/>
                    <a:pt x="1095732" y="475555"/>
                    <a:pt x="1090292" y="470114"/>
                  </a:cubicBezTo>
                  <a:cubicBezTo>
                    <a:pt x="1084852" y="464673"/>
                    <a:pt x="1090292" y="453792"/>
                    <a:pt x="1095732" y="453792"/>
                  </a:cubicBezTo>
                  <a:lnTo>
                    <a:pt x="1237181" y="383064"/>
                  </a:lnTo>
                  <a:cubicBezTo>
                    <a:pt x="1239901" y="380344"/>
                    <a:pt x="1243981" y="380344"/>
                    <a:pt x="1247381" y="381704"/>
                  </a:cubicBezTo>
                  <a:close/>
                  <a:moveTo>
                    <a:pt x="119224" y="218500"/>
                  </a:moveTo>
                  <a:cubicBezTo>
                    <a:pt x="121944" y="217139"/>
                    <a:pt x="124664" y="217139"/>
                    <a:pt x="127384" y="219860"/>
                  </a:cubicBezTo>
                  <a:lnTo>
                    <a:pt x="268829" y="296030"/>
                  </a:lnTo>
                  <a:cubicBezTo>
                    <a:pt x="274270" y="301471"/>
                    <a:pt x="279710" y="306913"/>
                    <a:pt x="274270" y="312349"/>
                  </a:cubicBezTo>
                  <a:cubicBezTo>
                    <a:pt x="279710" y="317791"/>
                    <a:pt x="274270" y="317791"/>
                    <a:pt x="268829" y="317791"/>
                  </a:cubicBezTo>
                  <a:cubicBezTo>
                    <a:pt x="263389" y="317791"/>
                    <a:pt x="263389" y="317791"/>
                    <a:pt x="257949" y="317791"/>
                  </a:cubicBezTo>
                  <a:lnTo>
                    <a:pt x="116504" y="241621"/>
                  </a:lnTo>
                  <a:cubicBezTo>
                    <a:pt x="111064" y="236179"/>
                    <a:pt x="105624" y="230738"/>
                    <a:pt x="111064" y="225301"/>
                  </a:cubicBezTo>
                  <a:cubicBezTo>
                    <a:pt x="113784" y="222581"/>
                    <a:pt x="116504" y="219860"/>
                    <a:pt x="119224" y="218500"/>
                  </a:cubicBezTo>
                  <a:close/>
                  <a:moveTo>
                    <a:pt x="1111160" y="163209"/>
                  </a:moveTo>
                  <a:cubicBezTo>
                    <a:pt x="1113880" y="163209"/>
                    <a:pt x="1116600" y="164569"/>
                    <a:pt x="1119321" y="167289"/>
                  </a:cubicBezTo>
                  <a:cubicBezTo>
                    <a:pt x="1124761" y="172729"/>
                    <a:pt x="1124761" y="178170"/>
                    <a:pt x="1119321" y="183610"/>
                  </a:cubicBezTo>
                  <a:lnTo>
                    <a:pt x="994190" y="292415"/>
                  </a:lnTo>
                  <a:cubicBezTo>
                    <a:pt x="988749" y="292415"/>
                    <a:pt x="983309" y="292415"/>
                    <a:pt x="983309" y="286975"/>
                  </a:cubicBezTo>
                  <a:cubicBezTo>
                    <a:pt x="977868" y="281534"/>
                    <a:pt x="977868" y="276094"/>
                    <a:pt x="983309" y="270654"/>
                  </a:cubicBezTo>
                  <a:lnTo>
                    <a:pt x="1102999" y="167289"/>
                  </a:lnTo>
                  <a:cubicBezTo>
                    <a:pt x="1105719" y="164569"/>
                    <a:pt x="1108440" y="163209"/>
                    <a:pt x="1111160" y="163209"/>
                  </a:cubicBezTo>
                  <a:close/>
                  <a:moveTo>
                    <a:pt x="979231" y="54401"/>
                  </a:moveTo>
                  <a:cubicBezTo>
                    <a:pt x="984673" y="59838"/>
                    <a:pt x="984673" y="65283"/>
                    <a:pt x="984673" y="70720"/>
                  </a:cubicBezTo>
                  <a:lnTo>
                    <a:pt x="892185" y="201296"/>
                  </a:lnTo>
                  <a:cubicBezTo>
                    <a:pt x="892185" y="201296"/>
                    <a:pt x="886748" y="206734"/>
                    <a:pt x="886748" y="206734"/>
                  </a:cubicBezTo>
                  <a:cubicBezTo>
                    <a:pt x="881305" y="206734"/>
                    <a:pt x="881305" y="206734"/>
                    <a:pt x="875868" y="206734"/>
                  </a:cubicBezTo>
                  <a:cubicBezTo>
                    <a:pt x="870425" y="201296"/>
                    <a:pt x="870425" y="195852"/>
                    <a:pt x="870425" y="190414"/>
                  </a:cubicBezTo>
                  <a:lnTo>
                    <a:pt x="962913" y="59838"/>
                  </a:lnTo>
                  <a:cubicBezTo>
                    <a:pt x="968351" y="54401"/>
                    <a:pt x="973793" y="54401"/>
                    <a:pt x="979231" y="54401"/>
                  </a:cubicBezTo>
                  <a:close/>
                  <a:moveTo>
                    <a:pt x="284253" y="54401"/>
                  </a:moveTo>
                  <a:cubicBezTo>
                    <a:pt x="286973" y="54401"/>
                    <a:pt x="289693" y="55761"/>
                    <a:pt x="292413" y="58481"/>
                  </a:cubicBezTo>
                  <a:lnTo>
                    <a:pt x="395778" y="178170"/>
                  </a:lnTo>
                  <a:cubicBezTo>
                    <a:pt x="401218" y="189051"/>
                    <a:pt x="401218" y="194491"/>
                    <a:pt x="390338" y="199932"/>
                  </a:cubicBezTo>
                  <a:cubicBezTo>
                    <a:pt x="384897" y="199932"/>
                    <a:pt x="379457" y="199932"/>
                    <a:pt x="379457" y="194491"/>
                  </a:cubicBezTo>
                  <a:lnTo>
                    <a:pt x="276092" y="74802"/>
                  </a:lnTo>
                  <a:cubicBezTo>
                    <a:pt x="270652" y="69362"/>
                    <a:pt x="270652" y="63922"/>
                    <a:pt x="276092" y="58481"/>
                  </a:cubicBezTo>
                  <a:cubicBezTo>
                    <a:pt x="278813" y="55761"/>
                    <a:pt x="281533" y="54401"/>
                    <a:pt x="284253" y="54401"/>
                  </a:cubicBezTo>
                  <a:close/>
                  <a:moveTo>
                    <a:pt x="761629" y="0"/>
                  </a:moveTo>
                  <a:cubicBezTo>
                    <a:pt x="767070" y="0"/>
                    <a:pt x="772510" y="10880"/>
                    <a:pt x="772510" y="16324"/>
                  </a:cubicBezTo>
                  <a:lnTo>
                    <a:pt x="734427" y="168649"/>
                  </a:lnTo>
                  <a:cubicBezTo>
                    <a:pt x="734427" y="174085"/>
                    <a:pt x="728986" y="174085"/>
                    <a:pt x="723546" y="179529"/>
                  </a:cubicBezTo>
                  <a:cubicBezTo>
                    <a:pt x="723546" y="179529"/>
                    <a:pt x="718105" y="179529"/>
                    <a:pt x="718105" y="179529"/>
                  </a:cubicBezTo>
                  <a:cubicBezTo>
                    <a:pt x="712665" y="179529"/>
                    <a:pt x="707224" y="168649"/>
                    <a:pt x="707224" y="163205"/>
                  </a:cubicBezTo>
                  <a:lnTo>
                    <a:pt x="745308" y="10880"/>
                  </a:lnTo>
                  <a:cubicBezTo>
                    <a:pt x="745308" y="5436"/>
                    <a:pt x="756189" y="0"/>
                    <a:pt x="761629" y="0"/>
                  </a:cubicBezTo>
                  <a:close/>
                  <a:moveTo>
                    <a:pt x="500499" y="0"/>
                  </a:moveTo>
                  <a:cubicBezTo>
                    <a:pt x="505940" y="0"/>
                    <a:pt x="516821" y="0"/>
                    <a:pt x="516821" y="10884"/>
                  </a:cubicBezTo>
                  <a:lnTo>
                    <a:pt x="554904" y="168652"/>
                  </a:lnTo>
                  <a:cubicBezTo>
                    <a:pt x="554904" y="179536"/>
                    <a:pt x="549464" y="184974"/>
                    <a:pt x="544023" y="184974"/>
                  </a:cubicBezTo>
                  <a:cubicBezTo>
                    <a:pt x="538583" y="184974"/>
                    <a:pt x="527702" y="184974"/>
                    <a:pt x="527702" y="174090"/>
                  </a:cubicBezTo>
                  <a:lnTo>
                    <a:pt x="489618" y="16322"/>
                  </a:lnTo>
                  <a:cubicBezTo>
                    <a:pt x="489618" y="10884"/>
                    <a:pt x="489618" y="0"/>
                    <a:pt x="500499" y="0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Shape">
              <a:extLst>
                <a:ext uri="{FF2B5EF4-FFF2-40B4-BE49-F238E27FC236}">
                  <a16:creationId xmlns:a16="http://schemas.microsoft.com/office/drawing/2014/main" id="{DCCC27B3-1B3F-1D41-9272-48E64B88D0C2}"/>
                </a:ext>
              </a:extLst>
            </p:cNvPr>
            <p:cNvSpPr/>
            <p:nvPr/>
          </p:nvSpPr>
          <p:spPr>
            <a:xfrm>
              <a:off x="6580099" y="5562107"/>
              <a:ext cx="486650" cy="57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4528" h="21416" extrusionOk="0">
                  <a:moveTo>
                    <a:pt x="89" y="0"/>
                  </a:moveTo>
                  <a:cubicBezTo>
                    <a:pt x="-1048" y="20581"/>
                    <a:pt x="9021" y="21600"/>
                    <a:pt x="11457" y="21396"/>
                  </a:cubicBezTo>
                  <a:cubicBezTo>
                    <a:pt x="11132" y="20785"/>
                    <a:pt x="10970" y="20174"/>
                    <a:pt x="10645" y="19358"/>
                  </a:cubicBezTo>
                  <a:cubicBezTo>
                    <a:pt x="10158" y="18340"/>
                    <a:pt x="9671" y="17117"/>
                    <a:pt x="9184" y="16098"/>
                  </a:cubicBezTo>
                  <a:cubicBezTo>
                    <a:pt x="8372" y="15894"/>
                    <a:pt x="7397" y="15894"/>
                    <a:pt x="6585" y="15894"/>
                  </a:cubicBezTo>
                  <a:cubicBezTo>
                    <a:pt x="5611" y="15894"/>
                    <a:pt x="4636" y="15894"/>
                    <a:pt x="3662" y="15894"/>
                  </a:cubicBezTo>
                  <a:cubicBezTo>
                    <a:pt x="4636" y="15691"/>
                    <a:pt x="5611" y="15691"/>
                    <a:pt x="6585" y="15487"/>
                  </a:cubicBezTo>
                  <a:cubicBezTo>
                    <a:pt x="7397" y="15487"/>
                    <a:pt x="8209" y="15487"/>
                    <a:pt x="9021" y="15487"/>
                  </a:cubicBezTo>
                  <a:cubicBezTo>
                    <a:pt x="8859" y="15079"/>
                    <a:pt x="8534" y="14468"/>
                    <a:pt x="8372" y="14060"/>
                  </a:cubicBezTo>
                  <a:cubicBezTo>
                    <a:pt x="8047" y="13449"/>
                    <a:pt x="7884" y="13041"/>
                    <a:pt x="7560" y="12430"/>
                  </a:cubicBezTo>
                  <a:cubicBezTo>
                    <a:pt x="6748" y="12226"/>
                    <a:pt x="6098" y="12226"/>
                    <a:pt x="5286" y="12226"/>
                  </a:cubicBezTo>
                  <a:cubicBezTo>
                    <a:pt x="4474" y="12226"/>
                    <a:pt x="3662" y="12226"/>
                    <a:pt x="2850" y="12226"/>
                  </a:cubicBezTo>
                  <a:cubicBezTo>
                    <a:pt x="3662" y="12023"/>
                    <a:pt x="4474" y="12023"/>
                    <a:pt x="5286" y="12023"/>
                  </a:cubicBezTo>
                  <a:cubicBezTo>
                    <a:pt x="5935" y="12023"/>
                    <a:pt x="6748" y="12023"/>
                    <a:pt x="7397" y="12023"/>
                  </a:cubicBezTo>
                  <a:cubicBezTo>
                    <a:pt x="6910" y="11004"/>
                    <a:pt x="6260" y="9985"/>
                    <a:pt x="5773" y="8966"/>
                  </a:cubicBezTo>
                  <a:cubicBezTo>
                    <a:pt x="5773" y="8762"/>
                    <a:pt x="5611" y="8762"/>
                    <a:pt x="5611" y="8558"/>
                  </a:cubicBezTo>
                  <a:cubicBezTo>
                    <a:pt x="4961" y="8558"/>
                    <a:pt x="4474" y="8355"/>
                    <a:pt x="3824" y="8355"/>
                  </a:cubicBezTo>
                  <a:cubicBezTo>
                    <a:pt x="3175" y="8355"/>
                    <a:pt x="2525" y="8355"/>
                    <a:pt x="2038" y="8355"/>
                  </a:cubicBezTo>
                  <a:cubicBezTo>
                    <a:pt x="2687" y="8151"/>
                    <a:pt x="3337" y="8151"/>
                    <a:pt x="3824" y="8151"/>
                  </a:cubicBezTo>
                  <a:cubicBezTo>
                    <a:pt x="4311" y="8151"/>
                    <a:pt x="4961" y="8151"/>
                    <a:pt x="5448" y="8151"/>
                  </a:cubicBezTo>
                  <a:cubicBezTo>
                    <a:pt x="4636" y="6724"/>
                    <a:pt x="3824" y="5298"/>
                    <a:pt x="2850" y="3872"/>
                  </a:cubicBezTo>
                  <a:cubicBezTo>
                    <a:pt x="3987" y="5298"/>
                    <a:pt x="4961" y="6928"/>
                    <a:pt x="5935" y="8558"/>
                  </a:cubicBezTo>
                  <a:cubicBezTo>
                    <a:pt x="6260" y="8966"/>
                    <a:pt x="6423" y="9373"/>
                    <a:pt x="6747" y="9781"/>
                  </a:cubicBezTo>
                  <a:cubicBezTo>
                    <a:pt x="6910" y="8966"/>
                    <a:pt x="7072" y="8151"/>
                    <a:pt x="7235" y="7336"/>
                  </a:cubicBezTo>
                  <a:cubicBezTo>
                    <a:pt x="7397" y="6317"/>
                    <a:pt x="7722" y="5298"/>
                    <a:pt x="8047" y="4483"/>
                  </a:cubicBezTo>
                  <a:cubicBezTo>
                    <a:pt x="7722" y="5502"/>
                    <a:pt x="7560" y="6521"/>
                    <a:pt x="7397" y="7336"/>
                  </a:cubicBezTo>
                  <a:cubicBezTo>
                    <a:pt x="7235" y="8355"/>
                    <a:pt x="7072" y="9170"/>
                    <a:pt x="7072" y="10188"/>
                  </a:cubicBezTo>
                  <a:cubicBezTo>
                    <a:pt x="7722" y="11207"/>
                    <a:pt x="8372" y="12226"/>
                    <a:pt x="8859" y="13245"/>
                  </a:cubicBezTo>
                  <a:cubicBezTo>
                    <a:pt x="9021" y="12226"/>
                    <a:pt x="9184" y="11207"/>
                    <a:pt x="9346" y="10188"/>
                  </a:cubicBezTo>
                  <a:cubicBezTo>
                    <a:pt x="9508" y="8966"/>
                    <a:pt x="9833" y="7743"/>
                    <a:pt x="10158" y="6724"/>
                  </a:cubicBezTo>
                  <a:cubicBezTo>
                    <a:pt x="9833" y="7947"/>
                    <a:pt x="9671" y="8966"/>
                    <a:pt x="9508" y="10188"/>
                  </a:cubicBezTo>
                  <a:cubicBezTo>
                    <a:pt x="9346" y="11411"/>
                    <a:pt x="9184" y="12430"/>
                    <a:pt x="9184" y="13653"/>
                  </a:cubicBezTo>
                  <a:cubicBezTo>
                    <a:pt x="9833" y="14672"/>
                    <a:pt x="10320" y="15894"/>
                    <a:pt x="10970" y="16913"/>
                  </a:cubicBezTo>
                  <a:cubicBezTo>
                    <a:pt x="11133" y="16098"/>
                    <a:pt x="11295" y="15079"/>
                    <a:pt x="11457" y="14264"/>
                  </a:cubicBezTo>
                  <a:cubicBezTo>
                    <a:pt x="11620" y="13041"/>
                    <a:pt x="11945" y="11819"/>
                    <a:pt x="12269" y="10800"/>
                  </a:cubicBezTo>
                  <a:cubicBezTo>
                    <a:pt x="11945" y="12022"/>
                    <a:pt x="11782" y="13041"/>
                    <a:pt x="11620" y="14264"/>
                  </a:cubicBezTo>
                  <a:cubicBezTo>
                    <a:pt x="11457" y="15283"/>
                    <a:pt x="11295" y="16302"/>
                    <a:pt x="11295" y="17321"/>
                  </a:cubicBezTo>
                  <a:cubicBezTo>
                    <a:pt x="11457" y="17524"/>
                    <a:pt x="11620" y="17932"/>
                    <a:pt x="11782" y="18136"/>
                  </a:cubicBezTo>
                  <a:cubicBezTo>
                    <a:pt x="12107" y="18747"/>
                    <a:pt x="12432" y="19358"/>
                    <a:pt x="12757" y="19970"/>
                  </a:cubicBezTo>
                  <a:cubicBezTo>
                    <a:pt x="20552" y="5094"/>
                    <a:pt x="89" y="0"/>
                    <a:pt x="89" y="0"/>
                  </a:cubicBezTo>
                  <a:close/>
                </a:path>
              </a:pathLst>
            </a:custGeom>
            <a:solidFill>
              <a:srgbClr val="A6614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Shape">
              <a:extLst>
                <a:ext uri="{FF2B5EF4-FFF2-40B4-BE49-F238E27FC236}">
                  <a16:creationId xmlns:a16="http://schemas.microsoft.com/office/drawing/2014/main" id="{E951F9D1-21EF-1042-8892-13A3A718642D}"/>
                </a:ext>
              </a:extLst>
            </p:cNvPr>
            <p:cNvSpPr/>
            <p:nvPr/>
          </p:nvSpPr>
          <p:spPr>
            <a:xfrm>
              <a:off x="6703749" y="4518432"/>
              <a:ext cx="440653" cy="692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74" extrusionOk="0">
                  <a:moveTo>
                    <a:pt x="20105" y="20461"/>
                  </a:moveTo>
                  <a:lnTo>
                    <a:pt x="18804" y="20630"/>
                  </a:lnTo>
                  <a:lnTo>
                    <a:pt x="13599" y="5780"/>
                  </a:lnTo>
                  <a:cubicBezTo>
                    <a:pt x="12558" y="5949"/>
                    <a:pt x="11777" y="6118"/>
                    <a:pt x="11517" y="6118"/>
                  </a:cubicBezTo>
                  <a:cubicBezTo>
                    <a:pt x="11517" y="6118"/>
                    <a:pt x="10736" y="6286"/>
                    <a:pt x="9435" y="6455"/>
                  </a:cubicBezTo>
                  <a:lnTo>
                    <a:pt x="14640" y="21305"/>
                  </a:lnTo>
                  <a:lnTo>
                    <a:pt x="13339" y="21474"/>
                  </a:lnTo>
                  <a:lnTo>
                    <a:pt x="8134" y="6624"/>
                  </a:lnTo>
                  <a:cubicBezTo>
                    <a:pt x="5531" y="6962"/>
                    <a:pt x="2408" y="7130"/>
                    <a:pt x="1367" y="6793"/>
                  </a:cubicBezTo>
                  <a:cubicBezTo>
                    <a:pt x="327" y="6455"/>
                    <a:pt x="-194" y="5105"/>
                    <a:pt x="66" y="4093"/>
                  </a:cubicBezTo>
                  <a:cubicBezTo>
                    <a:pt x="327" y="3249"/>
                    <a:pt x="1107" y="2574"/>
                    <a:pt x="2408" y="2405"/>
                  </a:cubicBezTo>
                  <a:cubicBezTo>
                    <a:pt x="6312" y="1730"/>
                    <a:pt x="8654" y="3755"/>
                    <a:pt x="9175" y="5611"/>
                  </a:cubicBezTo>
                  <a:lnTo>
                    <a:pt x="9175" y="5780"/>
                  </a:lnTo>
                  <a:cubicBezTo>
                    <a:pt x="10476" y="5611"/>
                    <a:pt x="11777" y="5443"/>
                    <a:pt x="13078" y="5105"/>
                  </a:cubicBezTo>
                  <a:lnTo>
                    <a:pt x="13078" y="4937"/>
                  </a:lnTo>
                  <a:cubicBezTo>
                    <a:pt x="12298" y="2911"/>
                    <a:pt x="13078" y="718"/>
                    <a:pt x="16982" y="43"/>
                  </a:cubicBezTo>
                  <a:cubicBezTo>
                    <a:pt x="18283" y="-126"/>
                    <a:pt x="19324" y="212"/>
                    <a:pt x="20105" y="887"/>
                  </a:cubicBezTo>
                  <a:cubicBezTo>
                    <a:pt x="21146" y="1730"/>
                    <a:pt x="21406" y="3080"/>
                    <a:pt x="20625" y="3755"/>
                  </a:cubicBezTo>
                  <a:cubicBezTo>
                    <a:pt x="19845" y="4430"/>
                    <a:pt x="16982" y="5105"/>
                    <a:pt x="14380" y="5612"/>
                  </a:cubicBezTo>
                  <a:lnTo>
                    <a:pt x="20105" y="20461"/>
                  </a:lnTo>
                  <a:close/>
                  <a:moveTo>
                    <a:pt x="2929" y="3080"/>
                  </a:moveTo>
                  <a:cubicBezTo>
                    <a:pt x="2148" y="3249"/>
                    <a:pt x="1888" y="3586"/>
                    <a:pt x="1628" y="4093"/>
                  </a:cubicBezTo>
                  <a:cubicBezTo>
                    <a:pt x="1368" y="4936"/>
                    <a:pt x="1888" y="5780"/>
                    <a:pt x="2408" y="5949"/>
                  </a:cubicBezTo>
                  <a:cubicBezTo>
                    <a:pt x="2929" y="6118"/>
                    <a:pt x="5531" y="6118"/>
                    <a:pt x="8394" y="5780"/>
                  </a:cubicBezTo>
                  <a:lnTo>
                    <a:pt x="8394" y="5780"/>
                  </a:lnTo>
                  <a:cubicBezTo>
                    <a:pt x="7613" y="3755"/>
                    <a:pt x="5531" y="2743"/>
                    <a:pt x="2929" y="3080"/>
                  </a:cubicBezTo>
                  <a:close/>
                  <a:moveTo>
                    <a:pt x="17763" y="886"/>
                  </a:moveTo>
                  <a:cubicBezTo>
                    <a:pt x="15160" y="1224"/>
                    <a:pt x="13859" y="2743"/>
                    <a:pt x="14640" y="4768"/>
                  </a:cubicBezTo>
                  <a:lnTo>
                    <a:pt x="14640" y="4768"/>
                  </a:lnTo>
                  <a:cubicBezTo>
                    <a:pt x="17242" y="4261"/>
                    <a:pt x="19845" y="3586"/>
                    <a:pt x="20105" y="3249"/>
                  </a:cubicBezTo>
                  <a:cubicBezTo>
                    <a:pt x="20365" y="2911"/>
                    <a:pt x="20365" y="2068"/>
                    <a:pt x="19584" y="1393"/>
                  </a:cubicBezTo>
                  <a:cubicBezTo>
                    <a:pt x="19064" y="1055"/>
                    <a:pt x="18543" y="886"/>
                    <a:pt x="17763" y="886"/>
                  </a:cubicBezTo>
                  <a:close/>
                </a:path>
              </a:pathLst>
            </a:custGeom>
            <a:solidFill>
              <a:srgbClr val="93959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Circle">
              <a:extLst>
                <a:ext uri="{FF2B5EF4-FFF2-40B4-BE49-F238E27FC236}">
                  <a16:creationId xmlns:a16="http://schemas.microsoft.com/office/drawing/2014/main" id="{4370FA3C-C410-1345-99C1-198DAEFFC6CC}"/>
                </a:ext>
              </a:extLst>
            </p:cNvPr>
            <p:cNvSpPr/>
            <p:nvPr/>
          </p:nvSpPr>
          <p:spPr>
            <a:xfrm>
              <a:off x="7030163" y="5280058"/>
              <a:ext cx="163205" cy="163205"/>
            </a:xfrm>
            <a:prstGeom prst="ellipse">
              <a:avLst/>
            </a:prstGeom>
            <a:solidFill>
              <a:srgbClr val="80828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6" name="Shape">
              <a:extLst>
                <a:ext uri="{FF2B5EF4-FFF2-40B4-BE49-F238E27FC236}">
                  <a16:creationId xmlns:a16="http://schemas.microsoft.com/office/drawing/2014/main" id="{1024EE23-DFFB-E845-A766-1D4FBC992AC6}"/>
                </a:ext>
              </a:extLst>
            </p:cNvPr>
            <p:cNvSpPr/>
            <p:nvPr/>
          </p:nvSpPr>
          <p:spPr>
            <a:xfrm>
              <a:off x="6908749" y="5116854"/>
              <a:ext cx="312543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574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7" name="Shape">
              <a:extLst>
                <a:ext uri="{FF2B5EF4-FFF2-40B4-BE49-F238E27FC236}">
                  <a16:creationId xmlns:a16="http://schemas.microsoft.com/office/drawing/2014/main" id="{03126DED-34F2-E94E-A317-D5C511FF8778}"/>
                </a:ext>
              </a:extLst>
            </p:cNvPr>
            <p:cNvSpPr/>
            <p:nvPr/>
          </p:nvSpPr>
          <p:spPr>
            <a:xfrm>
              <a:off x="6921356" y="5183866"/>
              <a:ext cx="314625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0" h="20264" extrusionOk="0">
                  <a:moveTo>
                    <a:pt x="18791" y="11794"/>
                  </a:moveTo>
                  <a:lnTo>
                    <a:pt x="3311" y="20101"/>
                  </a:lnTo>
                  <a:cubicBezTo>
                    <a:pt x="1871" y="20932"/>
                    <a:pt x="431" y="18440"/>
                    <a:pt x="71" y="15947"/>
                  </a:cubicBezTo>
                  <a:lnTo>
                    <a:pt x="71" y="15947"/>
                  </a:lnTo>
                  <a:cubicBezTo>
                    <a:pt x="-289" y="12624"/>
                    <a:pt x="791" y="9301"/>
                    <a:pt x="1871" y="8470"/>
                  </a:cubicBezTo>
                  <a:lnTo>
                    <a:pt x="17351" y="163"/>
                  </a:lnTo>
                  <a:cubicBezTo>
                    <a:pt x="18791" y="-668"/>
                    <a:pt x="20231" y="1824"/>
                    <a:pt x="20591" y="4317"/>
                  </a:cubicBezTo>
                  <a:lnTo>
                    <a:pt x="20591" y="4317"/>
                  </a:lnTo>
                  <a:cubicBezTo>
                    <a:pt x="21311" y="7640"/>
                    <a:pt x="20231" y="10963"/>
                    <a:pt x="18791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8" name="Shape">
              <a:extLst>
                <a:ext uri="{FF2B5EF4-FFF2-40B4-BE49-F238E27FC236}">
                  <a16:creationId xmlns:a16="http://schemas.microsoft.com/office/drawing/2014/main" id="{3BCC3731-04C6-4A45-ABDC-C313AD90586F}"/>
                </a:ext>
              </a:extLst>
            </p:cNvPr>
            <p:cNvSpPr/>
            <p:nvPr/>
          </p:nvSpPr>
          <p:spPr>
            <a:xfrm>
              <a:off x="6940272" y="5254837"/>
              <a:ext cx="312231" cy="13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1" h="20264" extrusionOk="0">
                  <a:moveTo>
                    <a:pt x="19109" y="11794"/>
                  </a:moveTo>
                  <a:lnTo>
                    <a:pt x="3367" y="20101"/>
                  </a:lnTo>
                  <a:cubicBezTo>
                    <a:pt x="1903" y="20932"/>
                    <a:pt x="438" y="18440"/>
                    <a:pt x="72" y="15947"/>
                  </a:cubicBezTo>
                  <a:lnTo>
                    <a:pt x="72" y="15947"/>
                  </a:lnTo>
                  <a:cubicBezTo>
                    <a:pt x="-294" y="12624"/>
                    <a:pt x="804" y="9301"/>
                    <a:pt x="1903" y="8470"/>
                  </a:cubicBezTo>
                  <a:lnTo>
                    <a:pt x="17645" y="163"/>
                  </a:lnTo>
                  <a:cubicBezTo>
                    <a:pt x="19109" y="-668"/>
                    <a:pt x="20574" y="1824"/>
                    <a:pt x="20940" y="4317"/>
                  </a:cubicBezTo>
                  <a:lnTo>
                    <a:pt x="20940" y="4317"/>
                  </a:lnTo>
                  <a:cubicBezTo>
                    <a:pt x="21306" y="7640"/>
                    <a:pt x="20208" y="10963"/>
                    <a:pt x="19109" y="11794"/>
                  </a:cubicBezTo>
                  <a:close/>
                </a:path>
              </a:pathLst>
            </a:custGeom>
            <a:solidFill>
              <a:srgbClr val="D1D3D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17D0C32E-8908-3144-B924-F098C440EE5A}"/>
              </a:ext>
            </a:extLst>
          </p:cNvPr>
          <p:cNvSpPr txBox="1"/>
          <p:nvPr/>
        </p:nvSpPr>
        <p:spPr>
          <a:xfrm>
            <a:off x="7691034" y="4395299"/>
            <a:ext cx="1535159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Inflation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E97BBEB-8076-A643-B32F-D77BC76558D7}"/>
              </a:ext>
            </a:extLst>
          </p:cNvPr>
          <p:cNvSpPr txBox="1"/>
          <p:nvPr/>
        </p:nvSpPr>
        <p:spPr>
          <a:xfrm>
            <a:off x="385914" y="3334111"/>
            <a:ext cx="1726506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Weather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D80FD705-4E54-674A-8616-6E3EE74EC871}"/>
              </a:ext>
            </a:extLst>
          </p:cNvPr>
          <p:cNvSpPr txBox="1"/>
          <p:nvPr/>
        </p:nvSpPr>
        <p:spPr>
          <a:xfrm>
            <a:off x="6113094" y="1860348"/>
            <a:ext cx="2959638" cy="461665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40947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AGRO GEN – Technology</a:t>
            </a: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A69E434-49B9-2345-82D3-5ECA5D615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772" y="1844798"/>
            <a:ext cx="2068711" cy="795658"/>
          </a:xfrm>
          <a:prstGeom prst="rect">
            <a:avLst/>
          </a:prstGeom>
        </p:spPr>
      </p:pic>
      <p:pic>
        <p:nvPicPr>
          <p:cNvPr id="28" name="Picture 27" descr="Logo, icon&#10;&#10;Description automatically generated">
            <a:extLst>
              <a:ext uri="{FF2B5EF4-FFF2-40B4-BE49-F238E27FC236}">
                <a16:creationId xmlns:a16="http://schemas.microsoft.com/office/drawing/2014/main" id="{703B8626-E1F5-5643-B6EC-F1C9A8403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628" y="3046642"/>
            <a:ext cx="1189418" cy="1189418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extLst>
              <a:ext uri="{FF2B5EF4-FFF2-40B4-BE49-F238E27FC236}">
                <a16:creationId xmlns:a16="http://schemas.microsoft.com/office/drawing/2014/main" id="{C6012F01-8E5B-2B4C-850F-65AD0ABE3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2508" y="1657472"/>
            <a:ext cx="2462008" cy="1158875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F9B0079D-A8EA-0E43-A01F-C4CD71173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712" y="3030659"/>
            <a:ext cx="1940103" cy="970052"/>
          </a:xfrm>
          <a:prstGeom prst="rect">
            <a:avLst/>
          </a:prstGeom>
        </p:spPr>
      </p:pic>
      <p:pic>
        <p:nvPicPr>
          <p:cNvPr id="34" name="Picture 33" descr="Icon&#10;&#10;Description automatically generated">
            <a:extLst>
              <a:ext uri="{FF2B5EF4-FFF2-40B4-BE49-F238E27FC236}">
                <a16:creationId xmlns:a16="http://schemas.microsoft.com/office/drawing/2014/main" id="{6EF2F94C-84F1-8548-BE09-99334669A5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3483" y="1443160"/>
            <a:ext cx="1587500" cy="1587500"/>
          </a:xfrm>
          <a:prstGeom prst="rect">
            <a:avLst/>
          </a:prstGeom>
        </p:spPr>
      </p:pic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7A57C65-C4C8-E04A-83E3-89BC4CA2D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3286" y="4135561"/>
            <a:ext cx="2713519" cy="167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5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4E382-9EF1-4EBC-8F04-8C4130B8A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95727"/>
            <a:ext cx="10515600" cy="1107279"/>
          </a:xfrm>
        </p:spPr>
        <p:txBody>
          <a:bodyPr/>
          <a:lstStyle/>
          <a:p>
            <a:r>
              <a:rPr lang="en-US" dirty="0"/>
              <a:t>AGRO GEN – Public Reactions</a:t>
            </a:r>
          </a:p>
        </p:txBody>
      </p:sp>
      <p:pic>
        <p:nvPicPr>
          <p:cNvPr id="11" name="Picture Placeholder 10" descr="A group of green leaves on the ground&#10;&#10;Description automatically generated with low confidence">
            <a:extLst>
              <a:ext uri="{FF2B5EF4-FFF2-40B4-BE49-F238E27FC236}">
                <a16:creationId xmlns:a16="http://schemas.microsoft.com/office/drawing/2014/main" id="{91CA19E7-9A26-4471-9876-E21F656E8F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454" b="214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712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Public Reactions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72B58B6-166A-A44A-8DE5-E4EA8BF64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868" y="365125"/>
            <a:ext cx="2836185" cy="530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501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PGO - Ecology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29_T_PGO_ECOLOGY-16x9.pptx" id="{F395940B-CD0D-4EAE-B106-B3755D022773}" vid="{46841DE1-A11F-4141-8A5C-C8D1EA625785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29_T_PGO_ECOLOGY-16x9.pptx" id="{F395940B-CD0D-4EAE-B106-B3755D022773}" vid="{E7D0CF3D-9653-4FF6-8392-4D57DAF30E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PresentationGO</Template>
  <TotalTime>215</TotalTime>
  <Words>474</Words>
  <Application>Microsoft Macintosh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PresentationGO</vt:lpstr>
      <vt:lpstr>Designed by PresentationGO</vt:lpstr>
      <vt:lpstr>PowerPoint Presentation</vt:lpstr>
      <vt:lpstr>The Problem</vt:lpstr>
      <vt:lpstr>The Problem</vt:lpstr>
      <vt:lpstr>AGRO GEN - The Solution</vt:lpstr>
      <vt:lpstr>AGRO GEN</vt:lpstr>
      <vt:lpstr>AGRO GEN – Factors Considered</vt:lpstr>
      <vt:lpstr>AGRO GEN – Technology</vt:lpstr>
      <vt:lpstr>AGRO GEN – Public Reactions</vt:lpstr>
      <vt:lpstr>Public Reactions</vt:lpstr>
      <vt:lpstr>What’s in Store for Farmers?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Sreenivasa Babu, Sushanth</dc:creator>
  <dc:description>© Copyright PresentationGo.com</dc:description>
  <cp:lastModifiedBy>Sreenivasa Babu, Sushanth</cp:lastModifiedBy>
  <cp:revision>4</cp:revision>
  <dcterms:created xsi:type="dcterms:W3CDTF">2022-02-27T04:26:12Z</dcterms:created>
  <dcterms:modified xsi:type="dcterms:W3CDTF">2022-02-27T08:01:25Z</dcterms:modified>
  <cp:category>Templates</cp:category>
</cp:coreProperties>
</file>