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7/31/20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7/31/20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ypopulation.de/en/usa/newyorkcity/" TargetMode="External"/><Relationship Id="rId4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tyofnewyork.us/Public-Safety/NYPD-Complaint-Data-Historic/qgea-i56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705" y="1817077"/>
            <a:ext cx="6629400" cy="2629157"/>
          </a:xfrm>
        </p:spPr>
        <p:txBody>
          <a:bodyPr/>
          <a:lstStyle/>
          <a:p>
            <a:pPr algn="ctr"/>
            <a:r>
              <a:rPr lang="en-US" sz="4000" dirty="0">
                <a:latin typeface="American Typewriter"/>
                <a:cs typeface="American Typewriter"/>
              </a:rPr>
              <a:t>Capstone Project </a:t>
            </a:r>
            <a:r>
              <a:rPr lang="en-US" sz="4000" dirty="0" smtClean="0">
                <a:latin typeface="American Typewriter"/>
                <a:cs typeface="American Typewriter"/>
              </a:rPr>
              <a:t/>
            </a:r>
            <a:br>
              <a:rPr lang="en-US" sz="4000" dirty="0" smtClean="0">
                <a:latin typeface="American Typewriter"/>
                <a:cs typeface="American Typewriter"/>
              </a:rPr>
            </a:br>
            <a:r>
              <a:rPr lang="en-US" sz="4000" dirty="0" smtClean="0">
                <a:latin typeface="American Typewriter"/>
                <a:cs typeface="American Typewriter"/>
              </a:rPr>
              <a:t>The </a:t>
            </a:r>
            <a:r>
              <a:rPr lang="en-US" sz="4000" dirty="0">
                <a:latin typeface="American Typewriter"/>
                <a:cs typeface="American Typewriter"/>
              </a:rPr>
              <a:t>Battle of Neighborhoods</a:t>
            </a:r>
            <a:br>
              <a:rPr lang="en-US" sz="4000" dirty="0">
                <a:latin typeface="American Typewriter"/>
                <a:cs typeface="American Typewriter"/>
              </a:rPr>
            </a:br>
            <a:r>
              <a:rPr lang="en-US" sz="4000" dirty="0">
                <a:latin typeface="American Typewriter"/>
                <a:cs typeface="American Typewriter"/>
              </a:rPr>
              <a:t>Report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Sushma Danturi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94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Segmenting and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2" indent="0">
              <a:buClr>
                <a:schemeClr val="accent1"/>
              </a:buClr>
              <a:buNone/>
            </a:pPr>
            <a:r>
              <a:rPr lang="en-US" sz="2800" dirty="0"/>
              <a:t>Exploring the Neighborhood of Staten Island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2" y="2226896"/>
            <a:ext cx="6230620" cy="377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50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Segmenting and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2" indent="0">
              <a:buNone/>
            </a:pPr>
            <a:endParaRPr lang="en-US" sz="1600" dirty="0" smtClean="0"/>
          </a:p>
          <a:p>
            <a:pPr marL="777240" lvl="2" indent="0">
              <a:buNone/>
            </a:pPr>
            <a:endParaRPr lang="en-US" sz="1600" dirty="0"/>
          </a:p>
          <a:p>
            <a:pPr marL="777240" lvl="2" indent="0">
              <a:buNone/>
            </a:pPr>
            <a:endParaRPr lang="en-US" sz="1600" dirty="0"/>
          </a:p>
          <a:p>
            <a:r>
              <a:rPr lang="en-US" sz="2400" dirty="0" smtClean="0"/>
              <a:t>Utilizing the </a:t>
            </a:r>
            <a:r>
              <a:rPr lang="en-US" sz="2400" dirty="0" err="1" smtClean="0"/>
              <a:t>FourSquare</a:t>
            </a:r>
            <a:r>
              <a:rPr lang="en-US" sz="2400" dirty="0" smtClean="0"/>
              <a:t> API for exploring the Venues. </a:t>
            </a:r>
          </a:p>
          <a:p>
            <a:endParaRPr lang="en-US" sz="2400" dirty="0"/>
          </a:p>
          <a:p>
            <a:r>
              <a:rPr lang="en-US" sz="2400" dirty="0"/>
              <a:t>R</a:t>
            </a:r>
            <a:r>
              <a:rPr lang="en-US" sz="2400" dirty="0" smtClean="0"/>
              <a:t>adius  as 500</a:t>
            </a:r>
          </a:p>
          <a:p>
            <a:endParaRPr lang="en-US" sz="2400" dirty="0"/>
          </a:p>
          <a:p>
            <a:r>
              <a:rPr lang="en-US" sz="2400" dirty="0"/>
              <a:t>L</a:t>
            </a:r>
            <a:r>
              <a:rPr lang="en-US" sz="2400" dirty="0" smtClean="0"/>
              <a:t>imit </a:t>
            </a:r>
            <a:r>
              <a:rPr lang="en-US" sz="2400" dirty="0"/>
              <a:t>of venues </a:t>
            </a:r>
            <a:r>
              <a:rPr lang="en-US" sz="2400" dirty="0" smtClean="0"/>
              <a:t>to </a:t>
            </a:r>
            <a:r>
              <a:rPr lang="en-US" sz="2400" dirty="0"/>
              <a:t>be 100. </a:t>
            </a:r>
          </a:p>
          <a:p>
            <a:endParaRPr lang="en-US" sz="2400" dirty="0" smtClean="0"/>
          </a:p>
          <a:p>
            <a:endParaRPr lang="en-US" sz="20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Segmenting and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2" indent="0">
              <a:buClr>
                <a:schemeClr val="accent1"/>
              </a:buClr>
              <a:buNone/>
            </a:pPr>
            <a:r>
              <a:rPr lang="en-US" sz="2800" dirty="0"/>
              <a:t>Analyzing each Neighborhood of Staten </a:t>
            </a:r>
            <a:r>
              <a:rPr lang="en-US" sz="2800" dirty="0" smtClean="0"/>
              <a:t>Island</a:t>
            </a:r>
          </a:p>
          <a:p>
            <a:pPr marL="114300" lvl="2" indent="0">
              <a:buClr>
                <a:schemeClr val="accent1"/>
              </a:buClr>
              <a:buNone/>
            </a:pPr>
            <a:endParaRPr lang="en-US" sz="2800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6" y="2445556"/>
            <a:ext cx="6983045" cy="3591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505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Segmenting and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240" lvl="2" indent="0">
              <a:buNone/>
            </a:pPr>
            <a:r>
              <a:rPr lang="en-US" sz="2800" dirty="0"/>
              <a:t>Clustering of the Neighborhood</a:t>
            </a:r>
          </a:p>
          <a:p>
            <a:pPr marL="114300" lvl="2" indent="0">
              <a:buClr>
                <a:schemeClr val="accent1"/>
              </a:buClr>
              <a:buNone/>
            </a:pPr>
            <a:endParaRPr lang="en-US" sz="2800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" y="2381250"/>
            <a:ext cx="6923796" cy="346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86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vision of this project is to help </a:t>
            </a:r>
            <a:r>
              <a:rPr lang="en-US" sz="2800" dirty="0" smtClean="0"/>
              <a:t>individuals</a:t>
            </a:r>
            <a:r>
              <a:rPr lang="en-US" sz="2800" dirty="0"/>
              <a:t>/families who want to relocate to the safest borough in New York </a:t>
            </a:r>
            <a:r>
              <a:rPr lang="en-US" sz="2800" dirty="0" smtClean="0"/>
              <a:t>City</a:t>
            </a:r>
            <a:endParaRPr lang="en-US" sz="2800" dirty="0"/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/>
              <a:t>A</a:t>
            </a:r>
            <a:r>
              <a:rPr lang="en-US" sz="2800" dirty="0" smtClean="0"/>
              <a:t>nyone </a:t>
            </a:r>
            <a:r>
              <a:rPr lang="en-US" sz="2800" dirty="0"/>
              <a:t>can explore the neighborhoods to which they want to relocate based on the most common venues in it. </a:t>
            </a:r>
          </a:p>
        </p:txBody>
      </p:sp>
    </p:spTree>
    <p:extLst>
      <p:ext uri="{BB962C8B-B14F-4D97-AF65-F5344CB8AC3E}">
        <p14:creationId xmlns:p14="http://schemas.microsoft.com/office/powerpoint/2010/main" val="4064795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2" y="2727007"/>
            <a:ext cx="7477858" cy="2821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62000" y="1992923"/>
            <a:ext cx="143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Cluster</a:t>
            </a:r>
            <a:r>
              <a:rPr lang="en-US" sz="2400" dirty="0" smtClean="0"/>
              <a:t> 2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88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Cluster 3 </a:t>
            </a:r>
          </a:p>
          <a:p>
            <a:pPr marL="114300" indent="0">
              <a:buNone/>
            </a:pPr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8464"/>
            <a:ext cx="7620000" cy="40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71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</a:t>
            </a:r>
            <a:r>
              <a:rPr lang="en-US" dirty="0" smtClean="0"/>
              <a:t>gives better understanding  </a:t>
            </a:r>
            <a:r>
              <a:rPr lang="en-US" dirty="0"/>
              <a:t>to the neighborhoods in terms of the crimes </a:t>
            </a:r>
            <a:r>
              <a:rPr lang="en-US" dirty="0" smtClean="0"/>
              <a:t>occurring </a:t>
            </a:r>
            <a:r>
              <a:rPr lang="en-US" dirty="0"/>
              <a:t>in the </a:t>
            </a:r>
            <a:r>
              <a:rPr lang="en-US" dirty="0" smtClean="0"/>
              <a:t>borough.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common venues in that neighborhood.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Safety is considered  </a:t>
            </a:r>
            <a:r>
              <a:rPr lang="en-US" dirty="0"/>
              <a:t>as a primary concern of everyone and has shortlisted to the safest borough in New york </a:t>
            </a:r>
            <a:r>
              <a:rPr lang="en-US" dirty="0" smtClean="0"/>
              <a:t>city.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most common places in the </a:t>
            </a:r>
            <a:r>
              <a:rPr lang="en-US" dirty="0" smtClean="0"/>
              <a:t>neighborhoods to present </a:t>
            </a:r>
            <a:r>
              <a:rPr lang="en-US" dirty="0"/>
              <a:t>the different clusters to choose </a:t>
            </a:r>
            <a:r>
              <a:rPr lang="en-US" dirty="0" smtClean="0"/>
              <a:t>according </a:t>
            </a:r>
            <a:r>
              <a:rPr lang="en-US" dirty="0"/>
              <a:t>to once preferences. </a:t>
            </a:r>
          </a:p>
        </p:txBody>
      </p:sp>
    </p:spTree>
    <p:extLst>
      <p:ext uri="{BB962C8B-B14F-4D97-AF65-F5344CB8AC3E}">
        <p14:creationId xmlns:p14="http://schemas.microsoft.com/office/powerpoint/2010/main" val="229717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11480" lvl="1" indent="0">
              <a:buNone/>
            </a:pPr>
            <a:endParaRPr lang="en-US" sz="2900" dirty="0"/>
          </a:p>
          <a:p>
            <a:r>
              <a:rPr lang="en-US" sz="3000" b="1" dirty="0" smtClean="0"/>
              <a:t>Background</a:t>
            </a:r>
          </a:p>
          <a:p>
            <a:pPr marL="114300" indent="0">
              <a:buNone/>
            </a:pPr>
            <a:r>
              <a:rPr lang="en-US" sz="2300" dirty="0" smtClean="0"/>
              <a:t>This </a:t>
            </a:r>
            <a:r>
              <a:rPr lang="en-US" sz="2300" dirty="0"/>
              <a:t>projects vision is to make it even more easier for individuals to take decision of which borough to choose to live in the city</a:t>
            </a:r>
            <a:r>
              <a:rPr lang="en-US" sz="2300" dirty="0" smtClean="0"/>
              <a:t>.</a:t>
            </a:r>
          </a:p>
          <a:p>
            <a:pPr marL="114300" indent="0">
              <a:buNone/>
            </a:pPr>
            <a:endParaRPr lang="en-US" sz="2300" dirty="0"/>
          </a:p>
          <a:p>
            <a:r>
              <a:rPr lang="en-US" sz="3000" b="1" dirty="0" smtClean="0"/>
              <a:t>Business </a:t>
            </a:r>
            <a:r>
              <a:rPr lang="en-US" sz="3000" b="1" dirty="0"/>
              <a:t>Problem</a:t>
            </a:r>
            <a:endParaRPr lang="en-US" sz="3000" dirty="0"/>
          </a:p>
          <a:p>
            <a:pPr marL="114300" indent="0">
              <a:buNone/>
            </a:pPr>
            <a:r>
              <a:rPr lang="en-US" sz="2400" dirty="0"/>
              <a:t> </a:t>
            </a:r>
            <a:r>
              <a:rPr lang="en-US" sz="2400" dirty="0" smtClean="0"/>
              <a:t>The </a:t>
            </a:r>
            <a:r>
              <a:rPr lang="en-US" sz="2400" dirty="0"/>
              <a:t>objective of this Capstone Project is to </a:t>
            </a:r>
            <a:r>
              <a:rPr lang="en-US" sz="2400" dirty="0" err="1"/>
              <a:t>analyse</a:t>
            </a:r>
            <a:r>
              <a:rPr lang="en-US" sz="2400" dirty="0"/>
              <a:t> and choose the safest borough in the New York City based on the total crimes. 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r>
              <a:rPr lang="en-US" sz="3000" b="1" dirty="0" smtClean="0"/>
              <a:t>Who </a:t>
            </a:r>
            <a:r>
              <a:rPr lang="en-US" sz="3000" b="1" dirty="0"/>
              <a:t>will use it? </a:t>
            </a:r>
            <a:r>
              <a:rPr lang="en-US" sz="3000" dirty="0"/>
              <a:t> </a:t>
            </a:r>
          </a:p>
          <a:p>
            <a:pPr marL="114300" indent="0">
              <a:buNone/>
            </a:pPr>
            <a:r>
              <a:rPr lang="en-US" sz="2400" dirty="0" smtClean="0"/>
              <a:t>People moving </a:t>
            </a:r>
            <a:r>
              <a:rPr lang="en-US" sz="2400" dirty="0"/>
              <a:t>to this new place to make a decision </a:t>
            </a:r>
            <a:r>
              <a:rPr lang="en-US" sz="2400" dirty="0" smtClean="0"/>
              <a:t>of which </a:t>
            </a:r>
            <a:r>
              <a:rPr lang="en-US" sz="2400" dirty="0"/>
              <a:t>location is safe and will be suitable for there preferences.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Sources</a:t>
            </a:r>
          </a:p>
          <a:p>
            <a:pPr marL="114300" indent="0">
              <a:buNone/>
            </a:pPr>
            <a:r>
              <a:rPr lang="en-US" sz="2400" dirty="0" smtClean="0"/>
              <a:t>NYPD Crime data</a:t>
            </a:r>
          </a:p>
          <a:p>
            <a:pPr marL="114300" indent="0">
              <a:buNone/>
            </a:pPr>
            <a:r>
              <a:rPr lang="en-US" sz="2400" dirty="0">
                <a:hlinkClick r:id="rId2"/>
              </a:rPr>
              <a:t>https://data.cityofnewyork.us/Public-Safety/NYPD-Complaint-Data-Historic/qgea-</a:t>
            </a:r>
            <a:r>
              <a:rPr lang="en-US" sz="2400" dirty="0" smtClean="0">
                <a:hlinkClick r:id="rId2"/>
              </a:rPr>
              <a:t>i56i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Boroughs </a:t>
            </a:r>
          </a:p>
          <a:p>
            <a:pPr marL="114300" indent="0">
              <a:buNone/>
            </a:pPr>
            <a:r>
              <a:rPr lang="en-US" sz="2400" u="sng" dirty="0">
                <a:hlinkClick r:id="rId3"/>
              </a:rPr>
              <a:t>https://www.citypopulation.de/en/usa/newyorkcity/</a:t>
            </a:r>
            <a:r>
              <a:rPr lang="en-US" sz="2400" dirty="0"/>
              <a:t> 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Neighborhood </a:t>
            </a:r>
          </a:p>
          <a:p>
            <a:pPr marL="114300" indent="0">
              <a:buNone/>
            </a:pPr>
            <a:r>
              <a:rPr lang="en-US" sz="2400" dirty="0">
                <a:hlinkClick r:id="rId4"/>
              </a:rPr>
              <a:t>https://geo.nyu.edu/catalog/nyu_2451_34572</a:t>
            </a:r>
            <a:endParaRPr lang="en-US" sz="2400" dirty="0"/>
          </a:p>
          <a:p>
            <a:pPr marL="11430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98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sz="2800" b="1" dirty="0"/>
              <a:t>Exploratory Data </a:t>
            </a:r>
            <a:r>
              <a:rPr lang="en-US" sz="2800" b="1" dirty="0" smtClean="0"/>
              <a:t>Analysis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800" b="1" dirty="0"/>
              <a:t>	</a:t>
            </a:r>
            <a:r>
              <a:rPr lang="en-US" sz="2400" dirty="0"/>
              <a:t>Statistical </a:t>
            </a:r>
            <a:r>
              <a:rPr lang="en-US" sz="2400" dirty="0" smtClean="0"/>
              <a:t>Summary.</a:t>
            </a:r>
            <a:endParaRPr lang="en-US" sz="2400" dirty="0"/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400" b="1" dirty="0" smtClean="0"/>
              <a:t>	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04" y="2836302"/>
            <a:ext cx="7332296" cy="325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66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sz="2800" b="1" dirty="0"/>
              <a:t>Exploratory Data </a:t>
            </a:r>
            <a:r>
              <a:rPr lang="en-US" sz="2800" b="1" dirty="0" smtClean="0"/>
              <a:t>Analysis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Merging the Data.</a:t>
            </a:r>
          </a:p>
          <a:p>
            <a:pPr marL="114300" lvl="1" indent="0">
              <a:buClr>
                <a:schemeClr val="accent1"/>
              </a:buClr>
              <a:buNone/>
            </a:pPr>
            <a:endParaRPr lang="en-US" sz="2400" dirty="0"/>
          </a:p>
          <a:p>
            <a:pPr marL="114300" lvl="1" indent="0">
              <a:buClr>
                <a:schemeClr val="accent1"/>
              </a:buClr>
              <a:buNone/>
            </a:pPr>
            <a:endParaRPr lang="en-US" sz="2400" dirty="0"/>
          </a:p>
          <a:p>
            <a:pPr marL="411480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4147"/>
            <a:ext cx="7221416" cy="2532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35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sz="2800" b="1" dirty="0"/>
              <a:t>Exploratory Data </a:t>
            </a:r>
            <a:r>
              <a:rPr lang="en-US" sz="2800" b="1" dirty="0" smtClean="0"/>
              <a:t>Analysis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400" dirty="0" smtClean="0"/>
              <a:t>	Comparing the Boroughs for highest crime rate.</a:t>
            </a:r>
          </a:p>
          <a:p>
            <a:pPr marL="411480" lvl="1" indent="0"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858135"/>
            <a:ext cx="7050942" cy="294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35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sz="2800" b="1" dirty="0"/>
              <a:t>Exploratory Data </a:t>
            </a:r>
            <a:r>
              <a:rPr lang="en-US" sz="2800" b="1" dirty="0" smtClean="0"/>
              <a:t>Analysis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400" dirty="0" smtClean="0"/>
              <a:t>      	Analyzing the safe borough</a:t>
            </a:r>
          </a:p>
          <a:p>
            <a:pPr marL="411480" lvl="1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12" y="2641965"/>
            <a:ext cx="6484326" cy="375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35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accent1"/>
              </a:buClr>
              <a:buNone/>
            </a:pPr>
            <a:r>
              <a:rPr lang="en-US" sz="2800" b="1" dirty="0"/>
              <a:t>Exploratory Data </a:t>
            </a:r>
            <a:r>
              <a:rPr lang="en-US" sz="2800" b="1" dirty="0" smtClean="0"/>
              <a:t>Analysis</a:t>
            </a:r>
          </a:p>
          <a:p>
            <a:pPr marL="114300" lvl="1" indent="0">
              <a:buClr>
                <a:schemeClr val="accent1"/>
              </a:buClr>
              <a:buNone/>
            </a:pPr>
            <a:r>
              <a:rPr lang="en-US" sz="2400" dirty="0"/>
              <a:t>	</a:t>
            </a:r>
            <a:r>
              <a:rPr lang="en-US" sz="2400" dirty="0" smtClean="0"/>
              <a:t>Showing the different crimes in Staten Island</a:t>
            </a:r>
          </a:p>
          <a:p>
            <a:pPr marL="411480" lvl="1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97247"/>
            <a:ext cx="7455877" cy="3959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35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Segmenting and Clustering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r="8949"/>
          <a:stretch>
            <a:fillRect/>
          </a:stretch>
        </p:blipFill>
        <p:spPr bwMode="auto">
          <a:xfrm>
            <a:off x="644769" y="1600200"/>
            <a:ext cx="7432431" cy="4105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55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42</TotalTime>
  <Words>274</Words>
  <Application>Microsoft Macintosh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Capstone Project  The Battle of Neighborhoods Report</vt:lpstr>
      <vt:lpstr>Introduction</vt:lpstr>
      <vt:lpstr>Data Description</vt:lpstr>
      <vt:lpstr>Methodology</vt:lpstr>
      <vt:lpstr>Methodology</vt:lpstr>
      <vt:lpstr>Methodology</vt:lpstr>
      <vt:lpstr>Methodology</vt:lpstr>
      <vt:lpstr>Methodology</vt:lpstr>
      <vt:lpstr>Data Segmenting and Clustering </vt:lpstr>
      <vt:lpstr>Data Segmenting and Clustering </vt:lpstr>
      <vt:lpstr>Data Segmenting and Clustering </vt:lpstr>
      <vt:lpstr>Data Segmenting and Clustering </vt:lpstr>
      <vt:lpstr>Data Segmenting and Clustering </vt:lpstr>
      <vt:lpstr>Results</vt:lpstr>
      <vt:lpstr>Discussion</vt:lpstr>
      <vt:lpstr>Discussion</vt:lpstr>
      <vt:lpstr> Conclusion </vt:lpstr>
    </vt:vector>
  </TitlesOfParts>
  <Company>siemens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The Battle of Neighborhoods Report</dc:title>
  <dc:creator>sushma danturi</dc:creator>
  <cp:lastModifiedBy>sushma danturi</cp:lastModifiedBy>
  <cp:revision>20</cp:revision>
  <dcterms:created xsi:type="dcterms:W3CDTF">2020-08-01T01:59:30Z</dcterms:created>
  <dcterms:modified xsi:type="dcterms:W3CDTF">2020-08-01T02:42:09Z</dcterms:modified>
</cp:coreProperties>
</file>