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71" r:id="rId9"/>
    <p:sldId id="272" r:id="rId10"/>
    <p:sldId id="261" r:id="rId11"/>
    <p:sldId id="273" r:id="rId12"/>
    <p:sldId id="274" r:id="rId13"/>
    <p:sldId id="262" r:id="rId14"/>
    <p:sldId id="275" r:id="rId15"/>
    <p:sldId id="277" r:id="rId16"/>
    <p:sldId id="263" r:id="rId17"/>
    <p:sldId id="266" r:id="rId18"/>
    <p:sldId id="264" r:id="rId19"/>
    <p:sldId id="268" r:id="rId20"/>
    <p:sldId id="267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78F4386-C2B7-4D70-AD72-453AAD47B1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F56815D-1F42-4D42-82AF-F9A2AAE92C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4386-C2B7-4D70-AD72-453AAD47B1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815D-1F42-4D42-82AF-F9A2AAE92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69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4386-C2B7-4D70-AD72-453AAD47B1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815D-1F42-4D42-82AF-F9A2AAE92C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95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4386-C2B7-4D70-AD72-453AAD47B1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815D-1F42-4D42-82AF-F9A2AAE92CE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966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4386-C2B7-4D70-AD72-453AAD47B1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815D-1F42-4D42-82AF-F9A2AAE92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190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4386-C2B7-4D70-AD72-453AAD47B1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815D-1F42-4D42-82AF-F9A2AAE92CE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186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4386-C2B7-4D70-AD72-453AAD47B1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815D-1F42-4D42-82AF-F9A2AAE92C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55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4386-C2B7-4D70-AD72-453AAD47B1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815D-1F42-4D42-82AF-F9A2AAE92CE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86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4386-C2B7-4D70-AD72-453AAD47B1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815D-1F42-4D42-82AF-F9A2AAE92CE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50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4386-C2B7-4D70-AD72-453AAD47B1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815D-1F42-4D42-82AF-F9A2AAE92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48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4386-C2B7-4D70-AD72-453AAD47B1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815D-1F42-4D42-82AF-F9A2AAE92CE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79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4386-C2B7-4D70-AD72-453AAD47B1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815D-1F42-4D42-82AF-F9A2AAE92CE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53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4386-C2B7-4D70-AD72-453AAD47B1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815D-1F42-4D42-82AF-F9A2AAE92CE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74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4386-C2B7-4D70-AD72-453AAD47B1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815D-1F42-4D42-82AF-F9A2AAE92CE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61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4386-C2B7-4D70-AD72-453AAD47B1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815D-1F42-4D42-82AF-F9A2AAE92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08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4386-C2B7-4D70-AD72-453AAD47B1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815D-1F42-4D42-82AF-F9A2AAE92CE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37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4386-C2B7-4D70-AD72-453AAD47B1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815D-1F42-4D42-82AF-F9A2AAE92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17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8F4386-C2B7-4D70-AD72-453AAD47B17B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56815D-1F42-4D42-82AF-F9A2AAE92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36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86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When  a single class inherits</a:t>
            </a:r>
          </a:p>
          <a:p>
            <a:pPr marL="0" indent="0">
              <a:buNone/>
            </a:pPr>
            <a:r>
              <a:rPr lang="en-US" sz="3200" dirty="0"/>
              <a:t>    from two more classes , </a:t>
            </a:r>
          </a:p>
          <a:p>
            <a:pPr marL="0" indent="0">
              <a:buNone/>
            </a:pPr>
            <a:r>
              <a:rPr lang="en-US" sz="3200" dirty="0"/>
              <a:t>            is known as </a:t>
            </a:r>
          </a:p>
          <a:p>
            <a:pPr marL="0" indent="0">
              <a:buNone/>
            </a:pPr>
            <a:r>
              <a:rPr lang="en-US" sz="3200" i="1" dirty="0"/>
              <a:t>      multiple inheritance</a:t>
            </a:r>
            <a:r>
              <a:rPr lang="en-US" sz="3200" dirty="0"/>
              <a:t>. </a:t>
            </a:r>
            <a:endParaRPr lang="en-IN" sz="32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395" y="2556931"/>
            <a:ext cx="4355202" cy="31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ultipleInheritance – Child.java">
            <a:extLst>
              <a:ext uri="{FF2B5EF4-FFF2-40B4-BE49-F238E27FC236}">
                <a16:creationId xmlns:a16="http://schemas.microsoft.com/office/drawing/2014/main" id="{AA8C2E9D-482C-43DE-8E80-E7378B7CA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1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ultipleInheritance – Child.java">
            <a:extLst>
              <a:ext uri="{FF2B5EF4-FFF2-40B4-BE49-F238E27FC236}">
                <a16:creationId xmlns:a16="http://schemas.microsoft.com/office/drawing/2014/main" id="{55667AF4-C005-4C3A-9797-C998793A1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3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Inheritance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71" y="2557879"/>
            <a:ext cx="5548678" cy="3134162"/>
          </a:xfrm>
        </p:spPr>
      </p:pic>
    </p:spTree>
    <p:extLst>
      <p:ext uri="{BB962C8B-B14F-4D97-AF65-F5344CB8AC3E}">
        <p14:creationId xmlns:p14="http://schemas.microsoft.com/office/powerpoint/2010/main" val="376176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ybridInheritance – Main.java">
            <a:extLst>
              <a:ext uri="{FF2B5EF4-FFF2-40B4-BE49-F238E27FC236}">
                <a16:creationId xmlns:a16="http://schemas.microsoft.com/office/drawing/2014/main" id="{5A756A60-660E-4E32-85A5-37048BDB5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2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ybridInheritance – Main.java">
            <a:extLst>
              <a:ext uri="{FF2B5EF4-FFF2-40B4-BE49-F238E27FC236}">
                <a16:creationId xmlns:a16="http://schemas.microsoft.com/office/drawing/2014/main" id="{1B07BC94-0168-4EB8-B278-9FCBB5D3A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34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multiple inheritance is not supported in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reduce the complexity and simplify the language, multiple inheritance is not supported in java.</a:t>
            </a:r>
          </a:p>
          <a:p>
            <a:r>
              <a:rPr lang="en-US" sz="3200" dirty="0"/>
              <a:t>By the help of Interface we achieve the multiple inheritance.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646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interface in Java</a:t>
            </a:r>
            <a:r>
              <a:rPr lang="en-US" dirty="0"/>
              <a:t> is a blueprint of a class. It has static Variables and abstract methods.</a:t>
            </a:r>
            <a:endParaRPr lang="en-IN" dirty="0"/>
          </a:p>
          <a:p>
            <a:r>
              <a:rPr lang="en-US" dirty="0"/>
              <a:t>By interface, we can support the functionality of multiple inheritance and abstraction.</a:t>
            </a:r>
          </a:p>
          <a:p>
            <a:r>
              <a:rPr lang="en-US" dirty="0"/>
              <a:t>There can be only abstract methods in the Java interface. </a:t>
            </a:r>
          </a:p>
        </p:txBody>
      </p:sp>
    </p:spTree>
    <p:extLst>
      <p:ext uri="{BB962C8B-B14F-4D97-AF65-F5344CB8AC3E}">
        <p14:creationId xmlns:p14="http://schemas.microsoft.com/office/powerpoint/2010/main" val="178197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Syntax: </a:t>
            </a:r>
          </a:p>
          <a:p>
            <a:pPr marL="0" indent="0">
              <a:buNone/>
            </a:pPr>
            <a:r>
              <a:rPr lang="en-IN" dirty="0"/>
              <a:t>Interface </a:t>
            </a:r>
            <a:r>
              <a:rPr lang="en-IN" dirty="0" err="1"/>
              <a:t>InterfaceName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Static variables;</a:t>
            </a:r>
          </a:p>
          <a:p>
            <a:pPr marL="0" indent="0">
              <a:buNone/>
            </a:pPr>
            <a:r>
              <a:rPr lang="en-IN" dirty="0"/>
              <a:t>Abstract methods;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8596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method declared using the </a:t>
            </a:r>
            <a:r>
              <a:rPr lang="en-US" b="1" dirty="0"/>
              <a:t>abstract</a:t>
            </a:r>
            <a:r>
              <a:rPr lang="en-US" dirty="0"/>
              <a:t> keyword and  does not have a definition (implementation) is called an abstract method.</a:t>
            </a:r>
          </a:p>
          <a:p>
            <a:r>
              <a:rPr lang="en-US" dirty="0"/>
              <a:t>An abstract method do not have a body (implementation), they just have a method signature (declaration).</a:t>
            </a:r>
          </a:p>
          <a:p>
            <a:r>
              <a:rPr lang="en-US" dirty="0"/>
              <a:t>As the abstract methods just have the signature, it needs to have semicolon (;) at the end.</a:t>
            </a:r>
          </a:p>
          <a:p>
            <a:r>
              <a:rPr lang="en-US" dirty="0"/>
              <a:t>Syntax</a:t>
            </a:r>
            <a:r>
              <a:rPr lang="en-IN" dirty="0"/>
              <a:t>: </a:t>
            </a:r>
            <a:r>
              <a:rPr lang="en-IN" b="1" dirty="0"/>
              <a:t>abstract</a:t>
            </a:r>
            <a:r>
              <a:rPr lang="en-IN" dirty="0"/>
              <a:t> </a:t>
            </a:r>
            <a:r>
              <a:rPr lang="en-IN" dirty="0" err="1"/>
              <a:t>return_type</a:t>
            </a:r>
            <a:r>
              <a:rPr lang="en-IN" dirty="0"/>
              <a:t> </a:t>
            </a:r>
            <a:r>
              <a:rPr lang="en-IN" dirty="0" err="1"/>
              <a:t>method_name</a:t>
            </a:r>
            <a:r>
              <a:rPr lang="en-IN" dirty="0"/>
              <a:t>( [ argument-list ] );  </a:t>
            </a:r>
          </a:p>
          <a:p>
            <a:r>
              <a:rPr lang="en-US" dirty="0"/>
              <a:t>Example: abstract  String show(String Name);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8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669" y="2543869"/>
            <a:ext cx="9601196" cy="3318936"/>
          </a:xfrm>
        </p:spPr>
        <p:txBody>
          <a:bodyPr/>
          <a:lstStyle/>
          <a:p>
            <a:r>
              <a:rPr lang="en-US" dirty="0"/>
              <a:t>Single Inheritance</a:t>
            </a:r>
          </a:p>
          <a:p>
            <a:r>
              <a:rPr lang="en-US" dirty="0"/>
              <a:t>Multilevel Inheritance</a:t>
            </a:r>
          </a:p>
          <a:p>
            <a:r>
              <a:rPr lang="en-US" dirty="0"/>
              <a:t>Hierarchical Inheritance</a:t>
            </a:r>
          </a:p>
          <a:p>
            <a:r>
              <a:rPr lang="en-US" dirty="0"/>
              <a:t>Multiple Inheritance</a:t>
            </a:r>
          </a:p>
          <a:p>
            <a:r>
              <a:rPr lang="en-US" dirty="0"/>
              <a:t>Hybrid Inheritance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068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Java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mainly three reasons to use interface. They are given below.</a:t>
            </a:r>
          </a:p>
          <a:p>
            <a:r>
              <a:rPr lang="en-US" dirty="0"/>
              <a:t>It is used to achieve abstraction.</a:t>
            </a:r>
          </a:p>
          <a:p>
            <a:r>
              <a:rPr lang="en-US" dirty="0"/>
              <a:t>By interface, we can support the functionality of multiple inheritance.</a:t>
            </a:r>
          </a:p>
          <a:p>
            <a:r>
              <a:rPr lang="en-US" dirty="0"/>
              <a:t>It can be used to achieve loose coupling.</a:t>
            </a:r>
          </a:p>
        </p:txBody>
      </p:sp>
    </p:spTree>
    <p:extLst>
      <p:ext uri="{BB962C8B-B14F-4D97-AF65-F5344CB8AC3E}">
        <p14:creationId xmlns:p14="http://schemas.microsoft.com/office/powerpoint/2010/main" val="3789140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23" y="2769326"/>
            <a:ext cx="9755775" cy="2691997"/>
          </a:xfrm>
        </p:spPr>
      </p:pic>
    </p:spTree>
    <p:extLst>
      <p:ext uri="{BB962C8B-B14F-4D97-AF65-F5344CB8AC3E}">
        <p14:creationId xmlns:p14="http://schemas.microsoft.com/office/powerpoint/2010/main" val="140050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en-US" sz="3200" dirty="0"/>
              <a:t>When a class inherits another class, it is known as a </a:t>
            </a:r>
            <a:r>
              <a:rPr lang="en-US" sz="3200" i="1" dirty="0"/>
              <a:t>single inheritance</a:t>
            </a:r>
            <a:r>
              <a:rPr lang="en-US" sz="3200" dirty="0"/>
              <a:t>. 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1" y="3181188"/>
            <a:ext cx="273372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8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ngleInheritance – Main.java">
            <a:extLst>
              <a:ext uri="{FF2B5EF4-FFF2-40B4-BE49-F238E27FC236}">
                <a16:creationId xmlns:a16="http://schemas.microsoft.com/office/drawing/2014/main" id="{853B2F00-747F-4555-8B6C-C75EB77F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5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there is a chain of inheritance, it is</a:t>
            </a:r>
          </a:p>
          <a:p>
            <a:pPr marL="0" indent="0">
              <a:buNone/>
            </a:pPr>
            <a:r>
              <a:rPr lang="en-US" sz="3200" dirty="0"/>
              <a:t>    known as </a:t>
            </a:r>
            <a:r>
              <a:rPr lang="en-US" sz="3200" i="1" dirty="0"/>
              <a:t>multilevel inheritance</a:t>
            </a:r>
            <a:r>
              <a:rPr lang="en-US" sz="3200" dirty="0"/>
              <a:t>.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04" y="2556932"/>
            <a:ext cx="2709024" cy="317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7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ultilevelInheritance – Main.java">
            <a:extLst>
              <a:ext uri="{FF2B5EF4-FFF2-40B4-BE49-F238E27FC236}">
                <a16:creationId xmlns:a16="http://schemas.microsoft.com/office/drawing/2014/main" id="{44AFD12F-A1BE-40E7-8420-85C4DC803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0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two or more classes</a:t>
            </a:r>
          </a:p>
          <a:p>
            <a:pPr marL="0" indent="0">
              <a:buNone/>
            </a:pPr>
            <a:r>
              <a:rPr lang="en-US" sz="3200" dirty="0"/>
              <a:t>    inherits a single class,</a:t>
            </a:r>
          </a:p>
          <a:p>
            <a:pPr marL="0" indent="0">
              <a:buNone/>
            </a:pPr>
            <a:r>
              <a:rPr lang="en-US" sz="3200" dirty="0"/>
              <a:t>   it is known as </a:t>
            </a:r>
          </a:p>
          <a:p>
            <a:pPr marL="0" indent="0">
              <a:buNone/>
            </a:pPr>
            <a:r>
              <a:rPr lang="en-US" sz="3200" i="1" dirty="0"/>
              <a:t>     hierarchical inheritance</a:t>
            </a:r>
            <a:r>
              <a:rPr lang="en-US" sz="3200" dirty="0"/>
              <a:t>. 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35" y="2556932"/>
            <a:ext cx="4585062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1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eirarchicalInheritance – Main.java">
            <a:extLst>
              <a:ext uri="{FF2B5EF4-FFF2-40B4-BE49-F238E27FC236}">
                <a16:creationId xmlns:a16="http://schemas.microsoft.com/office/drawing/2014/main" id="{205EF7F1-BF53-4217-AA3B-8C08AC614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eirarchicalInheritance – Main.java">
            <a:extLst>
              <a:ext uri="{FF2B5EF4-FFF2-40B4-BE49-F238E27FC236}">
                <a16:creationId xmlns:a16="http://schemas.microsoft.com/office/drawing/2014/main" id="{17C72FFB-034E-48A4-8F88-A932C9C2A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217"/>
            <a:ext cx="12192000" cy="6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39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608</TotalTime>
  <Words>342</Words>
  <Application>Microsoft Office PowerPoint</Application>
  <PresentationFormat>Widescreen</PresentationFormat>
  <Paragraphs>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Garamond</vt:lpstr>
      <vt:lpstr>Organic</vt:lpstr>
      <vt:lpstr>Inheritance</vt:lpstr>
      <vt:lpstr>Types of Inheritance</vt:lpstr>
      <vt:lpstr>Single Inheritance</vt:lpstr>
      <vt:lpstr>PowerPoint Presentation</vt:lpstr>
      <vt:lpstr>Multilevel Inheritance</vt:lpstr>
      <vt:lpstr>PowerPoint Presentation</vt:lpstr>
      <vt:lpstr>Hierarchical Inheritance</vt:lpstr>
      <vt:lpstr>PowerPoint Presentation</vt:lpstr>
      <vt:lpstr>PowerPoint Presentation</vt:lpstr>
      <vt:lpstr>Multiple Inheritance</vt:lpstr>
      <vt:lpstr>PowerPoint Presentation</vt:lpstr>
      <vt:lpstr>PowerPoint Presentation</vt:lpstr>
      <vt:lpstr>Hybrid Inheritance</vt:lpstr>
      <vt:lpstr>PowerPoint Presentation</vt:lpstr>
      <vt:lpstr>PowerPoint Presentation</vt:lpstr>
      <vt:lpstr>Why multiple inheritance is not supported in java?</vt:lpstr>
      <vt:lpstr>Interface</vt:lpstr>
      <vt:lpstr>PowerPoint Presentation</vt:lpstr>
      <vt:lpstr>Abstract Methods</vt:lpstr>
      <vt:lpstr>Why use Java interface?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Madhusmita</dc:creator>
  <cp:lastModifiedBy>DELL</cp:lastModifiedBy>
  <cp:revision>18</cp:revision>
  <dcterms:created xsi:type="dcterms:W3CDTF">2022-08-07T15:12:47Z</dcterms:created>
  <dcterms:modified xsi:type="dcterms:W3CDTF">2023-11-06T10:56:39Z</dcterms:modified>
</cp:coreProperties>
</file>