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C49E-F56D-4E50-9594-B1EB92BECEF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9B8E-46AA-4F5D-AA28-C37B4DA4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44699"/>
            <a:ext cx="12192000" cy="7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5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8267"/>
            <a:ext cx="9560417" cy="1221592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14" y="4365938"/>
            <a:ext cx="10268754" cy="11848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is an object oriented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a high-level language that is easy to read and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62" y="388267"/>
            <a:ext cx="4291918" cy="36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85" y="103032"/>
            <a:ext cx="6967471" cy="121061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WHY JAVA INVENTED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46" y="1854558"/>
            <a:ext cx="9105365" cy="28333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Java programming language originated as part of a research project to develop advanced software for a wide variety of network devices and embedded systems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goal was to develop a small, reliable, portable, distributed, real-time operating platform.</a:t>
            </a:r>
            <a:endParaRPr lang="te-IN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03" y="4005329"/>
            <a:ext cx="3902298" cy="27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4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8" y="283335"/>
            <a:ext cx="7534140" cy="97879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WHO INVENTED JAVA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8" y="2112135"/>
            <a:ext cx="5331852" cy="34772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 was developed by </a:t>
            </a:r>
            <a:r>
              <a:rPr lang="en-US" i="1" dirty="0"/>
              <a:t>Sun Microsystems</a:t>
            </a:r>
            <a:r>
              <a:rPr lang="en-US" dirty="0"/>
              <a:t> (which is now the subsidiary of Oracle) in the year 1995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i="1" dirty="0"/>
              <a:t>James Gosling</a:t>
            </a:r>
            <a:r>
              <a:rPr lang="en-US" dirty="0"/>
              <a:t> is known as the father of Java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Before Java, its name was </a:t>
            </a:r>
            <a:r>
              <a:rPr lang="en-US" i="1" dirty="0"/>
              <a:t>Oak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Since Oak was already a registered company, so James Gosling and his team changed the name from Oak </a:t>
            </a:r>
            <a:r>
              <a:rPr lang="en-US" dirty="0" smtClean="0"/>
              <a:t>to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90" y="1828800"/>
            <a:ext cx="2588654" cy="30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1" y="207963"/>
            <a:ext cx="7993488" cy="1118561"/>
          </a:xfrm>
        </p:spPr>
        <p:txBody>
          <a:bodyPr>
            <a:normAutofit/>
          </a:bodyPr>
          <a:lstStyle/>
          <a:p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52" y="1931831"/>
            <a:ext cx="6967471" cy="404396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2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1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671" y="430306"/>
            <a:ext cx="7073154" cy="64545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JAVA EDITIONS AND VERSIONS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31259"/>
            <a:ext cx="10668000" cy="552674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There are 4  </a:t>
            </a:r>
            <a:r>
              <a:rPr lang="en-US" dirty="0" smtClean="0"/>
              <a:t>editions of java</a:t>
            </a:r>
          </a:p>
          <a:p>
            <a:pPr marL="457200" indent="-457200">
              <a:buAutoNum type="arabicParenR"/>
            </a:pPr>
            <a:r>
              <a:rPr lang="en-US" dirty="0" smtClean="0"/>
              <a:t>Java </a:t>
            </a:r>
            <a:r>
              <a:rPr lang="en-US" dirty="0"/>
              <a:t>SE (Java Standard Edition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dirty="0"/>
              <a:t>This editions contains four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like </a:t>
            </a:r>
            <a:r>
              <a:rPr lang="en-US" dirty="0" err="1"/>
              <a:t>java.lang,java.util</a:t>
            </a:r>
            <a:r>
              <a:rPr lang="en-US" dirty="0"/>
              <a:t> etc.,</a:t>
            </a:r>
          </a:p>
          <a:p>
            <a:r>
              <a:rPr lang="en-US" dirty="0"/>
              <a:t>2) Java EE (Java Enterprise Edition):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an enterprise platform that is mainly used to develop web and enterprise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</a:t>
            </a:r>
            <a:r>
              <a:rPr lang="en-US" dirty="0" err="1"/>
              <a:t>APIs,jsp,servlets</a:t>
            </a:r>
            <a:r>
              <a:rPr lang="en-US" dirty="0"/>
              <a:t> etc.,</a:t>
            </a:r>
          </a:p>
          <a:p>
            <a:r>
              <a:rPr lang="en-US" dirty="0"/>
              <a:t>3) Java ME (Java Micro Edition):</a:t>
            </a:r>
          </a:p>
          <a:p>
            <a:r>
              <a:rPr lang="en-US" dirty="0"/>
              <a:t>It is a micro platform that is dedicated to mobile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4)Java FX: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used to develop rich internet applications. It uses a lightweight user interface API.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13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4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-551328" y="1452282"/>
            <a:ext cx="900952" cy="4666129"/>
          </a:xfrm>
        </p:spPr>
        <p:txBody>
          <a:bodyPr>
            <a:normAutofit/>
          </a:bodyPr>
          <a:lstStyle/>
          <a:p>
            <a:r>
              <a:rPr lang="en-US" sz="100" dirty="0" err="1" smtClean="0"/>
              <a:t>ssimpl</a:t>
            </a:r>
            <a:endParaRPr lang="en-US" sz="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779928"/>
            <a:ext cx="12030635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63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788" y="255494"/>
            <a:ext cx="5082988" cy="90095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JAVA SOFTWARE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965" y="1721224"/>
            <a:ext cx="7140389" cy="51367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JDK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java development kit(JDK)is a software development environment which is used to develop java applications and applets.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contains JVM+JRE</a:t>
            </a:r>
          </a:p>
          <a:p>
            <a:r>
              <a:rPr lang="en-US" b="1" dirty="0" smtClean="0"/>
              <a:t>JRE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a set of s/w tools which are used for developing java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used to provide the runtime environment.</a:t>
            </a:r>
          </a:p>
          <a:p>
            <a:r>
              <a:rPr lang="en-US" b="1" dirty="0" smtClean="0"/>
              <a:t>JVM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a specification that provides a runtime environment in which java bytecode can be executed.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76" y="1156447"/>
            <a:ext cx="4477871" cy="55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8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Gautami</vt:lpstr>
      <vt:lpstr>Office Theme</vt:lpstr>
      <vt:lpstr>PowerPoint Presentation</vt:lpstr>
      <vt:lpstr>PowerPoint Presentation</vt:lpstr>
      <vt:lpstr>WHY JAVA INVENTED</vt:lpstr>
      <vt:lpstr>WHO INVENTED JAVA</vt:lpstr>
      <vt:lpstr>PowerPoint Presentation</vt:lpstr>
      <vt:lpstr>JAVA EDITIONS AND VERSIONS</vt:lpstr>
      <vt:lpstr>PowerPoint Presentation</vt:lpstr>
      <vt:lpstr>ssimpl</vt:lpstr>
      <vt:lpstr>JAVA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2023-10-31T16:33:15Z</dcterms:created>
  <dcterms:modified xsi:type="dcterms:W3CDTF">2023-11-01T04:47:42Z</dcterms:modified>
</cp:coreProperties>
</file>