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11" r:id="rId2"/>
    <p:sldId id="312" r:id="rId3"/>
    <p:sldId id="327" r:id="rId4"/>
    <p:sldId id="351" r:id="rId5"/>
    <p:sldId id="350" r:id="rId6"/>
    <p:sldId id="326" r:id="rId7"/>
    <p:sldId id="363" r:id="rId8"/>
    <p:sldId id="353" r:id="rId9"/>
    <p:sldId id="372" r:id="rId10"/>
    <p:sldId id="376" r:id="rId11"/>
    <p:sldId id="377" r:id="rId12"/>
    <p:sldId id="369" r:id="rId13"/>
    <p:sldId id="373" r:id="rId14"/>
    <p:sldId id="370" r:id="rId15"/>
    <p:sldId id="371" r:id="rId16"/>
    <p:sldId id="360" r:id="rId17"/>
    <p:sldId id="358" r:id="rId18"/>
    <p:sldId id="354" r:id="rId19"/>
    <p:sldId id="355" r:id="rId20"/>
    <p:sldId id="374" r:id="rId21"/>
    <p:sldId id="361" r:id="rId22"/>
    <p:sldId id="271" r:id="rId23"/>
    <p:sldId id="362" r:id="rId24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90"/>
  </p:normalViewPr>
  <p:slideViewPr>
    <p:cSldViewPr snapToObjects="1" showGuides="1">
      <p:cViewPr varScale="1">
        <p:scale>
          <a:sx n="72" d="100"/>
          <a:sy n="72" d="100"/>
        </p:scale>
        <p:origin x="552" y="58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10/23/2019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19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4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23,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October 23,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DXC Proprietary and 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23,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66" r:id="rId4"/>
    <p:sldLayoutId id="2147483667" r:id="rId5"/>
    <p:sldLayoutId id="2147483652" r:id="rId6"/>
    <p:sldLayoutId id="2147483660" r:id="rId7"/>
    <p:sldLayoutId id="2147483662" r:id="rId8"/>
    <p:sldLayoutId id="2147483663" r:id="rId9"/>
    <p:sldLayoutId id="2147483661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1828800"/>
            <a:ext cx="4648200" cy="1295320"/>
          </a:xfrm>
        </p:spPr>
        <p:txBody>
          <a:bodyPr/>
          <a:lstStyle/>
          <a:p>
            <a:r>
              <a:rPr lang="en-US" sz="8000" dirty="0">
                <a:latin typeface="Arial Black" panose="020B0A04020102020204" pitchFamily="34" charset="0"/>
              </a:rPr>
              <a:t>Docker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200" y="6477000"/>
            <a:ext cx="5715000" cy="914400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By-</a:t>
            </a:r>
          </a:p>
          <a:p>
            <a:r>
              <a:rPr lang="en-US" dirty="0">
                <a:latin typeface="Arial Black" panose="020B0A04020102020204" pitchFamily="34" charset="0"/>
              </a:rPr>
              <a:t>Anuj Singh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184281-4A07-46E7-B230-D06109930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3352800"/>
            <a:ext cx="4195762" cy="220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9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62100"/>
            <a:ext cx="14658109" cy="5105400"/>
          </a:xfrm>
        </p:spPr>
        <p:txBody>
          <a:bodyPr>
            <a:noAutofit/>
          </a:bodyPr>
          <a:lstStyle/>
          <a:p>
            <a:r>
              <a:rPr lang="en-US" sz="1600" b="0" dirty="0"/>
              <a:t>FROM ubuntu:18.04</a:t>
            </a:r>
          </a:p>
          <a:p>
            <a:r>
              <a:rPr lang="en-US" sz="1600" b="0" dirty="0"/>
              <a:t>RUN apt-get update &amp;&amp; \</a:t>
            </a:r>
          </a:p>
          <a:p>
            <a:r>
              <a:rPr lang="en-US" sz="1600" b="0" dirty="0"/>
              <a:t>    apt-get install -y \</a:t>
            </a:r>
          </a:p>
          <a:p>
            <a:r>
              <a:rPr lang="en-US" sz="1600" b="0" dirty="0"/>
              <a:t>     openjdk-8-jre \</a:t>
            </a:r>
          </a:p>
          <a:p>
            <a:r>
              <a:rPr lang="en-US" sz="1600" b="0" dirty="0"/>
              <a:t>    -</a:t>
            </a:r>
            <a:r>
              <a:rPr lang="en-US" sz="1600" b="0" dirty="0" err="1"/>
              <a:t>qqy</a:t>
            </a:r>
            <a:r>
              <a:rPr lang="en-US" sz="1600" b="0" dirty="0"/>
              <a:t> x11-apps</a:t>
            </a:r>
          </a:p>
          <a:p>
            <a:r>
              <a:rPr lang="en-US" sz="1600" b="0" dirty="0"/>
              <a:t>ENV DISPLAY :0</a:t>
            </a:r>
          </a:p>
          <a:p>
            <a:r>
              <a:rPr lang="en-US" sz="1600" b="0" dirty="0"/>
              <a:t>ENV RESOLUTION 1366x768x24 </a:t>
            </a:r>
          </a:p>
          <a:p>
            <a:r>
              <a:rPr lang="en-US" sz="1600" b="0" dirty="0"/>
              <a:t>ADD apache-jmeter-5.1.1.tgz /home</a:t>
            </a:r>
          </a:p>
          <a:p>
            <a:r>
              <a:rPr lang="en-US" sz="1600" b="0" dirty="0"/>
              <a:t>CMD `sed -</a:t>
            </a:r>
            <a:r>
              <a:rPr lang="en-US" sz="1600" b="0" dirty="0" err="1"/>
              <a:t>i</a:t>
            </a:r>
            <a:r>
              <a:rPr lang="en-US" sz="1600" b="0" dirty="0"/>
              <a:t> -e '/^</a:t>
            </a:r>
            <a:r>
              <a:rPr lang="en-US" sz="1600" b="0" dirty="0" err="1"/>
              <a:t>assistive_technologies</a:t>
            </a:r>
            <a:r>
              <a:rPr lang="en-US" sz="1600" b="0" dirty="0"/>
              <a:t>=/s/^/#/' /</a:t>
            </a:r>
            <a:r>
              <a:rPr lang="en-US" sz="1600" b="0" dirty="0" err="1"/>
              <a:t>etc</a:t>
            </a:r>
            <a:r>
              <a:rPr lang="en-US" sz="1600" b="0" dirty="0"/>
              <a:t>/java-*-</a:t>
            </a:r>
            <a:r>
              <a:rPr lang="en-US" sz="1600" b="0" dirty="0" err="1"/>
              <a:t>openjdk</a:t>
            </a:r>
            <a:r>
              <a:rPr lang="en-US" sz="1600" b="0" dirty="0"/>
              <a:t>/</a:t>
            </a:r>
            <a:r>
              <a:rPr lang="en-US" sz="1600" b="0" dirty="0" err="1"/>
              <a:t>accessibility.properties</a:t>
            </a:r>
            <a:r>
              <a:rPr lang="en-US" sz="1600" b="0" dirty="0"/>
              <a:t>`</a:t>
            </a:r>
          </a:p>
          <a:p>
            <a:endParaRPr lang="en-US" sz="1600" b="0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3EFC4216-B9C3-4BC2-9940-598CD2B04109}"/>
              </a:ext>
            </a:extLst>
          </p:cNvPr>
          <p:cNvSpPr txBox="1">
            <a:spLocks/>
          </p:cNvSpPr>
          <p:nvPr/>
        </p:nvSpPr>
        <p:spPr>
          <a:xfrm>
            <a:off x="990600" y="590550"/>
            <a:ext cx="9372600" cy="1085850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 to write Dockerfile</a:t>
            </a:r>
          </a:p>
        </p:txBody>
      </p:sp>
    </p:spTree>
    <p:extLst>
      <p:ext uri="{BB962C8B-B14F-4D97-AF65-F5344CB8AC3E}">
        <p14:creationId xmlns:p14="http://schemas.microsoft.com/office/powerpoint/2010/main" val="263992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1" y="1562100"/>
            <a:ext cx="11125200" cy="5105400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Basic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&gt; docker version 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&gt; docker –version 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&gt; docker info 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&gt; docker –help</a:t>
            </a:r>
            <a:br>
              <a:rPr lang="en-US" dirty="0">
                <a:solidFill>
                  <a:srgbClr val="00B0F0"/>
                </a:solidFill>
              </a:rPr>
            </a:b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latin typeface="Arial Black" panose="020B0A04020102020204" pitchFamily="34" charset="0"/>
              </a:rPr>
              <a:t>Images 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>
                <a:solidFill>
                  <a:srgbClr val="00B0F0"/>
                </a:solidFill>
              </a:rPr>
              <a:t>&gt; docker images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&gt; docker pull 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&gt; docker </a:t>
            </a:r>
            <a:r>
              <a:rPr lang="en-US" dirty="0" err="1">
                <a:solidFill>
                  <a:srgbClr val="00B0F0"/>
                </a:solidFill>
              </a:rPr>
              <a:t>rmi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Arial Black" panose="020B0A04020102020204" pitchFamily="34" charset="0"/>
              </a:rPr>
              <a:t>Container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&gt; docker </a:t>
            </a:r>
            <a:r>
              <a:rPr lang="en-US" dirty="0" err="1">
                <a:solidFill>
                  <a:srgbClr val="00B0F0"/>
                </a:solidFill>
              </a:rPr>
              <a:t>ps</a:t>
            </a:r>
            <a:r>
              <a:rPr lang="en-US" dirty="0">
                <a:solidFill>
                  <a:srgbClr val="00B0F0"/>
                </a:solidFill>
              </a:rPr>
              <a:t> 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&gt; docker run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&gt; docker start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&gt; docker stop</a:t>
            </a:r>
            <a:endParaRPr lang="en-US" b="0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3EFC4216-B9C3-4BC2-9940-598CD2B04109}"/>
              </a:ext>
            </a:extLst>
          </p:cNvPr>
          <p:cNvSpPr txBox="1">
            <a:spLocks/>
          </p:cNvSpPr>
          <p:nvPr/>
        </p:nvSpPr>
        <p:spPr>
          <a:xfrm>
            <a:off x="990600" y="590550"/>
            <a:ext cx="9372600" cy="1085850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Basics Docker Commands</a:t>
            </a:r>
          </a:p>
        </p:txBody>
      </p:sp>
    </p:spTree>
    <p:extLst>
      <p:ext uri="{BB962C8B-B14F-4D97-AF65-F5344CB8AC3E}">
        <p14:creationId xmlns:p14="http://schemas.microsoft.com/office/powerpoint/2010/main" val="347198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234" y="381000"/>
            <a:ext cx="2726365" cy="518667"/>
          </a:xfrm>
        </p:spPr>
        <p:txBody>
          <a:bodyPr>
            <a:noAutofit/>
          </a:bodyPr>
          <a:lstStyle/>
          <a:p>
            <a:r>
              <a:rPr lang="en-US" dirty="0"/>
              <a:t>dockerfile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714500" y="1113978"/>
            <a:ext cx="10896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highlight>
                  <a:srgbClr val="FFFF00"/>
                </a:highlight>
              </a:rPr>
              <a:t>FROM</a:t>
            </a:r>
            <a:r>
              <a:rPr lang="en-US" sz="1200" b="1" dirty="0"/>
              <a:t> alpine:3.9</a:t>
            </a:r>
          </a:p>
          <a:p>
            <a:endParaRPr lang="en-US" sz="1200" b="1" dirty="0"/>
          </a:p>
          <a:p>
            <a:r>
              <a:rPr lang="en-US" sz="1200" b="1" dirty="0">
                <a:highlight>
                  <a:srgbClr val="FFFF00"/>
                </a:highlight>
              </a:rPr>
              <a:t>MAINTAINER</a:t>
            </a:r>
            <a:r>
              <a:rPr lang="en-US" sz="1200" b="1" dirty="0"/>
              <a:t> Just van den </a:t>
            </a:r>
            <a:r>
              <a:rPr lang="en-US" sz="1200" b="1" dirty="0" err="1"/>
              <a:t>Broecke</a:t>
            </a:r>
            <a:r>
              <a:rPr lang="en-US" sz="1200" b="1" dirty="0"/>
              <a:t>&lt;just@justobjects.nl&gt;</a:t>
            </a:r>
          </a:p>
          <a:p>
            <a:endParaRPr lang="en-US" sz="1200" b="1" dirty="0"/>
          </a:p>
          <a:p>
            <a:r>
              <a:rPr lang="en-US" sz="1200" b="1" dirty="0">
                <a:highlight>
                  <a:srgbClr val="FFFF00"/>
                </a:highlight>
              </a:rPr>
              <a:t>ARG</a:t>
            </a:r>
            <a:r>
              <a:rPr lang="en-US" sz="1200" b="1" dirty="0"/>
              <a:t> JMETER_VERSION="5.1.1"</a:t>
            </a:r>
          </a:p>
          <a:p>
            <a:r>
              <a:rPr lang="en-US" sz="1200" b="1" dirty="0">
                <a:highlight>
                  <a:srgbClr val="FFFF00"/>
                </a:highlight>
              </a:rPr>
              <a:t>ENV </a:t>
            </a:r>
            <a:r>
              <a:rPr lang="en-US" sz="1200" b="1" dirty="0"/>
              <a:t>JMETER_HOME /opt/apache-</a:t>
            </a:r>
            <a:r>
              <a:rPr lang="en-US" sz="1200" b="1" dirty="0" err="1"/>
              <a:t>jmeter</a:t>
            </a:r>
            <a:r>
              <a:rPr lang="en-US" sz="1200" b="1" dirty="0"/>
              <a:t>-${JMETER_VERSION}</a:t>
            </a:r>
          </a:p>
          <a:p>
            <a:r>
              <a:rPr lang="en-US" sz="1200" b="1" dirty="0"/>
              <a:t>ENV	JMETER_BIN	${JMETER_HOME}/bin</a:t>
            </a:r>
          </a:p>
          <a:p>
            <a:r>
              <a:rPr lang="en-US" sz="1200" b="1" dirty="0"/>
              <a:t>ENV	JMETER_DOWNLOAD_URL  https://archive.apache.org/dist/jmeter/binaries/apache-jmeter-${JMETER_VERSION}.tgz</a:t>
            </a:r>
          </a:p>
          <a:p>
            <a:endParaRPr lang="en-US" sz="1200" b="1" dirty="0"/>
          </a:p>
          <a:p>
            <a:r>
              <a:rPr lang="en-US" sz="1200" b="1" dirty="0">
                <a:highlight>
                  <a:srgbClr val="FFFF00"/>
                </a:highlight>
              </a:rPr>
              <a:t>RUN</a:t>
            </a:r>
            <a:r>
              <a:rPr lang="en-US" sz="1200" b="1" dirty="0"/>
              <a:t>    </a:t>
            </a:r>
            <a:r>
              <a:rPr lang="en-US" sz="1200" b="1" dirty="0" err="1"/>
              <a:t>apk</a:t>
            </a:r>
            <a:r>
              <a:rPr lang="en-US" sz="1200" b="1" dirty="0"/>
              <a:t> update \</a:t>
            </a:r>
          </a:p>
          <a:p>
            <a:r>
              <a:rPr lang="en-US" sz="1200" b="1" dirty="0"/>
              <a:t>	&amp;&amp; </a:t>
            </a:r>
            <a:r>
              <a:rPr lang="en-US" sz="1200" b="1" dirty="0" err="1"/>
              <a:t>apk</a:t>
            </a:r>
            <a:r>
              <a:rPr lang="en-US" sz="1200" b="1" dirty="0"/>
              <a:t> upgrade \</a:t>
            </a:r>
          </a:p>
          <a:p>
            <a:r>
              <a:rPr lang="en-US" sz="1200" b="1" dirty="0"/>
              <a:t>	&amp;&amp; </a:t>
            </a:r>
            <a:r>
              <a:rPr lang="en-US" sz="1200" b="1" dirty="0" err="1"/>
              <a:t>apk</a:t>
            </a:r>
            <a:r>
              <a:rPr lang="en-US" sz="1200" b="1" dirty="0"/>
              <a:t> add ca-certificates \</a:t>
            </a:r>
          </a:p>
          <a:p>
            <a:r>
              <a:rPr lang="en-US" sz="1200" b="1" dirty="0"/>
              <a:t>	&amp;&amp; update-ca-certificates \</a:t>
            </a:r>
          </a:p>
          <a:p>
            <a:r>
              <a:rPr lang="en-US" sz="1200" b="1" dirty="0"/>
              <a:t>	&amp;&amp; </a:t>
            </a:r>
            <a:r>
              <a:rPr lang="en-US" sz="1200" b="1" dirty="0" err="1"/>
              <a:t>apk</a:t>
            </a:r>
            <a:r>
              <a:rPr lang="en-US" sz="1200" b="1" dirty="0"/>
              <a:t> add --update openjdk8-jre </a:t>
            </a:r>
            <a:r>
              <a:rPr lang="en-US" sz="1200" b="1" dirty="0" err="1"/>
              <a:t>tzdata</a:t>
            </a:r>
            <a:r>
              <a:rPr lang="en-US" sz="1200" b="1" dirty="0"/>
              <a:t> curl unzip bash \</a:t>
            </a:r>
          </a:p>
          <a:p>
            <a:r>
              <a:rPr lang="en-US" sz="1200" b="1" dirty="0"/>
              <a:t>	&amp;&amp; </a:t>
            </a:r>
            <a:r>
              <a:rPr lang="en-US" sz="1200" b="1" dirty="0" err="1"/>
              <a:t>apk</a:t>
            </a:r>
            <a:r>
              <a:rPr lang="en-US" sz="1200" b="1" dirty="0"/>
              <a:t> add --no-cache </a:t>
            </a:r>
            <a:r>
              <a:rPr lang="en-US" sz="1200" b="1" dirty="0" err="1"/>
              <a:t>nss</a:t>
            </a:r>
            <a:r>
              <a:rPr lang="en-US" sz="1200" b="1" dirty="0"/>
              <a:t> \</a:t>
            </a:r>
          </a:p>
          <a:p>
            <a:r>
              <a:rPr lang="en-US" sz="1200" b="1" dirty="0"/>
              <a:t>	&amp;&amp; rm -rf /var/cache/</a:t>
            </a:r>
            <a:r>
              <a:rPr lang="en-US" sz="1200" b="1" dirty="0" err="1"/>
              <a:t>apk</a:t>
            </a:r>
            <a:r>
              <a:rPr lang="en-US" sz="1200" b="1" dirty="0"/>
              <a:t>/* \</a:t>
            </a:r>
          </a:p>
          <a:p>
            <a:r>
              <a:rPr lang="en-US" sz="1200" b="1" dirty="0"/>
              <a:t>	&amp;&amp; </a:t>
            </a:r>
            <a:r>
              <a:rPr lang="en-US" sz="1200" b="1" dirty="0" err="1"/>
              <a:t>mkdir</a:t>
            </a:r>
            <a:r>
              <a:rPr lang="en-US" sz="1200" b="1" dirty="0"/>
              <a:t> -p /</a:t>
            </a:r>
            <a:r>
              <a:rPr lang="en-US" sz="1200" b="1" dirty="0" err="1"/>
              <a:t>tmp</a:t>
            </a:r>
            <a:r>
              <a:rPr lang="en-US" sz="1200" b="1" dirty="0"/>
              <a:t>/dependencies  \</a:t>
            </a:r>
          </a:p>
          <a:p>
            <a:r>
              <a:rPr lang="en-US" sz="1200" b="1" dirty="0"/>
              <a:t>	&amp;&amp; curl -L --silent ${JMETER_DOWNLOAD_URL} &gt;  /</a:t>
            </a:r>
            <a:r>
              <a:rPr lang="en-US" sz="1200" b="1" dirty="0" err="1"/>
              <a:t>tmp</a:t>
            </a:r>
            <a:r>
              <a:rPr lang="en-US" sz="1200" b="1" dirty="0"/>
              <a:t>/dependencies/apache-jmeter-${JMETER_VERSION}.tgz  \</a:t>
            </a:r>
          </a:p>
          <a:p>
            <a:r>
              <a:rPr lang="en-US" sz="1200" b="1" dirty="0"/>
              <a:t>	&amp;&amp; </a:t>
            </a:r>
            <a:r>
              <a:rPr lang="en-US" sz="1200" b="1" dirty="0" err="1"/>
              <a:t>mkdir</a:t>
            </a:r>
            <a:r>
              <a:rPr lang="en-US" sz="1200" b="1" dirty="0"/>
              <a:t> -p /opt  \</a:t>
            </a:r>
          </a:p>
          <a:p>
            <a:r>
              <a:rPr lang="en-US" sz="1200" b="1" dirty="0"/>
              <a:t>	&amp;&amp; tar -</a:t>
            </a:r>
            <a:r>
              <a:rPr lang="en-US" sz="1200" b="1" dirty="0" err="1"/>
              <a:t>xzf</a:t>
            </a:r>
            <a:r>
              <a:rPr lang="en-US" sz="1200" b="1" dirty="0"/>
              <a:t> /</a:t>
            </a:r>
            <a:r>
              <a:rPr lang="en-US" sz="1200" b="1" dirty="0" err="1"/>
              <a:t>tmp</a:t>
            </a:r>
            <a:r>
              <a:rPr lang="en-US" sz="1200" b="1" dirty="0"/>
              <a:t>/dependencies/apache-jmeter-${JMETER_VERSION}.tgz -C /opt  \</a:t>
            </a:r>
          </a:p>
          <a:p>
            <a:r>
              <a:rPr lang="en-US" sz="1200" b="1" dirty="0"/>
              <a:t>	&amp;&amp; rm -rf /</a:t>
            </a:r>
            <a:r>
              <a:rPr lang="en-US" sz="1200" b="1" dirty="0" err="1"/>
              <a:t>tmp</a:t>
            </a:r>
            <a:r>
              <a:rPr lang="en-US" sz="1200" b="1" dirty="0"/>
              <a:t>/dependencies</a:t>
            </a:r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# Set global PATH such that "</a:t>
            </a:r>
            <a:r>
              <a:rPr lang="en-US" sz="1200" b="1" dirty="0" err="1"/>
              <a:t>jmeter</a:t>
            </a:r>
            <a:r>
              <a:rPr lang="en-US" sz="1200" b="1" dirty="0"/>
              <a:t>" command is found</a:t>
            </a:r>
          </a:p>
          <a:p>
            <a:r>
              <a:rPr lang="en-US" sz="1200" b="1" dirty="0">
                <a:highlight>
                  <a:srgbClr val="FFFF00"/>
                </a:highlight>
              </a:rPr>
              <a:t>ENV</a:t>
            </a:r>
            <a:r>
              <a:rPr lang="en-US" sz="1200" b="1" dirty="0"/>
              <a:t> PATH $PATH:$JMETER_BIN</a:t>
            </a:r>
          </a:p>
          <a:p>
            <a:endParaRPr lang="en-US" sz="1200" b="1" dirty="0"/>
          </a:p>
          <a:p>
            <a:r>
              <a:rPr lang="en-US" sz="1200" b="1" dirty="0"/>
              <a:t># </a:t>
            </a:r>
            <a:r>
              <a:rPr lang="en-US" sz="1200" b="1" dirty="0" err="1"/>
              <a:t>Entrypoint</a:t>
            </a:r>
            <a:r>
              <a:rPr lang="en-US" sz="1200" b="1" dirty="0"/>
              <a:t> has same signature as "</a:t>
            </a:r>
            <a:r>
              <a:rPr lang="en-US" sz="1200" b="1" dirty="0" err="1"/>
              <a:t>jmeter</a:t>
            </a:r>
            <a:r>
              <a:rPr lang="en-US" sz="1200" b="1" dirty="0"/>
              <a:t>" command</a:t>
            </a:r>
          </a:p>
          <a:p>
            <a:r>
              <a:rPr lang="en-US" sz="1200" b="1" dirty="0">
                <a:highlight>
                  <a:srgbClr val="FFFF00"/>
                </a:highlight>
              </a:rPr>
              <a:t>COPY </a:t>
            </a:r>
            <a:r>
              <a:rPr lang="en-US" sz="1200" b="1" dirty="0"/>
              <a:t>entrypoint.sh /</a:t>
            </a:r>
          </a:p>
          <a:p>
            <a:endParaRPr lang="en-US" sz="1200" b="1" dirty="0"/>
          </a:p>
          <a:p>
            <a:r>
              <a:rPr lang="en-US" sz="1200" b="1" dirty="0">
                <a:highlight>
                  <a:srgbClr val="FFFF00"/>
                </a:highlight>
              </a:rPr>
              <a:t>WORKDIR</a:t>
            </a:r>
            <a:r>
              <a:rPr lang="en-US" sz="1200" b="1" dirty="0"/>
              <a:t>	${JMETER_HOME}</a:t>
            </a:r>
          </a:p>
          <a:p>
            <a:endParaRPr lang="en-US" sz="1200" b="1" dirty="0"/>
          </a:p>
          <a:p>
            <a:r>
              <a:rPr lang="en-US" sz="1200" b="1" dirty="0">
                <a:highlight>
                  <a:srgbClr val="FFFF00"/>
                </a:highlight>
              </a:rPr>
              <a:t>ENTRYPOINT</a:t>
            </a:r>
            <a:r>
              <a:rPr lang="en-US" sz="1200" b="1" dirty="0"/>
              <a:t> ["/entrypoint.sh"]</a:t>
            </a:r>
          </a:p>
        </p:txBody>
      </p:sp>
    </p:spTree>
    <p:extLst>
      <p:ext uri="{BB962C8B-B14F-4D97-AF65-F5344CB8AC3E}">
        <p14:creationId xmlns:p14="http://schemas.microsoft.com/office/powerpoint/2010/main" val="321781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92733"/>
            <a:ext cx="2362200" cy="518667"/>
          </a:xfrm>
        </p:spPr>
        <p:txBody>
          <a:bodyPr>
            <a:noAutofit/>
          </a:bodyPr>
          <a:lstStyle/>
          <a:p>
            <a:r>
              <a:rPr lang="en-US" dirty="0"/>
              <a:t>build.sh</a:t>
            </a:r>
          </a:p>
        </p:txBody>
      </p:sp>
      <p:sp>
        <p:nvSpPr>
          <p:cNvPr id="4" name="Rectangle 3"/>
          <p:cNvSpPr/>
          <p:nvPr/>
        </p:nvSpPr>
        <p:spPr>
          <a:xfrm>
            <a:off x="1181986" y="1676400"/>
            <a:ext cx="10896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#!/bin/bash</a:t>
            </a:r>
          </a:p>
          <a:p>
            <a:endParaRPr lang="en-US" sz="1400" b="1" dirty="0"/>
          </a:p>
          <a:p>
            <a:r>
              <a:rPr lang="en-US" sz="1400" b="1" dirty="0"/>
              <a:t>JMETER_VERSION="5.1.1"</a:t>
            </a:r>
          </a:p>
          <a:p>
            <a:endParaRPr lang="en-US" sz="1400" b="1" dirty="0"/>
          </a:p>
          <a:p>
            <a:r>
              <a:rPr lang="en-US" sz="1400" b="1" dirty="0"/>
              <a:t># Example build line</a:t>
            </a:r>
          </a:p>
          <a:p>
            <a:r>
              <a:rPr lang="en-US" sz="1400" b="1" dirty="0"/>
              <a:t># --build-</a:t>
            </a:r>
            <a:r>
              <a:rPr lang="en-US" sz="1400" b="1" dirty="0" err="1"/>
              <a:t>arg</a:t>
            </a:r>
            <a:r>
              <a:rPr lang="en-US" sz="1400" b="1" dirty="0"/>
              <a:t> IMAGE_TIMEZONE="Europe/Amsterdam"</a:t>
            </a:r>
          </a:p>
          <a:p>
            <a:r>
              <a:rPr lang="en-US" sz="1400" b="1" dirty="0" err="1"/>
              <a:t>sudo</a:t>
            </a:r>
            <a:r>
              <a:rPr lang="en-US" sz="1400" b="1" dirty="0"/>
              <a:t> docker build  --build-</a:t>
            </a:r>
            <a:r>
              <a:rPr lang="en-US" sz="1400" b="1" dirty="0" err="1"/>
              <a:t>arg</a:t>
            </a:r>
            <a:r>
              <a:rPr lang="en-US" sz="1400" b="1" dirty="0"/>
              <a:t> JMETER_VERSION=${JMETER_VERSION} -t "justb4/</a:t>
            </a:r>
            <a:r>
              <a:rPr lang="en-US" sz="1400" b="1" dirty="0" err="1"/>
              <a:t>jmeter</a:t>
            </a:r>
            <a:r>
              <a:rPr lang="en-US" sz="1400" b="1" dirty="0"/>
              <a:t>:${JMETER_VERSION}" </a:t>
            </a:r>
          </a:p>
        </p:txBody>
      </p:sp>
    </p:spTree>
    <p:extLst>
      <p:ext uri="{BB962C8B-B14F-4D97-AF65-F5344CB8AC3E}">
        <p14:creationId xmlns:p14="http://schemas.microsoft.com/office/powerpoint/2010/main" val="331796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92733"/>
            <a:ext cx="1676400" cy="518667"/>
          </a:xfrm>
        </p:spPr>
        <p:txBody>
          <a:bodyPr>
            <a:noAutofit/>
          </a:bodyPr>
          <a:lstStyle/>
          <a:p>
            <a:r>
              <a:rPr lang="en-US" dirty="0"/>
              <a:t>run.sh</a:t>
            </a:r>
          </a:p>
        </p:txBody>
      </p:sp>
      <p:sp>
        <p:nvSpPr>
          <p:cNvPr id="4" name="Rectangle 3"/>
          <p:cNvSpPr/>
          <p:nvPr/>
        </p:nvSpPr>
        <p:spPr>
          <a:xfrm>
            <a:off x="1307805" y="1652587"/>
            <a:ext cx="108966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#!/bin/bash</a:t>
            </a:r>
          </a:p>
          <a:p>
            <a:r>
              <a:rPr lang="en-US" sz="1400" b="1" dirty="0"/>
              <a:t>#</a:t>
            </a:r>
          </a:p>
          <a:p>
            <a:r>
              <a:rPr lang="en-US" sz="1400" b="1" dirty="0"/>
              <a:t># Run JMeter Docker image with options</a:t>
            </a:r>
          </a:p>
          <a:p>
            <a:endParaRPr lang="en-US" sz="1400" b="1" dirty="0"/>
          </a:p>
          <a:p>
            <a:r>
              <a:rPr lang="en-US" sz="1400" b="1" dirty="0"/>
              <a:t>NAME="</a:t>
            </a:r>
            <a:r>
              <a:rPr lang="en-US" sz="1400" b="1" dirty="0" err="1"/>
              <a:t>jmeter</a:t>
            </a:r>
            <a:r>
              <a:rPr lang="en-US" sz="1400" b="1" dirty="0"/>
              <a:t>"</a:t>
            </a:r>
          </a:p>
          <a:p>
            <a:r>
              <a:rPr lang="en-US" sz="1400" b="1" dirty="0"/>
              <a:t>IMAGE="justb4/jmeter:5.1.1"</a:t>
            </a:r>
          </a:p>
          <a:p>
            <a:endParaRPr lang="en-US" sz="1400" b="1" dirty="0"/>
          </a:p>
          <a:p>
            <a:r>
              <a:rPr lang="en-US" sz="1400" b="1" dirty="0"/>
              <a:t># Finally run</a:t>
            </a:r>
          </a:p>
          <a:p>
            <a:r>
              <a:rPr lang="en-US" sz="1400" b="1" dirty="0" err="1"/>
              <a:t>sudo</a:t>
            </a:r>
            <a:r>
              <a:rPr lang="en-US" sz="1400" b="1" dirty="0"/>
              <a:t> docker stop ${NAME} &gt; /dev/null 2&gt;&amp;1</a:t>
            </a:r>
          </a:p>
          <a:p>
            <a:r>
              <a:rPr lang="en-US" sz="1400" b="1" dirty="0" err="1"/>
              <a:t>sudo</a:t>
            </a:r>
            <a:r>
              <a:rPr lang="en-US" sz="1400" b="1" dirty="0"/>
              <a:t> docker rm ${NAME} &gt; /dev/null 2&gt;&amp;1</a:t>
            </a:r>
          </a:p>
          <a:p>
            <a:r>
              <a:rPr lang="en-US" sz="1400" b="1" dirty="0" err="1"/>
              <a:t>sudo</a:t>
            </a:r>
            <a:r>
              <a:rPr lang="en-US" sz="1400" b="1" dirty="0"/>
              <a:t> docker run --name ${NAME} -</a:t>
            </a:r>
            <a:r>
              <a:rPr lang="en-US" sz="1400" b="1" dirty="0" err="1"/>
              <a:t>i</a:t>
            </a:r>
            <a:r>
              <a:rPr lang="en-US" sz="1400" b="1" dirty="0"/>
              <a:t> -v ${PWD}:${PWD} -w ${PWD} ${IMAGE} $@</a:t>
            </a:r>
          </a:p>
        </p:txBody>
      </p:sp>
    </p:spTree>
    <p:extLst>
      <p:ext uri="{BB962C8B-B14F-4D97-AF65-F5344CB8AC3E}">
        <p14:creationId xmlns:p14="http://schemas.microsoft.com/office/powerpoint/2010/main" val="35086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95733"/>
            <a:ext cx="2133600" cy="518667"/>
          </a:xfrm>
        </p:spPr>
        <p:txBody>
          <a:bodyPr>
            <a:noAutofit/>
          </a:bodyPr>
          <a:lstStyle/>
          <a:p>
            <a:r>
              <a:rPr lang="en-US" dirty="0"/>
              <a:t>Test.sh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3498" y="914400"/>
            <a:ext cx="10896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#!/bin/bash</a:t>
            </a:r>
          </a:p>
          <a:p>
            <a:r>
              <a:rPr lang="en-US" sz="1200" b="1" dirty="0"/>
              <a:t>#</a:t>
            </a:r>
          </a:p>
          <a:p>
            <a:r>
              <a:rPr lang="en-US" sz="1200" b="1" dirty="0"/>
              <a:t># Test the JMeter Docker image using a trivial test plan.</a:t>
            </a:r>
          </a:p>
          <a:p>
            <a:endParaRPr lang="en-US" sz="1200" b="1" dirty="0"/>
          </a:p>
          <a:p>
            <a:r>
              <a:rPr lang="en-US" sz="1200" b="1" dirty="0"/>
              <a:t># Example for using User Defined Variables with JMeter</a:t>
            </a:r>
          </a:p>
          <a:p>
            <a:r>
              <a:rPr lang="en-US" sz="1200" b="1" dirty="0"/>
              <a:t># These will be substituted in JMX test script</a:t>
            </a:r>
          </a:p>
          <a:p>
            <a:r>
              <a:rPr lang="en-US" sz="1200" b="1" dirty="0"/>
              <a:t># See also: http://stackoverflow.com/questions/14317715/jmeter-changing-user-defined-variables-from-command-line</a:t>
            </a:r>
          </a:p>
          <a:p>
            <a:r>
              <a:rPr lang="en-US" sz="1200" b="1" dirty="0">
                <a:highlight>
                  <a:srgbClr val="FFFF00"/>
                </a:highlight>
              </a:rPr>
              <a:t>export TARGET_HOST="www.map5.nl"</a:t>
            </a:r>
          </a:p>
          <a:p>
            <a:r>
              <a:rPr lang="en-US" sz="1200" b="1" dirty="0">
                <a:highlight>
                  <a:srgbClr val="FFFF00"/>
                </a:highlight>
              </a:rPr>
              <a:t>export TARGET_PORT="80"</a:t>
            </a:r>
          </a:p>
          <a:p>
            <a:r>
              <a:rPr lang="en-US" sz="1200" b="1" dirty="0">
                <a:highlight>
                  <a:srgbClr val="FFFF00"/>
                </a:highlight>
              </a:rPr>
              <a:t>export TARGET_PATH="/kaarten.html"</a:t>
            </a:r>
          </a:p>
          <a:p>
            <a:r>
              <a:rPr lang="en-US" sz="1200" b="1" dirty="0">
                <a:highlight>
                  <a:srgbClr val="FFFF00"/>
                </a:highlight>
              </a:rPr>
              <a:t>export TARGET_KEYWORD="</a:t>
            </a:r>
            <a:r>
              <a:rPr lang="en-US" sz="1200" b="1" dirty="0" err="1">
                <a:highlight>
                  <a:srgbClr val="FFFF00"/>
                </a:highlight>
              </a:rPr>
              <a:t>Kaartdiensten</a:t>
            </a:r>
            <a:r>
              <a:rPr lang="en-US" sz="1200" b="1" dirty="0">
                <a:highlight>
                  <a:srgbClr val="FFFF00"/>
                </a:highlight>
              </a:rPr>
              <a:t>"</a:t>
            </a:r>
          </a:p>
          <a:p>
            <a:endParaRPr lang="en-US" sz="1200" b="1" dirty="0"/>
          </a:p>
          <a:p>
            <a:r>
              <a:rPr lang="en-US" sz="1200" b="1" dirty="0">
                <a:highlight>
                  <a:srgbClr val="FFFF00"/>
                </a:highlight>
              </a:rPr>
              <a:t>T_DIR=tests/trivial</a:t>
            </a:r>
          </a:p>
          <a:p>
            <a:endParaRPr lang="en-US" sz="1200" b="1" dirty="0">
              <a:highlight>
                <a:srgbClr val="FFFF00"/>
              </a:highlight>
            </a:endParaRPr>
          </a:p>
          <a:p>
            <a:r>
              <a:rPr lang="en-US" sz="1200" b="1" dirty="0">
                <a:highlight>
                  <a:srgbClr val="FFFF00"/>
                </a:highlight>
              </a:rPr>
              <a:t># Reporting </a:t>
            </a:r>
            <a:r>
              <a:rPr lang="en-US" sz="1200" b="1" dirty="0" err="1">
                <a:highlight>
                  <a:srgbClr val="FFFF00"/>
                </a:highlight>
              </a:rPr>
              <a:t>dir</a:t>
            </a:r>
            <a:r>
              <a:rPr lang="en-US" sz="1200" b="1" dirty="0">
                <a:highlight>
                  <a:srgbClr val="FFFF00"/>
                </a:highlight>
              </a:rPr>
              <a:t>: start fresh</a:t>
            </a:r>
          </a:p>
          <a:p>
            <a:r>
              <a:rPr lang="en-US" sz="1200" b="1" dirty="0">
                <a:highlight>
                  <a:srgbClr val="FFFF00"/>
                </a:highlight>
              </a:rPr>
              <a:t>R_DIR=${T_DIR}/report</a:t>
            </a:r>
          </a:p>
          <a:p>
            <a:r>
              <a:rPr lang="en-US" sz="1200" b="1" dirty="0" err="1">
                <a:highlight>
                  <a:srgbClr val="FFFF00"/>
                </a:highlight>
              </a:rPr>
              <a:t>rm</a:t>
            </a:r>
            <a:r>
              <a:rPr lang="en-US" sz="1200" b="1" dirty="0">
                <a:highlight>
                  <a:srgbClr val="FFFF00"/>
                </a:highlight>
              </a:rPr>
              <a:t> -</a:t>
            </a:r>
            <a:r>
              <a:rPr lang="en-US" sz="1200" b="1" dirty="0" err="1">
                <a:highlight>
                  <a:srgbClr val="FFFF00"/>
                </a:highlight>
              </a:rPr>
              <a:t>rf</a:t>
            </a:r>
            <a:r>
              <a:rPr lang="en-US" sz="1200" b="1" dirty="0">
                <a:highlight>
                  <a:srgbClr val="FFFF00"/>
                </a:highlight>
              </a:rPr>
              <a:t> ${R_DIR} &gt; /dev/null 2&gt;&amp;1</a:t>
            </a:r>
          </a:p>
          <a:p>
            <a:r>
              <a:rPr lang="en-US" sz="1200" b="1" dirty="0" err="1">
                <a:highlight>
                  <a:srgbClr val="FFFF00"/>
                </a:highlight>
              </a:rPr>
              <a:t>mkdir</a:t>
            </a:r>
            <a:r>
              <a:rPr lang="en-US" sz="1200" b="1" dirty="0">
                <a:highlight>
                  <a:srgbClr val="FFFF00"/>
                </a:highlight>
              </a:rPr>
              <a:t> -p ${R_DIR}</a:t>
            </a:r>
          </a:p>
          <a:p>
            <a:endParaRPr lang="en-US" sz="1200" b="1" dirty="0"/>
          </a:p>
          <a:p>
            <a:r>
              <a:rPr lang="en-US" sz="1200" b="1" dirty="0">
                <a:highlight>
                  <a:srgbClr val="FFFF00"/>
                </a:highlight>
              </a:rPr>
              <a:t>/bin/</a:t>
            </a:r>
            <a:r>
              <a:rPr lang="en-US" sz="1200" b="1" dirty="0" err="1">
                <a:highlight>
                  <a:srgbClr val="FFFF00"/>
                </a:highlight>
              </a:rPr>
              <a:t>rm</a:t>
            </a:r>
            <a:r>
              <a:rPr lang="en-US" sz="1200" b="1" dirty="0">
                <a:highlight>
                  <a:srgbClr val="FFFF00"/>
                </a:highlight>
              </a:rPr>
              <a:t> -f ${T_DIR}/test-</a:t>
            </a:r>
            <a:r>
              <a:rPr lang="en-US" sz="1200" b="1" dirty="0" err="1">
                <a:highlight>
                  <a:srgbClr val="FFFF00"/>
                </a:highlight>
              </a:rPr>
              <a:t>plan.jtl</a:t>
            </a:r>
            <a:r>
              <a:rPr lang="en-US" sz="1200" b="1" dirty="0">
                <a:highlight>
                  <a:srgbClr val="FFFF00"/>
                </a:highlight>
              </a:rPr>
              <a:t> ${T_DIR}/jmeter.log  &gt; /dev/null 2&gt;&amp;1</a:t>
            </a:r>
          </a:p>
          <a:p>
            <a:endParaRPr lang="en-US" sz="1200" b="1" dirty="0"/>
          </a:p>
          <a:p>
            <a:r>
              <a:rPr lang="en-US" sz="1200" b="1" dirty="0"/>
              <a:t>./run.sh -</a:t>
            </a:r>
            <a:r>
              <a:rPr lang="en-US" sz="1200" b="1" dirty="0" err="1"/>
              <a:t>Dlog_level.jmeter</a:t>
            </a:r>
            <a:r>
              <a:rPr lang="en-US" sz="1200" b="1" dirty="0"/>
              <a:t>=DEBUG \</a:t>
            </a:r>
          </a:p>
          <a:p>
            <a:r>
              <a:rPr lang="en-US" sz="1200" b="1" dirty="0"/>
              <a:t>	-JTARGET_HOST=${TARGET_HOST} -JTARGET_PORT=${TARGET_PORT} \</a:t>
            </a:r>
          </a:p>
          <a:p>
            <a:r>
              <a:rPr lang="en-US" sz="1200" b="1" dirty="0"/>
              <a:t>	-JTARGET_PATH=${TARGET_PATH} -JTARGET_KEYWORD=${TARGET_KEYWORD} \</a:t>
            </a:r>
          </a:p>
          <a:p>
            <a:r>
              <a:rPr lang="en-US" sz="1200" b="1" dirty="0"/>
              <a:t>	-n -t ${T_DIR}/test-</a:t>
            </a:r>
            <a:r>
              <a:rPr lang="en-US" sz="1200" b="1" dirty="0" err="1"/>
              <a:t>plan.jmx</a:t>
            </a:r>
            <a:r>
              <a:rPr lang="en-US" sz="1200" b="1" dirty="0"/>
              <a:t> -l ${T_DIR}/test-</a:t>
            </a:r>
            <a:r>
              <a:rPr lang="en-US" sz="1200" b="1" dirty="0" err="1"/>
              <a:t>plan.jtl</a:t>
            </a:r>
            <a:r>
              <a:rPr lang="en-US" sz="1200" b="1" dirty="0"/>
              <a:t> -j ${T_DIR}/jmeter.log \</a:t>
            </a:r>
          </a:p>
          <a:p>
            <a:r>
              <a:rPr lang="en-US" sz="1200" b="1" dirty="0"/>
              <a:t>	-e -o ${R_DIR}</a:t>
            </a:r>
          </a:p>
          <a:p>
            <a:endParaRPr lang="en-US" sz="1200" b="1" dirty="0"/>
          </a:p>
          <a:p>
            <a:r>
              <a:rPr lang="en-US" sz="1200" b="1" dirty="0"/>
              <a:t>echo "==== jmeter.log ===="</a:t>
            </a:r>
          </a:p>
          <a:p>
            <a:r>
              <a:rPr lang="en-US" sz="1200" b="1" dirty="0"/>
              <a:t>cat ${T_DIR}/jmeter.log</a:t>
            </a:r>
          </a:p>
          <a:p>
            <a:endParaRPr lang="en-US" sz="1200" b="1" dirty="0"/>
          </a:p>
          <a:p>
            <a:r>
              <a:rPr lang="en-US" sz="1200" b="1" dirty="0"/>
              <a:t>echo "==== Raw Test Report ===="</a:t>
            </a:r>
          </a:p>
          <a:p>
            <a:r>
              <a:rPr lang="en-US" sz="1200" b="1" dirty="0"/>
              <a:t>cat ${T_DIR}/test-</a:t>
            </a:r>
            <a:r>
              <a:rPr lang="en-US" sz="1200" b="1" dirty="0" err="1"/>
              <a:t>plan.jtl</a:t>
            </a:r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echo "==== HTML Test Report ===="</a:t>
            </a:r>
          </a:p>
          <a:p>
            <a:r>
              <a:rPr lang="en-US" sz="1200" b="1" dirty="0"/>
              <a:t>echo "See HTML test report in ${R_DIR}/index.html"</a:t>
            </a:r>
          </a:p>
        </p:txBody>
      </p:sp>
    </p:spTree>
    <p:extLst>
      <p:ext uri="{BB962C8B-B14F-4D97-AF65-F5344CB8AC3E}">
        <p14:creationId xmlns:p14="http://schemas.microsoft.com/office/powerpoint/2010/main" val="409414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124200"/>
            <a:ext cx="10210800" cy="1295320"/>
          </a:xfrm>
        </p:spPr>
        <p:txBody>
          <a:bodyPr/>
          <a:lstStyle/>
          <a:p>
            <a:r>
              <a:rPr lang="en-US" sz="8000" dirty="0">
                <a:latin typeface="Arial Black" panose="020B0A04020102020204" pitchFamily="34" charset="0"/>
              </a:rPr>
              <a:t>Demo of Docker </a:t>
            </a:r>
          </a:p>
        </p:txBody>
      </p:sp>
    </p:spTree>
    <p:extLst>
      <p:ext uri="{BB962C8B-B14F-4D97-AF65-F5344CB8AC3E}">
        <p14:creationId xmlns:p14="http://schemas.microsoft.com/office/powerpoint/2010/main" val="109680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304800"/>
            <a:ext cx="4648200" cy="990599"/>
          </a:xfrm>
        </p:spPr>
        <p:txBody>
          <a:bodyPr>
            <a:noAutofit/>
          </a:bodyPr>
          <a:lstStyle/>
          <a:p>
            <a:r>
              <a:rPr lang="en-US" sz="3200" dirty="0"/>
              <a:t>docker version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4C352B-4FB7-4645-AF7C-9E109512C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447800"/>
            <a:ext cx="8743936" cy="538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6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1353800" cy="9144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+mn-lt"/>
              </a:rPr>
              <a:t>docker pull imagename-</a:t>
            </a:r>
            <a:r>
              <a:rPr lang="en-US" sz="2800" b="0" dirty="0">
                <a:latin typeface="+mn-lt"/>
              </a:rPr>
              <a:t> It will pull the image</a:t>
            </a:r>
            <a:br>
              <a:rPr lang="en-US" sz="2800" b="0" dirty="0">
                <a:latin typeface="+mn-lt"/>
              </a:rPr>
            </a:br>
            <a:br>
              <a:rPr lang="en-US" sz="2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15B30-832A-4247-A4DB-1BE63A638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335984"/>
            <a:ext cx="5936706" cy="29856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3A1B07F-9A0F-4F7F-AC68-06E4DAE3A5CE}"/>
              </a:ext>
            </a:extLst>
          </p:cNvPr>
          <p:cNvSpPr/>
          <p:nvPr/>
        </p:nvSpPr>
        <p:spPr>
          <a:xfrm>
            <a:off x="152400" y="5410200"/>
            <a:ext cx="74510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</a:rPr>
              <a:t>docker images </a:t>
            </a:r>
            <a:r>
              <a:rPr lang="en-US" sz="3200" dirty="0">
                <a:latin typeface="+mj-lt"/>
              </a:rPr>
              <a:t>–It will show all images </a:t>
            </a:r>
            <a:endParaRPr lang="en-US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4554CC-A2BC-4AED-9D10-2AB635019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602" y="4190655"/>
            <a:ext cx="6051006" cy="315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2600"/>
            <a:ext cx="14020800" cy="5181600"/>
          </a:xfrm>
        </p:spPr>
        <p:txBody>
          <a:bodyPr>
            <a:noAutofit/>
          </a:bodyPr>
          <a:lstStyle/>
          <a:p>
            <a:r>
              <a:rPr lang="en-US" sz="2400" b="0" dirty="0"/>
              <a:t>1. Clone project from GitHub repository or any other</a:t>
            </a:r>
            <a:br>
              <a:rPr lang="en-US" sz="2400" b="0" dirty="0"/>
            </a:br>
            <a:br>
              <a:rPr lang="en-US" sz="2400" b="0" dirty="0"/>
            </a:br>
            <a:r>
              <a:rPr lang="en-US" sz="2400" b="0" dirty="0">
                <a:solidFill>
                  <a:srgbClr val="00B0F0"/>
                </a:solidFill>
              </a:rPr>
              <a:t>git clone https://github.com/justb4/docker-jmeter.git</a:t>
            </a:r>
            <a:br>
              <a:rPr lang="en-US" sz="2400" b="0" dirty="0"/>
            </a:br>
            <a:br>
              <a:rPr lang="en-US" sz="2400" b="0" dirty="0"/>
            </a:br>
            <a:r>
              <a:rPr lang="en-US" sz="2400" b="0" dirty="0"/>
              <a:t>2.</a:t>
            </a:r>
            <a:r>
              <a:rPr lang="en-US" b="0" dirty="0"/>
              <a:t> </a:t>
            </a:r>
            <a:r>
              <a:rPr lang="en-US" sz="2400" b="0" dirty="0"/>
              <a:t>Run the Build script to download dependencies</a:t>
            </a:r>
            <a:br>
              <a:rPr lang="en-US" sz="2400" b="0" dirty="0"/>
            </a:br>
            <a:r>
              <a:rPr lang="en-US" sz="2400" b="0" dirty="0">
                <a:solidFill>
                  <a:srgbClr val="00B0F0"/>
                </a:solidFill>
              </a:rPr>
              <a:t>./build.sh</a:t>
            </a:r>
            <a:br>
              <a:rPr lang="en-US" sz="2400" b="0" dirty="0">
                <a:solidFill>
                  <a:srgbClr val="00B0F0"/>
                </a:solidFill>
              </a:rPr>
            </a:br>
            <a:br>
              <a:rPr lang="en-US" sz="2400" b="0" dirty="0">
                <a:solidFill>
                  <a:srgbClr val="00B0F0"/>
                </a:solidFill>
              </a:rPr>
            </a:br>
            <a:r>
              <a:rPr lang="en-US" sz="2400" b="0" dirty="0"/>
              <a:t>3. Run the test script </a:t>
            </a:r>
            <a:br>
              <a:rPr lang="en-US" sz="2400" b="0" dirty="0"/>
            </a:br>
            <a:r>
              <a:rPr lang="en-US" sz="2400" b="0" dirty="0">
                <a:solidFill>
                  <a:srgbClr val="00B0F0"/>
                </a:solidFill>
              </a:rPr>
              <a:t>./test.sh</a:t>
            </a:r>
            <a:br>
              <a:rPr lang="en-US" sz="2400" b="0" dirty="0"/>
            </a:br>
            <a:br>
              <a:rPr lang="en-US" sz="2400" b="0" dirty="0"/>
            </a:br>
            <a:r>
              <a:rPr lang="en-US" sz="2400" b="0" dirty="0"/>
              <a:t>4. Navigate into the report folder and open the index.html file to pop up a browser window displaying the run report. </a:t>
            </a:r>
            <a:br>
              <a:rPr lang="en-US" sz="2400" b="0" dirty="0"/>
            </a:br>
            <a:r>
              <a:rPr lang="en-US" sz="2400" b="0" dirty="0">
                <a:solidFill>
                  <a:srgbClr val="00B0F0"/>
                </a:solidFill>
              </a:rPr>
              <a:t>cd report</a:t>
            </a:r>
            <a:br>
              <a:rPr lang="en-US" sz="2400" b="0" dirty="0">
                <a:solidFill>
                  <a:srgbClr val="00B0F0"/>
                </a:solidFill>
              </a:rPr>
            </a:br>
            <a:r>
              <a:rPr lang="en-US" sz="2400" b="0" dirty="0">
                <a:solidFill>
                  <a:srgbClr val="00B0F0"/>
                </a:solidFill>
              </a:rPr>
              <a:t>open index.html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C6AE037-BEDE-4E61-A2D2-49E41BD6E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0" y="381000"/>
            <a:ext cx="4648200" cy="990599"/>
          </a:xfrm>
        </p:spPr>
        <p:txBody>
          <a:bodyPr>
            <a:noAutofit/>
          </a:bodyPr>
          <a:lstStyle/>
          <a:p>
            <a:r>
              <a:rPr lang="en-US" sz="3200" dirty="0"/>
              <a:t>Step to execute script</a:t>
            </a:r>
          </a:p>
        </p:txBody>
      </p:sp>
    </p:spTree>
    <p:extLst>
      <p:ext uri="{BB962C8B-B14F-4D97-AF65-F5344CB8AC3E}">
        <p14:creationId xmlns:p14="http://schemas.microsoft.com/office/powerpoint/2010/main" val="33681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11963400" cy="512127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need of Docker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Docker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Feature of Docker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Docker works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Difference b/w Docker Vs Virtual Machine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Basic Steps to write Dockerfile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Basic Docker 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Demo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 &amp;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3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82FE-5442-4E65-8ECD-EC88F6A0D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914400"/>
            <a:ext cx="13258800" cy="1417636"/>
          </a:xfrm>
        </p:spPr>
        <p:txBody>
          <a:bodyPr/>
          <a:lstStyle/>
          <a:p>
            <a:r>
              <a:rPr lang="en-US" dirty="0"/>
              <a:t>What can we get info from execution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214CB80-FED7-4AAC-884C-F2B0D0C51DD4}"/>
              </a:ext>
            </a:extLst>
          </p:cNvPr>
          <p:cNvSpPr txBox="1">
            <a:spLocks/>
          </p:cNvSpPr>
          <p:nvPr/>
        </p:nvSpPr>
        <p:spPr>
          <a:xfrm>
            <a:off x="990600" y="2667000"/>
            <a:ext cx="5867400" cy="19812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1.Save test result/report in folder</a:t>
            </a:r>
          </a:p>
          <a:p>
            <a:r>
              <a:rPr lang="en-US" sz="2400" b="0" dirty="0"/>
              <a:t>2.Type of Error Graphs</a:t>
            </a:r>
          </a:p>
          <a:p>
            <a:r>
              <a:rPr lang="en-US" sz="2400" b="0" dirty="0"/>
              <a:t>3.Response time </a:t>
            </a:r>
          </a:p>
          <a:p>
            <a:r>
              <a:rPr lang="en-US" sz="2400" b="0" dirty="0"/>
              <a:t>4.Logs</a:t>
            </a:r>
          </a:p>
          <a:p>
            <a:r>
              <a:rPr lang="en-US" sz="2400" b="0" dirty="0"/>
              <a:t>5.Server Utilization Graphs</a:t>
            </a:r>
          </a:p>
          <a:p>
            <a:endParaRPr lang="en-US" sz="2400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5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Test Result Report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A7DEE-CD84-4013-9F29-D59E590EC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348581"/>
            <a:ext cx="14097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191000" y="2971800"/>
            <a:ext cx="5943600" cy="2057401"/>
          </a:xfrm>
        </p:spPr>
        <p:txBody>
          <a:bodyPr>
            <a:normAutofit/>
          </a:bodyPr>
          <a:lstStyle/>
          <a:p>
            <a:r>
              <a:rPr lang="en-US" sz="96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4371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962400" y="3543300"/>
            <a:ext cx="57150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547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39763"/>
            <a:ext cx="13258800" cy="884237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Arial Black" panose="020B0A04020102020204" pitchFamily="34" charset="0"/>
              </a:rPr>
              <a:t>What is need of Docker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713097-9F59-4FE6-87F8-75509797617D}"/>
              </a:ext>
            </a:extLst>
          </p:cNvPr>
          <p:cNvCxnSpPr>
            <a:cxnSpLocks/>
          </p:cNvCxnSpPr>
          <p:nvPr/>
        </p:nvCxnSpPr>
        <p:spPr>
          <a:xfrm flipV="1">
            <a:off x="533400" y="1295400"/>
            <a:ext cx="13335000" cy="76200"/>
          </a:xfrm>
          <a:prstGeom prst="line">
            <a:avLst/>
          </a:prstGeom>
          <a:ln w="50800" cap="sq">
            <a:solidFill>
              <a:srgbClr val="FFC000">
                <a:alpha val="9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1B5F16-2831-4F22-BCB6-DE33BDD1CA3B}"/>
              </a:ext>
            </a:extLst>
          </p:cNvPr>
          <p:cNvSpPr/>
          <p:nvPr/>
        </p:nvSpPr>
        <p:spPr>
          <a:xfrm>
            <a:off x="838200" y="1493837"/>
            <a:ext cx="12192000" cy="1371600"/>
          </a:xfrm>
          <a:prstGeom prst="round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Imagine you are Developer, and you are creating a website in PHP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DED1AC-0EB2-447D-B3E0-A138BE734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88" y="3096140"/>
            <a:ext cx="6803231" cy="43111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6A996E-647A-4FD5-9587-1FE43DF30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2987674"/>
            <a:ext cx="69342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4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6CC8D8-417B-4973-9A43-C30429EEA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71" y="2057400"/>
            <a:ext cx="6019800" cy="46074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A807C2-B929-432C-B1EE-69E47BD49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2425172"/>
            <a:ext cx="6833880" cy="448151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3E0BE6-B407-4F90-9DFF-EE9FDA04AFE1}"/>
              </a:ext>
            </a:extLst>
          </p:cNvPr>
          <p:cNvSpPr/>
          <p:nvPr/>
        </p:nvSpPr>
        <p:spPr>
          <a:xfrm>
            <a:off x="76200" y="457200"/>
            <a:ext cx="14554200" cy="1300716"/>
          </a:xfrm>
          <a:prstGeom prst="round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Classical problem in Shipping Industry</a:t>
            </a:r>
          </a:p>
          <a:p>
            <a:pPr algn="ctr"/>
            <a:r>
              <a:rPr lang="en-US" sz="3200" dirty="0">
                <a:solidFill>
                  <a:srgbClr val="FFC000"/>
                </a:solidFill>
              </a:rPr>
              <a:t>How to transport different goods having different size, shape and requirements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AB99F7-FD0E-4A08-8562-01BD0A9E1FDC}"/>
              </a:ext>
            </a:extLst>
          </p:cNvPr>
          <p:cNvSpPr/>
          <p:nvPr/>
        </p:nvSpPr>
        <p:spPr>
          <a:xfrm>
            <a:off x="12420600" y="2362200"/>
            <a:ext cx="2133600" cy="683010"/>
          </a:xfrm>
          <a:prstGeom prst="round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291579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1D612F-10DF-4E71-BE2D-9C1D39803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495800"/>
            <a:ext cx="1590675" cy="16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68C62D-5A54-4E21-BFD7-117607BBE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447800"/>
            <a:ext cx="3209925" cy="36576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D1284E-3256-45CC-82B4-164717102869}"/>
              </a:ext>
            </a:extLst>
          </p:cNvPr>
          <p:cNvSpPr/>
          <p:nvPr/>
        </p:nvSpPr>
        <p:spPr>
          <a:xfrm>
            <a:off x="9601200" y="1752600"/>
            <a:ext cx="4419600" cy="1935163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We need an entity that can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‘contain’ all the software dependencies, and can be ported on to other computers as plug &amp; play package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1D89E2-4DB9-4533-B99E-D42986178809}"/>
              </a:ext>
            </a:extLst>
          </p:cNvPr>
          <p:cNvCxnSpPr>
            <a:cxnSpLocks/>
          </p:cNvCxnSpPr>
          <p:nvPr/>
        </p:nvCxnSpPr>
        <p:spPr>
          <a:xfrm flipH="1">
            <a:off x="8086725" y="3521168"/>
            <a:ext cx="1480806" cy="1127032"/>
          </a:xfrm>
          <a:prstGeom prst="straightConnector1">
            <a:avLst/>
          </a:prstGeom>
          <a:ln w="57150" cap="sq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8726FC3-37F4-4401-984A-3988D09C7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5038" y="4876800"/>
            <a:ext cx="4195762" cy="220964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F8F4EF-9D46-452B-AC9E-144853E864F5}"/>
              </a:ext>
            </a:extLst>
          </p:cNvPr>
          <p:cNvCxnSpPr>
            <a:cxnSpLocks/>
          </p:cNvCxnSpPr>
          <p:nvPr/>
        </p:nvCxnSpPr>
        <p:spPr>
          <a:xfrm flipV="1">
            <a:off x="11876181" y="3749768"/>
            <a:ext cx="0" cy="1127032"/>
          </a:xfrm>
          <a:prstGeom prst="straightConnector1">
            <a:avLst/>
          </a:prstGeom>
          <a:ln w="57150" cap="sq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F28DC5-5504-4BB9-860D-AE2FFBD6DE42}"/>
              </a:ext>
            </a:extLst>
          </p:cNvPr>
          <p:cNvSpPr/>
          <p:nvPr/>
        </p:nvSpPr>
        <p:spPr>
          <a:xfrm>
            <a:off x="4800600" y="5976266"/>
            <a:ext cx="3657600" cy="1371600"/>
          </a:xfrm>
          <a:prstGeom prst="round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Answer for problem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F62DB0-8C69-47C8-B159-64641344B614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8458200" y="6553200"/>
            <a:ext cx="1990725" cy="108866"/>
          </a:xfrm>
          <a:prstGeom prst="straightConnector1">
            <a:avLst/>
          </a:prstGeom>
          <a:ln w="57150" cap="sq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7974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 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B7ED39-138E-4892-8943-E3B288EFA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647" y="1740195"/>
            <a:ext cx="13590181" cy="1265238"/>
          </a:xfrm>
        </p:spPr>
        <p:txBody>
          <a:bodyPr>
            <a:normAutofit/>
          </a:bodyPr>
          <a:lstStyle/>
          <a:p>
            <a:r>
              <a:rPr lang="en-US" sz="2400" b="0" dirty="0">
                <a:latin typeface="+mj-lt"/>
              </a:rPr>
              <a:t>Docker makes the process of application deployment very easy and efficient and resolves a lot of issues related to deploying Applications.</a:t>
            </a:r>
          </a:p>
          <a:p>
            <a:pPr algn="ctr"/>
            <a:endParaRPr lang="en-US" sz="2400" b="0" dirty="0">
              <a:latin typeface="+mj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E3980E-982F-4696-8FCE-5951BBB39E28}"/>
              </a:ext>
            </a:extLst>
          </p:cNvPr>
          <p:cNvSpPr/>
          <p:nvPr/>
        </p:nvSpPr>
        <p:spPr>
          <a:xfrm>
            <a:off x="625549" y="3944531"/>
            <a:ext cx="9982200" cy="2438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1. Open Source Project 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2. Docker is “Develop, Ship and Run application ,Anywhere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3. Allow fast deployment and testing 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4. Light weighted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ADA26C-E217-47CF-8FA0-1D93FD7B1FBE}"/>
              </a:ext>
            </a:extLst>
          </p:cNvPr>
          <p:cNvSpPr/>
          <p:nvPr/>
        </p:nvSpPr>
        <p:spPr>
          <a:xfrm>
            <a:off x="648586" y="3115265"/>
            <a:ext cx="4876800" cy="990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  <a:latin typeface="+mj-lt"/>
              </a:rPr>
              <a:t>Feature of </a:t>
            </a:r>
            <a:r>
              <a:rPr lang="en-US" sz="40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02010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ADDC5DD-07AF-44B9-80BD-C804DA0C9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176130"/>
            <a:ext cx="10058400" cy="492394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AFE98B-48D3-4CD4-9316-0EC251658494}"/>
              </a:ext>
            </a:extLst>
          </p:cNvPr>
          <p:cNvSpPr/>
          <p:nvPr/>
        </p:nvSpPr>
        <p:spPr>
          <a:xfrm>
            <a:off x="1066800" y="556437"/>
            <a:ext cx="5105400" cy="990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  <a:latin typeface="+mj-lt"/>
              </a:rPr>
              <a:t>How Docker works</a:t>
            </a:r>
          </a:p>
        </p:txBody>
      </p:sp>
    </p:spTree>
    <p:extLst>
      <p:ext uri="{BB962C8B-B14F-4D97-AF65-F5344CB8AC3E}">
        <p14:creationId xmlns:p14="http://schemas.microsoft.com/office/powerpoint/2010/main" val="378401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BBF3E6-AEBE-48D8-BD8C-82D4EC921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905000"/>
            <a:ext cx="10134600" cy="447675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E54A06-51CA-47AE-AFD4-73C9C665DA66}"/>
              </a:ext>
            </a:extLst>
          </p:cNvPr>
          <p:cNvSpPr/>
          <p:nvPr/>
        </p:nvSpPr>
        <p:spPr>
          <a:xfrm>
            <a:off x="533400" y="647700"/>
            <a:ext cx="13639800" cy="990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 Difference b/w Docker vs Virtual Machine Architecture</a:t>
            </a:r>
            <a:endParaRPr lang="en-US" sz="4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3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14401800" cy="5562601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FROM - </a:t>
            </a:r>
            <a:r>
              <a:rPr lang="en-US" b="0" dirty="0"/>
              <a:t>Specifies the base image that the Dockerfile will use to build a new image. </a:t>
            </a:r>
            <a:endParaRPr lang="en-US" sz="24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MAINTAINER - </a:t>
            </a:r>
            <a:r>
              <a:rPr lang="en-US" b="0" dirty="0"/>
              <a:t>Specifies the Dockerfile Author Name and his/her email.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ARG – </a:t>
            </a:r>
            <a:r>
              <a:rPr lang="en-US" b="0" dirty="0"/>
              <a:t>Its similar to declaration of variable in JAVA.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ENV - </a:t>
            </a:r>
            <a:r>
              <a:rPr lang="en-US" b="0" dirty="0"/>
              <a:t>Sets the environment variables. For this post, JAVA_HOME is the variable that is set.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RUN - </a:t>
            </a:r>
            <a:r>
              <a:rPr lang="en-US" b="0" dirty="0"/>
              <a:t>Runs any UNIX command to build the image.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ADD - </a:t>
            </a:r>
            <a:r>
              <a:rPr lang="en-US" b="0" dirty="0"/>
              <a:t>This instruction copies the new files, directories into the Docker container file system at specified destination.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CMD - </a:t>
            </a:r>
            <a:r>
              <a:rPr lang="en-US" b="0" dirty="0"/>
              <a:t>Provides the facility to run commands at the start of container. This can be overridden upon executing the docker run command.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COPY-</a:t>
            </a:r>
            <a:r>
              <a:rPr lang="en-US" sz="2400" b="0" dirty="0"/>
              <a:t> </a:t>
            </a:r>
            <a:r>
              <a:rPr lang="en-US" b="0" dirty="0"/>
              <a:t>Copy any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WORKDIR – </a:t>
            </a:r>
            <a:r>
              <a:rPr lang="en-US" b="0" dirty="0"/>
              <a:t>From which path want start work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3EFC4216-B9C3-4BC2-9940-598CD2B04109}"/>
              </a:ext>
            </a:extLst>
          </p:cNvPr>
          <p:cNvSpPr txBox="1">
            <a:spLocks/>
          </p:cNvSpPr>
          <p:nvPr/>
        </p:nvSpPr>
        <p:spPr>
          <a:xfrm>
            <a:off x="361507" y="762000"/>
            <a:ext cx="8610600" cy="1085850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Steps to write Dockerfile</a:t>
            </a:r>
          </a:p>
        </p:txBody>
      </p:sp>
    </p:spTree>
    <p:extLst>
      <p:ext uri="{BB962C8B-B14F-4D97-AF65-F5344CB8AC3E}">
        <p14:creationId xmlns:p14="http://schemas.microsoft.com/office/powerpoint/2010/main" val="164557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_int_powerpoint_16x9_template" id="{0A550C65-A83E-C24C-B08F-DB19D25C59F5}" vid="{B712A4A5-3F4E-3D44-AEDC-22156EEF3D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dxc_powerpoint_16x9_template</Template>
  <TotalTime>9477</TotalTime>
  <Words>697</Words>
  <Application>Microsoft Office PowerPoint</Application>
  <PresentationFormat>Custom</PresentationFormat>
  <Paragraphs>160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Arial Black</vt:lpstr>
      <vt:lpstr>DXC</vt:lpstr>
      <vt:lpstr>Docker</vt:lpstr>
      <vt:lpstr>Content</vt:lpstr>
      <vt:lpstr>What is need of Docker</vt:lpstr>
      <vt:lpstr>PowerPoint Presentation</vt:lpstr>
      <vt:lpstr>PowerPoint Presentation</vt:lpstr>
      <vt:lpstr>What is Docker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dockerfile</vt:lpstr>
      <vt:lpstr>build.sh</vt:lpstr>
      <vt:lpstr>run.sh</vt:lpstr>
      <vt:lpstr>Test.sh</vt:lpstr>
      <vt:lpstr>Demo of Docker </vt:lpstr>
      <vt:lpstr>PowerPoint Presentation</vt:lpstr>
      <vt:lpstr>docker pull imagename- It will pull the image  </vt:lpstr>
      <vt:lpstr>1. Clone project from GitHub repository or any other  git clone https://github.com/justb4/docker-jmeter.git  2. Run the Build script to download dependencies ./build.sh  3. Run the test script  ./test.sh  4. Navigate into the report folder and open the index.html file to pop up a browser window displaying the run report.  cd report open index.html</vt:lpstr>
      <vt:lpstr>What can we get info from execution</vt:lpstr>
      <vt:lpstr>Test Result Report</vt:lpstr>
      <vt:lpstr>PowerPoint Presentation</vt:lpstr>
      <vt:lpstr>PowerPoint Presentation</vt:lpstr>
    </vt:vector>
  </TitlesOfParts>
  <Manager/>
  <Company>Hewlett Packard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Virtualization in a major airlines</dc:title>
  <dc:subject/>
  <dc:creator>Navuduri, Servo Utham Kumar</dc:creator>
  <cp:keywords/>
  <dc:description/>
  <cp:lastModifiedBy>Singh, Anuj</cp:lastModifiedBy>
  <cp:revision>106</cp:revision>
  <dcterms:created xsi:type="dcterms:W3CDTF">2017-06-28T10:18:21Z</dcterms:created>
  <dcterms:modified xsi:type="dcterms:W3CDTF">2019-10-23T05:32:05Z</dcterms:modified>
  <cp:category/>
</cp:coreProperties>
</file>