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82" r:id="rId4"/>
  </p:sldMasterIdLst>
  <p:notesMasterIdLst>
    <p:notesMasterId r:id="rId29"/>
  </p:notesMasterIdLst>
  <p:handoutMasterIdLst>
    <p:handoutMasterId r:id="rId30"/>
  </p:handoutMasterIdLst>
  <p:sldIdLst>
    <p:sldId id="298" r:id="rId5"/>
    <p:sldId id="283" r:id="rId6"/>
    <p:sldId id="297" r:id="rId7"/>
    <p:sldId id="303" r:id="rId8"/>
    <p:sldId id="295" r:id="rId9"/>
    <p:sldId id="299" r:id="rId10"/>
    <p:sldId id="300" r:id="rId11"/>
    <p:sldId id="301" r:id="rId12"/>
    <p:sldId id="304" r:id="rId13"/>
    <p:sldId id="305" r:id="rId14"/>
    <p:sldId id="306" r:id="rId15"/>
    <p:sldId id="313" r:id="rId16"/>
    <p:sldId id="311" r:id="rId17"/>
    <p:sldId id="309" r:id="rId18"/>
    <p:sldId id="319" r:id="rId19"/>
    <p:sldId id="310" r:id="rId20"/>
    <p:sldId id="320" r:id="rId21"/>
    <p:sldId id="321" r:id="rId22"/>
    <p:sldId id="315" r:id="rId23"/>
    <p:sldId id="316" r:id="rId24"/>
    <p:sldId id="317" r:id="rId25"/>
    <p:sldId id="318" r:id="rId26"/>
    <p:sldId id="322" r:id="rId27"/>
    <p:sldId id="32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4712" autoAdjust="0"/>
  </p:normalViewPr>
  <p:slideViewPr>
    <p:cSldViewPr snapToGrid="0">
      <p:cViewPr varScale="1">
        <p:scale>
          <a:sx n="69" d="100"/>
          <a:sy n="69" d="100"/>
        </p:scale>
        <p:origin x="-756" y="-102"/>
      </p:cViewPr>
      <p:guideLst>
        <p:guide orient="horz" pos="2160"/>
        <p:guide pos="3840"/>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pPr/>
              <a:t>8/11/2022</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pPr/>
              <a:t>‹#›</a:t>
            </a:fld>
            <a:endParaRPr lang="en-US" dirty="0"/>
          </a:p>
        </p:txBody>
      </p:sp>
    </p:spTree>
    <p:extLst>
      <p:ext uri="{BB962C8B-B14F-4D97-AF65-F5344CB8AC3E}">
        <p14:creationId xmlns:p14="http://schemas.microsoft.com/office/powerpoint/2010/main" xmlns=""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pPr/>
              <a:t>8/11/2022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pPr/>
              <a:t>‹#›</a:t>
            </a:fld>
            <a:endParaRPr lang="en-US" noProof="0" dirty="0"/>
          </a:p>
        </p:txBody>
      </p:sp>
    </p:spTree>
    <p:extLst>
      <p:ext uri="{BB962C8B-B14F-4D97-AF65-F5344CB8AC3E}">
        <p14:creationId xmlns:p14="http://schemas.microsoft.com/office/powerpoint/2010/main" xmlns=""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fld id="{2682B7BF-A44F-4B54-8DBC-414F69E65112}" type="datetimeFigureOut">
              <a:rPr lang="en-US" smtClean="0"/>
              <a:pPr/>
              <a:t>8/11/2022</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CE24B99B-1F03-49E3-BE79-767A5010B94D}" type="slidenum">
              <a:rPr lang="en-US" smtClean="0"/>
              <a:pPr/>
              <a:t>‹#›</a:t>
            </a:fld>
            <a:endParaRPr lang="en-US"/>
          </a:p>
        </p:txBody>
      </p:sp>
      <p:sp>
        <p:nvSpPr>
          <p:cNvPr id="18" name="Rectangle 17">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xmlns=""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82B7BF-A44F-4B54-8DBC-414F69E65112}" type="datetimeFigureOut">
              <a:rPr lang="en-US" smtClean="0"/>
              <a:pPr/>
              <a:t>8/11/2022</a:t>
            </a:fld>
            <a:endParaRPr lang="en-US"/>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82B7BF-A44F-4B54-8DBC-414F69E65112}" type="datetimeFigureOut">
              <a:rPr lang="en-US" smtClean="0"/>
              <a:pPr/>
              <a:t>8/11/2022</a:t>
            </a:fld>
            <a:endParaRPr lang="en-US"/>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smtClean="0"/>
              <a:t>Click to edit Master subtitle style</a:t>
            </a:r>
            <a:endParaRPr lang="en-US" noProof="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1334038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xmlns=""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xmlns="" val="135010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xmlns=""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xmlns="" val="384389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xmlns=""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xmlns=""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1505855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xmlns=""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xmlns=""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2437159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xmlns=""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xmlns=""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xmlns=""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2282858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xmlns=""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xmlns="" val="1350103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xmlns=""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xmlns="" val="38438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82B7BF-A44F-4B54-8DBC-414F69E65112}" type="datetimeFigureOut">
              <a:rPr lang="en-US" smtClean="0"/>
              <a:pPr/>
              <a:t>8/11/2022</a:t>
            </a:fld>
            <a:endParaRPr lang="en-US"/>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xmlns=""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xmlns="" id="{7F8E7C83-06D7-4C5B-85B7-0E5713B4FAB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xmlns="" val="1987784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xmlns=""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xmlns=""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xmlns=""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xmlns=""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2049663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xmlns=""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1734501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xmlns=""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Text Placeholder 4">
            <a:extLst>
              <a:ext uri="{FF2B5EF4-FFF2-40B4-BE49-F238E27FC236}">
                <a16:creationId xmlns:a16="http://schemas.microsoft.com/office/drawing/2014/main" xmlns="" id="{7867C73D-EE16-41D1-B7CE-A35C765E3B8D}"/>
              </a:ext>
            </a:extLst>
          </p:cNvPr>
          <p:cNvSpPr>
            <a:spLocks noGrp="1"/>
          </p:cNvSpPr>
          <p:nvPr>
            <p:ph type="body" sz="quarter" idx="12"/>
          </p:nvPr>
        </p:nvSpPr>
        <p:spPr>
          <a:xfrm>
            <a:off x="6299887" y="1511250"/>
            <a:ext cx="5472113" cy="4680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891552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xmlns=""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xmlns="" id="{16A38E24-EB1C-472F-B631-5DF32F9C4CF5}"/>
              </a:ext>
            </a:extLst>
          </p:cNvPr>
          <p:cNvSpPr>
            <a:spLocks noGrp="1"/>
          </p:cNvSpPr>
          <p:nvPr>
            <p:ph type="body" sz="quarter" idx="12"/>
          </p:nvPr>
        </p:nvSpPr>
        <p:spPr>
          <a:xfrm>
            <a:off x="4301550" y="1511476"/>
            <a:ext cx="3600450" cy="467924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5">
            <a:extLst>
              <a:ext uri="{FF2B5EF4-FFF2-40B4-BE49-F238E27FC236}">
                <a16:creationId xmlns:a16="http://schemas.microsoft.com/office/drawing/2014/main" xmlns="" id="{5B4A252E-78C9-4F76-98A4-A4B580AD072A}"/>
              </a:ext>
            </a:extLst>
          </p:cNvPr>
          <p:cNvSpPr>
            <a:spLocks noGrp="1"/>
          </p:cNvSpPr>
          <p:nvPr>
            <p:ph type="body" sz="quarter" idx="13"/>
          </p:nvPr>
        </p:nvSpPr>
        <p:spPr>
          <a:xfrm>
            <a:off x="8171550" y="1511475"/>
            <a:ext cx="3600450"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26543880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xmlns=""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p:nvPr>
        </p:nvSpPr>
        <p:spPr>
          <a:xfrm>
            <a:off x="2726412" y="1512000"/>
            <a:ext cx="2160588"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5">
            <a:extLst>
              <a:ext uri="{FF2B5EF4-FFF2-40B4-BE49-F238E27FC236}">
                <a16:creationId xmlns:a16="http://schemas.microsoft.com/office/drawing/2014/main" xmlns="" id="{6A983D98-E0AB-429A-9EC2-B50D4216D691}"/>
              </a:ext>
            </a:extLst>
          </p:cNvPr>
          <p:cNvSpPr>
            <a:spLocks noGrp="1"/>
          </p:cNvSpPr>
          <p:nvPr>
            <p:ph type="body" sz="quarter" idx="13"/>
          </p:nvPr>
        </p:nvSpPr>
        <p:spPr>
          <a:xfrm>
            <a:off x="5021412" y="1512000"/>
            <a:ext cx="2160588"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6">
            <a:extLst>
              <a:ext uri="{FF2B5EF4-FFF2-40B4-BE49-F238E27FC236}">
                <a16:creationId xmlns:a16="http://schemas.microsoft.com/office/drawing/2014/main" xmlns="" id="{755213BF-EF6D-45DC-A01B-DE6C2F23A6D2}"/>
              </a:ext>
            </a:extLst>
          </p:cNvPr>
          <p:cNvSpPr>
            <a:spLocks noGrp="1"/>
          </p:cNvSpPr>
          <p:nvPr>
            <p:ph type="body" sz="quarter" idx="14"/>
          </p:nvPr>
        </p:nvSpPr>
        <p:spPr>
          <a:xfrm>
            <a:off x="7316412" y="1507535"/>
            <a:ext cx="2160588"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xmlns="" id="{77D6BBBA-F4A3-45D4-91BC-A405FFDC7C3D}"/>
              </a:ext>
            </a:extLst>
          </p:cNvPr>
          <p:cNvSpPr>
            <a:spLocks noGrp="1"/>
          </p:cNvSpPr>
          <p:nvPr>
            <p:ph type="body" sz="quarter" idx="15"/>
          </p:nvPr>
        </p:nvSpPr>
        <p:spPr>
          <a:xfrm>
            <a:off x="9611412" y="1507535"/>
            <a:ext cx="2160588" cy="468371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974837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smtClean="0"/>
              <a:t>Click to edit Master subtitle style</a:t>
            </a:r>
            <a:endParaRPr lang="en-US" noProof="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8577601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xmlns=""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xmlns=""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smtClean="0"/>
              <a:t>Click to edit Master text styles</a:t>
            </a:r>
          </a:p>
        </p:txBody>
      </p:sp>
    </p:spTree>
    <p:extLst>
      <p:ext uri="{BB962C8B-B14F-4D97-AF65-F5344CB8AC3E}">
        <p14:creationId xmlns:p14="http://schemas.microsoft.com/office/powerpoint/2010/main" xmlns="" val="39825637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9762075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xmlns="" id="{EE1E0B79-3CC8-4DCF-8AEC-AC43BC9A3048}"/>
              </a:ext>
            </a:extLst>
          </p:cNvPr>
          <p:cNvSpPr>
            <a:spLocks noGrp="1"/>
          </p:cNvSpPr>
          <p:nvPr>
            <p:ph sz="half" idx="2"/>
          </p:nvPr>
        </p:nvSpPr>
        <p:spPr>
          <a:xfrm>
            <a:off x="6311886" y="1007250"/>
            <a:ext cx="5460114" cy="51697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a16="http://schemas.microsoft.com/office/drawing/2014/main" xmlns="" id="{15546508-E26C-46CD-8939-D20E71BF4ED7}"/>
              </a:ext>
            </a:extLst>
          </p:cNvPr>
          <p:cNvSpPr>
            <a:spLocks noGrp="1"/>
          </p:cNvSpPr>
          <p:nvPr>
            <p:ph sz="half" idx="1"/>
          </p:nvPr>
        </p:nvSpPr>
        <p:spPr>
          <a:xfrm>
            <a:off x="431999" y="1007250"/>
            <a:ext cx="5448115" cy="51697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615553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682B7BF-A44F-4B54-8DBC-414F69E65112}" type="datetimeFigureOut">
              <a:rPr lang="en-US" smtClean="0"/>
              <a:pPr/>
              <a:t>8/11/2022</a:t>
            </a:fld>
            <a:endParaRPr lang="en-US"/>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xmlns=""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8" name="Rectangle 7">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xmlns="" id="{3E8A46E0-47C2-4441-B7DD-F621A80F1FC8}"/>
              </a:ext>
              <a:ext uri="{C183D7F6-B498-43B3-948B-1728B52AA6E4}">
                <adec:decorative xmlns:adec="http://schemas.microsoft.com/office/drawing/2017/decorative" xmlns=""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xmlns=""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6" name="Text Placeholder 4">
            <a:extLst>
              <a:ext uri="{FF2B5EF4-FFF2-40B4-BE49-F238E27FC236}">
                <a16:creationId xmlns:a16="http://schemas.microsoft.com/office/drawing/2014/main" xmlns=""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7" name="Content Placeholder 5">
            <a:extLst>
              <a:ext uri="{FF2B5EF4-FFF2-40B4-BE49-F238E27FC236}">
                <a16:creationId xmlns:a16="http://schemas.microsoft.com/office/drawing/2014/main" xmlns="" id="{12AC6878-44C6-4445-A225-70C0DC482EDF}"/>
              </a:ext>
            </a:extLst>
          </p:cNvPr>
          <p:cNvSpPr>
            <a:spLocks noGrp="1"/>
          </p:cNvSpPr>
          <p:nvPr>
            <p:ph sz="quarter" idx="4"/>
          </p:nvPr>
        </p:nvSpPr>
        <p:spPr>
          <a:xfrm>
            <a:off x="6299886" y="1955731"/>
            <a:ext cx="5447914" cy="423393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8" name="Content Placeholder 3">
            <a:extLst>
              <a:ext uri="{FF2B5EF4-FFF2-40B4-BE49-F238E27FC236}">
                <a16:creationId xmlns:a16="http://schemas.microsoft.com/office/drawing/2014/main" xmlns="" id="{6D675DA8-374F-4915-973A-53612A41FFC1}"/>
              </a:ext>
            </a:extLst>
          </p:cNvPr>
          <p:cNvSpPr>
            <a:spLocks noGrp="1"/>
          </p:cNvSpPr>
          <p:nvPr>
            <p:ph sz="half" idx="2"/>
          </p:nvPr>
        </p:nvSpPr>
        <p:spPr>
          <a:xfrm>
            <a:off x="431800" y="1943031"/>
            <a:ext cx="5447914" cy="424663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3625315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xmlns=""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3">
            <a:extLst>
              <a:ext uri="{FF2B5EF4-FFF2-40B4-BE49-F238E27FC236}">
                <a16:creationId xmlns:a16="http://schemas.microsoft.com/office/drawing/2014/main" xmlns=""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xmlns="" val="8014327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xmlns=""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0" name="Picture Placeholder 2">
            <a:extLst>
              <a:ext uri="{FF2B5EF4-FFF2-40B4-BE49-F238E27FC236}">
                <a16:creationId xmlns:a16="http://schemas.microsoft.com/office/drawing/2014/main" xmlns=""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Click icon to add picture</a:t>
            </a:r>
            <a:endParaRPr lang="en-US" noProof="0" dirty="0"/>
          </a:p>
        </p:txBody>
      </p:sp>
    </p:spTree>
    <p:extLst>
      <p:ext uri="{BB962C8B-B14F-4D97-AF65-F5344CB8AC3E}">
        <p14:creationId xmlns:p14="http://schemas.microsoft.com/office/powerpoint/2010/main" xmlns="" val="20406333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xmlns="" id="{90694D9D-C633-4D52-965E-E5BBD988303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xmlns="" val="11397670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xmlns="" id="{90694D9D-C633-4D52-965E-E5BBD9883037}"/>
              </a:ext>
            </a:extLst>
          </p:cNvPr>
          <p:cNvSpPr>
            <a:spLocks noGrp="1"/>
          </p:cNvSpPr>
          <p:nvPr>
            <p:ph type="title"/>
          </p:nvPr>
        </p:nvSpPr>
        <p:spPr/>
        <p:txBody>
          <a:body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xmlns=""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smtClean="0"/>
              <a:t>Click to edit Master text styles</a:t>
            </a:r>
          </a:p>
        </p:txBody>
      </p:sp>
    </p:spTree>
    <p:extLst>
      <p:ext uri="{BB962C8B-B14F-4D97-AF65-F5344CB8AC3E}">
        <p14:creationId xmlns:p14="http://schemas.microsoft.com/office/powerpoint/2010/main" xmlns="" val="28772436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3900433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82B7BF-A44F-4B54-8DBC-414F69E65112}" type="datetimeFigureOut">
              <a:rPr lang="en-US" smtClean="0"/>
              <a:pPr/>
              <a:t>8/11/2022</a:t>
            </a:fld>
            <a:endParaRPr lang="en-US"/>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2682B7BF-A44F-4B54-8DBC-414F69E65112}" type="datetimeFigureOut">
              <a:rPr lang="en-US" smtClean="0"/>
              <a:pPr/>
              <a:t>8/11/2022</a:t>
            </a:fld>
            <a:endParaRPr lang="en-US"/>
          </a:p>
        </p:txBody>
      </p:sp>
      <p:sp>
        <p:nvSpPr>
          <p:cNvPr id="27" name="Slide Number Placeholder 26"/>
          <p:cNvSpPr>
            <a:spLocks noGrp="1"/>
          </p:cNvSpPr>
          <p:nvPr>
            <p:ph type="sldNum" sz="quarter" idx="11"/>
          </p:nvPr>
        </p:nvSpPr>
        <p:spPr/>
        <p:txBody>
          <a:bodyPr rtlCol="0"/>
          <a:lstStyle/>
          <a:p>
            <a:fld id="{19B51A1E-902D-48AF-9020-955120F399B6}" type="slidenum">
              <a:rPr lang="en-US" noProof="0" smtClean="0"/>
              <a:pPr/>
              <a:t>‹#›</a:t>
            </a:fld>
            <a:endParaRPr lang="en-US" noProof="0" dirty="0"/>
          </a:p>
        </p:txBody>
      </p:sp>
      <p:sp>
        <p:nvSpPr>
          <p:cNvPr id="28" name="Footer Placeholder 27"/>
          <p:cNvSpPr>
            <a:spLocks noGrp="1"/>
          </p:cNvSpPr>
          <p:nvPr>
            <p:ph type="ftr" sz="quarter" idx="12"/>
          </p:nvPr>
        </p:nvSpPr>
        <p:spPr/>
        <p:txBody>
          <a:bodyPr rtlCol="0"/>
          <a:lstStyle/>
          <a:p>
            <a:r>
              <a:rPr lang="en-US" noProof="0" smtClean="0"/>
              <a:t>Add a footer</a:t>
            </a:r>
            <a:endParaRPr lang="en-US" noProof="0" dirty="0"/>
          </a:p>
        </p:txBody>
      </p:sp>
      <p:sp>
        <p:nvSpPr>
          <p:cNvPr id="10" name="Rectangle 9"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xmlns="" id="{3E8A46E0-47C2-4441-B7DD-F621A80F1FC8}"/>
              </a:ext>
              <a:ext uri="{C183D7F6-B498-43B3-948B-1728B52AA6E4}">
                <adec:decorative xmlns:adec="http://schemas.microsoft.com/office/drawing/2017/decorative" xmlns=""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fld id="{2682B7BF-A44F-4B54-8DBC-414F69E65112}" type="datetimeFigureOut">
              <a:rPr lang="en-US" smtClean="0"/>
              <a:pPr/>
              <a:t>8/11/2022</a:t>
            </a:fld>
            <a:endParaRPr lang="en-US"/>
          </a:p>
        </p:txBody>
      </p:sp>
      <p:sp>
        <p:nvSpPr>
          <p:cNvPr id="4" name="Footer Placeholder 3"/>
          <p:cNvSpPr>
            <a:spLocks noGrp="1"/>
          </p:cNvSpPr>
          <p:nvPr>
            <p:ph type="ftr" sz="quarter" idx="11"/>
          </p:nvPr>
        </p:nvSpPr>
        <p:spPr>
          <a:xfrm>
            <a:off x="7010400" y="612648"/>
            <a:ext cx="1767840" cy="457200"/>
          </a:xfrm>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a:xfrm>
            <a:off x="10899648" y="2272"/>
            <a:ext cx="1016000" cy="365760"/>
          </a:xfrm>
        </p:spPr>
        <p:txBody>
          <a:bodyPr/>
          <a:lstStyle/>
          <a:p>
            <a:fld id="{19B51A1E-902D-48AF-9020-955120F399B6}" type="slidenum">
              <a:rPr lang="en-US" noProof="0" smtClean="0"/>
              <a:pPr/>
              <a:t>‹#›</a:t>
            </a:fld>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82B7BF-A44F-4B54-8DBC-414F69E65112}" type="datetimeFigureOut">
              <a:rPr lang="en-US" smtClean="0"/>
              <a:pPr/>
              <a:t>8/11/2022</a:t>
            </a:fld>
            <a:endParaRPr lang="en-US"/>
          </a:p>
        </p:txBody>
      </p:sp>
      <p:sp>
        <p:nvSpPr>
          <p:cNvPr id="3" name="Footer Placeholder 2"/>
          <p:cNvSpPr>
            <a:spLocks noGrp="1"/>
          </p:cNvSpPr>
          <p:nvPr>
            <p:ph type="ftr" sz="quarter" idx="11"/>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82B7BF-A44F-4B54-8DBC-414F69E65112}" type="datetimeFigureOut">
              <a:rPr lang="en-US" smtClean="0"/>
              <a:pPr/>
              <a:t>8/11/2022</a:t>
            </a:fld>
            <a:endParaRPr lang="en-US"/>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Rectangle 7"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82B7BF-A44F-4B54-8DBC-414F69E65112}" type="datetimeFigureOut">
              <a:rPr lang="en-US" smtClean="0"/>
              <a:pPr/>
              <a:t>8/11/2022</a:t>
            </a:fld>
            <a:endParaRPr lang="en-US"/>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Rectangle 7"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2682B7BF-A44F-4B54-8DBC-414F69E65112}" type="datetimeFigureOut">
              <a:rPr lang="en-US" smtClean="0"/>
              <a:pPr/>
              <a:t>8/11/2022</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r>
              <a:rPr lang="en-US" noProof="0" smtClean="0"/>
              <a:t>Add a footer</a:t>
            </a:r>
            <a:endParaRPr lang="en-US" noProof="0"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19B51A1E-902D-48AF-9020-955120F399B6}" type="slidenum">
              <a:rPr lang="en-US" noProof="0" smtClean="0"/>
              <a:pPr/>
              <a:t>‹#›</a:t>
            </a:fld>
            <a:endParaRPr lang="en-US" noProof="0" dirty="0"/>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8" r:id="rId15"/>
    <p:sldLayoutId id="2147483662" r:id="rId16"/>
    <p:sldLayoutId id="2147483663" r:id="rId17"/>
    <p:sldLayoutId id="2147483658" r:id="rId18"/>
    <p:sldLayoutId id="2147483666" r:id="rId19"/>
    <p:sldLayoutId id="2147483660" r:id="rId20"/>
    <p:sldLayoutId id="2147483664" r:id="rId21"/>
    <p:sldLayoutId id="2147483650" r:id="rId22"/>
    <p:sldLayoutId id="2147483652" r:id="rId23"/>
    <p:sldLayoutId id="2147483656" r:id="rId24"/>
    <p:sldLayoutId id="2147483657" r:id="rId25"/>
    <p:sldLayoutId id="2147483667" r:id="rId26"/>
    <p:sldLayoutId id="2147483668" r:id="rId27"/>
    <p:sldLayoutId id="2147483669" r:id="rId28"/>
    <p:sldLayoutId id="2147483670" r:id="rId29"/>
    <p:sldLayoutId id="2147483671" r:id="rId30"/>
    <p:sldLayoutId id="2147483673" r:id="rId31"/>
    <p:sldLayoutId id="2147483674" r:id="rId32"/>
    <p:sldLayoutId id="2147483655" r:id="rId33"/>
    <p:sldLayoutId id="2147483675" r:id="rId34"/>
    <p:sldLayoutId id="2147483672" r:id="rId35"/>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s://gitlab.com/Group0025/capsotone_project/-/blob/main/Great_Learning_group-25.zi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xmlns=""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xmlns=""/>
              </a:ext>
            </a:extLst>
          </a:blip>
          <a:srcRect t="7" b="7"/>
          <a:stretch>
            <a:fillRect/>
          </a:stretch>
        </p:blipFill>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6262256" y="2687783"/>
            <a:ext cx="5929744" cy="1384566"/>
          </a:xfrm>
        </p:spPr>
        <p:txBody>
          <a:bodyPr/>
          <a:lstStyle/>
          <a:p>
            <a:r>
              <a:rPr lang="en-IN" dirty="0" smtClean="0"/>
              <a:t>SHOPFORHOME</a:t>
            </a:r>
            <a:endParaRPr lang="en-US" dirty="0"/>
          </a:p>
        </p:txBody>
      </p:sp>
      <p:sp>
        <p:nvSpPr>
          <p:cNvPr id="4" name="Subtitle 3">
            <a:extLst>
              <a:ext uri="{FF2B5EF4-FFF2-40B4-BE49-F238E27FC236}">
                <a16:creationId xmlns:a16="http://schemas.microsoft.com/office/drawing/2014/main" xmlns="" id="{4772945D-CA91-4CFE-8EB7-941C7618C994}"/>
              </a:ext>
            </a:extLst>
          </p:cNvPr>
          <p:cNvSpPr>
            <a:spLocks noGrp="1"/>
          </p:cNvSpPr>
          <p:nvPr>
            <p:ph type="subTitle" idx="1"/>
          </p:nvPr>
        </p:nvSpPr>
        <p:spPr>
          <a:xfrm>
            <a:off x="6276108" y="4074894"/>
            <a:ext cx="5915891" cy="580921"/>
          </a:xfrm>
        </p:spPr>
        <p:txBody>
          <a:bodyPr/>
          <a:lstStyle/>
          <a:p>
            <a:r>
              <a:rPr lang="en-IN" dirty="0" smtClean="0"/>
              <a:t>CAPSTONE  PROJECT</a:t>
            </a:r>
            <a:endParaRPr lang="en-US" dirty="0"/>
          </a:p>
        </p:txBody>
      </p:sp>
      <p:sp>
        <p:nvSpPr>
          <p:cNvPr id="51" name="TextBox 50">
            <a:extLst>
              <a:ext uri="{FF2B5EF4-FFF2-40B4-BE49-F238E27FC236}">
                <a16:creationId xmlns:a16="http://schemas.microsoft.com/office/drawing/2014/main" xmlns="" id="{66C1DE0A-7865-466B-B5D7-781C92357026}"/>
              </a:ext>
            </a:extLst>
          </p:cNvPr>
          <p:cNvSpPr txBox="1"/>
          <p:nvPr/>
        </p:nvSpPr>
        <p:spPr>
          <a:xfrm>
            <a:off x="10284923" y="4305920"/>
            <a:ext cx="1402741" cy="266149"/>
          </a:xfrm>
          <a:prstGeom prst="rect">
            <a:avLst/>
          </a:prstGeom>
          <a:noFill/>
        </p:spPr>
        <p:txBody>
          <a:bodyPr wrap="square" tIns="108000" bIns="0" rtlCol="0" anchor="ctr">
            <a:spAutoFit/>
          </a:bodyPr>
          <a:lstStyle/>
          <a:p>
            <a:pPr algn="ctr">
              <a:lnSpc>
                <a:spcPts val="1000"/>
              </a:lnSpc>
            </a:pPr>
            <a:endParaRPr lang="en-US" b="0" i="0" spc="140" baseline="0" dirty="0">
              <a:solidFill>
                <a:schemeClr val="tx1">
                  <a:lumMod val="75000"/>
                  <a:lumOff val="25000"/>
                </a:schemeClr>
              </a:solidFill>
              <a:latin typeface="+mj-lt"/>
            </a:endParaRPr>
          </a:p>
        </p:txBody>
      </p:sp>
      <p:pic>
        <p:nvPicPr>
          <p:cNvPr id="6" name="Picture 5" descr="download.jpg"/>
          <p:cNvPicPr>
            <a:picLocks noChangeAspect="1"/>
          </p:cNvPicPr>
          <p:nvPr/>
        </p:nvPicPr>
        <p:blipFill>
          <a:blip r:embed="rId3"/>
          <a:srcRect t="24865" b="23402"/>
          <a:stretch>
            <a:fillRect/>
          </a:stretch>
        </p:blipFill>
        <p:spPr>
          <a:xfrm>
            <a:off x="10086109" y="6012873"/>
            <a:ext cx="1814945" cy="581891"/>
          </a:xfrm>
          <a:prstGeom prst="rect">
            <a:avLst/>
          </a:prstGeom>
        </p:spPr>
      </p:pic>
      <p:pic>
        <p:nvPicPr>
          <p:cNvPr id="7" name="Picture 6" descr="wipro-logo-new-og-502x263.jpg"/>
          <p:cNvPicPr>
            <a:picLocks noChangeAspect="1"/>
          </p:cNvPicPr>
          <p:nvPr/>
        </p:nvPicPr>
        <p:blipFill>
          <a:blip r:embed="rId4"/>
          <a:stretch>
            <a:fillRect/>
          </a:stretch>
        </p:blipFill>
        <p:spPr>
          <a:xfrm>
            <a:off x="9906000" y="207818"/>
            <a:ext cx="2105892" cy="720437"/>
          </a:xfrm>
          <a:prstGeom prst="rect">
            <a:avLst/>
          </a:prstGeom>
        </p:spPr>
      </p:pic>
    </p:spTree>
    <p:extLst>
      <p:ext uri="{BB962C8B-B14F-4D97-AF65-F5344CB8AC3E}">
        <p14:creationId xmlns:p14="http://schemas.microsoft.com/office/powerpoint/2010/main" xmlns=""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89710"/>
            <a:ext cx="10972800" cy="651163"/>
          </a:xfrm>
        </p:spPr>
        <p:txBody>
          <a:bodyPr>
            <a:normAutofit fontScale="90000"/>
          </a:bodyPr>
          <a:lstStyle/>
          <a:p>
            <a:r>
              <a:rPr lang="en-IN" dirty="0" smtClean="0"/>
              <a:t>SHOPFORHOME - HOMEPAGE</a:t>
            </a:r>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10</a:t>
            </a:fld>
            <a:endParaRPr lang="en-US" noProof="0" dirty="0"/>
          </a:p>
        </p:txBody>
      </p:sp>
      <p:pic>
        <p:nvPicPr>
          <p:cNvPr id="8" name="Content Placeholder 7" descr="WhatsApp Image 2022-08-11 at 1.53.42 PM.jpeg"/>
          <p:cNvPicPr>
            <a:picLocks noGrp="1" noChangeAspect="1"/>
          </p:cNvPicPr>
          <p:nvPr>
            <p:ph idx="1"/>
          </p:nvPr>
        </p:nvPicPr>
        <p:blipFill>
          <a:blip r:embed="rId2"/>
          <a:srcRect t="6223" r="1144" b="4099"/>
          <a:stretch>
            <a:fillRect/>
          </a:stretch>
        </p:blipFill>
        <p:spPr>
          <a:xfrm>
            <a:off x="678873" y="1745674"/>
            <a:ext cx="10778836" cy="490450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34292"/>
            <a:ext cx="10972800" cy="678872"/>
          </a:xfrm>
        </p:spPr>
        <p:txBody>
          <a:bodyPr>
            <a:normAutofit fontScale="90000"/>
          </a:bodyPr>
          <a:lstStyle/>
          <a:p>
            <a:r>
              <a:rPr lang="en-IN" dirty="0" smtClean="0"/>
              <a:t>CATEGORIES PAGE</a:t>
            </a:r>
            <a:endParaRPr lang="en-US" dirty="0"/>
          </a:p>
        </p:txBody>
      </p:sp>
      <p:pic>
        <p:nvPicPr>
          <p:cNvPr id="6" name="Content Placeholder 5" descr="WhatsApp Image 2022-08-11 at 1.53.14 PM.jpeg"/>
          <p:cNvPicPr>
            <a:picLocks noGrp="1" noChangeAspect="1"/>
          </p:cNvPicPr>
          <p:nvPr>
            <p:ph idx="1"/>
          </p:nvPr>
        </p:nvPicPr>
        <p:blipFill>
          <a:blip r:embed="rId2"/>
          <a:srcRect t="6088" r="1173" b="4715"/>
          <a:stretch>
            <a:fillRect/>
          </a:stretch>
        </p:blipFill>
        <p:spPr>
          <a:xfrm>
            <a:off x="983673" y="2161309"/>
            <a:ext cx="5043054" cy="4197927"/>
          </a:xfrm>
        </p:spPr>
      </p:pic>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11</a:t>
            </a:fld>
            <a:endParaRPr lang="en-US" noProof="0" dirty="0"/>
          </a:p>
        </p:txBody>
      </p:sp>
      <p:pic>
        <p:nvPicPr>
          <p:cNvPr id="7" name="Picture 6" descr="categories.png"/>
          <p:cNvPicPr>
            <a:picLocks noChangeAspect="1"/>
          </p:cNvPicPr>
          <p:nvPr/>
        </p:nvPicPr>
        <p:blipFill>
          <a:blip r:embed="rId3"/>
          <a:stretch>
            <a:fillRect/>
          </a:stretch>
        </p:blipFill>
        <p:spPr>
          <a:xfrm>
            <a:off x="6594764" y="1274618"/>
            <a:ext cx="4821381" cy="2646218"/>
          </a:xfrm>
          <a:prstGeom prst="rect">
            <a:avLst/>
          </a:prstGeom>
        </p:spPr>
      </p:pic>
      <p:pic>
        <p:nvPicPr>
          <p:cNvPr id="8" name="Picture 7" descr="categories2.png"/>
          <p:cNvPicPr>
            <a:picLocks noChangeAspect="1"/>
          </p:cNvPicPr>
          <p:nvPr/>
        </p:nvPicPr>
        <p:blipFill>
          <a:blip r:embed="rId4"/>
          <a:srcRect t="14884"/>
          <a:stretch>
            <a:fillRect/>
          </a:stretch>
        </p:blipFill>
        <p:spPr>
          <a:xfrm>
            <a:off x="6622472" y="3837708"/>
            <a:ext cx="4849091" cy="27154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REGISTRATION AND SIGN IN PAGE</a:t>
            </a:r>
            <a:endParaRPr lang="en-US" dirty="0"/>
          </a:p>
        </p:txBody>
      </p:sp>
      <p:pic>
        <p:nvPicPr>
          <p:cNvPr id="7" name="Content Placeholder 6" descr="WhatsApp Image 2022-08-11 at 12.06.09 PM (1).jpeg"/>
          <p:cNvPicPr>
            <a:picLocks noGrp="1" noChangeAspect="1"/>
          </p:cNvPicPr>
          <p:nvPr>
            <p:ph sz="half" idx="1"/>
          </p:nvPr>
        </p:nvPicPr>
        <p:blipFill>
          <a:blip r:embed="rId2"/>
          <a:srcRect t="9060"/>
          <a:stretch>
            <a:fillRect/>
          </a:stretch>
        </p:blipFill>
        <p:spPr>
          <a:xfrm>
            <a:off x="290944" y="2258291"/>
            <a:ext cx="6954983" cy="4239491"/>
          </a:xfrm>
        </p:spPr>
      </p:pic>
      <p:pic>
        <p:nvPicPr>
          <p:cNvPr id="8" name="Content Placeholder 7" descr="WhatsApp Image 2022-08-11 at 12.06.09 PM.jpeg"/>
          <p:cNvPicPr>
            <a:picLocks noGrp="1" noChangeAspect="1"/>
          </p:cNvPicPr>
          <p:nvPr>
            <p:ph sz="half" idx="2"/>
          </p:nvPr>
        </p:nvPicPr>
        <p:blipFill>
          <a:blip r:embed="rId3"/>
          <a:srcRect t="7612"/>
          <a:stretch>
            <a:fillRect/>
          </a:stretch>
        </p:blipFill>
        <p:spPr>
          <a:xfrm>
            <a:off x="5472545" y="2299855"/>
            <a:ext cx="6497781" cy="4184072"/>
          </a:xfrm>
        </p:spPr>
      </p:pic>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12</a:t>
            </a:fld>
            <a:endParaRPr lang="en-US" noProof="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1273"/>
            <a:ext cx="10972800" cy="1052945"/>
          </a:xfrm>
        </p:spPr>
        <p:txBody>
          <a:bodyPr/>
          <a:lstStyle/>
          <a:p>
            <a:r>
              <a:rPr lang="en-IN" dirty="0" smtClean="0"/>
              <a:t>MY WISHLIST</a:t>
            </a:r>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13</a:t>
            </a:fld>
            <a:endParaRPr lang="en-US" noProof="0" dirty="0"/>
          </a:p>
        </p:txBody>
      </p:sp>
      <p:pic>
        <p:nvPicPr>
          <p:cNvPr id="8" name="Content Placeholder 7" descr="wishlist.png"/>
          <p:cNvPicPr>
            <a:picLocks noGrp="1" noChangeAspect="1"/>
          </p:cNvPicPr>
          <p:nvPr>
            <p:ph idx="1"/>
          </p:nvPr>
        </p:nvPicPr>
        <p:blipFill>
          <a:blip r:embed="rId2"/>
          <a:stretch>
            <a:fillRect/>
          </a:stretch>
        </p:blipFill>
        <p:spPr>
          <a:xfrm>
            <a:off x="969818" y="2133600"/>
            <a:ext cx="10667999" cy="444023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0436"/>
            <a:ext cx="10972800" cy="678873"/>
          </a:xfrm>
        </p:spPr>
        <p:txBody>
          <a:bodyPr>
            <a:normAutofit fontScale="90000"/>
          </a:bodyPr>
          <a:lstStyle/>
          <a:p>
            <a:r>
              <a:rPr lang="en-IN" dirty="0" smtClean="0"/>
              <a:t>CART ITEMS</a:t>
            </a:r>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14</a:t>
            </a:fld>
            <a:endParaRPr lang="en-US" noProof="0" dirty="0"/>
          </a:p>
        </p:txBody>
      </p:sp>
      <p:pic>
        <p:nvPicPr>
          <p:cNvPr id="10" name="Content Placeholder 9" descr="cart.png"/>
          <p:cNvPicPr>
            <a:picLocks noGrp="1" noChangeAspect="1"/>
          </p:cNvPicPr>
          <p:nvPr>
            <p:ph idx="1"/>
          </p:nvPr>
        </p:nvPicPr>
        <p:blipFill>
          <a:blip r:embed="rId2"/>
          <a:stretch>
            <a:fillRect/>
          </a:stretch>
        </p:blipFill>
        <p:spPr>
          <a:xfrm>
            <a:off x="720436" y="2119745"/>
            <a:ext cx="10889673" cy="445409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5128"/>
            <a:ext cx="10972800" cy="969817"/>
          </a:xfrm>
        </p:spPr>
        <p:txBody>
          <a:bodyPr/>
          <a:lstStyle/>
          <a:p>
            <a:r>
              <a:rPr lang="en-IN" dirty="0" smtClean="0"/>
              <a:t>MY ORDERS</a:t>
            </a:r>
            <a:endParaRPr lang="en-US" dirty="0"/>
          </a:p>
        </p:txBody>
      </p:sp>
      <p:pic>
        <p:nvPicPr>
          <p:cNvPr id="6" name="Content Placeholder 5" descr="my orders.png"/>
          <p:cNvPicPr>
            <a:picLocks noGrp="1" noChangeAspect="1"/>
          </p:cNvPicPr>
          <p:nvPr>
            <p:ph idx="1"/>
          </p:nvPr>
        </p:nvPicPr>
        <p:blipFill>
          <a:blip r:embed="rId2"/>
          <a:stretch>
            <a:fillRect/>
          </a:stretch>
        </p:blipFill>
        <p:spPr>
          <a:xfrm>
            <a:off x="789710" y="2249488"/>
            <a:ext cx="10598726" cy="4324350"/>
          </a:xfrm>
        </p:spPr>
      </p:pic>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15</a:t>
            </a:fld>
            <a:endParaRPr lang="en-US" noProof="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48146"/>
            <a:ext cx="10972800" cy="692728"/>
          </a:xfrm>
        </p:spPr>
        <p:txBody>
          <a:bodyPr>
            <a:normAutofit fontScale="90000"/>
          </a:bodyPr>
          <a:lstStyle/>
          <a:p>
            <a:r>
              <a:rPr lang="en-IN" dirty="0" smtClean="0"/>
              <a:t>PAYMENT</a:t>
            </a:r>
            <a:endParaRPr lang="en-US"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16</a:t>
            </a:fld>
            <a:endParaRPr lang="en-US" noProof="0" dirty="0"/>
          </a:p>
        </p:txBody>
      </p:sp>
      <p:pic>
        <p:nvPicPr>
          <p:cNvPr id="6" name="Content Placeholder 5" descr="WhatsApp Image 2022-08-11 at 8.36.13 PM (1).jpeg"/>
          <p:cNvPicPr>
            <a:picLocks noGrp="1" noChangeAspect="1"/>
          </p:cNvPicPr>
          <p:nvPr>
            <p:ph idx="1"/>
          </p:nvPr>
        </p:nvPicPr>
        <p:blipFill>
          <a:blip r:embed="rId2"/>
          <a:srcRect l="6517" t="2767" r="16496" b="7846"/>
          <a:stretch>
            <a:fillRect/>
          </a:stretch>
        </p:blipFill>
        <p:spPr>
          <a:xfrm>
            <a:off x="0" y="1704109"/>
            <a:ext cx="6386945" cy="5153891"/>
          </a:xfrm>
        </p:spPr>
      </p:pic>
      <p:pic>
        <p:nvPicPr>
          <p:cNvPr id="7" name="Picture 6" descr="WhatsApp Image 2022-08-11 at 8.36.13 PM.jpeg"/>
          <p:cNvPicPr>
            <a:picLocks noChangeAspect="1"/>
          </p:cNvPicPr>
          <p:nvPr/>
        </p:nvPicPr>
        <p:blipFill>
          <a:blip r:embed="rId3"/>
          <a:srcRect l="-761" t="6265" b="5060"/>
          <a:stretch>
            <a:fillRect/>
          </a:stretch>
        </p:blipFill>
        <p:spPr>
          <a:xfrm>
            <a:off x="7024255" y="1717964"/>
            <a:ext cx="5167745" cy="514003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ADMIN- PRODUCT DETAILS</a:t>
            </a:r>
            <a:endParaRPr lang="en-US" dirty="0"/>
          </a:p>
        </p:txBody>
      </p:sp>
      <p:pic>
        <p:nvPicPr>
          <p:cNvPr id="6" name="Content Placeholder 5" descr="all product details.png"/>
          <p:cNvPicPr>
            <a:picLocks noGrp="1" noChangeAspect="1"/>
          </p:cNvPicPr>
          <p:nvPr>
            <p:ph idx="1"/>
          </p:nvPr>
        </p:nvPicPr>
        <p:blipFill>
          <a:blip r:embed="rId2"/>
          <a:stretch>
            <a:fillRect/>
          </a:stretch>
        </p:blipFill>
        <p:spPr>
          <a:xfrm>
            <a:off x="609600" y="2382730"/>
            <a:ext cx="10972800" cy="4057865"/>
          </a:xfrm>
        </p:spPr>
      </p:pic>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17</a:t>
            </a:fld>
            <a:endParaRPr lang="en-US" noProof="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5746"/>
            <a:ext cx="10972800" cy="1011382"/>
          </a:xfrm>
        </p:spPr>
        <p:txBody>
          <a:bodyPr/>
          <a:lstStyle/>
          <a:p>
            <a:r>
              <a:rPr lang="en-IN" dirty="0" smtClean="0"/>
              <a:t>USER DETAILS</a:t>
            </a:r>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18</a:t>
            </a:fld>
            <a:endParaRPr lang="en-US" noProof="0" dirty="0"/>
          </a:p>
        </p:txBody>
      </p:sp>
      <p:pic>
        <p:nvPicPr>
          <p:cNvPr id="10" name="Content Placeholder 9" descr="WhatsApp Image 2022-08-11 at 2.24.23 PM.jpeg"/>
          <p:cNvPicPr>
            <a:picLocks noGrp="1" noChangeAspect="1"/>
          </p:cNvPicPr>
          <p:nvPr>
            <p:ph idx="1"/>
          </p:nvPr>
        </p:nvPicPr>
        <p:blipFill>
          <a:blip r:embed="rId2"/>
          <a:srcRect t="7240" b="4069"/>
          <a:stretch>
            <a:fillRect/>
          </a:stretch>
        </p:blipFill>
        <p:spPr>
          <a:xfrm>
            <a:off x="609600" y="1634836"/>
            <a:ext cx="11042073" cy="4752109"/>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17418"/>
            <a:ext cx="10972800" cy="858982"/>
          </a:xfrm>
        </p:spPr>
        <p:txBody>
          <a:bodyPr/>
          <a:lstStyle/>
          <a:p>
            <a:r>
              <a:rPr lang="en-IN" dirty="0" smtClean="0"/>
              <a:t>SALES REPORT</a:t>
            </a:r>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19</a:t>
            </a:fld>
            <a:endParaRPr lang="en-US" noProof="0" dirty="0"/>
          </a:p>
        </p:txBody>
      </p:sp>
      <p:pic>
        <p:nvPicPr>
          <p:cNvPr id="10" name="Content Placeholder 9" descr="WhatsApp Image 2022-08-11 at 2.33.12 PM.jpeg"/>
          <p:cNvPicPr>
            <a:picLocks noGrp="1" noChangeAspect="1"/>
          </p:cNvPicPr>
          <p:nvPr>
            <p:ph idx="1"/>
          </p:nvPr>
        </p:nvPicPr>
        <p:blipFill>
          <a:blip r:embed="rId2"/>
          <a:srcRect t="8213" b="7846"/>
          <a:stretch>
            <a:fillRect/>
          </a:stretch>
        </p:blipFill>
        <p:spPr>
          <a:xfrm>
            <a:off x="401782" y="2092036"/>
            <a:ext cx="11180618" cy="4572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Handing touching mobile phone">
            <a:extLst>
              <a:ext uri="{FF2B5EF4-FFF2-40B4-BE49-F238E27FC236}">
                <a16:creationId xmlns:a16="http://schemas.microsoft.com/office/drawing/2014/main" xmlns=""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xmlns=""/>
              </a:ext>
            </a:extLst>
          </a:blip>
          <a:srcRect/>
          <a:stretch>
            <a:fillRect/>
          </a:stretch>
        </p:blipFill>
        <p:spPr>
          <a:xfrm>
            <a:off x="6096000" y="-1"/>
            <a:ext cx="6096000" cy="6858001"/>
          </a:xfrm>
        </p:spPr>
      </p:pic>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7550727" y="3422073"/>
            <a:ext cx="4641273" cy="775853"/>
          </a:xfrm>
        </p:spPr>
        <p:txBody>
          <a:bodyPr>
            <a:normAutofit fontScale="90000"/>
          </a:bodyPr>
          <a:lstStyle/>
          <a:p>
            <a:pPr algn="l"/>
            <a:r>
              <a:rPr lang="en-IN" sz="4000" dirty="0" smtClean="0"/>
              <a:t>SUBMITTED </a:t>
            </a:r>
            <a:r>
              <a:rPr lang="en-IN" sz="4000" dirty="0" smtClean="0"/>
              <a:t>BY  </a:t>
            </a:r>
            <a:endParaRPr lang="en-US" dirty="0"/>
          </a:p>
        </p:txBody>
      </p:sp>
      <p:sp>
        <p:nvSpPr>
          <p:cNvPr id="3" name="Text Placeholder 2">
            <a:extLst>
              <a:ext uri="{FF2B5EF4-FFF2-40B4-BE49-F238E27FC236}">
                <a16:creationId xmlns:a16="http://schemas.microsoft.com/office/drawing/2014/main" xmlns="" id="{611DC577-0A95-47D0-95D9-5F8DA763D46B}"/>
              </a:ext>
            </a:extLst>
          </p:cNvPr>
          <p:cNvSpPr>
            <a:spLocks noGrp="1"/>
          </p:cNvSpPr>
          <p:nvPr>
            <p:ph type="body" sz="quarter" idx="32"/>
          </p:nvPr>
        </p:nvSpPr>
        <p:spPr>
          <a:xfrm>
            <a:off x="7543800" y="4197927"/>
            <a:ext cx="4648200" cy="2175164"/>
          </a:xfrm>
        </p:spPr>
        <p:txBody>
          <a:bodyPr>
            <a:normAutofit/>
          </a:bodyPr>
          <a:lstStyle/>
          <a:p>
            <a:pPr algn="just"/>
            <a:r>
              <a:rPr lang="en-IN" sz="2000" dirty="0" smtClean="0"/>
              <a:t>1. </a:t>
            </a:r>
            <a:r>
              <a:rPr lang="pl-PL" sz="2000" dirty="0" smtClean="0"/>
              <a:t>Kuraku Nageswara</a:t>
            </a:r>
          </a:p>
          <a:p>
            <a:pPr algn="just"/>
            <a:r>
              <a:rPr lang="en-IN" sz="2000" dirty="0" smtClean="0"/>
              <a:t>2. </a:t>
            </a:r>
            <a:r>
              <a:rPr lang="pl-PL" sz="2000" dirty="0" smtClean="0"/>
              <a:t>Barli </a:t>
            </a:r>
            <a:r>
              <a:rPr lang="en-IN" sz="2000" dirty="0" smtClean="0"/>
              <a:t>Sushma </a:t>
            </a:r>
          </a:p>
          <a:p>
            <a:pPr algn="just"/>
            <a:r>
              <a:rPr lang="en-IN" sz="2000" dirty="0" smtClean="0"/>
              <a:t>3. </a:t>
            </a:r>
            <a:r>
              <a:rPr lang="pl-PL" sz="2000" dirty="0" smtClean="0"/>
              <a:t>S</a:t>
            </a:r>
            <a:r>
              <a:rPr lang="en-IN" sz="2000" dirty="0" smtClean="0"/>
              <a:t>ai</a:t>
            </a:r>
            <a:r>
              <a:rPr lang="pl-PL" sz="2000" dirty="0" smtClean="0"/>
              <a:t> A</a:t>
            </a:r>
            <a:r>
              <a:rPr lang="en-IN" sz="2000" dirty="0" smtClean="0"/>
              <a:t>ditya </a:t>
            </a:r>
            <a:r>
              <a:rPr lang="pl-PL" sz="2000" dirty="0" smtClean="0"/>
              <a:t>P</a:t>
            </a:r>
            <a:r>
              <a:rPr lang="en-IN" sz="2000" dirty="0" smtClean="0"/>
              <a:t>otnuru</a:t>
            </a:r>
          </a:p>
          <a:p>
            <a:pPr algn="just"/>
            <a:r>
              <a:rPr lang="en-IN" sz="2000" dirty="0" smtClean="0"/>
              <a:t>4. </a:t>
            </a:r>
            <a:r>
              <a:rPr lang="pl-PL" sz="2000" dirty="0" smtClean="0"/>
              <a:t>Mohd </a:t>
            </a:r>
            <a:r>
              <a:rPr lang="en-IN" sz="2000" dirty="0" smtClean="0"/>
              <a:t>Wali</a:t>
            </a:r>
          </a:p>
          <a:p>
            <a:pPr algn="just"/>
            <a:r>
              <a:rPr lang="en-IN" sz="2000" dirty="0" smtClean="0"/>
              <a:t>5. </a:t>
            </a:r>
            <a:r>
              <a:rPr lang="pl-PL" sz="2000" dirty="0" smtClean="0"/>
              <a:t>Bada Sai Kalyan</a:t>
            </a:r>
            <a:endParaRPr lang="en-IN" sz="2000" dirty="0" smtClean="0"/>
          </a:p>
          <a:p>
            <a:endParaRPr lang="en-IN" dirty="0" smtClean="0"/>
          </a:p>
          <a:p>
            <a:endParaRPr lang="en-US" dirty="0"/>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a:xfrm>
            <a:off x="290945" y="1052945"/>
            <a:ext cx="5710036" cy="4682837"/>
          </a:xfrm>
        </p:spPr>
        <p:txBody>
          <a:bodyPr/>
          <a:lstStyle/>
          <a:p>
            <a:pPr marL="0" indent="0">
              <a:buNone/>
            </a:pPr>
            <a:r>
              <a:rPr lang="en-IN" sz="2400" b="1" i="1" dirty="0" smtClean="0"/>
              <a:t>SHOPFORHOME – A SHOP AT  YOUR HOME</a:t>
            </a:r>
          </a:p>
          <a:p>
            <a:pPr marL="0" indent="0">
              <a:buNone/>
            </a:pPr>
            <a:endParaRPr lang="en-IN" dirty="0" smtClean="0"/>
          </a:p>
          <a:p>
            <a:pPr marL="0" indent="0">
              <a:buNone/>
            </a:pPr>
            <a:r>
              <a:rPr lang="en-IN" sz="2000" dirty="0" smtClean="0"/>
              <a:t>LEARNING PARTNER – GREAT LEARNING</a:t>
            </a:r>
          </a:p>
          <a:p>
            <a:pPr marL="0" indent="0">
              <a:buNone/>
            </a:pPr>
            <a:r>
              <a:rPr lang="en-IN" sz="2000" dirty="0" smtClean="0"/>
              <a:t>COMPANY –WIPRO LIMITED </a:t>
            </a:r>
          </a:p>
          <a:p>
            <a:pPr marL="0" indent="0">
              <a:buNone/>
            </a:pPr>
            <a:endParaRPr lang="en-IN" dirty="0" smtClean="0"/>
          </a:p>
          <a:p>
            <a:pPr marL="0" indent="0">
              <a:buNone/>
            </a:pPr>
            <a:r>
              <a:rPr lang="en-IN" sz="2400" dirty="0" smtClean="0"/>
              <a:t>BATCH C-2</a:t>
            </a:r>
          </a:p>
          <a:p>
            <a:pPr marL="0" indent="0">
              <a:buNone/>
            </a:pPr>
            <a:r>
              <a:rPr lang="en-IN" sz="2400" dirty="0" smtClean="0"/>
              <a:t>GROUP NO G-25</a:t>
            </a:r>
          </a:p>
          <a:p>
            <a:pPr marL="0" indent="0">
              <a:buNone/>
            </a:pPr>
            <a:r>
              <a:rPr lang="en-IN" sz="2400" dirty="0" smtClean="0"/>
              <a:t>MENTOR NAME – MS DIMPLE GULATI </a:t>
            </a:r>
            <a:endParaRPr lang="en-US" sz="2400" dirty="0"/>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3"/>
          </p:nvPr>
        </p:nvSpPr>
        <p:spPr>
          <a:solidFill>
            <a:schemeClr val="tx1">
              <a:lumMod val="95000"/>
              <a:lumOff val="5000"/>
            </a:schemeClr>
          </a:solidFill>
        </p:spPr>
        <p:txBody>
          <a:bodyPr>
            <a:normAutofit/>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xmlns="" val="13297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UPLOAD STOCKS</a:t>
            </a:r>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20</a:t>
            </a:fld>
            <a:endParaRPr lang="en-US" noProof="0" dirty="0"/>
          </a:p>
        </p:txBody>
      </p:sp>
      <p:pic>
        <p:nvPicPr>
          <p:cNvPr id="8" name="Content Placeholder 7" descr="WhatsApp Image 2022-08-11 at 2.29.16 PM.jpeg"/>
          <p:cNvPicPr>
            <a:picLocks noGrp="1" noChangeAspect="1"/>
          </p:cNvPicPr>
          <p:nvPr>
            <p:ph idx="1"/>
          </p:nvPr>
        </p:nvPicPr>
        <p:blipFill>
          <a:blip r:embed="rId2"/>
          <a:srcRect l="2133" t="3728" r="1200" b="15856"/>
          <a:stretch>
            <a:fillRect/>
          </a:stretch>
        </p:blipFill>
        <p:spPr>
          <a:xfrm>
            <a:off x="471054" y="2092036"/>
            <a:ext cx="10778837" cy="4502727"/>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5018"/>
            <a:ext cx="10972800" cy="817418"/>
          </a:xfrm>
        </p:spPr>
        <p:txBody>
          <a:bodyPr/>
          <a:lstStyle/>
          <a:p>
            <a:r>
              <a:rPr lang="en-IN" dirty="0" smtClean="0"/>
              <a:t>DISCOUNT COUPON</a:t>
            </a:r>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21</a:t>
            </a:fld>
            <a:endParaRPr lang="en-US" noProof="0" dirty="0"/>
          </a:p>
        </p:txBody>
      </p:sp>
      <p:pic>
        <p:nvPicPr>
          <p:cNvPr id="8" name="Content Placeholder 7" descr="add coupon.png"/>
          <p:cNvPicPr>
            <a:picLocks noGrp="1" noChangeAspect="1"/>
          </p:cNvPicPr>
          <p:nvPr>
            <p:ph idx="1"/>
          </p:nvPr>
        </p:nvPicPr>
        <p:blipFill>
          <a:blip r:embed="rId2"/>
          <a:stretch>
            <a:fillRect/>
          </a:stretch>
        </p:blipFill>
        <p:spPr>
          <a:xfrm>
            <a:off x="401783" y="1662545"/>
            <a:ext cx="11194472" cy="4959928"/>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0436"/>
            <a:ext cx="10972800" cy="1413163"/>
          </a:xfrm>
        </p:spPr>
        <p:txBody>
          <a:bodyPr>
            <a:normAutofit fontScale="90000"/>
          </a:bodyPr>
          <a:lstStyle/>
          <a:p>
            <a:r>
              <a:rPr lang="en-IN" dirty="0" smtClean="0"/>
              <a:t>GIT </a:t>
            </a:r>
            <a:r>
              <a:rPr lang="en-IN" dirty="0" smtClean="0"/>
              <a:t>REPOSITORY</a:t>
            </a:r>
            <a:br>
              <a:rPr lang="en-IN" dirty="0" smtClean="0"/>
            </a:br>
            <a:r>
              <a:rPr lang="en-IN" dirty="0" smtClean="0"/>
              <a:t/>
            </a:r>
            <a:br>
              <a:rPr lang="en-IN" dirty="0" smtClean="0"/>
            </a:br>
            <a:r>
              <a:rPr lang="en-IN" sz="1600" dirty="0" smtClean="0"/>
              <a:t>Link </a:t>
            </a:r>
            <a:r>
              <a:rPr lang="en-IN" sz="1600" dirty="0" smtClean="0">
                <a:hlinkClick r:id="rId2" tooltip="https://gitlab.com/Group0025/capsotone_project/-/blob/main/Great_Learning_group-25.zip"/>
              </a:rPr>
              <a:t>- https://gitlab.com/Group0025/capsotone_project/-/blob/main/Great_Learning_group-25.zip</a:t>
            </a:r>
            <a:endParaRPr lang="en-US" sz="120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22</a:t>
            </a:fld>
            <a:endParaRPr lang="en-US" noProof="0" dirty="0"/>
          </a:p>
        </p:txBody>
      </p:sp>
      <p:pic>
        <p:nvPicPr>
          <p:cNvPr id="8" name="Content Placeholder 7" descr="WhatsApp Image 2022-08-11 at 9.21.19 PM.jpeg"/>
          <p:cNvPicPr>
            <a:picLocks noGrp="1" noChangeAspect="1"/>
          </p:cNvPicPr>
          <p:nvPr>
            <p:ph idx="1"/>
          </p:nvPr>
        </p:nvPicPr>
        <p:blipFill>
          <a:blip r:embed="rId3"/>
          <a:srcRect t="4148" b="8442"/>
          <a:stretch>
            <a:fillRect/>
          </a:stretch>
        </p:blipFill>
        <p:spPr>
          <a:xfrm>
            <a:off x="997527" y="2327564"/>
            <a:ext cx="10363200" cy="4253344"/>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 </a:t>
            </a:r>
            <a:r>
              <a:rPr lang="en-US" sz="2400" dirty="0" smtClean="0"/>
              <a:t>The </a:t>
            </a:r>
            <a:r>
              <a:rPr lang="en-US" sz="2400" dirty="0" smtClean="0"/>
              <a:t>availability of online shopping has produced a more educated consumer that can shop around with relative ease without having to spend a large amount of time.  In exchange, online shopping has opened up doors to many small retailers that would never be in business if they had to incur the high cost of owning a brick and mortar store.  At the end, it has been a win-win situation for both consumer and sellers</a:t>
            </a:r>
            <a:r>
              <a:rPr lang="en-US" sz="2400" dirty="0" smtClean="0"/>
              <a:t>.</a:t>
            </a:r>
          </a:p>
          <a:p>
            <a:endParaRPr lang="en-IN" sz="2400" dirty="0" smtClean="0"/>
          </a:p>
          <a:p>
            <a:pPr>
              <a:buNone/>
            </a:pPr>
            <a:endParaRPr lang="en-US" sz="2400" dirty="0" smtClean="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23</a:t>
            </a:fld>
            <a:endParaRPr lang="en-US" noProof="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Thank_You_Ppt_PowerPoint_Presentation_Styles_Brochure_Slide_1-.jpg"/>
          <p:cNvPicPr>
            <a:picLocks noGrp="1" noChangeAspect="1"/>
          </p:cNvPicPr>
          <p:nvPr>
            <p:ph idx="1"/>
          </p:nvPr>
        </p:nvPicPr>
        <p:blipFill>
          <a:blip r:embed="rId2"/>
          <a:stretch>
            <a:fillRect/>
          </a:stretch>
        </p:blipFill>
        <p:spPr>
          <a:xfrm>
            <a:off x="318655" y="886691"/>
            <a:ext cx="11471563" cy="5777345"/>
          </a:xfrm>
        </p:spPr>
      </p:pic>
      <p:sp>
        <p:nvSpPr>
          <p:cNvPr id="5" name="Slide Number Placeholder 4"/>
          <p:cNvSpPr>
            <a:spLocks noGrp="1"/>
          </p:cNvSpPr>
          <p:nvPr>
            <p:ph type="sldNum" sz="quarter" idx="12"/>
          </p:nvPr>
        </p:nvSpPr>
        <p:spPr/>
        <p:txBody>
          <a:bodyPr/>
          <a:lstStyle/>
          <a:p>
            <a:fld id="{19B51A1E-902D-48AF-9020-955120F399B6}" type="slidenum">
              <a:rPr lang="en-US" noProof="0" smtClean="0"/>
              <a:pPr/>
              <a:t>24</a:t>
            </a:fld>
            <a:endParaRPr lang="en-US" noProof="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xmlns=""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xmlns=""/>
              </a:ext>
            </a:extLst>
          </a:blip>
          <a:srcRect l="5" r="5"/>
          <a:stretch/>
        </p:blipFill>
        <p:spPr>
          <a:xfrm>
            <a:off x="-1" y="-1"/>
            <a:ext cx="6165273" cy="6858001"/>
          </a:xfrm>
        </p:spPr>
      </p:pic>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4765964" y="1"/>
            <a:ext cx="7426036" cy="720435"/>
          </a:xfrm>
        </p:spPr>
        <p:txBody>
          <a:bodyPr>
            <a:normAutofit fontScale="90000"/>
          </a:bodyPr>
          <a:lstStyle/>
          <a:p>
            <a:r>
              <a:rPr lang="en-IN" dirty="0" smtClean="0"/>
              <a:t>TABLE </a:t>
            </a:r>
            <a:r>
              <a:rPr lang="en-IN" dirty="0" smtClean="0"/>
              <a:t>OF CONTENTS</a:t>
            </a:r>
            <a:endParaRPr lang="en-US" dirty="0"/>
          </a:p>
        </p:txBody>
      </p:sp>
      <p:graphicFrame>
        <p:nvGraphicFramePr>
          <p:cNvPr id="8" name="Content Placeholder 7"/>
          <p:cNvGraphicFramePr>
            <a:graphicFrameLocks noGrp="1"/>
          </p:cNvGraphicFramePr>
          <p:nvPr>
            <p:ph sz="half" idx="1"/>
          </p:nvPr>
        </p:nvGraphicFramePr>
        <p:xfrm>
          <a:off x="6248400" y="803570"/>
          <a:ext cx="5943600" cy="5514102"/>
        </p:xfrm>
        <a:graphic>
          <a:graphicData uri="http://schemas.openxmlformats.org/drawingml/2006/table">
            <a:tbl>
              <a:tblPr firstRow="1" bandRow="1">
                <a:tableStyleId>{073A0DAA-6AF3-43AB-8588-CEC1D06C72B9}</a:tableStyleId>
              </a:tblPr>
              <a:tblGrid>
                <a:gridCol w="5943600"/>
              </a:tblGrid>
              <a:tr h="919017">
                <a:tc>
                  <a:txBody>
                    <a:bodyPr/>
                    <a:lstStyle/>
                    <a:p>
                      <a:r>
                        <a:rPr lang="en-IN" dirty="0" smtClean="0"/>
                        <a:t>ABSTACT  </a:t>
                      </a:r>
                      <a:endParaRPr lang="en-US" dirty="0"/>
                    </a:p>
                  </a:txBody>
                  <a:tcPr/>
                </a:tc>
              </a:tr>
              <a:tr h="919017">
                <a:tc>
                  <a:txBody>
                    <a:bodyPr/>
                    <a:lstStyle/>
                    <a:p>
                      <a:r>
                        <a:rPr lang="en-IN" dirty="0" smtClean="0"/>
                        <a:t>INTRODUCTION</a:t>
                      </a:r>
                      <a:endParaRPr lang="en-US" dirty="0"/>
                    </a:p>
                  </a:txBody>
                  <a:tcPr/>
                </a:tc>
              </a:tr>
              <a:tr h="919017">
                <a:tc>
                  <a:txBody>
                    <a:bodyPr/>
                    <a:lstStyle/>
                    <a:p>
                      <a:r>
                        <a:rPr lang="en-IN" dirty="0" smtClean="0"/>
                        <a:t>REQUIREMENTS</a:t>
                      </a:r>
                      <a:endParaRPr lang="en-US" dirty="0"/>
                    </a:p>
                  </a:txBody>
                  <a:tcPr/>
                </a:tc>
              </a:tr>
              <a:tr h="919017">
                <a:tc>
                  <a:txBody>
                    <a:bodyPr/>
                    <a:lstStyle/>
                    <a:p>
                      <a:r>
                        <a:rPr lang="en-IN" dirty="0" smtClean="0"/>
                        <a:t>DATABASE SCHEMA</a:t>
                      </a:r>
                      <a:endParaRPr lang="en-US" dirty="0"/>
                    </a:p>
                  </a:txBody>
                  <a:tcPr/>
                </a:tc>
              </a:tr>
              <a:tr h="919017">
                <a:tc>
                  <a:txBody>
                    <a:bodyPr/>
                    <a:lstStyle/>
                    <a:p>
                      <a:r>
                        <a:rPr lang="en-IN" dirty="0" smtClean="0"/>
                        <a:t>APPLICATION</a:t>
                      </a:r>
                      <a:endParaRPr lang="en-US" dirty="0"/>
                    </a:p>
                  </a:txBody>
                  <a:tcPr/>
                </a:tc>
              </a:tr>
              <a:tr h="919017">
                <a:tc>
                  <a:txBody>
                    <a:bodyPr/>
                    <a:lstStyle/>
                    <a:p>
                      <a:r>
                        <a:rPr lang="en-IN" dirty="0" smtClean="0"/>
                        <a:t>SCREENSHOTS</a:t>
                      </a:r>
                      <a:endParaRPr lang="en-US" dirty="0"/>
                    </a:p>
                  </a:txBody>
                  <a:tcPr/>
                </a:tc>
              </a:tr>
            </a:tbl>
          </a:graphicData>
        </a:graphic>
      </p:graphicFrame>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3"/>
          </p:nvPr>
        </p:nvSpPr>
        <p:spPr>
          <a:solidFill>
            <a:schemeClr val="tx1">
              <a:lumMod val="95000"/>
              <a:lumOff val="5000"/>
            </a:schemeClr>
          </a:solidFill>
        </p:spPr>
        <p:txBody>
          <a:bodyPr>
            <a:normAutofit/>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xmlns=""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5018"/>
            <a:ext cx="10972800" cy="831273"/>
          </a:xfrm>
        </p:spPr>
        <p:txBody>
          <a:bodyPr>
            <a:normAutofit/>
          </a:bodyPr>
          <a:lstStyle/>
          <a:p>
            <a:r>
              <a:rPr lang="en-IN" sz="3600" b="1" dirty="0" smtClean="0"/>
              <a:t>ABSTRACT</a:t>
            </a:r>
            <a:endParaRPr lang="en-US" sz="3600" b="1" dirty="0"/>
          </a:p>
        </p:txBody>
      </p:sp>
      <p:sp>
        <p:nvSpPr>
          <p:cNvPr id="3" name="Content Placeholder 2"/>
          <p:cNvSpPr>
            <a:spLocks noGrp="1"/>
          </p:cNvSpPr>
          <p:nvPr>
            <p:ph idx="1"/>
          </p:nvPr>
        </p:nvSpPr>
        <p:spPr>
          <a:xfrm>
            <a:off x="609600" y="2078182"/>
            <a:ext cx="10972800" cy="4496354"/>
          </a:xfrm>
        </p:spPr>
        <p:txBody>
          <a:bodyPr>
            <a:normAutofit fontScale="85000" lnSpcReduction="20000"/>
          </a:bodyPr>
          <a:lstStyle/>
          <a:p>
            <a:pPr algn="just"/>
            <a:r>
              <a:rPr lang="en-US" dirty="0" smtClean="0"/>
              <a:t>This is a website that allows people to buy and sell physical </a:t>
            </a:r>
            <a:r>
              <a:rPr lang="en-US" dirty="0" smtClean="0"/>
              <a:t>goods over </a:t>
            </a:r>
            <a:r>
              <a:rPr lang="en-US" dirty="0" smtClean="0"/>
              <a:t>the internet rather than at a brick-and-mortar location. It is useful in the way </a:t>
            </a:r>
            <a:r>
              <a:rPr lang="en-US" dirty="0" smtClean="0"/>
              <a:t>as </a:t>
            </a:r>
            <a:r>
              <a:rPr lang="en-US" dirty="0" smtClean="0"/>
              <a:t>it makes an easier way to buy and sell goods online. ShopForHome is an interactive e-commerce solution providing users with an opportunity to purchase and sell things.  </a:t>
            </a:r>
          </a:p>
          <a:p>
            <a:pPr algn="just"/>
            <a:endParaRPr lang="en-US" dirty="0" smtClean="0"/>
          </a:p>
          <a:p>
            <a:pPr algn="just"/>
            <a:r>
              <a:rPr lang="en-US" dirty="0" smtClean="0"/>
              <a:t>In this website we have basically 2 modules. The first module includes the </a:t>
            </a:r>
            <a:r>
              <a:rPr lang="en-US" dirty="0" smtClean="0"/>
              <a:t>user</a:t>
            </a:r>
            <a:r>
              <a:rPr lang="en-US" dirty="0" smtClean="0"/>
              <a:t> </a:t>
            </a:r>
            <a:r>
              <a:rPr lang="en-US" dirty="0" smtClean="0"/>
              <a:t>module and second module includes admin module. The customer have to register for any enquiry related to goods. The registered customer can view details of goods and he/she can purchase </a:t>
            </a:r>
            <a:r>
              <a:rPr lang="en-US" dirty="0" smtClean="0"/>
              <a:t>the items of</a:t>
            </a:r>
            <a:r>
              <a:rPr lang="en-US" dirty="0" smtClean="0"/>
              <a:t> </a:t>
            </a:r>
            <a:r>
              <a:rPr lang="en-US" dirty="0" smtClean="0"/>
              <a:t>his/her need. He/she has to pay and will get home delivery. The admin module contains the access of admin page on the website. The admin can change everything in the website. He have the ability to add, delete, and update any information regarding the goods.</a:t>
            </a:r>
          </a:p>
          <a:p>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4</a:t>
            </a:fld>
            <a:endParaRPr lang="en-US" noProof="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267129-D582-495A-8F4B-6B9075899DD6}"/>
              </a:ext>
            </a:extLst>
          </p:cNvPr>
          <p:cNvSpPr>
            <a:spLocks noGrp="1"/>
          </p:cNvSpPr>
          <p:nvPr>
            <p:ph type="title"/>
          </p:nvPr>
        </p:nvSpPr>
        <p:spPr>
          <a:xfrm>
            <a:off x="390437" y="581890"/>
            <a:ext cx="11328000" cy="443346"/>
          </a:xfrm>
        </p:spPr>
        <p:txBody>
          <a:bodyPr>
            <a:normAutofit fontScale="90000"/>
          </a:bodyPr>
          <a:lstStyle/>
          <a:p>
            <a:r>
              <a:rPr lang="en-IN" b="1" dirty="0" smtClean="0"/>
              <a:t>INTRODUCTION</a:t>
            </a:r>
            <a:endParaRPr lang="en-US" b="1" dirty="0"/>
          </a:p>
        </p:txBody>
      </p:sp>
      <p:sp>
        <p:nvSpPr>
          <p:cNvPr id="7" name="Text Placeholder 6"/>
          <p:cNvSpPr>
            <a:spLocks noGrp="1"/>
          </p:cNvSpPr>
          <p:nvPr>
            <p:ph type="body" sz="quarter" idx="32"/>
          </p:nvPr>
        </p:nvSpPr>
        <p:spPr>
          <a:xfrm>
            <a:off x="235528" y="1205345"/>
            <a:ext cx="11535786" cy="5181600"/>
          </a:xfrm>
        </p:spPr>
        <p:txBody>
          <a:bodyPr>
            <a:normAutofit fontScale="92500" lnSpcReduction="20000"/>
          </a:bodyPr>
          <a:lstStyle/>
          <a:p>
            <a:endParaRPr lang="en-IN" dirty="0" smtClean="0"/>
          </a:p>
          <a:p>
            <a:pPr algn="just"/>
            <a:r>
              <a:rPr lang="en-US" sz="2600" dirty="0" smtClean="0"/>
              <a:t>Ecommerce has changed the way people shop and consume products and services. More and more people are turning to their computers and smart devices to order goods, which can easily be delivered to their homes.</a:t>
            </a:r>
          </a:p>
          <a:p>
            <a:pPr algn="just"/>
            <a:endParaRPr lang="en-IN" sz="2600" dirty="0" smtClean="0"/>
          </a:p>
          <a:p>
            <a:pPr algn="just"/>
            <a:r>
              <a:rPr lang="en-IN" sz="2600" dirty="0" smtClean="0"/>
              <a:t>ShopForHome – Its like a market at your doorstep, you can purchase goods online. You have no need to step out of home that’s why its named shop for home.</a:t>
            </a:r>
            <a:r>
              <a:rPr lang="en-US" sz="2600" dirty="0" smtClean="0"/>
              <a:t> It is a popular Store in the market for shopping the home decor stuff. Due to pandemic all the offline shopping is deeply affected . So, the store wants to move to the online platforms and wants their own web application.</a:t>
            </a:r>
          </a:p>
          <a:p>
            <a:pPr algn="just"/>
            <a:endParaRPr lang="en-IN" sz="2600" dirty="0" smtClean="0"/>
          </a:p>
          <a:p>
            <a:pPr algn="just"/>
            <a:endParaRPr lang="en-IN" sz="2600" dirty="0" smtClean="0"/>
          </a:p>
          <a:p>
            <a:pPr algn="just"/>
            <a:endParaRPr lang="en-IN" sz="2600" dirty="0" smtClean="0"/>
          </a:p>
          <a:p>
            <a:pPr algn="just"/>
            <a:r>
              <a:rPr lang="en-US" sz="2600" dirty="0" smtClean="0"/>
              <a:t>There are 2 users on the application: -</a:t>
            </a:r>
          </a:p>
          <a:p>
            <a:pPr algn="just"/>
            <a:r>
              <a:rPr lang="en-US" sz="2600" dirty="0" smtClean="0"/>
              <a:t>1.Admin</a:t>
            </a:r>
          </a:p>
          <a:p>
            <a:pPr algn="just"/>
            <a:r>
              <a:rPr lang="en-US" sz="2600" dirty="0" smtClean="0"/>
              <a:t>2.User</a:t>
            </a:r>
          </a:p>
          <a:p>
            <a:pPr algn="just"/>
            <a:endParaRPr lang="en-IN" dirty="0" smtClean="0"/>
          </a:p>
        </p:txBody>
      </p:sp>
      <p:sp>
        <p:nvSpPr>
          <p:cNvPr id="6" name="Slide Number Placeholder 5">
            <a:extLst>
              <a:ext uri="{FF2B5EF4-FFF2-40B4-BE49-F238E27FC236}">
                <a16:creationId xmlns:a16="http://schemas.microsoft.com/office/drawing/2014/main" xmlns="" id="{4B379698-AB4C-493D-BF95-F5781FDF2AC5}"/>
              </a:ext>
            </a:extLst>
          </p:cNvPr>
          <p:cNvSpPr>
            <a:spLocks noGrp="1"/>
          </p:cNvSpPr>
          <p:nvPr>
            <p:ph type="sldNum" sz="quarter" idx="33"/>
          </p:nvPr>
        </p:nvSpPr>
        <p:spPr>
          <a:solidFill>
            <a:schemeClr val="tx1">
              <a:lumMod val="95000"/>
              <a:lumOff val="5000"/>
            </a:schemeClr>
          </a:solidFill>
        </p:spPr>
        <p:txBody>
          <a:bodyPr>
            <a:normAutofit/>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xmlns="" val="2575421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2"/>
          </p:nvPr>
        </p:nvSpPr>
        <p:spPr>
          <a:xfrm>
            <a:off x="431800" y="720437"/>
            <a:ext cx="11339513" cy="5791199"/>
          </a:xfrm>
        </p:spPr>
        <p:txBody>
          <a:bodyPr>
            <a:normAutofit/>
          </a:bodyPr>
          <a:lstStyle/>
          <a:p>
            <a:r>
              <a:rPr lang="en-US" sz="2400" b="1" dirty="0" smtClean="0"/>
              <a:t>Admin Stories </a:t>
            </a:r>
            <a:r>
              <a:rPr lang="en-US" sz="2400" b="1" dirty="0" smtClean="0"/>
              <a:t>–</a:t>
            </a:r>
          </a:p>
          <a:p>
            <a:endParaRPr lang="en-US" sz="2400" dirty="0" smtClean="0"/>
          </a:p>
          <a:p>
            <a:endParaRPr lang="en-US" dirty="0" smtClean="0"/>
          </a:p>
          <a:p>
            <a:pPr algn="just"/>
            <a:r>
              <a:rPr lang="en-US" sz="2400" dirty="0" smtClean="0"/>
              <a:t>1.Admin should be able to login, Logout and Register into the application, be able to perform CRUD on Users and products.</a:t>
            </a:r>
          </a:p>
          <a:p>
            <a:pPr algn="just"/>
            <a:r>
              <a:rPr lang="en-US" sz="2400" dirty="0" smtClean="0"/>
              <a:t>2. Admin should be able to Perform CRUD on the products.</a:t>
            </a:r>
          </a:p>
          <a:p>
            <a:pPr algn="just"/>
            <a:r>
              <a:rPr lang="en-US" sz="2400" dirty="0" smtClean="0"/>
              <a:t>3. Admin should be able to get bulk upload option to upload a </a:t>
            </a:r>
            <a:r>
              <a:rPr lang="en-US" sz="2400" dirty="0" err="1" smtClean="0"/>
              <a:t>csv</a:t>
            </a:r>
            <a:r>
              <a:rPr lang="en-US" sz="2400" dirty="0" smtClean="0"/>
              <a:t> for products details</a:t>
            </a:r>
          </a:p>
          <a:p>
            <a:pPr algn="just"/>
            <a:r>
              <a:rPr lang="en-US" sz="2400" dirty="0" smtClean="0"/>
              <a:t>4. Admin should be able to get the stocks and be able to mail if any stock is less than 10.</a:t>
            </a:r>
          </a:p>
          <a:p>
            <a:pPr algn="just"/>
            <a:r>
              <a:rPr lang="en-US" sz="2400" dirty="0" smtClean="0"/>
              <a:t>5. Admin should be able to get the sales report of a specific duration.</a:t>
            </a:r>
          </a:p>
          <a:p>
            <a:pPr algn="just"/>
            <a:r>
              <a:rPr lang="en-US" sz="2400" dirty="0" smtClean="0"/>
              <a:t>6. Admin should be able to set the discount coupons for the specific set of users.</a:t>
            </a:r>
          </a:p>
          <a:p>
            <a:endParaRPr lang="en-IN" dirty="0" smtClean="0"/>
          </a:p>
          <a:p>
            <a:endParaRPr lang="en-US" dirty="0"/>
          </a:p>
        </p:txBody>
      </p:sp>
      <p:sp>
        <p:nvSpPr>
          <p:cNvPr id="5" name="Slide Number Placeholder 4"/>
          <p:cNvSpPr>
            <a:spLocks noGrp="1"/>
          </p:cNvSpPr>
          <p:nvPr>
            <p:ph type="sldNum" sz="quarter" idx="33"/>
          </p:nvPr>
        </p:nvSpPr>
        <p:spPr/>
        <p:txBody>
          <a:bodyPr>
            <a:normAutofit/>
          </a:bodyPr>
          <a:lstStyle/>
          <a:p>
            <a:fld id="{19B51A1E-902D-48AF-9020-955120F399B6}" type="slidenum">
              <a:rPr lang="en-US" noProof="0" smtClean="0"/>
              <a:pPr/>
              <a:t>6</a:t>
            </a:fld>
            <a:endParaRPr lang="en-US" noProof="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2"/>
          </p:nvPr>
        </p:nvSpPr>
        <p:spPr>
          <a:xfrm>
            <a:off x="431800" y="692728"/>
            <a:ext cx="11339513" cy="5514108"/>
          </a:xfrm>
        </p:spPr>
        <p:txBody>
          <a:bodyPr>
            <a:normAutofit/>
          </a:bodyPr>
          <a:lstStyle/>
          <a:p>
            <a:r>
              <a:rPr lang="en-US" sz="2600" dirty="0" smtClean="0"/>
              <a:t>User Stories –</a:t>
            </a:r>
          </a:p>
          <a:p>
            <a:endParaRPr lang="en-US" sz="2400" dirty="0" smtClean="0"/>
          </a:p>
          <a:p>
            <a:endParaRPr lang="en-US" sz="2400" dirty="0" smtClean="0"/>
          </a:p>
          <a:p>
            <a:endParaRPr lang="en-US" sz="2400" dirty="0" smtClean="0"/>
          </a:p>
          <a:p>
            <a:pPr algn="just"/>
            <a:r>
              <a:rPr lang="en-US" sz="2400" dirty="0" smtClean="0"/>
              <a:t>1.User should be able to login, Logout and Register into the application and able to see the products in different categories.</a:t>
            </a:r>
          </a:p>
          <a:p>
            <a:pPr algn="just"/>
            <a:r>
              <a:rPr lang="en-US" sz="2400" dirty="0" smtClean="0"/>
              <a:t>3.User should be able to sort the products and add the products into the shopping cart.</a:t>
            </a:r>
          </a:p>
          <a:p>
            <a:pPr algn="just"/>
            <a:r>
              <a:rPr lang="en-US" sz="2400" dirty="0" smtClean="0"/>
              <a:t>5.User should be able to increase or decrease the quantity added in the cart, can be “n” number of products.</a:t>
            </a:r>
          </a:p>
          <a:p>
            <a:pPr algn="just"/>
            <a:r>
              <a:rPr lang="en-US" sz="2400" dirty="0" smtClean="0"/>
              <a:t>7.User should be able to get the Wishlist, add those products which don’t want to order now</a:t>
            </a:r>
          </a:p>
          <a:p>
            <a:pPr algn="just"/>
            <a:r>
              <a:rPr lang="en-US" sz="2400" dirty="0" smtClean="0"/>
              <a:t>8.User should get different discount coupons</a:t>
            </a:r>
            <a:endParaRPr lang="en-US" sz="2400" dirty="0"/>
          </a:p>
        </p:txBody>
      </p:sp>
      <p:sp>
        <p:nvSpPr>
          <p:cNvPr id="5" name="Slide Number Placeholder 4"/>
          <p:cNvSpPr>
            <a:spLocks noGrp="1"/>
          </p:cNvSpPr>
          <p:nvPr>
            <p:ph type="sldNum" sz="quarter" idx="33"/>
          </p:nvPr>
        </p:nvSpPr>
        <p:spPr/>
        <p:txBody>
          <a:bodyPr>
            <a:normAutofit/>
          </a:bodyPr>
          <a:lstStyle/>
          <a:p>
            <a:fld id="{19B51A1E-902D-48AF-9020-955120F399B6}" type="slidenum">
              <a:rPr lang="en-US" noProof="0" smtClean="0"/>
              <a:pPr/>
              <a:t>7</a:t>
            </a:fld>
            <a:endParaRPr lang="en-US" noProof="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b="1" dirty="0" smtClean="0"/>
              <a:t>ESSENTIAL TOOLS AND LANGUAGES</a:t>
            </a:r>
            <a:br>
              <a:rPr lang="en-IN" b="1" dirty="0" smtClean="0"/>
            </a:br>
            <a:endParaRPr lang="en-US" b="1" dirty="0"/>
          </a:p>
        </p:txBody>
      </p:sp>
      <p:sp>
        <p:nvSpPr>
          <p:cNvPr id="5" name="Slide Number Placeholder 4"/>
          <p:cNvSpPr>
            <a:spLocks noGrp="1"/>
          </p:cNvSpPr>
          <p:nvPr>
            <p:ph type="sldNum" sz="quarter" idx="33"/>
          </p:nvPr>
        </p:nvSpPr>
        <p:spPr/>
        <p:txBody>
          <a:bodyPr>
            <a:normAutofit/>
          </a:bodyPr>
          <a:lstStyle/>
          <a:p>
            <a:fld id="{19B51A1E-902D-48AF-9020-955120F399B6}" type="slidenum">
              <a:rPr lang="en-US" noProof="0" smtClean="0"/>
              <a:pPr/>
              <a:t>8</a:t>
            </a:fld>
            <a:endParaRPr lang="en-US" noProof="0" dirty="0"/>
          </a:p>
        </p:txBody>
      </p:sp>
      <p:sp>
        <p:nvSpPr>
          <p:cNvPr id="14" name="Content Placeholder 13"/>
          <p:cNvSpPr>
            <a:spLocks noGrp="1"/>
          </p:cNvSpPr>
          <p:nvPr>
            <p:ph sz="half" idx="2"/>
          </p:nvPr>
        </p:nvSpPr>
        <p:spPr>
          <a:xfrm>
            <a:off x="7024255" y="1274618"/>
            <a:ext cx="4918363" cy="5361709"/>
          </a:xfrm>
        </p:spPr>
        <p:txBody>
          <a:bodyPr/>
          <a:lstStyle/>
          <a:p>
            <a:pPr>
              <a:buNone/>
            </a:pPr>
            <a:endParaRPr lang="en-IN" dirty="0" smtClean="0"/>
          </a:p>
          <a:p>
            <a:pPr>
              <a:buNone/>
            </a:pPr>
            <a:r>
              <a:rPr lang="en-IN" sz="3200" dirty="0" smtClean="0"/>
              <a:t>LANGUAGES-</a:t>
            </a:r>
          </a:p>
          <a:p>
            <a:pPr>
              <a:buNone/>
            </a:pPr>
            <a:endParaRPr lang="en-IN" dirty="0" smtClean="0"/>
          </a:p>
          <a:p>
            <a:pPr>
              <a:buFont typeface="Arial" pitchFamily="34" charset="0"/>
              <a:buChar char="•"/>
            </a:pPr>
            <a:r>
              <a:rPr lang="en-US" dirty="0" smtClean="0"/>
              <a:t>HTML </a:t>
            </a:r>
          </a:p>
          <a:p>
            <a:pPr>
              <a:buFont typeface="Arial" pitchFamily="34" charset="0"/>
              <a:buChar char="•"/>
            </a:pPr>
            <a:endParaRPr lang="en-US" dirty="0" smtClean="0"/>
          </a:p>
          <a:p>
            <a:r>
              <a:rPr lang="en-US" dirty="0" smtClean="0"/>
              <a:t>CSS</a:t>
            </a:r>
          </a:p>
          <a:p>
            <a:endParaRPr lang="en-US" dirty="0" smtClean="0"/>
          </a:p>
          <a:p>
            <a:pPr>
              <a:buFont typeface="Arial" pitchFamily="34" charset="0"/>
              <a:buChar char="•"/>
            </a:pPr>
            <a:r>
              <a:rPr lang="en-US" dirty="0" smtClean="0"/>
              <a:t>JAVA</a:t>
            </a:r>
          </a:p>
          <a:p>
            <a:pPr>
              <a:buNone/>
            </a:pPr>
            <a:endParaRPr lang="en-US" dirty="0" smtClean="0"/>
          </a:p>
          <a:p>
            <a:r>
              <a:rPr lang="en-US" dirty="0" smtClean="0"/>
              <a:t>MySQL</a:t>
            </a:r>
          </a:p>
          <a:p>
            <a:endParaRPr lang="en-US" dirty="0"/>
          </a:p>
        </p:txBody>
      </p:sp>
      <p:sp>
        <p:nvSpPr>
          <p:cNvPr id="3" name="Text Placeholder 2"/>
          <p:cNvSpPr>
            <a:spLocks noGrp="1"/>
          </p:cNvSpPr>
          <p:nvPr>
            <p:ph sz="half" idx="1"/>
          </p:nvPr>
        </p:nvSpPr>
        <p:spPr>
          <a:xfrm>
            <a:off x="290946" y="1371600"/>
            <a:ext cx="5874327" cy="5292436"/>
          </a:xfrm>
        </p:spPr>
        <p:txBody>
          <a:bodyPr>
            <a:normAutofit/>
          </a:bodyPr>
          <a:lstStyle/>
          <a:p>
            <a:endParaRPr lang="en-IN" dirty="0" smtClean="0"/>
          </a:p>
          <a:p>
            <a:pPr>
              <a:buNone/>
            </a:pPr>
            <a:r>
              <a:rPr lang="en-IN" sz="3200" dirty="0" smtClean="0"/>
              <a:t>TOOLS-</a:t>
            </a:r>
          </a:p>
          <a:p>
            <a:pPr>
              <a:buNone/>
            </a:pPr>
            <a:endParaRPr lang="en-IN" dirty="0" smtClean="0"/>
          </a:p>
          <a:p>
            <a:r>
              <a:rPr lang="en-IN" dirty="0" smtClean="0"/>
              <a:t>VISUAL STUDIO CODE </a:t>
            </a:r>
            <a:endParaRPr lang="en-US" dirty="0" smtClean="0"/>
          </a:p>
          <a:p>
            <a:endParaRPr lang="en-IN" dirty="0" smtClean="0"/>
          </a:p>
          <a:p>
            <a:r>
              <a:rPr lang="en-IN" dirty="0" smtClean="0"/>
              <a:t>ECLIPSE</a:t>
            </a:r>
            <a:endParaRPr lang="en-US" dirty="0" smtClean="0"/>
          </a:p>
          <a:p>
            <a:endParaRPr lang="en-IN" dirty="0" smtClean="0"/>
          </a:p>
          <a:p>
            <a:r>
              <a:rPr lang="en-IN" dirty="0" smtClean="0"/>
              <a:t>MY SQL</a:t>
            </a:r>
            <a:endParaRPr lang="en-US" dirty="0" smtClean="0"/>
          </a:p>
          <a:p>
            <a:endParaRPr lang="en-IN" dirty="0" smtClean="0"/>
          </a:p>
          <a:p>
            <a:r>
              <a:rPr lang="en-IN" dirty="0" smtClean="0"/>
              <a:t>POSTMAN</a:t>
            </a:r>
            <a:endParaRPr lang="en-US" dirty="0" smtClean="0"/>
          </a:p>
          <a:p>
            <a:endParaRPr lang="en-US" dirty="0" smtClean="0"/>
          </a:p>
          <a:p>
            <a:endParaRPr lang="en-IN" dirty="0" smtClean="0"/>
          </a:p>
          <a:p>
            <a:endParaRPr lang="en-US" dirty="0"/>
          </a:p>
        </p:txBody>
      </p:sp>
      <p:pic>
        <p:nvPicPr>
          <p:cNvPr id="15" name="Picture 14" descr="vs code.jpg"/>
          <p:cNvPicPr>
            <a:picLocks noChangeAspect="1"/>
          </p:cNvPicPr>
          <p:nvPr/>
        </p:nvPicPr>
        <p:blipFill>
          <a:blip r:embed="rId2"/>
          <a:stretch>
            <a:fillRect/>
          </a:stretch>
        </p:blipFill>
        <p:spPr>
          <a:xfrm>
            <a:off x="4807529" y="2715491"/>
            <a:ext cx="623454" cy="609599"/>
          </a:xfrm>
          <a:prstGeom prst="rect">
            <a:avLst/>
          </a:prstGeom>
        </p:spPr>
      </p:pic>
      <p:pic>
        <p:nvPicPr>
          <p:cNvPr id="16" name="Picture 15" descr="download (2).png"/>
          <p:cNvPicPr>
            <a:picLocks noChangeAspect="1"/>
          </p:cNvPicPr>
          <p:nvPr/>
        </p:nvPicPr>
        <p:blipFill>
          <a:blip r:embed="rId3"/>
          <a:stretch>
            <a:fillRect/>
          </a:stretch>
        </p:blipFill>
        <p:spPr>
          <a:xfrm>
            <a:off x="3699163" y="5500255"/>
            <a:ext cx="1163782" cy="665020"/>
          </a:xfrm>
          <a:prstGeom prst="rect">
            <a:avLst/>
          </a:prstGeom>
        </p:spPr>
      </p:pic>
      <p:pic>
        <p:nvPicPr>
          <p:cNvPr id="17" name="Picture 16" descr="download.png"/>
          <p:cNvPicPr>
            <a:picLocks noChangeAspect="1"/>
          </p:cNvPicPr>
          <p:nvPr/>
        </p:nvPicPr>
        <p:blipFill>
          <a:blip r:embed="rId4"/>
          <a:srcRect t="28955" b="25117"/>
          <a:stretch>
            <a:fillRect/>
          </a:stretch>
        </p:blipFill>
        <p:spPr>
          <a:xfrm>
            <a:off x="3097789" y="3768437"/>
            <a:ext cx="2333193" cy="484908"/>
          </a:xfrm>
          <a:prstGeom prst="rect">
            <a:avLst/>
          </a:prstGeom>
        </p:spPr>
      </p:pic>
      <p:pic>
        <p:nvPicPr>
          <p:cNvPr id="18" name="Picture 17" descr="download (1).png"/>
          <p:cNvPicPr>
            <a:picLocks noChangeAspect="1"/>
          </p:cNvPicPr>
          <p:nvPr/>
        </p:nvPicPr>
        <p:blipFill>
          <a:blip r:embed="rId5"/>
          <a:srcRect t="2023"/>
          <a:stretch>
            <a:fillRect/>
          </a:stretch>
        </p:blipFill>
        <p:spPr>
          <a:xfrm>
            <a:off x="3158836" y="4433454"/>
            <a:ext cx="2161309" cy="720437"/>
          </a:xfrm>
          <a:prstGeom prst="rect">
            <a:avLst/>
          </a:prstGeom>
        </p:spPr>
      </p:pic>
      <p:pic>
        <p:nvPicPr>
          <p:cNvPr id="19" name="Picture 18" descr="download (4).png"/>
          <p:cNvPicPr>
            <a:picLocks noChangeAspect="1"/>
          </p:cNvPicPr>
          <p:nvPr/>
        </p:nvPicPr>
        <p:blipFill>
          <a:blip r:embed="rId6"/>
          <a:stretch>
            <a:fillRect/>
          </a:stretch>
        </p:blipFill>
        <p:spPr>
          <a:xfrm>
            <a:off x="9157855" y="2576946"/>
            <a:ext cx="983672" cy="623454"/>
          </a:xfrm>
          <a:prstGeom prst="rect">
            <a:avLst/>
          </a:prstGeom>
        </p:spPr>
      </p:pic>
      <p:pic>
        <p:nvPicPr>
          <p:cNvPr id="20" name="Picture 19" descr="CSS3_logo_and_wordmark.svg.png"/>
          <p:cNvPicPr>
            <a:picLocks noChangeAspect="1"/>
          </p:cNvPicPr>
          <p:nvPr/>
        </p:nvPicPr>
        <p:blipFill>
          <a:blip r:embed="rId7"/>
          <a:stretch>
            <a:fillRect/>
          </a:stretch>
        </p:blipFill>
        <p:spPr>
          <a:xfrm>
            <a:off x="9282546" y="3532910"/>
            <a:ext cx="748146" cy="554182"/>
          </a:xfrm>
          <a:prstGeom prst="rect">
            <a:avLst/>
          </a:prstGeom>
        </p:spPr>
      </p:pic>
      <p:pic>
        <p:nvPicPr>
          <p:cNvPr id="21" name="Picture 20" descr="Java_programming_language_logo.svg.png"/>
          <p:cNvPicPr>
            <a:picLocks noChangeAspect="1"/>
          </p:cNvPicPr>
          <p:nvPr/>
        </p:nvPicPr>
        <p:blipFill>
          <a:blip r:embed="rId8"/>
          <a:stretch>
            <a:fillRect/>
          </a:stretch>
        </p:blipFill>
        <p:spPr>
          <a:xfrm>
            <a:off x="9351817" y="4378036"/>
            <a:ext cx="692729" cy="706581"/>
          </a:xfrm>
          <a:prstGeom prst="rect">
            <a:avLst/>
          </a:prstGeom>
        </p:spPr>
      </p:pic>
      <p:pic>
        <p:nvPicPr>
          <p:cNvPr id="22" name="Picture 21" descr="download (3).png"/>
          <p:cNvPicPr>
            <a:picLocks noChangeAspect="1"/>
          </p:cNvPicPr>
          <p:nvPr/>
        </p:nvPicPr>
        <p:blipFill>
          <a:blip r:embed="rId9"/>
          <a:stretch>
            <a:fillRect/>
          </a:stretch>
        </p:blipFill>
        <p:spPr>
          <a:xfrm>
            <a:off x="9296400" y="5292436"/>
            <a:ext cx="955963" cy="7481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48145"/>
            <a:ext cx="10972800" cy="512619"/>
          </a:xfrm>
        </p:spPr>
        <p:txBody>
          <a:bodyPr>
            <a:noAutofit/>
          </a:bodyPr>
          <a:lstStyle/>
          <a:p>
            <a:r>
              <a:rPr lang="en-IN" sz="3600" dirty="0" smtClean="0"/>
              <a:t>DATABASE SCHEMA</a:t>
            </a:r>
            <a:endParaRPr lang="en-US" sz="360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9</a:t>
            </a:fld>
            <a:endParaRPr lang="en-US" noProof="0" dirty="0"/>
          </a:p>
        </p:txBody>
      </p:sp>
      <p:pic>
        <p:nvPicPr>
          <p:cNvPr id="8" name="Content Placeholder 7" descr="WhatsApp Image 2022-08-11 at 8.54.22 PM.jpeg"/>
          <p:cNvPicPr>
            <a:picLocks noGrp="1" noChangeAspect="1"/>
          </p:cNvPicPr>
          <p:nvPr>
            <p:ph idx="1"/>
          </p:nvPr>
        </p:nvPicPr>
        <p:blipFill>
          <a:blip r:embed="rId2"/>
          <a:stretch>
            <a:fillRect/>
          </a:stretch>
        </p:blipFill>
        <p:spPr>
          <a:xfrm>
            <a:off x="637309" y="1593273"/>
            <a:ext cx="10681855" cy="4980565"/>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Urban</Template>
  <TotalTime>0</TotalTime>
  <Words>673</Words>
  <Application>Microsoft Office PowerPoint</Application>
  <PresentationFormat>Custom</PresentationFormat>
  <Paragraphs>131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Urban</vt:lpstr>
      <vt:lpstr>SHOPFORHOME</vt:lpstr>
      <vt:lpstr>SUBMITTED BY  </vt:lpstr>
      <vt:lpstr>TABLE OF CONTENTS</vt:lpstr>
      <vt:lpstr>ABSTRACT</vt:lpstr>
      <vt:lpstr>INTRODUCTION</vt:lpstr>
      <vt:lpstr>Slide 6</vt:lpstr>
      <vt:lpstr>Slide 7</vt:lpstr>
      <vt:lpstr>  ESSENTIAL TOOLS AND LANGUAGES </vt:lpstr>
      <vt:lpstr>DATABASE SCHEMA</vt:lpstr>
      <vt:lpstr>SHOPFORHOME - HOMEPAGE</vt:lpstr>
      <vt:lpstr>CATEGORIES PAGE</vt:lpstr>
      <vt:lpstr>REGISTRATION AND SIGN IN PAGE</vt:lpstr>
      <vt:lpstr>MY WISHLIST</vt:lpstr>
      <vt:lpstr>CART ITEMS</vt:lpstr>
      <vt:lpstr>MY ORDERS</vt:lpstr>
      <vt:lpstr>PAYMENT</vt:lpstr>
      <vt:lpstr>ADMIN- PRODUCT DETAILS</vt:lpstr>
      <vt:lpstr>USER DETAILS</vt:lpstr>
      <vt:lpstr>SALES REPORT</vt:lpstr>
      <vt:lpstr>UPLOAD STOCKS</vt:lpstr>
      <vt:lpstr>DISCOUNT COUPON</vt:lpstr>
      <vt:lpstr>GIT REPOSITORY  Link - https://gitlab.com/Group0025/capsotone_project/-/blob/main/Great_Learning_group-25.zip</vt:lpstr>
      <vt:lpstr>CONCLUSION</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2022-08-10T11:49:55Z</dcterms:created>
  <dcterms:modified xsi:type="dcterms:W3CDTF">2022-08-11T15:59:47Z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