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0"/>
  </p:notesMasterIdLst>
  <p:sldIdLst>
    <p:sldId id="256" r:id="rId2"/>
    <p:sldId id="258" r:id="rId3"/>
    <p:sldId id="259" r:id="rId4"/>
    <p:sldId id="260" r:id="rId5"/>
    <p:sldId id="261" r:id="rId6"/>
    <p:sldId id="262" r:id="rId7"/>
    <p:sldId id="263" r:id="rId8"/>
    <p:sldId id="280" r:id="rId9"/>
    <p:sldId id="281" r:id="rId10"/>
    <p:sldId id="266" r:id="rId11"/>
    <p:sldId id="267" r:id="rId12"/>
    <p:sldId id="268" r:id="rId13"/>
    <p:sldId id="279" r:id="rId14"/>
    <p:sldId id="269" r:id="rId15"/>
    <p:sldId id="282" r:id="rId16"/>
    <p:sldId id="264" r:id="rId17"/>
    <p:sldId id="271" r:id="rId18"/>
    <p:sldId id="27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D25640-E126-4528-9FF7-C03C1BB53888}">
  <a:tblStyle styleId="{FED25640-E126-4528-9FF7-C03C1BB538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103" d="100"/>
          <a:sy n="103" d="100"/>
        </p:scale>
        <p:origin x="83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0991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ad7e23cb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ad7e23cb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709763f328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709763f32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6b4711585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6b4711585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65b8c88666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5b8c8866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65b8c88666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5b8c8866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b4c955e1f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b4c955e1f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b4c955e1f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b4c955e1f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383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65b8c88666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65b8c88666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6b4711585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6b471158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09763f32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09763f3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65b8c88666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65b8c8866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6b47115854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6b47115854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6b47115854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709763f328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709763f32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636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709763f328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709763f32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102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p:nvPr/>
        </p:nvSpPr>
        <p:spPr>
          <a:xfrm>
            <a:off x="6118088" y="1929640"/>
            <a:ext cx="3025773" cy="321354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13"/>
          <p:cNvSpPr txBox="1">
            <a:spLocks noGrp="1"/>
          </p:cNvSpPr>
          <p:nvPr>
            <p:ph type="title" idx="2" hasCustomPrompt="1"/>
          </p:nvPr>
        </p:nvSpPr>
        <p:spPr>
          <a:xfrm>
            <a:off x="720150"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720000"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 name="Google Shape;64;p13"/>
          <p:cNvSpPr txBox="1">
            <a:spLocks noGrp="1"/>
          </p:cNvSpPr>
          <p:nvPr>
            <p:ph type="title" idx="4" hasCustomPrompt="1"/>
          </p:nvPr>
        </p:nvSpPr>
        <p:spPr>
          <a:xfrm>
            <a:off x="42943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4294246"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7" name="Google Shape;67;p13"/>
          <p:cNvSpPr txBox="1">
            <a:spLocks noGrp="1"/>
          </p:cNvSpPr>
          <p:nvPr>
            <p:ph type="title" idx="7" hasCustomPrompt="1"/>
          </p:nvPr>
        </p:nvSpPr>
        <p:spPr>
          <a:xfrm>
            <a:off x="25071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2507042"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0" name="Google Shape;70;p13"/>
          <p:cNvSpPr txBox="1">
            <a:spLocks noGrp="1"/>
          </p:cNvSpPr>
          <p:nvPr>
            <p:ph type="title" idx="13" hasCustomPrompt="1"/>
          </p:nvPr>
        </p:nvSpPr>
        <p:spPr>
          <a:xfrm>
            <a:off x="720150"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13"/>
          <p:cNvSpPr txBox="1">
            <a:spLocks noGrp="1"/>
          </p:cNvSpPr>
          <p:nvPr>
            <p:ph type="subTitle" idx="14"/>
          </p:nvPr>
        </p:nvSpPr>
        <p:spPr>
          <a:xfrm>
            <a:off x="720000"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720000"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13"/>
          <p:cNvSpPr txBox="1">
            <a:spLocks noGrp="1"/>
          </p:cNvSpPr>
          <p:nvPr>
            <p:ph type="title" idx="16" hasCustomPrompt="1"/>
          </p:nvPr>
        </p:nvSpPr>
        <p:spPr>
          <a:xfrm>
            <a:off x="2507188"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 name="Google Shape;74;p13"/>
          <p:cNvSpPr txBox="1">
            <a:spLocks noGrp="1"/>
          </p:cNvSpPr>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3"/>
          <p:cNvSpPr txBox="1">
            <a:spLocks noGrp="1"/>
          </p:cNvSpPr>
          <p:nvPr>
            <p:ph type="subTitle" idx="18"/>
          </p:nvPr>
        </p:nvSpPr>
        <p:spPr>
          <a:xfrm>
            <a:off x="2507044"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2">
  <p:cSld name="CUSTOM_17">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4430425" y="2103825"/>
            <a:ext cx="3993600" cy="958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4"/>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4"/>
          <p:cNvSpPr/>
          <p:nvPr/>
        </p:nvSpPr>
        <p:spPr>
          <a:xfrm flipH="1">
            <a:off x="-787948" y="326625"/>
            <a:ext cx="4827298" cy="483121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flipH="1">
            <a:off x="5189763" y="2"/>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p:cSld name="CUSTOM_4">
    <p:spTree>
      <p:nvGrpSpPr>
        <p:cNvPr id="1" name="Shape 88"/>
        <p:cNvGrpSpPr/>
        <p:nvPr/>
      </p:nvGrpSpPr>
      <p:grpSpPr>
        <a:xfrm>
          <a:off x="0" y="0"/>
          <a:ext cx="0" cy="0"/>
          <a:chOff x="0" y="0"/>
          <a:chExt cx="0" cy="0"/>
        </a:xfrm>
      </p:grpSpPr>
      <p:sp>
        <p:nvSpPr>
          <p:cNvPr id="89" name="Google Shape;89;p16"/>
          <p:cNvSpPr/>
          <p:nvPr/>
        </p:nvSpPr>
        <p:spPr>
          <a:xfrm>
            <a:off x="-71150" y="1614625"/>
            <a:ext cx="9286200" cy="4791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1" name="Google Shape;91;p16"/>
          <p:cNvSpPr txBox="1">
            <a:spLocks noGrp="1"/>
          </p:cNvSpPr>
          <p:nvPr>
            <p:ph type="subTitle" idx="1"/>
          </p:nvPr>
        </p:nvSpPr>
        <p:spPr>
          <a:xfrm>
            <a:off x="791238"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16"/>
          <p:cNvSpPr txBox="1">
            <a:spLocks noGrp="1"/>
          </p:cNvSpPr>
          <p:nvPr>
            <p:ph type="subTitle" idx="2"/>
          </p:nvPr>
        </p:nvSpPr>
        <p:spPr>
          <a:xfrm>
            <a:off x="79130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3" name="Google Shape;93;p16"/>
          <p:cNvSpPr txBox="1">
            <a:spLocks noGrp="1"/>
          </p:cNvSpPr>
          <p:nvPr>
            <p:ph type="subTitle" idx="3"/>
          </p:nvPr>
        </p:nvSpPr>
        <p:spPr>
          <a:xfrm>
            <a:off x="3395550"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16"/>
          <p:cNvSpPr txBox="1">
            <a:spLocks noGrp="1"/>
          </p:cNvSpPr>
          <p:nvPr>
            <p:ph type="subTitle" idx="4"/>
          </p:nvPr>
        </p:nvSpPr>
        <p:spPr>
          <a:xfrm>
            <a:off x="339555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5" name="Google Shape;95;p16"/>
          <p:cNvSpPr txBox="1">
            <a:spLocks noGrp="1"/>
          </p:cNvSpPr>
          <p:nvPr>
            <p:ph type="subTitle" idx="5"/>
          </p:nvPr>
        </p:nvSpPr>
        <p:spPr>
          <a:xfrm>
            <a:off x="5999863"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6"/>
          <p:cNvSpPr txBox="1">
            <a:spLocks noGrp="1"/>
          </p:cNvSpPr>
          <p:nvPr>
            <p:ph type="subTitle" idx="6"/>
          </p:nvPr>
        </p:nvSpPr>
        <p:spPr>
          <a:xfrm>
            <a:off x="5999878"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p:cSld name="CUSTOM_1">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9" name="Google Shape;99;p17"/>
          <p:cNvSpPr txBox="1">
            <a:spLocks noGrp="1"/>
          </p:cNvSpPr>
          <p:nvPr>
            <p:ph type="subTitle" idx="1"/>
          </p:nvPr>
        </p:nvSpPr>
        <p:spPr>
          <a:xfrm>
            <a:off x="2765325" y="1424050"/>
            <a:ext cx="2328600" cy="2129100"/>
          </a:xfrm>
          <a:prstGeom prst="rect">
            <a:avLst/>
          </a:prstGeom>
        </p:spPr>
        <p:txBody>
          <a:bodyPr spcFirstLastPara="1" wrap="square" lIns="91425" tIns="91425" rIns="91425" bIns="91425" anchor="t" anchorCtr="0">
            <a:noAutofit/>
          </a:bodyPr>
          <a:lstStyle>
            <a:lvl1pPr marL="0" marR="0" lvl="0" indent="-57150" rtl="0">
              <a:lnSpc>
                <a:spcPct val="100000"/>
              </a:lnSpc>
              <a:spcBef>
                <a:spcPts val="0"/>
              </a:spcBef>
              <a:spcAft>
                <a:spcPts val="0"/>
              </a:spcAft>
              <a:buSzPts val="900"/>
              <a:buFont typeface="Pompiere"/>
              <a:buChar char="❏"/>
              <a:defRPr sz="2000">
                <a:latin typeface="Pompiere"/>
                <a:ea typeface="Pompiere"/>
                <a:cs typeface="Pompiere"/>
                <a:sym typeface="Pompiere"/>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100" name="Google Shape;100;p17"/>
          <p:cNvSpPr txBox="1">
            <a:spLocks noGrp="1"/>
          </p:cNvSpPr>
          <p:nvPr>
            <p:ph type="subTitle" idx="2"/>
          </p:nvPr>
        </p:nvSpPr>
        <p:spPr>
          <a:xfrm>
            <a:off x="5595175" y="1424050"/>
            <a:ext cx="2055600" cy="320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1" name="Google Shape;101;p17"/>
          <p:cNvSpPr txBox="1">
            <a:spLocks noGrp="1"/>
          </p:cNvSpPr>
          <p:nvPr>
            <p:ph type="subTitle" idx="3"/>
          </p:nvPr>
        </p:nvSpPr>
        <p:spPr>
          <a:xfrm>
            <a:off x="5595300" y="1781950"/>
            <a:ext cx="20556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2" name="Google Shape;102;p17"/>
          <p:cNvSpPr txBox="1">
            <a:spLocks noGrp="1"/>
          </p:cNvSpPr>
          <p:nvPr>
            <p:ph type="subTitle" idx="4"/>
          </p:nvPr>
        </p:nvSpPr>
        <p:spPr>
          <a:xfrm>
            <a:off x="5595175" y="2548175"/>
            <a:ext cx="2055600" cy="320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 name="Google Shape;103;p17"/>
          <p:cNvSpPr txBox="1">
            <a:spLocks noGrp="1"/>
          </p:cNvSpPr>
          <p:nvPr>
            <p:ph type="subTitle" idx="5"/>
          </p:nvPr>
        </p:nvSpPr>
        <p:spPr>
          <a:xfrm>
            <a:off x="5595300" y="2906075"/>
            <a:ext cx="20556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4" name="Google Shape;104;p17"/>
          <p:cNvSpPr txBox="1">
            <a:spLocks noGrp="1"/>
          </p:cNvSpPr>
          <p:nvPr>
            <p:ph type="subTitle" idx="6"/>
          </p:nvPr>
        </p:nvSpPr>
        <p:spPr>
          <a:xfrm>
            <a:off x="5595175" y="3672300"/>
            <a:ext cx="2055600" cy="320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17"/>
          <p:cNvSpPr txBox="1">
            <a:spLocks noGrp="1"/>
          </p:cNvSpPr>
          <p:nvPr>
            <p:ph type="subTitle" idx="7"/>
          </p:nvPr>
        </p:nvSpPr>
        <p:spPr>
          <a:xfrm>
            <a:off x="5595300" y="4030200"/>
            <a:ext cx="20556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6" name="Google Shape;106;p17"/>
          <p:cNvSpPr/>
          <p:nvPr/>
        </p:nvSpPr>
        <p:spPr>
          <a:xfrm>
            <a:off x="233" y="2757361"/>
            <a:ext cx="3507616" cy="2385738"/>
          </a:xfrm>
          <a:custGeom>
            <a:avLst/>
            <a:gdLst/>
            <a:ahLst/>
            <a:cxnLst/>
            <a:rect l="l" t="t" r="r" b="b"/>
            <a:pathLst>
              <a:path w="109442" h="74438" extrusionOk="0">
                <a:moveTo>
                  <a:pt x="0" y="6768"/>
                </a:moveTo>
                <a:cubicBezTo>
                  <a:pt x="0" y="6768"/>
                  <a:pt x="11362" y="1"/>
                  <a:pt x="18430" y="12415"/>
                </a:cubicBezTo>
                <a:cubicBezTo>
                  <a:pt x="31512" y="35389"/>
                  <a:pt x="54604" y="30761"/>
                  <a:pt x="73000" y="33301"/>
                </a:cubicBezTo>
                <a:cubicBezTo>
                  <a:pt x="82106" y="34554"/>
                  <a:pt x="95857" y="41655"/>
                  <a:pt x="100736" y="53551"/>
                </a:cubicBezTo>
                <a:cubicBezTo>
                  <a:pt x="102858" y="58714"/>
                  <a:pt x="109441" y="74337"/>
                  <a:pt x="109441" y="74337"/>
                </a:cubicBezTo>
                <a:lnTo>
                  <a:pt x="0" y="74437"/>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7845432" y="-1022"/>
            <a:ext cx="1298634" cy="4143777"/>
          </a:xfrm>
          <a:custGeom>
            <a:avLst/>
            <a:gdLst/>
            <a:ahLst/>
            <a:cxnLst/>
            <a:rect l="l" t="t" r="r" b="b"/>
            <a:pathLst>
              <a:path w="40519" h="129291" extrusionOk="0">
                <a:moveTo>
                  <a:pt x="6484" y="0"/>
                </a:moveTo>
                <a:cubicBezTo>
                  <a:pt x="6484" y="0"/>
                  <a:pt x="1" y="14202"/>
                  <a:pt x="14420" y="37811"/>
                </a:cubicBezTo>
                <a:cubicBezTo>
                  <a:pt x="28823" y="61404"/>
                  <a:pt x="19215" y="82289"/>
                  <a:pt x="19215" y="82289"/>
                </a:cubicBezTo>
                <a:cubicBezTo>
                  <a:pt x="19215" y="82289"/>
                  <a:pt x="5013" y="115506"/>
                  <a:pt x="40519" y="129291"/>
                </a:cubicBezTo>
                <a:lnTo>
                  <a:pt x="40519" y="0"/>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ive columns">
  <p:cSld name="CUSTOM_5">
    <p:spTree>
      <p:nvGrpSpPr>
        <p:cNvPr id="1" name="Shape 108"/>
        <p:cNvGrpSpPr/>
        <p:nvPr/>
      </p:nvGrpSpPr>
      <p:grpSpPr>
        <a:xfrm>
          <a:off x="0" y="0"/>
          <a:ext cx="0" cy="0"/>
          <a:chOff x="0" y="0"/>
          <a:chExt cx="0" cy="0"/>
        </a:xfrm>
      </p:grpSpPr>
      <p:sp>
        <p:nvSpPr>
          <p:cNvPr id="109" name="Google Shape;109;p18"/>
          <p:cNvSpPr/>
          <p:nvPr/>
        </p:nvSpPr>
        <p:spPr>
          <a:xfrm>
            <a:off x="35" y="124"/>
            <a:ext cx="2446248" cy="1506414"/>
          </a:xfrm>
          <a:custGeom>
            <a:avLst/>
            <a:gdLst/>
            <a:ahLst/>
            <a:cxnLst/>
            <a:rect l="l" t="t" r="r" b="b"/>
            <a:pathLst>
              <a:path w="76326" h="47002" extrusionOk="0">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7618737" y="124"/>
            <a:ext cx="1525163" cy="2402853"/>
          </a:xfrm>
          <a:custGeom>
            <a:avLst/>
            <a:gdLst/>
            <a:ahLst/>
            <a:cxnLst/>
            <a:rect l="l" t="t" r="r" b="b"/>
            <a:pathLst>
              <a:path w="47587" h="74972" extrusionOk="0">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18"/>
          <p:cNvSpPr txBox="1">
            <a:spLocks noGrp="1"/>
          </p:cNvSpPr>
          <p:nvPr>
            <p:ph type="subTitle" idx="1"/>
          </p:nvPr>
        </p:nvSpPr>
        <p:spPr>
          <a:xfrm>
            <a:off x="3206675"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3" name="Google Shape;113;p18"/>
          <p:cNvSpPr txBox="1">
            <a:spLocks noGrp="1"/>
          </p:cNvSpPr>
          <p:nvPr>
            <p:ph type="subTitle" idx="2"/>
          </p:nvPr>
        </p:nvSpPr>
        <p:spPr>
          <a:xfrm>
            <a:off x="3206675" y="193822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4" name="Google Shape;114;p18"/>
          <p:cNvSpPr txBox="1">
            <a:spLocks noGrp="1"/>
          </p:cNvSpPr>
          <p:nvPr>
            <p:ph type="subTitle" idx="3"/>
          </p:nvPr>
        </p:nvSpPr>
        <p:spPr>
          <a:xfrm>
            <a:off x="5739468"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5" name="Google Shape;115;p18"/>
          <p:cNvSpPr txBox="1">
            <a:spLocks noGrp="1"/>
          </p:cNvSpPr>
          <p:nvPr>
            <p:ph type="subTitle" idx="4"/>
          </p:nvPr>
        </p:nvSpPr>
        <p:spPr>
          <a:xfrm>
            <a:off x="5739475" y="1938300"/>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6" name="Google Shape;116;p18"/>
          <p:cNvSpPr txBox="1">
            <a:spLocks noGrp="1"/>
          </p:cNvSpPr>
          <p:nvPr>
            <p:ph type="subTitle" idx="5"/>
          </p:nvPr>
        </p:nvSpPr>
        <p:spPr>
          <a:xfrm>
            <a:off x="6879087"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7" name="Google Shape;117;p18"/>
          <p:cNvSpPr txBox="1">
            <a:spLocks noGrp="1"/>
          </p:cNvSpPr>
          <p:nvPr>
            <p:ph type="subTitle" idx="6"/>
          </p:nvPr>
        </p:nvSpPr>
        <p:spPr>
          <a:xfrm>
            <a:off x="6879076"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8" name="Google Shape;118;p18"/>
          <p:cNvSpPr txBox="1">
            <a:spLocks noGrp="1"/>
          </p:cNvSpPr>
          <p:nvPr>
            <p:ph type="subTitle" idx="7"/>
          </p:nvPr>
        </p:nvSpPr>
        <p:spPr>
          <a:xfrm>
            <a:off x="4472556"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9" name="Google Shape;119;p18"/>
          <p:cNvSpPr txBox="1">
            <a:spLocks noGrp="1"/>
          </p:cNvSpPr>
          <p:nvPr>
            <p:ph type="subTitle" idx="8"/>
          </p:nvPr>
        </p:nvSpPr>
        <p:spPr>
          <a:xfrm>
            <a:off x="4472552"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0" name="Google Shape;120;p18"/>
          <p:cNvSpPr txBox="1">
            <a:spLocks noGrp="1"/>
          </p:cNvSpPr>
          <p:nvPr>
            <p:ph type="subTitle" idx="9"/>
          </p:nvPr>
        </p:nvSpPr>
        <p:spPr>
          <a:xfrm>
            <a:off x="2067072"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1" name="Google Shape;121;p18"/>
          <p:cNvSpPr txBox="1">
            <a:spLocks noGrp="1"/>
          </p:cNvSpPr>
          <p:nvPr>
            <p:ph type="subTitle" idx="13"/>
          </p:nvPr>
        </p:nvSpPr>
        <p:spPr>
          <a:xfrm>
            <a:off x="2067075"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2" name="Google Shape;122;p18"/>
          <p:cNvSpPr txBox="1">
            <a:spLocks noGrp="1"/>
          </p:cNvSpPr>
          <p:nvPr>
            <p:ph type="title" idx="14" hasCustomPrompt="1"/>
          </p:nvPr>
        </p:nvSpPr>
        <p:spPr>
          <a:xfrm>
            <a:off x="2012325"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3" name="Google Shape;123;p18"/>
          <p:cNvSpPr txBox="1">
            <a:spLocks noGrp="1"/>
          </p:cNvSpPr>
          <p:nvPr>
            <p:ph type="title" idx="15" hasCustomPrompt="1"/>
          </p:nvPr>
        </p:nvSpPr>
        <p:spPr>
          <a:xfrm>
            <a:off x="4545124"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4" name="Google Shape;124;p18"/>
          <p:cNvSpPr txBox="1">
            <a:spLocks noGrp="1"/>
          </p:cNvSpPr>
          <p:nvPr>
            <p:ph type="title" idx="16" hasCustomPrompt="1"/>
          </p:nvPr>
        </p:nvSpPr>
        <p:spPr>
          <a:xfrm>
            <a:off x="5684726"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5" name="Google Shape;125;p18"/>
          <p:cNvSpPr txBox="1">
            <a:spLocks noGrp="1"/>
          </p:cNvSpPr>
          <p:nvPr>
            <p:ph type="title" idx="17" hasCustomPrompt="1"/>
          </p:nvPr>
        </p:nvSpPr>
        <p:spPr>
          <a:xfrm>
            <a:off x="3278200"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6" name="Google Shape;126;p18"/>
          <p:cNvSpPr txBox="1">
            <a:spLocks noGrp="1"/>
          </p:cNvSpPr>
          <p:nvPr>
            <p:ph type="title" idx="18" hasCustomPrompt="1"/>
          </p:nvPr>
        </p:nvSpPr>
        <p:spPr>
          <a:xfrm>
            <a:off x="872625"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CUSTOM_3">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5443200" y="1767600"/>
            <a:ext cx="2980800" cy="81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20"/>
          <p:cNvSpPr txBox="1">
            <a:spLocks noGrp="1"/>
          </p:cNvSpPr>
          <p:nvPr>
            <p:ph type="subTitle" idx="1"/>
          </p:nvPr>
        </p:nvSpPr>
        <p:spPr>
          <a:xfrm>
            <a:off x="5443050" y="2571750"/>
            <a:ext cx="2980800" cy="20292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7" name="Google Shape;147;p20"/>
          <p:cNvSpPr/>
          <p:nvPr/>
        </p:nvSpPr>
        <p:spPr>
          <a:xfrm>
            <a:off x="0" y="613131"/>
            <a:ext cx="4867800" cy="4539000"/>
          </a:xfrm>
          <a:custGeom>
            <a:avLst/>
            <a:gdLst/>
            <a:ahLst/>
            <a:cxnLst/>
            <a:rect l="l" t="t" r="r" b="b"/>
            <a:pathLst>
              <a:path w="194712" h="181560" extrusionOk="0">
                <a:moveTo>
                  <a:pt x="106727" y="133"/>
                </a:moveTo>
                <a:cubicBezTo>
                  <a:pt x="126954" y="1419"/>
                  <a:pt x="145341" y="13241"/>
                  <a:pt x="158826" y="28390"/>
                </a:cubicBezTo>
                <a:cubicBezTo>
                  <a:pt x="164814" y="35110"/>
                  <a:pt x="170004" y="42518"/>
                  <a:pt x="174706" y="50214"/>
                </a:cubicBezTo>
                <a:cubicBezTo>
                  <a:pt x="184665" y="66538"/>
                  <a:pt x="191584" y="81287"/>
                  <a:pt x="193314" y="100450"/>
                </a:cubicBezTo>
                <a:cubicBezTo>
                  <a:pt x="194712" y="116109"/>
                  <a:pt x="192871" y="131922"/>
                  <a:pt x="188235" y="146916"/>
                </a:cubicBezTo>
                <a:cubicBezTo>
                  <a:pt x="184842" y="157894"/>
                  <a:pt x="180051" y="168407"/>
                  <a:pt x="173974" y="178188"/>
                </a:cubicBezTo>
                <a:cubicBezTo>
                  <a:pt x="173708" y="178610"/>
                  <a:pt x="172111" y="181427"/>
                  <a:pt x="172111" y="181427"/>
                </a:cubicBezTo>
                <a:lnTo>
                  <a:pt x="0" y="181560"/>
                </a:lnTo>
                <a:lnTo>
                  <a:pt x="155" y="27635"/>
                </a:lnTo>
                <a:cubicBezTo>
                  <a:pt x="155" y="27635"/>
                  <a:pt x="14394" y="23266"/>
                  <a:pt x="21580" y="21115"/>
                </a:cubicBezTo>
                <a:cubicBezTo>
                  <a:pt x="35820" y="16878"/>
                  <a:pt x="50103" y="12465"/>
                  <a:pt x="64298" y="7962"/>
                </a:cubicBezTo>
                <a:cubicBezTo>
                  <a:pt x="76851" y="4014"/>
                  <a:pt x="89715" y="0"/>
                  <a:pt x="102801" y="0"/>
                </a:cubicBezTo>
                <a:cubicBezTo>
                  <a:pt x="104109" y="0"/>
                  <a:pt x="105418" y="44"/>
                  <a:pt x="106727" y="133"/>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3">
  <p:cSld name="CUSTOM_7">
    <p:spTree>
      <p:nvGrpSpPr>
        <p:cNvPr id="1" name="Shape 157"/>
        <p:cNvGrpSpPr/>
        <p:nvPr/>
      </p:nvGrpSpPr>
      <p:grpSpPr>
        <a:xfrm>
          <a:off x="0" y="0"/>
          <a:ext cx="0" cy="0"/>
          <a:chOff x="0" y="0"/>
          <a:chExt cx="0" cy="0"/>
        </a:xfrm>
      </p:grpSpPr>
      <p:sp>
        <p:nvSpPr>
          <p:cNvPr id="158" name="Google Shape;158;p22"/>
          <p:cNvSpPr/>
          <p:nvPr/>
        </p:nvSpPr>
        <p:spPr>
          <a:xfrm>
            <a:off x="-848" y="1674182"/>
            <a:ext cx="5408662" cy="615873"/>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848" y="2550995"/>
            <a:ext cx="5408662" cy="615873"/>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848" y="3427645"/>
            <a:ext cx="5408662" cy="615873"/>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62" name="Google Shape;162;p22"/>
          <p:cNvSpPr txBox="1">
            <a:spLocks noGrp="1"/>
          </p:cNvSpPr>
          <p:nvPr>
            <p:ph type="title" idx="2" hasCustomPrompt="1"/>
          </p:nvPr>
        </p:nvSpPr>
        <p:spPr>
          <a:xfrm>
            <a:off x="3831300" y="1674300"/>
            <a:ext cx="1494300" cy="6159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3" name="Google Shape;163;p22"/>
          <p:cNvSpPr txBox="1">
            <a:spLocks noGrp="1"/>
          </p:cNvSpPr>
          <p:nvPr>
            <p:ph type="subTitle" idx="1"/>
          </p:nvPr>
        </p:nvSpPr>
        <p:spPr>
          <a:xfrm>
            <a:off x="5443200" y="1674150"/>
            <a:ext cx="2980800" cy="6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64" name="Google Shape;164;p22"/>
          <p:cNvSpPr txBox="1">
            <a:spLocks noGrp="1"/>
          </p:cNvSpPr>
          <p:nvPr>
            <p:ph type="title" idx="3" hasCustomPrompt="1"/>
          </p:nvPr>
        </p:nvSpPr>
        <p:spPr>
          <a:xfrm>
            <a:off x="3831300" y="2550975"/>
            <a:ext cx="1494300" cy="6159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5" name="Google Shape;165;p22"/>
          <p:cNvSpPr txBox="1">
            <a:spLocks noGrp="1"/>
          </p:cNvSpPr>
          <p:nvPr>
            <p:ph type="subTitle" idx="4"/>
          </p:nvPr>
        </p:nvSpPr>
        <p:spPr>
          <a:xfrm>
            <a:off x="5443200" y="2550825"/>
            <a:ext cx="2980800" cy="6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66" name="Google Shape;166;p22"/>
          <p:cNvSpPr txBox="1">
            <a:spLocks noGrp="1"/>
          </p:cNvSpPr>
          <p:nvPr>
            <p:ph type="title" idx="5" hasCustomPrompt="1"/>
          </p:nvPr>
        </p:nvSpPr>
        <p:spPr>
          <a:xfrm>
            <a:off x="3831300" y="3427825"/>
            <a:ext cx="1494300" cy="6159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7" name="Google Shape;167;p22"/>
          <p:cNvSpPr txBox="1">
            <a:spLocks noGrp="1"/>
          </p:cNvSpPr>
          <p:nvPr>
            <p:ph type="subTitle" idx="6"/>
          </p:nvPr>
        </p:nvSpPr>
        <p:spPr>
          <a:xfrm>
            <a:off x="5443200" y="3427675"/>
            <a:ext cx="2980800" cy="6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title">
  <p:cSld name="CUSTOM_15">
    <p:spTree>
      <p:nvGrpSpPr>
        <p:cNvPr id="1" name="Shape 195"/>
        <p:cNvGrpSpPr/>
        <p:nvPr/>
      </p:nvGrpSpPr>
      <p:grpSpPr>
        <a:xfrm>
          <a:off x="0" y="0"/>
          <a:ext cx="0" cy="0"/>
          <a:chOff x="0" y="0"/>
          <a:chExt cx="0" cy="0"/>
        </a:xfrm>
      </p:grpSpPr>
      <p:sp>
        <p:nvSpPr>
          <p:cNvPr id="196" name="Google Shape;196;p25"/>
          <p:cNvSpPr txBox="1">
            <a:spLocks noGrp="1"/>
          </p:cNvSpPr>
          <p:nvPr>
            <p:ph type="ctrTitle"/>
          </p:nvPr>
        </p:nvSpPr>
        <p:spPr>
          <a:xfrm>
            <a:off x="720000" y="540000"/>
            <a:ext cx="4723200" cy="406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30400" y="2532925"/>
            <a:ext cx="50760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030550" y="1534348"/>
            <a:ext cx="5076000" cy="958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2030250" y="3317569"/>
            <a:ext cx="5076000" cy="29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 name="Google Shape;19;p3"/>
          <p:cNvSpPr/>
          <p:nvPr/>
        </p:nvSpPr>
        <p:spPr>
          <a:xfrm rot="10800000">
            <a:off x="-115" y="-76"/>
            <a:ext cx="4572115" cy="2501947"/>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189688" y="3289527"/>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72000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7" name="Google Shape;27;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 name="Google Shape;28;p5"/>
          <p:cNvSpPr txBox="1">
            <a:spLocks noGrp="1"/>
          </p:cNvSpPr>
          <p:nvPr>
            <p:ph type="body" idx="2"/>
          </p:nvPr>
        </p:nvSpPr>
        <p:spPr>
          <a:xfrm>
            <a:off x="565895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9" name="Google Shape;29;p5"/>
          <p:cNvSpPr txBox="1">
            <a:spLocks noGrp="1"/>
          </p:cNvSpPr>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5"/>
          <p:cNvSpPr/>
          <p:nvPr/>
        </p:nvSpPr>
        <p:spPr>
          <a:xfrm>
            <a:off x="1667550" y="3931099"/>
            <a:ext cx="5809067" cy="1212418"/>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avLst/>
              <a:gdLst/>
              <a:ahLst/>
              <a:cxnLst/>
              <a:rect l="l" t="t" r="r" b="b"/>
              <a:pathLst>
                <a:path w="34537" h="42206" extrusionOk="0">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3527981" y="4113725"/>
              <a:ext cx="1150851" cy="1029254"/>
            </a:xfrm>
            <a:custGeom>
              <a:avLst/>
              <a:gdLst/>
              <a:ahLst/>
              <a:cxnLst/>
              <a:rect l="l" t="t" r="r" b="b"/>
              <a:pathLst>
                <a:path w="35908" h="32114" extrusionOk="0">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4108471" y="2028456"/>
              <a:ext cx="5035952" cy="3114523"/>
            </a:xfrm>
            <a:custGeom>
              <a:avLst/>
              <a:gdLst/>
              <a:ahLst/>
              <a:cxnLst/>
              <a:rect l="l" t="t" r="r" b="b"/>
              <a:pathLst>
                <a:path w="157128" h="97177" extrusionOk="0">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1767600"/>
            <a:ext cx="3136500" cy="9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2667600"/>
            <a:ext cx="3136500" cy="1422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2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41" name="Google Shape;41;p7"/>
          <p:cNvSpPr/>
          <p:nvPr/>
        </p:nvSpPr>
        <p:spPr>
          <a:xfrm>
            <a:off x="-10" y="-1993"/>
            <a:ext cx="3207179" cy="1774160"/>
          </a:xfrm>
          <a:custGeom>
            <a:avLst/>
            <a:gdLst/>
            <a:ahLst/>
            <a:cxnLst/>
            <a:rect l="l" t="t" r="r" b="b"/>
            <a:pathLst>
              <a:path w="100068" h="55356" extrusionOk="0">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 name="Google Shape;48;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0" y="2505825"/>
            <a:ext cx="5927168" cy="276470"/>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920925" y="908575"/>
            <a:ext cx="5006400" cy="207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11"/>
          <p:cNvSpPr txBox="1">
            <a:spLocks noGrp="1"/>
          </p:cNvSpPr>
          <p:nvPr>
            <p:ph type="body" idx="1"/>
          </p:nvPr>
        </p:nvSpPr>
        <p:spPr>
          <a:xfrm>
            <a:off x="920925" y="2937600"/>
            <a:ext cx="5006400" cy="615600"/>
          </a:xfrm>
          <a:prstGeom prst="rect">
            <a:avLst/>
          </a:prstGeom>
        </p:spPr>
        <p:txBody>
          <a:bodyPr spcFirstLastPara="1" wrap="square" lIns="91425" tIns="91425" rIns="91425" bIns="91425" anchor="t" anchorCtr="0">
            <a:noAutofit/>
          </a:bodyPr>
          <a:lstStyle>
            <a:lvl1pPr marL="457200" lvl="0" indent="-342900" algn="r" rtl="0">
              <a:spcBef>
                <a:spcPts val="0"/>
              </a:spcBef>
              <a:spcAft>
                <a:spcPts val="0"/>
              </a:spcAft>
              <a:buSzPts val="1800"/>
              <a:buChar char="●"/>
              <a:defRPr sz="17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6" name="Google Shape;56;p11"/>
          <p:cNvSpPr/>
          <p:nvPr/>
        </p:nvSpPr>
        <p:spPr>
          <a:xfrm flipH="1">
            <a:off x="5997499" y="2188625"/>
            <a:ext cx="3146501"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 id="2147483664" r:id="rId14"/>
    <p:sldLayoutId id="2147483666" r:id="rId15"/>
    <p:sldLayoutId id="2147483668" r:id="rId16"/>
    <p:sldLayoutId id="214748367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1953859" y="470950"/>
            <a:ext cx="6794605" cy="7110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000" dirty="0">
                <a:solidFill>
                  <a:schemeClr val="accent4">
                    <a:lumMod val="50000"/>
                  </a:schemeClr>
                </a:solidFill>
                <a:latin typeface="Algerian" pitchFamily="82" charset="0"/>
              </a:rPr>
              <a:t>SMART DISEASE PREDICTOR</a:t>
            </a:r>
            <a:endParaRPr sz="4000" dirty="0">
              <a:solidFill>
                <a:schemeClr val="accent4">
                  <a:lumMod val="50000"/>
                </a:schemeClr>
              </a:solidFill>
              <a:latin typeface="Algerian" pitchFamily="82" charset="0"/>
            </a:endParaRPr>
          </a:p>
        </p:txBody>
      </p:sp>
      <p:grpSp>
        <p:nvGrpSpPr>
          <p:cNvPr id="264" name="Google Shape;264;p35"/>
          <p:cNvGrpSpPr/>
          <p:nvPr/>
        </p:nvGrpSpPr>
        <p:grpSpPr>
          <a:xfrm>
            <a:off x="316599" y="1608692"/>
            <a:ext cx="4255411" cy="3394826"/>
            <a:chOff x="-132051" y="1608692"/>
            <a:chExt cx="4255411" cy="3394826"/>
          </a:xfrm>
        </p:grpSpPr>
        <p:sp>
          <p:nvSpPr>
            <p:cNvPr id="265" name="Google Shape;265;p35"/>
            <p:cNvSpPr/>
            <p:nvPr/>
          </p:nvSpPr>
          <p:spPr>
            <a:xfrm flipH="1">
              <a:off x="2420184" y="1617801"/>
              <a:ext cx="832070" cy="838576"/>
            </a:xfrm>
            <a:custGeom>
              <a:avLst/>
              <a:gdLst/>
              <a:ahLst/>
              <a:cxnLst/>
              <a:rect l="l" t="t" r="r" b="b"/>
              <a:pathLst>
                <a:path w="22381" h="22556" extrusionOk="0">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flipH="1">
              <a:off x="2536364" y="1683084"/>
              <a:ext cx="667150" cy="738085"/>
            </a:xfrm>
            <a:custGeom>
              <a:avLst/>
              <a:gdLst/>
              <a:ahLst/>
              <a:cxnLst/>
              <a:rect l="l" t="t" r="r" b="b"/>
              <a:pathLst>
                <a:path w="17945" h="19853" extrusionOk="0">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flipH="1">
              <a:off x="3103915" y="4761679"/>
              <a:ext cx="530597" cy="205629"/>
            </a:xfrm>
            <a:custGeom>
              <a:avLst/>
              <a:gdLst/>
              <a:ahLst/>
              <a:cxnLst/>
              <a:rect l="l" t="t" r="r" b="b"/>
              <a:pathLst>
                <a:path w="14272" h="5531" extrusionOk="0">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flipH="1">
              <a:off x="3102317" y="4856444"/>
              <a:ext cx="529519" cy="113540"/>
            </a:xfrm>
            <a:custGeom>
              <a:avLst/>
              <a:gdLst/>
              <a:ahLst/>
              <a:cxnLst/>
              <a:rect l="l" t="t" r="r" b="b"/>
              <a:pathLst>
                <a:path w="14243" h="3054" extrusionOk="0">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flipH="1">
              <a:off x="2996287" y="2912396"/>
              <a:ext cx="420329" cy="1923192"/>
            </a:xfrm>
            <a:custGeom>
              <a:avLst/>
              <a:gdLst/>
              <a:ahLst/>
              <a:cxnLst/>
              <a:rect l="l" t="t" r="r" b="b"/>
              <a:pathLst>
                <a:path w="11306" h="51730" extrusionOk="0">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flipH="1">
              <a:off x="2996287" y="2912359"/>
              <a:ext cx="411778" cy="272585"/>
            </a:xfrm>
            <a:custGeom>
              <a:avLst/>
              <a:gdLst/>
              <a:ahLst/>
              <a:cxnLst/>
              <a:rect l="l" t="t" r="r" b="b"/>
              <a:pathLst>
                <a:path w="11076" h="7332" extrusionOk="0">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flipH="1">
              <a:off x="2744112" y="4761679"/>
              <a:ext cx="529556" cy="205629"/>
            </a:xfrm>
            <a:custGeom>
              <a:avLst/>
              <a:gdLst/>
              <a:ahLst/>
              <a:cxnLst/>
              <a:rect l="l" t="t" r="r" b="b"/>
              <a:pathLst>
                <a:path w="14244" h="5531" extrusionOk="0">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flipH="1">
              <a:off x="2744112" y="4856444"/>
              <a:ext cx="529556" cy="110863"/>
            </a:xfrm>
            <a:custGeom>
              <a:avLst/>
              <a:gdLst/>
              <a:ahLst/>
              <a:cxnLst/>
              <a:rect l="l" t="t" r="r" b="b"/>
              <a:pathLst>
                <a:path w="14244" h="2982" extrusionOk="0">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flipH="1">
              <a:off x="2678270" y="2912396"/>
              <a:ext cx="409622" cy="1923192"/>
            </a:xfrm>
            <a:custGeom>
              <a:avLst/>
              <a:gdLst/>
              <a:ahLst/>
              <a:cxnLst/>
              <a:rect l="l" t="t" r="r" b="b"/>
              <a:pathLst>
                <a:path w="11018" h="51730" extrusionOk="0">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flipH="1">
              <a:off x="2678270" y="2912359"/>
              <a:ext cx="409622" cy="272585"/>
            </a:xfrm>
            <a:custGeom>
              <a:avLst/>
              <a:gdLst/>
              <a:ahLst/>
              <a:cxnLst/>
              <a:rect l="l" t="t" r="r" b="b"/>
              <a:pathLst>
                <a:path w="11018" h="7332" extrusionOk="0">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flipH="1">
              <a:off x="3343227" y="2144085"/>
              <a:ext cx="599710" cy="525207"/>
            </a:xfrm>
            <a:custGeom>
              <a:avLst/>
              <a:gdLst/>
              <a:ahLst/>
              <a:cxnLst/>
              <a:rect l="l" t="t" r="r" b="b"/>
              <a:pathLst>
                <a:path w="16131" h="14127" extrusionOk="0">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flipH="1">
              <a:off x="3882375" y="2115161"/>
              <a:ext cx="240985" cy="118373"/>
            </a:xfrm>
            <a:custGeom>
              <a:avLst/>
              <a:gdLst/>
              <a:ahLst/>
              <a:cxnLst/>
              <a:rect l="l" t="t" r="r" b="b"/>
              <a:pathLst>
                <a:path w="6482" h="3184" extrusionOk="0">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flipH="1">
              <a:off x="3880776" y="2073411"/>
              <a:ext cx="127482" cy="89003"/>
            </a:xfrm>
            <a:custGeom>
              <a:avLst/>
              <a:gdLst/>
              <a:ahLst/>
              <a:cxnLst/>
              <a:rect l="l" t="t" r="r" b="b"/>
              <a:pathLst>
                <a:path w="3429" h="2394" extrusionOk="0">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flipH="1">
              <a:off x="3958403" y="2148175"/>
              <a:ext cx="75545" cy="90341"/>
            </a:xfrm>
            <a:custGeom>
              <a:avLst/>
              <a:gdLst/>
              <a:ahLst/>
              <a:cxnLst/>
              <a:rect l="l" t="t" r="r" b="b"/>
              <a:pathLst>
                <a:path w="2032" h="2430" extrusionOk="0">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flipH="1">
              <a:off x="3958403" y="2167247"/>
              <a:ext cx="74987" cy="13830"/>
            </a:xfrm>
            <a:custGeom>
              <a:avLst/>
              <a:gdLst/>
              <a:ahLst/>
              <a:cxnLst/>
              <a:rect l="l" t="t" r="r" b="b"/>
              <a:pathLst>
                <a:path w="2017" h="372" extrusionOk="0">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flipH="1">
              <a:off x="3990524" y="2208886"/>
              <a:ext cx="43423" cy="11785"/>
            </a:xfrm>
            <a:custGeom>
              <a:avLst/>
              <a:gdLst/>
              <a:ahLst/>
              <a:cxnLst/>
              <a:rect l="l" t="t" r="r" b="b"/>
              <a:pathLst>
                <a:path w="1168" h="317" extrusionOk="0">
                  <a:moveTo>
                    <a:pt x="1" y="0"/>
                  </a:moveTo>
                  <a:lnTo>
                    <a:pt x="1" y="259"/>
                  </a:lnTo>
                  <a:lnTo>
                    <a:pt x="1167" y="317"/>
                  </a:lnTo>
                  <a:cubicBezTo>
                    <a:pt x="1167" y="216"/>
                    <a:pt x="1167" y="101"/>
                    <a:pt x="1153" y="14"/>
                  </a:cubicBezTo>
                  <a:lnTo>
                    <a:pt x="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flipH="1">
              <a:off x="3082501" y="2071255"/>
              <a:ext cx="466355" cy="449773"/>
            </a:xfrm>
            <a:custGeom>
              <a:avLst/>
              <a:gdLst/>
              <a:ahLst/>
              <a:cxnLst/>
              <a:rect l="l" t="t" r="r" b="b"/>
              <a:pathLst>
                <a:path w="12544" h="12098" extrusionOk="0">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flipH="1">
              <a:off x="2678270" y="2050324"/>
              <a:ext cx="763514" cy="1050041"/>
            </a:xfrm>
            <a:custGeom>
              <a:avLst/>
              <a:gdLst/>
              <a:ahLst/>
              <a:cxnLst/>
              <a:rect l="l" t="t" r="r" b="b"/>
              <a:pathLst>
                <a:path w="20537" h="28244" extrusionOk="0">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flipH="1">
              <a:off x="2854417" y="2050361"/>
              <a:ext cx="345379" cy="254926"/>
            </a:xfrm>
            <a:custGeom>
              <a:avLst/>
              <a:gdLst/>
              <a:ahLst/>
              <a:cxnLst/>
              <a:rect l="l" t="t" r="r" b="b"/>
              <a:pathLst>
                <a:path w="9290" h="6857" extrusionOk="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flipH="1">
              <a:off x="2879029" y="2319154"/>
              <a:ext cx="152093" cy="174139"/>
            </a:xfrm>
            <a:custGeom>
              <a:avLst/>
              <a:gdLst/>
              <a:ahLst/>
              <a:cxnLst/>
              <a:rect l="l" t="t" r="r" b="b"/>
              <a:pathLst>
                <a:path w="4091" h="4684" extrusionOk="0">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flipH="1">
              <a:off x="2274560" y="2309005"/>
              <a:ext cx="547216" cy="882371"/>
            </a:xfrm>
            <a:custGeom>
              <a:avLst/>
              <a:gdLst/>
              <a:ahLst/>
              <a:cxnLst/>
              <a:rect l="l" t="t" r="r" b="b"/>
              <a:pathLst>
                <a:path w="14719" h="23734" extrusionOk="0">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flipH="1">
              <a:off x="2408956" y="2098580"/>
              <a:ext cx="466912" cy="449773"/>
            </a:xfrm>
            <a:custGeom>
              <a:avLst/>
              <a:gdLst/>
              <a:ahLst/>
              <a:cxnLst/>
              <a:rect l="l" t="t" r="r" b="b"/>
              <a:pathLst>
                <a:path w="12559" h="12098" extrusionOk="0">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flipH="1">
              <a:off x="2897766" y="1683084"/>
              <a:ext cx="336270" cy="560079"/>
            </a:xfrm>
            <a:custGeom>
              <a:avLst/>
              <a:gdLst/>
              <a:ahLst/>
              <a:cxnLst/>
              <a:rect l="l" t="t" r="r" b="b"/>
              <a:pathLst>
                <a:path w="9045" h="15065" extrusionOk="0">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flipH="1">
              <a:off x="3146744" y="1892989"/>
              <a:ext cx="44464" cy="28775"/>
            </a:xfrm>
            <a:custGeom>
              <a:avLst/>
              <a:gdLst/>
              <a:ahLst/>
              <a:cxnLst/>
              <a:rect l="l" t="t" r="r" b="b"/>
              <a:pathLst>
                <a:path w="1196" h="774" extrusionOk="0">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3001640" y="1770117"/>
              <a:ext cx="219570" cy="94394"/>
            </a:xfrm>
            <a:custGeom>
              <a:avLst/>
              <a:gdLst/>
              <a:ahLst/>
              <a:cxnLst/>
              <a:rect l="l" t="t" r="r" b="b"/>
              <a:pathLst>
                <a:path w="5906" h="2539" extrusionOk="0">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flipH="1">
              <a:off x="2897766" y="1846405"/>
              <a:ext cx="261321" cy="396758"/>
            </a:xfrm>
            <a:custGeom>
              <a:avLst/>
              <a:gdLst/>
              <a:ahLst/>
              <a:cxnLst/>
              <a:rect l="l" t="t" r="r" b="b"/>
              <a:pathLst>
                <a:path w="7029"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flipH="1">
              <a:off x="2955057" y="1790490"/>
              <a:ext cx="35913" cy="59707"/>
            </a:xfrm>
            <a:custGeom>
              <a:avLst/>
              <a:gdLst/>
              <a:ahLst/>
              <a:cxnLst/>
              <a:rect l="l" t="t" r="r" b="b"/>
              <a:pathLst>
                <a:path w="966" h="1606" extrusionOk="0">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flipH="1">
              <a:off x="3137635" y="1740263"/>
              <a:ext cx="45542" cy="18886"/>
            </a:xfrm>
            <a:custGeom>
              <a:avLst/>
              <a:gdLst/>
              <a:ahLst/>
              <a:cxnLst/>
              <a:rect l="l" t="t" r="r" b="b"/>
              <a:pathLst>
                <a:path w="1225" h="508" extrusionOk="0">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flipH="1">
              <a:off x="1477883" y="1608692"/>
              <a:ext cx="622723" cy="706707"/>
            </a:xfrm>
            <a:custGeom>
              <a:avLst/>
              <a:gdLst/>
              <a:ahLst/>
              <a:cxnLst/>
              <a:rect l="l" t="t" r="r" b="b"/>
              <a:pathLst>
                <a:path w="16750" h="19009" extrusionOk="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flipH="1">
              <a:off x="1627783" y="1680742"/>
              <a:ext cx="436389" cy="443044"/>
            </a:xfrm>
            <a:custGeom>
              <a:avLst/>
              <a:gdLst/>
              <a:ahLst/>
              <a:cxnLst/>
              <a:rect l="l" t="t" r="r" b="b"/>
              <a:pathLst>
                <a:path w="11738" h="11917" extrusionOk="0">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flipH="1">
              <a:off x="1882895" y="2098506"/>
              <a:ext cx="929252" cy="619637"/>
            </a:xfrm>
            <a:custGeom>
              <a:avLst/>
              <a:gdLst/>
              <a:ahLst/>
              <a:cxnLst/>
              <a:rect l="l" t="t" r="r" b="b"/>
              <a:pathLst>
                <a:path w="24995" h="16667" extrusionOk="0">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flipH="1">
              <a:off x="1860700" y="2064786"/>
              <a:ext cx="431036" cy="529073"/>
            </a:xfrm>
            <a:custGeom>
              <a:avLst/>
              <a:gdLst/>
              <a:ahLst/>
              <a:cxnLst/>
              <a:rect l="l" t="t" r="r" b="b"/>
              <a:pathLst>
                <a:path w="11594" h="14231" extrusionOk="0">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1523388" y="4761679"/>
              <a:ext cx="529556" cy="205629"/>
            </a:xfrm>
            <a:custGeom>
              <a:avLst/>
              <a:gdLst/>
              <a:ahLst/>
              <a:cxnLst/>
              <a:rect l="l" t="t" r="r" b="b"/>
              <a:pathLst>
                <a:path w="14244" h="5531" extrusionOk="0">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flipH="1">
              <a:off x="1523388" y="4856444"/>
              <a:ext cx="529556" cy="110863"/>
            </a:xfrm>
            <a:custGeom>
              <a:avLst/>
              <a:gdLst/>
              <a:ahLst/>
              <a:cxnLst/>
              <a:rect l="l" t="t" r="r" b="b"/>
              <a:pathLst>
                <a:path w="14244" h="2982" extrusionOk="0">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flipH="1">
              <a:off x="1457547" y="2912396"/>
              <a:ext cx="409622" cy="1923192"/>
            </a:xfrm>
            <a:custGeom>
              <a:avLst/>
              <a:gdLst/>
              <a:ahLst/>
              <a:cxnLst/>
              <a:rect l="l" t="t" r="r" b="b"/>
              <a:pathLst>
                <a:path w="11018" h="51730" extrusionOk="0">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flipH="1">
              <a:off x="1457547" y="2912359"/>
              <a:ext cx="409622" cy="281694"/>
            </a:xfrm>
            <a:custGeom>
              <a:avLst/>
              <a:gdLst/>
              <a:ahLst/>
              <a:cxnLst/>
              <a:rect l="l" t="t" r="r" b="b"/>
              <a:pathLst>
                <a:path w="11018" h="7577" extrusionOk="0">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flipH="1">
              <a:off x="1982791" y="4761679"/>
              <a:ext cx="537549" cy="205629"/>
            </a:xfrm>
            <a:custGeom>
              <a:avLst/>
              <a:gdLst/>
              <a:ahLst/>
              <a:cxnLst/>
              <a:rect l="l" t="t" r="r" b="b"/>
              <a:pathLst>
                <a:path w="14459" h="5531" extrusionOk="0">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flipH="1">
              <a:off x="1987066" y="4856444"/>
              <a:ext cx="533274" cy="110863"/>
            </a:xfrm>
            <a:custGeom>
              <a:avLst/>
              <a:gdLst/>
              <a:ahLst/>
              <a:cxnLst/>
              <a:rect l="l" t="t" r="r" b="b"/>
              <a:pathLst>
                <a:path w="14344" h="2982" extrusionOk="0">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flipH="1">
              <a:off x="1776121" y="2999651"/>
              <a:ext cx="486170" cy="1834338"/>
            </a:xfrm>
            <a:custGeom>
              <a:avLst/>
              <a:gdLst/>
              <a:ahLst/>
              <a:cxnLst/>
              <a:rect l="l" t="t" r="r" b="b"/>
              <a:pathLst>
                <a:path w="13077" h="49340" extrusionOk="0">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flipH="1">
              <a:off x="1776121" y="2999651"/>
              <a:ext cx="386572" cy="194401"/>
            </a:xfrm>
            <a:custGeom>
              <a:avLst/>
              <a:gdLst/>
              <a:ahLst/>
              <a:cxnLst/>
              <a:rect l="l" t="t" r="r" b="b"/>
              <a:pathLst>
                <a:path w="10398" h="5229" extrusionOk="0">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flipH="1">
              <a:off x="1457547" y="2050324"/>
              <a:ext cx="763514" cy="1050041"/>
            </a:xfrm>
            <a:custGeom>
              <a:avLst/>
              <a:gdLst/>
              <a:ahLst/>
              <a:cxnLst/>
              <a:rect l="l" t="t" r="r" b="b"/>
              <a:pathLst>
                <a:path w="20537" h="28244" extrusionOk="0">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flipH="1">
              <a:off x="1633694" y="2050361"/>
              <a:ext cx="345379" cy="254926"/>
            </a:xfrm>
            <a:custGeom>
              <a:avLst/>
              <a:gdLst/>
              <a:ahLst/>
              <a:cxnLst/>
              <a:rect l="l" t="t" r="r" b="b"/>
              <a:pathLst>
                <a:path w="9290" h="6857" extrusionOk="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1658306" y="2319154"/>
              <a:ext cx="152093" cy="174139"/>
            </a:xfrm>
            <a:custGeom>
              <a:avLst/>
              <a:gdLst/>
              <a:ahLst/>
              <a:cxnLst/>
              <a:rect l="l" t="t" r="r" b="b"/>
              <a:pathLst>
                <a:path w="4091" h="4684" extrusionOk="0">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flipH="1">
              <a:off x="1677601" y="1683084"/>
              <a:ext cx="335713" cy="560079"/>
            </a:xfrm>
            <a:custGeom>
              <a:avLst/>
              <a:gdLst/>
              <a:ahLst/>
              <a:cxnLst/>
              <a:rect l="l" t="t" r="r" b="b"/>
              <a:pathLst>
                <a:path w="9030" h="15065" extrusionOk="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1677601" y="1846405"/>
              <a:ext cx="260763" cy="396758"/>
            </a:xfrm>
            <a:custGeom>
              <a:avLst/>
              <a:gdLst/>
              <a:ahLst/>
              <a:cxnLst/>
              <a:rect l="l" t="t" r="r" b="b"/>
              <a:pathLst>
                <a:path w="7014"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flipH="1">
              <a:off x="1734334" y="1790490"/>
              <a:ext cx="36471" cy="59707"/>
            </a:xfrm>
            <a:custGeom>
              <a:avLst/>
              <a:gdLst/>
              <a:ahLst/>
              <a:cxnLst/>
              <a:rect l="l" t="t" r="r" b="b"/>
              <a:pathLst>
                <a:path w="981" h="1606" extrusionOk="0">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flipH="1">
              <a:off x="2416466" y="1943290"/>
              <a:ext cx="492044" cy="734627"/>
            </a:xfrm>
            <a:custGeom>
              <a:avLst/>
              <a:gdLst/>
              <a:ahLst/>
              <a:cxnLst/>
              <a:rect l="l" t="t" r="r" b="b"/>
              <a:pathLst>
                <a:path w="13235" h="19760" extrusionOk="0">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2465689" y="2009168"/>
              <a:ext cx="368950" cy="574504"/>
            </a:xfrm>
            <a:custGeom>
              <a:avLst/>
              <a:gdLst/>
              <a:ahLst/>
              <a:cxnLst/>
              <a:rect l="l" t="t" r="r" b="b"/>
              <a:pathLst>
                <a:path w="9924" h="15453" extrusionOk="0">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flipH="1">
              <a:off x="2758574" y="2220113"/>
              <a:ext cx="124768" cy="152614"/>
            </a:xfrm>
            <a:custGeom>
              <a:avLst/>
              <a:gdLst/>
              <a:ahLst/>
              <a:cxnLst/>
              <a:rect l="l" t="t" r="r" b="b"/>
              <a:pathLst>
                <a:path w="3356" h="4105" extrusionOk="0">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flipH="1">
              <a:off x="2769281" y="2258183"/>
              <a:ext cx="72868" cy="11748"/>
            </a:xfrm>
            <a:custGeom>
              <a:avLst/>
              <a:gdLst/>
              <a:ahLst/>
              <a:cxnLst/>
              <a:rect l="l" t="t" r="r" b="b"/>
              <a:pathLst>
                <a:path w="1960" h="316" extrusionOk="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flipH="1">
              <a:off x="2781066" y="2304172"/>
              <a:ext cx="61603" cy="14016"/>
            </a:xfrm>
            <a:custGeom>
              <a:avLst/>
              <a:gdLst/>
              <a:ahLst/>
              <a:cxnLst/>
              <a:rect l="l" t="t" r="r" b="b"/>
              <a:pathLst>
                <a:path w="1657" h="377" extrusionOk="0">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flipH="1">
              <a:off x="2765005" y="2335289"/>
              <a:ext cx="80861" cy="23533"/>
            </a:xfrm>
            <a:custGeom>
              <a:avLst/>
              <a:gdLst/>
              <a:ahLst/>
              <a:cxnLst/>
              <a:rect l="l" t="t" r="r" b="b"/>
              <a:pathLst>
                <a:path w="2175" h="633" extrusionOk="0">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flipH="1">
              <a:off x="1628861" y="2189591"/>
              <a:ext cx="871143" cy="609897"/>
            </a:xfrm>
            <a:custGeom>
              <a:avLst/>
              <a:gdLst/>
              <a:ahLst/>
              <a:cxnLst/>
              <a:rect l="l" t="t" r="r" b="b"/>
              <a:pathLst>
                <a:path w="23432" h="16405" extrusionOk="0">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flipH="1">
              <a:off x="1407209" y="2121593"/>
              <a:ext cx="493680" cy="593799"/>
            </a:xfrm>
            <a:custGeom>
              <a:avLst/>
              <a:gdLst/>
              <a:ahLst/>
              <a:cxnLst/>
              <a:rect l="l" t="t" r="r" b="b"/>
              <a:pathLst>
                <a:path w="13279" h="15972" extrusionOk="0">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flipH="1">
              <a:off x="555398" y="2114083"/>
              <a:ext cx="724441" cy="1034984"/>
            </a:xfrm>
            <a:custGeom>
              <a:avLst/>
              <a:gdLst/>
              <a:ahLst/>
              <a:cxnLst/>
              <a:rect l="l" t="t" r="r" b="b"/>
              <a:pathLst>
                <a:path w="19486" h="27839" extrusionOk="0">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flipH="1">
              <a:off x="1147003" y="3031996"/>
              <a:ext cx="186891" cy="144397"/>
            </a:xfrm>
            <a:custGeom>
              <a:avLst/>
              <a:gdLst/>
              <a:ahLst/>
              <a:cxnLst/>
              <a:rect l="l" t="t" r="r" b="b"/>
              <a:pathLst>
                <a:path w="5027" h="3884" extrusionOk="0">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500226" y="4761679"/>
              <a:ext cx="530634" cy="205629"/>
            </a:xfrm>
            <a:custGeom>
              <a:avLst/>
              <a:gdLst/>
              <a:ahLst/>
              <a:cxnLst/>
              <a:rect l="l" t="t" r="r" b="b"/>
              <a:pathLst>
                <a:path w="14273" h="5531" extrusionOk="0">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flipH="1">
              <a:off x="500784" y="4856444"/>
              <a:ext cx="530077" cy="110863"/>
            </a:xfrm>
            <a:custGeom>
              <a:avLst/>
              <a:gdLst/>
              <a:ahLst/>
              <a:cxnLst/>
              <a:rect l="l" t="t" r="r" b="b"/>
              <a:pathLst>
                <a:path w="14258" h="2982" extrusionOk="0">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flipH="1">
              <a:off x="392635" y="2912396"/>
              <a:ext cx="413897" cy="1923192"/>
            </a:xfrm>
            <a:custGeom>
              <a:avLst/>
              <a:gdLst/>
              <a:ahLst/>
              <a:cxnLst/>
              <a:rect l="l" t="t" r="r" b="b"/>
              <a:pathLst>
                <a:path w="11133" h="51730" extrusionOk="0">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flipH="1">
              <a:off x="392635" y="2912359"/>
              <a:ext cx="413377" cy="413934"/>
            </a:xfrm>
            <a:custGeom>
              <a:avLst/>
              <a:gdLst/>
              <a:ahLst/>
              <a:cxnLst/>
              <a:rect l="l" t="t" r="r" b="b"/>
              <a:pathLst>
                <a:path w="11119" h="11134" extrusionOk="0">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flipH="1">
              <a:off x="-132051" y="4578580"/>
              <a:ext cx="445684" cy="424939"/>
            </a:xfrm>
            <a:custGeom>
              <a:avLst/>
              <a:gdLst/>
              <a:ahLst/>
              <a:cxnLst/>
              <a:rect l="l" t="t" r="r" b="b"/>
              <a:pathLst>
                <a:path w="11988" h="11430" extrusionOk="0">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flipH="1">
              <a:off x="-132051" y="4663159"/>
              <a:ext cx="445684" cy="340360"/>
            </a:xfrm>
            <a:custGeom>
              <a:avLst/>
              <a:gdLst/>
              <a:ahLst/>
              <a:cxnLst/>
              <a:rect l="l" t="t" r="r" b="b"/>
              <a:pathLst>
                <a:path w="11988" h="9155" extrusionOk="0">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flipH="1">
              <a:off x="-86026" y="3008760"/>
              <a:ext cx="691241" cy="1695108"/>
            </a:xfrm>
            <a:custGeom>
              <a:avLst/>
              <a:gdLst/>
              <a:ahLst/>
              <a:cxnLst/>
              <a:rect l="l" t="t" r="r" b="b"/>
              <a:pathLst>
                <a:path w="18593" h="45595" extrusionOk="0">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flipH="1">
              <a:off x="131351" y="3008760"/>
              <a:ext cx="414975" cy="317533"/>
            </a:xfrm>
            <a:custGeom>
              <a:avLst/>
              <a:gdLst/>
              <a:ahLst/>
              <a:cxnLst/>
              <a:rect l="l" t="t" r="r" b="b"/>
              <a:pathLst>
                <a:path w="11162" h="8541" extrusionOk="0">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flipH="1">
              <a:off x="236303" y="1648286"/>
              <a:ext cx="488326" cy="442933"/>
            </a:xfrm>
            <a:custGeom>
              <a:avLst/>
              <a:gdLst/>
              <a:ahLst/>
              <a:cxnLst/>
              <a:rect l="l" t="t" r="r" b="b"/>
              <a:pathLst>
                <a:path w="13135" h="11914" extrusionOk="0">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flipH="1">
              <a:off x="86924" y="2097948"/>
              <a:ext cx="767269" cy="1113764"/>
            </a:xfrm>
            <a:custGeom>
              <a:avLst/>
              <a:gdLst/>
              <a:ahLst/>
              <a:cxnLst/>
              <a:rect l="l" t="t" r="r" b="b"/>
              <a:pathLst>
                <a:path w="20638" h="29958" extrusionOk="0">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flipH="1">
              <a:off x="276455" y="2098023"/>
              <a:ext cx="337869" cy="227080"/>
            </a:xfrm>
            <a:custGeom>
              <a:avLst/>
              <a:gdLst/>
              <a:ahLst/>
              <a:cxnLst/>
              <a:rect l="l" t="t" r="r" b="b"/>
              <a:pathLst>
                <a:path w="9088" h="6108" extrusionOk="0">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flipH="1">
              <a:off x="296271" y="2386631"/>
              <a:ext cx="152056" cy="174660"/>
            </a:xfrm>
            <a:custGeom>
              <a:avLst/>
              <a:gdLst/>
              <a:ahLst/>
              <a:cxnLst/>
              <a:rect l="l" t="t" r="r" b="b"/>
              <a:pathLst>
                <a:path w="4090" h="4698" extrusionOk="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315529" y="1776809"/>
              <a:ext cx="335750" cy="514016"/>
            </a:xfrm>
            <a:custGeom>
              <a:avLst/>
              <a:gdLst/>
              <a:ahLst/>
              <a:cxnLst/>
              <a:rect l="l" t="t" r="r" b="b"/>
              <a:pathLst>
                <a:path w="9031" h="13826" extrusionOk="0">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flipH="1">
              <a:off x="315529" y="1894067"/>
              <a:ext cx="262399" cy="396758"/>
            </a:xfrm>
            <a:custGeom>
              <a:avLst/>
              <a:gdLst/>
              <a:ahLst/>
              <a:cxnLst/>
              <a:rect l="l" t="t" r="r" b="b"/>
              <a:pathLst>
                <a:path w="7058" h="10672" extrusionOk="0">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372299" y="1838301"/>
              <a:ext cx="36434" cy="59521"/>
            </a:xfrm>
            <a:custGeom>
              <a:avLst/>
              <a:gdLst/>
              <a:ahLst/>
              <a:cxnLst/>
              <a:rect l="l" t="t" r="r" b="b"/>
              <a:pathLst>
                <a:path w="980" h="1601" extrusionOk="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flipH="1">
              <a:off x="276455" y="2098580"/>
              <a:ext cx="341066" cy="538665"/>
            </a:xfrm>
            <a:custGeom>
              <a:avLst/>
              <a:gdLst/>
              <a:ahLst/>
              <a:cxnLst/>
              <a:rect l="l" t="t" r="r" b="b"/>
              <a:pathLst>
                <a:path w="9174" h="14489" extrusionOk="0">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466506" y="2600774"/>
              <a:ext cx="104432" cy="125883"/>
            </a:xfrm>
            <a:custGeom>
              <a:avLst/>
              <a:gdLst/>
              <a:ahLst/>
              <a:cxnLst/>
              <a:rect l="l" t="t" r="r" b="b"/>
              <a:pathLst>
                <a:path w="2809" h="3386" extrusionOk="0">
                  <a:moveTo>
                    <a:pt x="245" y="1"/>
                  </a:moveTo>
                  <a:lnTo>
                    <a:pt x="0" y="3385"/>
                  </a:lnTo>
                  <a:lnTo>
                    <a:pt x="2808" y="3385"/>
                  </a:lnTo>
                  <a:lnTo>
                    <a:pt x="2808"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flipH="1">
              <a:off x="487400" y="2625423"/>
              <a:ext cx="63202" cy="76065"/>
            </a:xfrm>
            <a:custGeom>
              <a:avLst/>
              <a:gdLst/>
              <a:ahLst/>
              <a:cxnLst/>
              <a:rect l="l" t="t" r="r" b="b"/>
              <a:pathLst>
                <a:path w="1700" h="2046" extrusionOk="0">
                  <a:moveTo>
                    <a:pt x="159" y="0"/>
                  </a:moveTo>
                  <a:lnTo>
                    <a:pt x="0" y="2045"/>
                  </a:lnTo>
                  <a:lnTo>
                    <a:pt x="1700" y="2045"/>
                  </a:lnTo>
                  <a:lnTo>
                    <a:pt x="17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2323299" y="3069248"/>
              <a:ext cx="234516" cy="337349"/>
            </a:xfrm>
            <a:custGeom>
              <a:avLst/>
              <a:gdLst/>
              <a:ahLst/>
              <a:cxnLst/>
              <a:rect l="l" t="t" r="r" b="b"/>
              <a:pathLst>
                <a:path w="6308" h="9074" extrusionOk="0">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flipH="1">
              <a:off x="2376277" y="3069248"/>
              <a:ext cx="129080" cy="43944"/>
            </a:xfrm>
            <a:custGeom>
              <a:avLst/>
              <a:gdLst/>
              <a:ahLst/>
              <a:cxnLst/>
              <a:rect l="l" t="t" r="r" b="b"/>
              <a:pathLst>
                <a:path w="3472" h="1182" extrusionOk="0">
                  <a:moveTo>
                    <a:pt x="0" y="1"/>
                  </a:moveTo>
                  <a:lnTo>
                    <a:pt x="0"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flipH="1">
              <a:off x="2354343" y="3049990"/>
              <a:ext cx="172429" cy="39668"/>
            </a:xfrm>
            <a:custGeom>
              <a:avLst/>
              <a:gdLst/>
              <a:ahLst/>
              <a:cxnLst/>
              <a:rect l="l" t="t" r="r" b="b"/>
              <a:pathLst>
                <a:path w="4638" h="1067" extrusionOk="0">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flipH="1">
              <a:off x="2378954"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flipH="1">
              <a:off x="2065213" y="3069248"/>
              <a:ext cx="235073" cy="337349"/>
            </a:xfrm>
            <a:custGeom>
              <a:avLst/>
              <a:gdLst/>
              <a:ahLst/>
              <a:cxnLst/>
              <a:rect l="l" t="t" r="r" b="b"/>
              <a:pathLst>
                <a:path w="6323" h="9074" extrusionOk="0">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flipH="1">
              <a:off x="2118228"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flipH="1">
              <a:off x="2096814" y="3049990"/>
              <a:ext cx="172429" cy="39668"/>
            </a:xfrm>
            <a:custGeom>
              <a:avLst/>
              <a:gdLst/>
              <a:ahLst/>
              <a:cxnLst/>
              <a:rect l="l" t="t" r="r" b="b"/>
              <a:pathLst>
                <a:path w="4638" h="1067" extrusionOk="0">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2121426"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1807685" y="3069248"/>
              <a:ext cx="235073" cy="337349"/>
            </a:xfrm>
            <a:custGeom>
              <a:avLst/>
              <a:gdLst/>
              <a:ahLst/>
              <a:cxnLst/>
              <a:rect l="l" t="t" r="r" b="b"/>
              <a:pathLst>
                <a:path w="6323" h="9074" extrusionOk="0">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1860700"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1838765" y="3049990"/>
              <a:ext cx="172950" cy="39668"/>
            </a:xfrm>
            <a:custGeom>
              <a:avLst/>
              <a:gdLst/>
              <a:ahLst/>
              <a:cxnLst/>
              <a:rect l="l" t="t" r="r" b="b"/>
              <a:pathLst>
                <a:path w="4652" h="1067" extrusionOk="0">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1863897" y="3179553"/>
              <a:ext cx="122649" cy="156369"/>
            </a:xfrm>
            <a:custGeom>
              <a:avLst/>
              <a:gdLst/>
              <a:ahLst/>
              <a:cxnLst/>
              <a:rect l="l" t="t" r="r" b="b"/>
              <a:pathLst>
                <a:path w="3299" h="4206" extrusionOk="0">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2238163" y="4405109"/>
              <a:ext cx="26805" cy="551491"/>
            </a:xfrm>
            <a:custGeom>
              <a:avLst/>
              <a:gdLst/>
              <a:ahLst/>
              <a:cxnLst/>
              <a:rect l="l" t="t" r="r" b="b"/>
              <a:pathLst>
                <a:path w="721" h="14834" extrusionOk="0">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2048521" y="4481212"/>
              <a:ext cx="405458" cy="398803"/>
            </a:xfrm>
            <a:custGeom>
              <a:avLst/>
              <a:gdLst/>
              <a:ahLst/>
              <a:cxnLst/>
              <a:rect l="l" t="t" r="r" b="b"/>
              <a:pathLst>
                <a:path w="10906" h="10727" extrusionOk="0">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1971526"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2048074" y="4482587"/>
              <a:ext cx="407986" cy="395829"/>
            </a:xfrm>
            <a:custGeom>
              <a:avLst/>
              <a:gdLst/>
              <a:ahLst/>
              <a:cxnLst/>
              <a:rect l="l" t="t" r="r" b="b"/>
              <a:pathLst>
                <a:path w="10974" h="10647" extrusionOk="0">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1988144"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1937248" y="4398306"/>
              <a:ext cx="610417" cy="566845"/>
            </a:xfrm>
            <a:custGeom>
              <a:avLst/>
              <a:gdLst/>
              <a:ahLst/>
              <a:cxnLst/>
              <a:rect l="l" t="t" r="r" b="b"/>
              <a:pathLst>
                <a:path w="16419" h="15247" extrusionOk="0">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2166410" y="4617096"/>
              <a:ext cx="148896" cy="127556"/>
            </a:xfrm>
            <a:custGeom>
              <a:avLst/>
              <a:gdLst/>
              <a:ahLst/>
              <a:cxnLst/>
              <a:rect l="l" t="t" r="r" b="b"/>
              <a:pathLst>
                <a:path w="4005" h="3431" extrusionOk="0">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1038334" y="3061217"/>
              <a:ext cx="596996" cy="477099"/>
            </a:xfrm>
            <a:custGeom>
              <a:avLst/>
              <a:gdLst/>
              <a:ahLst/>
              <a:cxnLst/>
              <a:rect l="l" t="t" r="r" b="b"/>
              <a:pathLst>
                <a:path w="16058" h="12833" extrusionOk="0">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1241769" y="3252384"/>
              <a:ext cx="651090" cy="140308"/>
            </a:xfrm>
            <a:custGeom>
              <a:avLst/>
              <a:gdLst/>
              <a:ahLst/>
              <a:cxnLst/>
              <a:rect l="l" t="t" r="r" b="b"/>
              <a:pathLst>
                <a:path w="17513" h="3774" extrusionOk="0">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1160387" y="3068727"/>
              <a:ext cx="171388" cy="119228"/>
            </a:xfrm>
            <a:custGeom>
              <a:avLst/>
              <a:gdLst/>
              <a:ahLst/>
              <a:cxnLst/>
              <a:rect l="l" t="t" r="r" b="b"/>
              <a:pathLst>
                <a:path w="4610" h="3207" extrusionOk="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1259428" y="3076757"/>
              <a:ext cx="21451" cy="71232"/>
            </a:xfrm>
            <a:custGeom>
              <a:avLst/>
              <a:gdLst/>
              <a:ahLst/>
              <a:cxnLst/>
              <a:rect l="l" t="t" r="r" b="b"/>
              <a:pathLst>
                <a:path w="577" h="1916" extrusionOk="0">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1212324" y="3099250"/>
              <a:ext cx="26805" cy="58926"/>
            </a:xfrm>
            <a:custGeom>
              <a:avLst/>
              <a:gdLst/>
              <a:ahLst/>
              <a:cxnLst/>
              <a:rect l="l" t="t" r="r" b="b"/>
              <a:pathLst>
                <a:path w="721" h="1585" extrusionOk="0">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1180240" y="3092744"/>
              <a:ext cx="27288" cy="79337"/>
            </a:xfrm>
            <a:custGeom>
              <a:avLst/>
              <a:gdLst/>
              <a:ahLst/>
              <a:cxnLst/>
              <a:rect l="l" t="t" r="r" b="b"/>
              <a:pathLst>
                <a:path w="734" h="2134" extrusionOk="0">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617484" y="3061217"/>
              <a:ext cx="596476" cy="477099"/>
            </a:xfrm>
            <a:custGeom>
              <a:avLst/>
              <a:gdLst/>
              <a:ahLst/>
              <a:cxnLst/>
              <a:rect l="l" t="t" r="r" b="b"/>
              <a:pathLst>
                <a:path w="16044" h="12833" extrusionOk="0">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1557666" y="3316069"/>
              <a:ext cx="1085843" cy="1411369"/>
            </a:xfrm>
            <a:custGeom>
              <a:avLst/>
              <a:gdLst/>
              <a:ahLst/>
              <a:cxnLst/>
              <a:rect l="l" t="t" r="r" b="b"/>
              <a:pathLst>
                <a:path w="29207" h="37963" extrusionOk="0">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1137374" y="3316069"/>
              <a:ext cx="1086364" cy="1411369"/>
            </a:xfrm>
            <a:custGeom>
              <a:avLst/>
              <a:gdLst/>
              <a:ahLst/>
              <a:cxnLst/>
              <a:rect l="l" t="t" r="r" b="b"/>
              <a:pathLst>
                <a:path w="29221" h="37963" extrusionOk="0">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1137895" y="3316069"/>
              <a:ext cx="1505614" cy="304707"/>
            </a:xfrm>
            <a:custGeom>
              <a:avLst/>
              <a:gdLst/>
              <a:ahLst/>
              <a:cxnLst/>
              <a:rect l="l" t="t" r="r" b="b"/>
              <a:pathLst>
                <a:path w="40498" h="8196" extrusionOk="0">
                  <a:moveTo>
                    <a:pt x="1" y="1"/>
                  </a:moveTo>
                  <a:lnTo>
                    <a:pt x="1" y="8195"/>
                  </a:lnTo>
                  <a:lnTo>
                    <a:pt x="40497" y="8195"/>
                  </a:lnTo>
                  <a:lnTo>
                    <a:pt x="4049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1137895" y="3316069"/>
              <a:ext cx="989479" cy="304707"/>
            </a:xfrm>
            <a:custGeom>
              <a:avLst/>
              <a:gdLst/>
              <a:ahLst/>
              <a:cxnLst/>
              <a:rect l="l" t="t" r="r" b="b"/>
              <a:pathLst>
                <a:path w="26615" h="8196" extrusionOk="0">
                  <a:moveTo>
                    <a:pt x="1" y="1"/>
                  </a:moveTo>
                  <a:lnTo>
                    <a:pt x="1" y="8195"/>
                  </a:lnTo>
                  <a:lnTo>
                    <a:pt x="26614" y="8195"/>
                  </a:lnTo>
                  <a:lnTo>
                    <a:pt x="26614"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1695260" y="4405109"/>
              <a:ext cx="26805" cy="551491"/>
            </a:xfrm>
            <a:custGeom>
              <a:avLst/>
              <a:gdLst/>
              <a:ahLst/>
              <a:cxnLst/>
              <a:rect l="l" t="t" r="r" b="b"/>
              <a:pathLst>
                <a:path w="721" h="14834" extrusionOk="0">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1505246" y="4480989"/>
              <a:ext cx="405272" cy="399026"/>
            </a:xfrm>
            <a:custGeom>
              <a:avLst/>
              <a:gdLst/>
              <a:ahLst/>
              <a:cxnLst/>
              <a:rect l="l" t="t" r="r" b="b"/>
              <a:pathLst>
                <a:path w="10901" h="10733" extrusionOk="0">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1428623"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1505209" y="4482587"/>
              <a:ext cx="408358" cy="395829"/>
            </a:xfrm>
            <a:custGeom>
              <a:avLst/>
              <a:gdLst/>
              <a:ahLst/>
              <a:cxnLst/>
              <a:rect l="l" t="t" r="r" b="b"/>
              <a:pathLst>
                <a:path w="10984" h="10647" extrusionOk="0">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1445241"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1394382" y="4398306"/>
              <a:ext cx="610380" cy="566845"/>
            </a:xfrm>
            <a:custGeom>
              <a:avLst/>
              <a:gdLst/>
              <a:ahLst/>
              <a:cxnLst/>
              <a:rect l="l" t="t" r="r" b="b"/>
              <a:pathLst>
                <a:path w="16418" h="15247" extrusionOk="0">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1623507" y="4617096"/>
              <a:ext cx="148896" cy="127556"/>
            </a:xfrm>
            <a:custGeom>
              <a:avLst/>
              <a:gdLst/>
              <a:ahLst/>
              <a:cxnLst/>
              <a:rect l="l" t="t" r="r" b="b"/>
              <a:pathLst>
                <a:path w="4005" h="3431" extrusionOk="0">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1678679" y="4650853"/>
              <a:ext cx="69633" cy="59633"/>
            </a:xfrm>
            <a:custGeom>
              <a:avLst/>
              <a:gdLst/>
              <a:ahLst/>
              <a:cxnLst/>
              <a:rect l="l" t="t" r="r" b="b"/>
              <a:pathLst>
                <a:path w="1873" h="1604" extrusionOk="0">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819358" y="4651894"/>
              <a:ext cx="366236" cy="313778"/>
            </a:xfrm>
            <a:custGeom>
              <a:avLst/>
              <a:gdLst/>
              <a:ahLst/>
              <a:cxnLst/>
              <a:rect l="l" t="t" r="r" b="b"/>
              <a:pathLst>
                <a:path w="9851" h="8440" extrusionOk="0">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886798" y="4741863"/>
              <a:ext cx="155848" cy="133653"/>
            </a:xfrm>
            <a:custGeom>
              <a:avLst/>
              <a:gdLst/>
              <a:ahLst/>
              <a:cxnLst/>
              <a:rect l="l" t="t" r="r" b="b"/>
              <a:pathLst>
                <a:path w="4192" h="3595" extrusionOk="0">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934980" y="4673866"/>
              <a:ext cx="319689" cy="165477"/>
            </a:xfrm>
            <a:custGeom>
              <a:avLst/>
              <a:gdLst/>
              <a:ahLst/>
              <a:cxnLst/>
              <a:rect l="l" t="t" r="r" b="b"/>
              <a:pathLst>
                <a:path w="8599" h="4451" extrusionOk="0">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513090" y="3034449"/>
              <a:ext cx="228121" cy="145885"/>
            </a:xfrm>
            <a:custGeom>
              <a:avLst/>
              <a:gdLst/>
              <a:ahLst/>
              <a:cxnLst/>
              <a:rect l="l" t="t" r="r" b="b"/>
              <a:pathLst>
                <a:path w="6136" h="3924" extrusionOk="0">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669979" y="3109957"/>
              <a:ext cx="32679" cy="68221"/>
            </a:xfrm>
            <a:custGeom>
              <a:avLst/>
              <a:gdLst/>
              <a:ahLst/>
              <a:cxnLst/>
              <a:rect l="l" t="t" r="r" b="b"/>
              <a:pathLst>
                <a:path w="879" h="1835" extrusionOk="0">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646408" y="3130293"/>
              <a:ext cx="17696" cy="48777"/>
            </a:xfrm>
            <a:custGeom>
              <a:avLst/>
              <a:gdLst/>
              <a:ahLst/>
              <a:cxnLst/>
              <a:rect l="l" t="t" r="r" b="b"/>
              <a:pathLst>
                <a:path w="476" h="1312" extrusionOk="0">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592873" y="3103005"/>
              <a:ext cx="37512" cy="66957"/>
            </a:xfrm>
            <a:custGeom>
              <a:avLst/>
              <a:gdLst/>
              <a:ahLst/>
              <a:cxnLst/>
              <a:rect l="l" t="t" r="r" b="b"/>
              <a:pathLst>
                <a:path w="1009" h="1801" extrusionOk="0">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710131" y="3100328"/>
              <a:ext cx="17176" cy="76586"/>
            </a:xfrm>
            <a:custGeom>
              <a:avLst/>
              <a:gdLst/>
              <a:ahLst/>
              <a:cxnLst/>
              <a:rect l="l" t="t" r="r" b="b"/>
              <a:pathLst>
                <a:path w="462" h="2060" extrusionOk="0">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12674" y="2161224"/>
              <a:ext cx="600231" cy="999629"/>
            </a:xfrm>
            <a:custGeom>
              <a:avLst/>
              <a:gdLst/>
              <a:ahLst/>
              <a:cxnLst/>
              <a:rect l="l" t="t" r="r" b="b"/>
              <a:pathLst>
                <a:path w="16145" h="26888" extrusionOk="0">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557517" y="1839304"/>
              <a:ext cx="36471" cy="17845"/>
            </a:xfrm>
            <a:custGeom>
              <a:avLst/>
              <a:gdLst/>
              <a:ahLst/>
              <a:cxnLst/>
              <a:rect l="l" t="t" r="r" b="b"/>
              <a:pathLst>
                <a:path w="981" h="480" extrusionOk="0">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569860" y="1872653"/>
              <a:ext cx="23571" cy="23571"/>
            </a:xfrm>
            <a:custGeom>
              <a:avLst/>
              <a:gdLst/>
              <a:ahLst/>
              <a:cxnLst/>
              <a:rect l="l" t="t" r="r" b="b"/>
              <a:pathLst>
                <a:path w="634" h="634" extrusionOk="0">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563949" y="1933661"/>
              <a:ext cx="43423" cy="21042"/>
            </a:xfrm>
            <a:custGeom>
              <a:avLst/>
              <a:gdLst/>
              <a:ahLst/>
              <a:cxnLst/>
              <a:rect l="l" t="t" r="r" b="b"/>
              <a:pathLst>
                <a:path w="1168" h="566" extrusionOk="0">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1921745" y="1772162"/>
              <a:ext cx="36434" cy="15391"/>
            </a:xfrm>
            <a:custGeom>
              <a:avLst/>
              <a:gdLst/>
              <a:ahLst/>
              <a:cxnLst/>
              <a:rect l="l" t="t" r="r" b="b"/>
              <a:pathLst>
                <a:path w="980" h="414" extrusionOk="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1928177" y="1812128"/>
              <a:ext cx="23571" cy="23794"/>
            </a:xfrm>
            <a:custGeom>
              <a:avLst/>
              <a:gdLst/>
              <a:ahLst/>
              <a:cxnLst/>
              <a:rect l="l" t="t" r="r" b="b"/>
              <a:pathLst>
                <a:path w="634" h="640" extrusionOk="0">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1922823" y="1880125"/>
              <a:ext cx="43386" cy="21042"/>
            </a:xfrm>
            <a:custGeom>
              <a:avLst/>
              <a:gdLst/>
              <a:ahLst/>
              <a:cxnLst/>
              <a:rect l="l" t="t" r="r" b="b"/>
              <a:pathLst>
                <a:path w="1167" h="566" extrusionOk="0">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flipH="1">
              <a:off x="3153176" y="1805696"/>
              <a:ext cx="23571" cy="23608"/>
            </a:xfrm>
            <a:custGeom>
              <a:avLst/>
              <a:gdLst/>
              <a:ahLst/>
              <a:cxnLst/>
              <a:rect l="l" t="t" r="r" b="b"/>
              <a:pathLst>
                <a:path w="634" h="635" extrusionOk="0">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4826304" y="2062303"/>
            <a:ext cx="4066176" cy="2288489"/>
          </a:xfrm>
        </p:spPr>
        <p:txBody>
          <a:bodyPr/>
          <a:lstStyle/>
          <a:p>
            <a:r>
              <a:rPr lang="en-IN" sz="1800" dirty="0">
                <a:solidFill>
                  <a:schemeClr val="accent5">
                    <a:lumMod val="10000"/>
                  </a:schemeClr>
                </a:solidFill>
                <a:latin typeface="Algerian" pitchFamily="82" charset="0"/>
              </a:rPr>
              <a:t>PRESENTED BY</a:t>
            </a:r>
          </a:p>
          <a:p>
            <a:endParaRPr lang="en-IN" sz="1800" dirty="0">
              <a:solidFill>
                <a:schemeClr val="accent5">
                  <a:lumMod val="10000"/>
                </a:schemeClr>
              </a:solidFill>
              <a:latin typeface="Algerian" pitchFamily="82" charset="0"/>
            </a:endParaRPr>
          </a:p>
          <a:p>
            <a:r>
              <a:rPr lang="en-IN" sz="1800" dirty="0">
                <a:solidFill>
                  <a:schemeClr val="accent5">
                    <a:lumMod val="10000"/>
                  </a:schemeClr>
                </a:solidFill>
                <a:latin typeface="Algerian" pitchFamily="82" charset="0"/>
              </a:rPr>
              <a:t>SHWETA          :    SG19CSE133</a:t>
            </a:r>
          </a:p>
          <a:p>
            <a:r>
              <a:rPr lang="en-IN" sz="1800" dirty="0">
                <a:solidFill>
                  <a:schemeClr val="accent5">
                    <a:lumMod val="10000"/>
                  </a:schemeClr>
                </a:solidFill>
                <a:latin typeface="Algerian" pitchFamily="82" charset="0"/>
              </a:rPr>
              <a:t>SUSHMARANI :    SG19CSE150</a:t>
            </a:r>
          </a:p>
          <a:p>
            <a:r>
              <a:rPr lang="en-IN" dirty="0">
                <a:solidFill>
                  <a:schemeClr val="accent5">
                    <a:lumMod val="10000"/>
                  </a:schemeClr>
                </a:solidFill>
                <a:latin typeface="Algerian" pitchFamily="82" charset="0"/>
              </a:rPr>
              <a:t>SUSHMAPATIL :    SG19CSE147</a:t>
            </a:r>
          </a:p>
          <a:p>
            <a:r>
              <a:rPr lang="en-IN" dirty="0">
                <a:solidFill>
                  <a:schemeClr val="accent5">
                    <a:lumMod val="10000"/>
                  </a:schemeClr>
                </a:solidFill>
                <a:latin typeface="Algerian" pitchFamily="82" charset="0"/>
              </a:rPr>
              <a:t>SHRUTI RAO     :    SG19CSE132</a:t>
            </a:r>
          </a:p>
        </p:txBody>
      </p:sp>
    </p:spTree>
  </p:cSld>
  <p:clrMapOvr>
    <a:masterClrMapping/>
  </p:clrMapOvr>
  <p:transition spd="slow" advClick="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5"/>
          <p:cNvSpPr/>
          <p:nvPr/>
        </p:nvSpPr>
        <p:spPr>
          <a:xfrm>
            <a:off x="795238" y="532334"/>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795238" y="1472371"/>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795238" y="2354062"/>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785848" y="3214247"/>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txBox="1">
            <a:spLocks noGrp="1"/>
          </p:cNvSpPr>
          <p:nvPr>
            <p:ph type="title"/>
          </p:nvPr>
        </p:nvSpPr>
        <p:spPr>
          <a:xfrm>
            <a:off x="2627784" y="123478"/>
            <a:ext cx="5429072" cy="5760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4">
                    <a:lumMod val="50000"/>
                  </a:schemeClr>
                </a:solidFill>
                <a:latin typeface="Algerian" pitchFamily="82" charset="0"/>
              </a:rPr>
              <a:t>          RESULTS</a:t>
            </a:r>
            <a:endParaRPr dirty="0">
              <a:solidFill>
                <a:schemeClr val="accent4">
                  <a:lumMod val="50000"/>
                </a:schemeClr>
              </a:solidFill>
              <a:latin typeface="Algerian" pitchFamily="82" charset="0"/>
            </a:endParaRPr>
          </a:p>
        </p:txBody>
      </p:sp>
      <p:grpSp>
        <p:nvGrpSpPr>
          <p:cNvPr id="805" name="Google Shape;805;p45"/>
          <p:cNvGrpSpPr/>
          <p:nvPr/>
        </p:nvGrpSpPr>
        <p:grpSpPr>
          <a:xfrm>
            <a:off x="930404" y="3378866"/>
            <a:ext cx="462161" cy="462161"/>
            <a:chOff x="2494029" y="3641144"/>
            <a:chExt cx="462161" cy="462161"/>
          </a:xfrm>
        </p:grpSpPr>
        <p:sp>
          <p:nvSpPr>
            <p:cNvPr id="806" name="Google Shape;806;p45"/>
            <p:cNvSpPr/>
            <p:nvPr/>
          </p:nvSpPr>
          <p:spPr>
            <a:xfrm>
              <a:off x="2650369" y="3715564"/>
              <a:ext cx="149449" cy="218517"/>
            </a:xfrm>
            <a:custGeom>
              <a:avLst/>
              <a:gdLst/>
              <a:ahLst/>
              <a:cxnLst/>
              <a:rect l="l" t="t" r="r" b="b"/>
              <a:pathLst>
                <a:path w="4663" h="6818" extrusionOk="0">
                  <a:moveTo>
                    <a:pt x="1" y="1"/>
                  </a:moveTo>
                  <a:lnTo>
                    <a:pt x="486" y="1304"/>
                  </a:lnTo>
                  <a:cubicBezTo>
                    <a:pt x="636" y="1671"/>
                    <a:pt x="703" y="2056"/>
                    <a:pt x="703" y="2457"/>
                  </a:cubicBezTo>
                  <a:lnTo>
                    <a:pt x="703" y="2490"/>
                  </a:lnTo>
                  <a:cubicBezTo>
                    <a:pt x="703" y="3275"/>
                    <a:pt x="987" y="4044"/>
                    <a:pt x="1521" y="4646"/>
                  </a:cubicBezTo>
                  <a:cubicBezTo>
                    <a:pt x="2039" y="5247"/>
                    <a:pt x="2323" y="6016"/>
                    <a:pt x="2323" y="6818"/>
                  </a:cubicBezTo>
                  <a:cubicBezTo>
                    <a:pt x="2340" y="6016"/>
                    <a:pt x="2624" y="5247"/>
                    <a:pt x="3142" y="4646"/>
                  </a:cubicBezTo>
                  <a:cubicBezTo>
                    <a:pt x="3677" y="4044"/>
                    <a:pt x="3961" y="3275"/>
                    <a:pt x="3961" y="2490"/>
                  </a:cubicBezTo>
                  <a:lnTo>
                    <a:pt x="3961" y="2457"/>
                  </a:lnTo>
                  <a:cubicBezTo>
                    <a:pt x="3961" y="2056"/>
                    <a:pt x="4028" y="1671"/>
                    <a:pt x="4161" y="1304"/>
                  </a:cubicBezTo>
                  <a:lnTo>
                    <a:pt x="4663"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2494029" y="3641144"/>
              <a:ext cx="462161" cy="462161"/>
            </a:xfrm>
            <a:custGeom>
              <a:avLst/>
              <a:gdLst/>
              <a:ahLst/>
              <a:cxnLst/>
              <a:rect l="l" t="t" r="r" b="b"/>
              <a:pathLst>
                <a:path w="14420" h="14420" extrusionOk="0">
                  <a:moveTo>
                    <a:pt x="2161" y="2088"/>
                  </a:moveTo>
                  <a:cubicBezTo>
                    <a:pt x="2345" y="2088"/>
                    <a:pt x="2534" y="2155"/>
                    <a:pt x="2690" y="2306"/>
                  </a:cubicBezTo>
                  <a:lnTo>
                    <a:pt x="3308" y="2941"/>
                  </a:lnTo>
                  <a:lnTo>
                    <a:pt x="3609" y="3342"/>
                  </a:lnTo>
                  <a:cubicBezTo>
                    <a:pt x="4127" y="4094"/>
                    <a:pt x="4428" y="4979"/>
                    <a:pt x="4411" y="5898"/>
                  </a:cubicBezTo>
                  <a:cubicBezTo>
                    <a:pt x="4411" y="6166"/>
                    <a:pt x="4445" y="6433"/>
                    <a:pt x="4495" y="6700"/>
                  </a:cubicBezTo>
                  <a:cubicBezTo>
                    <a:pt x="4094" y="6617"/>
                    <a:pt x="3726" y="6433"/>
                    <a:pt x="3425" y="6149"/>
                  </a:cubicBezTo>
                  <a:cubicBezTo>
                    <a:pt x="4060" y="5798"/>
                    <a:pt x="4144" y="4912"/>
                    <a:pt x="3576" y="4461"/>
                  </a:cubicBezTo>
                  <a:lnTo>
                    <a:pt x="2991" y="3993"/>
                  </a:lnTo>
                  <a:cubicBezTo>
                    <a:pt x="2757" y="3810"/>
                    <a:pt x="2490" y="3709"/>
                    <a:pt x="2206" y="3709"/>
                  </a:cubicBezTo>
                  <a:cubicBezTo>
                    <a:pt x="1754" y="3709"/>
                    <a:pt x="1404" y="3358"/>
                    <a:pt x="1404" y="2924"/>
                  </a:cubicBezTo>
                  <a:lnTo>
                    <a:pt x="1404" y="2841"/>
                  </a:lnTo>
                  <a:cubicBezTo>
                    <a:pt x="1404" y="2387"/>
                    <a:pt x="1772" y="2088"/>
                    <a:pt x="2161" y="2088"/>
                  </a:cubicBezTo>
                  <a:close/>
                  <a:moveTo>
                    <a:pt x="12259" y="2088"/>
                  </a:moveTo>
                  <a:cubicBezTo>
                    <a:pt x="12647" y="2088"/>
                    <a:pt x="13016" y="2387"/>
                    <a:pt x="13016" y="2841"/>
                  </a:cubicBezTo>
                  <a:lnTo>
                    <a:pt x="13016" y="2924"/>
                  </a:lnTo>
                  <a:cubicBezTo>
                    <a:pt x="13016" y="3358"/>
                    <a:pt x="12665" y="3709"/>
                    <a:pt x="12214" y="3709"/>
                  </a:cubicBezTo>
                  <a:cubicBezTo>
                    <a:pt x="11930" y="3709"/>
                    <a:pt x="11663" y="3810"/>
                    <a:pt x="11429" y="3993"/>
                  </a:cubicBezTo>
                  <a:lnTo>
                    <a:pt x="10844" y="4461"/>
                  </a:lnTo>
                  <a:cubicBezTo>
                    <a:pt x="10276" y="4912"/>
                    <a:pt x="10359" y="5798"/>
                    <a:pt x="10994" y="6149"/>
                  </a:cubicBezTo>
                  <a:cubicBezTo>
                    <a:pt x="10694" y="6433"/>
                    <a:pt x="10326" y="6617"/>
                    <a:pt x="9925" y="6700"/>
                  </a:cubicBezTo>
                  <a:cubicBezTo>
                    <a:pt x="9975" y="6433"/>
                    <a:pt x="9992" y="6166"/>
                    <a:pt x="9992" y="5898"/>
                  </a:cubicBezTo>
                  <a:cubicBezTo>
                    <a:pt x="9992" y="4979"/>
                    <a:pt x="10276" y="4094"/>
                    <a:pt x="10811" y="3342"/>
                  </a:cubicBezTo>
                  <a:lnTo>
                    <a:pt x="11111" y="2941"/>
                  </a:lnTo>
                  <a:lnTo>
                    <a:pt x="11729" y="2306"/>
                  </a:lnTo>
                  <a:cubicBezTo>
                    <a:pt x="11885" y="2155"/>
                    <a:pt x="12074" y="2088"/>
                    <a:pt x="12259" y="2088"/>
                  </a:cubicBezTo>
                  <a:close/>
                  <a:moveTo>
                    <a:pt x="3008" y="0"/>
                  </a:moveTo>
                  <a:cubicBezTo>
                    <a:pt x="1353" y="0"/>
                    <a:pt x="0" y="1353"/>
                    <a:pt x="0" y="3008"/>
                  </a:cubicBezTo>
                  <a:cubicBezTo>
                    <a:pt x="0" y="3826"/>
                    <a:pt x="318" y="4612"/>
                    <a:pt x="902" y="5180"/>
                  </a:cubicBezTo>
                  <a:lnTo>
                    <a:pt x="1337" y="5614"/>
                  </a:lnTo>
                  <a:cubicBezTo>
                    <a:pt x="1754" y="6032"/>
                    <a:pt x="2323" y="6266"/>
                    <a:pt x="2924" y="6266"/>
                  </a:cubicBezTo>
                  <a:cubicBezTo>
                    <a:pt x="3342" y="6784"/>
                    <a:pt x="3943" y="7118"/>
                    <a:pt x="4595" y="7185"/>
                  </a:cubicBezTo>
                  <a:cubicBezTo>
                    <a:pt x="4762" y="7770"/>
                    <a:pt x="5029" y="8321"/>
                    <a:pt x="5397" y="8805"/>
                  </a:cubicBezTo>
                  <a:lnTo>
                    <a:pt x="5631" y="9140"/>
                  </a:lnTo>
                  <a:cubicBezTo>
                    <a:pt x="6199" y="9892"/>
                    <a:pt x="6516" y="10810"/>
                    <a:pt x="6516" y="11763"/>
                  </a:cubicBezTo>
                  <a:lnTo>
                    <a:pt x="6516" y="14403"/>
                  </a:lnTo>
                  <a:lnTo>
                    <a:pt x="6968" y="14403"/>
                  </a:lnTo>
                  <a:lnTo>
                    <a:pt x="6968" y="11763"/>
                  </a:lnTo>
                  <a:cubicBezTo>
                    <a:pt x="6968" y="10710"/>
                    <a:pt x="6633" y="9691"/>
                    <a:pt x="5998" y="8856"/>
                  </a:cubicBezTo>
                  <a:lnTo>
                    <a:pt x="5765" y="8521"/>
                  </a:lnTo>
                  <a:cubicBezTo>
                    <a:pt x="5196" y="7770"/>
                    <a:pt x="4879" y="6851"/>
                    <a:pt x="4879" y="5898"/>
                  </a:cubicBezTo>
                  <a:cubicBezTo>
                    <a:pt x="4879" y="4879"/>
                    <a:pt x="4562" y="3893"/>
                    <a:pt x="3977" y="3074"/>
                  </a:cubicBezTo>
                  <a:lnTo>
                    <a:pt x="3676" y="2657"/>
                  </a:lnTo>
                  <a:cubicBezTo>
                    <a:pt x="3676" y="2640"/>
                    <a:pt x="3659" y="2623"/>
                    <a:pt x="3659" y="2623"/>
                  </a:cubicBezTo>
                  <a:lnTo>
                    <a:pt x="3008" y="1988"/>
                  </a:lnTo>
                  <a:cubicBezTo>
                    <a:pt x="2758" y="1738"/>
                    <a:pt x="2451" y="1626"/>
                    <a:pt x="2151" y="1626"/>
                  </a:cubicBezTo>
                  <a:cubicBezTo>
                    <a:pt x="1529" y="1626"/>
                    <a:pt x="936" y="2108"/>
                    <a:pt x="936" y="2841"/>
                  </a:cubicBezTo>
                  <a:lnTo>
                    <a:pt x="936" y="2924"/>
                  </a:lnTo>
                  <a:cubicBezTo>
                    <a:pt x="936" y="3609"/>
                    <a:pt x="1504" y="4177"/>
                    <a:pt x="2189" y="4177"/>
                  </a:cubicBezTo>
                  <a:cubicBezTo>
                    <a:pt x="2373" y="4177"/>
                    <a:pt x="2556" y="4244"/>
                    <a:pt x="2690" y="4361"/>
                  </a:cubicBezTo>
                  <a:lnTo>
                    <a:pt x="3275" y="4829"/>
                  </a:lnTo>
                  <a:cubicBezTo>
                    <a:pt x="3693" y="5146"/>
                    <a:pt x="3459" y="5815"/>
                    <a:pt x="2941" y="5815"/>
                  </a:cubicBezTo>
                  <a:cubicBezTo>
                    <a:pt x="2456" y="5815"/>
                    <a:pt x="2005" y="5614"/>
                    <a:pt x="1654" y="5280"/>
                  </a:cubicBezTo>
                  <a:lnTo>
                    <a:pt x="1220" y="4846"/>
                  </a:lnTo>
                  <a:cubicBezTo>
                    <a:pt x="735" y="4361"/>
                    <a:pt x="468" y="3693"/>
                    <a:pt x="468" y="3008"/>
                  </a:cubicBezTo>
                  <a:cubicBezTo>
                    <a:pt x="468" y="1604"/>
                    <a:pt x="1604" y="468"/>
                    <a:pt x="3008" y="468"/>
                  </a:cubicBezTo>
                  <a:lnTo>
                    <a:pt x="3158" y="468"/>
                  </a:lnTo>
                  <a:cubicBezTo>
                    <a:pt x="3626" y="468"/>
                    <a:pt x="4094" y="602"/>
                    <a:pt x="4511" y="852"/>
                  </a:cubicBezTo>
                  <a:cubicBezTo>
                    <a:pt x="5338" y="1370"/>
                    <a:pt x="6274" y="1629"/>
                    <a:pt x="7210" y="1629"/>
                  </a:cubicBezTo>
                  <a:cubicBezTo>
                    <a:pt x="8146" y="1629"/>
                    <a:pt x="9081" y="1370"/>
                    <a:pt x="9908" y="852"/>
                  </a:cubicBezTo>
                  <a:cubicBezTo>
                    <a:pt x="10309" y="602"/>
                    <a:pt x="10777" y="468"/>
                    <a:pt x="11262" y="468"/>
                  </a:cubicBezTo>
                  <a:lnTo>
                    <a:pt x="11412" y="468"/>
                  </a:lnTo>
                  <a:cubicBezTo>
                    <a:pt x="12816" y="468"/>
                    <a:pt x="13952" y="1604"/>
                    <a:pt x="13952" y="3008"/>
                  </a:cubicBezTo>
                  <a:cubicBezTo>
                    <a:pt x="13952" y="3693"/>
                    <a:pt x="13684" y="4361"/>
                    <a:pt x="13183" y="4846"/>
                  </a:cubicBezTo>
                  <a:lnTo>
                    <a:pt x="12749" y="5280"/>
                  </a:lnTo>
                  <a:cubicBezTo>
                    <a:pt x="12415" y="5614"/>
                    <a:pt x="11963" y="5815"/>
                    <a:pt x="11479" y="5815"/>
                  </a:cubicBezTo>
                  <a:cubicBezTo>
                    <a:pt x="10961" y="5815"/>
                    <a:pt x="10727" y="5146"/>
                    <a:pt x="11128" y="4829"/>
                  </a:cubicBezTo>
                  <a:lnTo>
                    <a:pt x="11713" y="4361"/>
                  </a:lnTo>
                  <a:cubicBezTo>
                    <a:pt x="11863" y="4244"/>
                    <a:pt x="12030" y="4177"/>
                    <a:pt x="12214" y="4177"/>
                  </a:cubicBezTo>
                  <a:cubicBezTo>
                    <a:pt x="12916" y="4177"/>
                    <a:pt x="13484" y="3609"/>
                    <a:pt x="13484" y="2924"/>
                  </a:cubicBezTo>
                  <a:lnTo>
                    <a:pt x="13484" y="2841"/>
                  </a:lnTo>
                  <a:cubicBezTo>
                    <a:pt x="13484" y="2108"/>
                    <a:pt x="12883" y="1626"/>
                    <a:pt x="12256" y="1626"/>
                  </a:cubicBezTo>
                  <a:cubicBezTo>
                    <a:pt x="11954" y="1626"/>
                    <a:pt x="11645" y="1738"/>
                    <a:pt x="11395" y="1988"/>
                  </a:cubicBezTo>
                  <a:lnTo>
                    <a:pt x="10760" y="2623"/>
                  </a:lnTo>
                  <a:cubicBezTo>
                    <a:pt x="10760" y="2640"/>
                    <a:pt x="10744" y="2640"/>
                    <a:pt x="10744" y="2657"/>
                  </a:cubicBezTo>
                  <a:lnTo>
                    <a:pt x="10443" y="3074"/>
                  </a:lnTo>
                  <a:cubicBezTo>
                    <a:pt x="9841" y="3893"/>
                    <a:pt x="9524" y="4879"/>
                    <a:pt x="9524" y="5898"/>
                  </a:cubicBezTo>
                  <a:cubicBezTo>
                    <a:pt x="9524" y="6851"/>
                    <a:pt x="9223" y="7770"/>
                    <a:pt x="8655" y="8538"/>
                  </a:cubicBezTo>
                  <a:lnTo>
                    <a:pt x="8404" y="8856"/>
                  </a:lnTo>
                  <a:cubicBezTo>
                    <a:pt x="7786" y="9691"/>
                    <a:pt x="7435" y="10710"/>
                    <a:pt x="7435" y="11763"/>
                  </a:cubicBezTo>
                  <a:lnTo>
                    <a:pt x="7435" y="14420"/>
                  </a:lnTo>
                  <a:lnTo>
                    <a:pt x="7903" y="14420"/>
                  </a:lnTo>
                  <a:lnTo>
                    <a:pt x="7903" y="11763"/>
                  </a:lnTo>
                  <a:cubicBezTo>
                    <a:pt x="7903" y="10810"/>
                    <a:pt x="8221" y="9892"/>
                    <a:pt x="8789" y="9140"/>
                  </a:cubicBezTo>
                  <a:lnTo>
                    <a:pt x="9023" y="8805"/>
                  </a:lnTo>
                  <a:cubicBezTo>
                    <a:pt x="9390" y="8321"/>
                    <a:pt x="9658" y="7770"/>
                    <a:pt x="9825" y="7185"/>
                  </a:cubicBezTo>
                  <a:cubicBezTo>
                    <a:pt x="10476" y="7118"/>
                    <a:pt x="11078" y="6784"/>
                    <a:pt x="11496" y="6266"/>
                  </a:cubicBezTo>
                  <a:cubicBezTo>
                    <a:pt x="12097" y="6266"/>
                    <a:pt x="12665" y="6032"/>
                    <a:pt x="13083" y="5614"/>
                  </a:cubicBezTo>
                  <a:lnTo>
                    <a:pt x="13517" y="5180"/>
                  </a:lnTo>
                  <a:cubicBezTo>
                    <a:pt x="14085" y="4595"/>
                    <a:pt x="14420" y="3826"/>
                    <a:pt x="14420" y="3008"/>
                  </a:cubicBezTo>
                  <a:cubicBezTo>
                    <a:pt x="14420" y="1337"/>
                    <a:pt x="13066" y="0"/>
                    <a:pt x="11395" y="0"/>
                  </a:cubicBezTo>
                  <a:lnTo>
                    <a:pt x="11262" y="0"/>
                  </a:lnTo>
                  <a:cubicBezTo>
                    <a:pt x="10694" y="0"/>
                    <a:pt x="10142" y="150"/>
                    <a:pt x="9658" y="451"/>
                  </a:cubicBezTo>
                  <a:cubicBezTo>
                    <a:pt x="8906" y="927"/>
                    <a:pt x="8054" y="1165"/>
                    <a:pt x="7201" y="1165"/>
                  </a:cubicBezTo>
                  <a:cubicBezTo>
                    <a:pt x="6349" y="1165"/>
                    <a:pt x="5497" y="927"/>
                    <a:pt x="4745" y="451"/>
                  </a:cubicBezTo>
                  <a:cubicBezTo>
                    <a:pt x="4277" y="150"/>
                    <a:pt x="3726" y="0"/>
                    <a:pt x="315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2643414" y="3712904"/>
              <a:ext cx="163359" cy="225985"/>
            </a:xfrm>
            <a:custGeom>
              <a:avLst/>
              <a:gdLst/>
              <a:ahLst/>
              <a:cxnLst/>
              <a:rect l="l" t="t" r="r" b="b"/>
              <a:pathLst>
                <a:path w="5097" h="7051" extrusionOk="0">
                  <a:moveTo>
                    <a:pt x="435" y="0"/>
                  </a:moveTo>
                  <a:lnTo>
                    <a:pt x="1" y="167"/>
                  </a:lnTo>
                  <a:lnTo>
                    <a:pt x="485" y="1470"/>
                  </a:lnTo>
                  <a:cubicBezTo>
                    <a:pt x="619" y="1805"/>
                    <a:pt x="686" y="2172"/>
                    <a:pt x="686" y="2540"/>
                  </a:cubicBezTo>
                  <a:lnTo>
                    <a:pt x="686" y="2573"/>
                  </a:lnTo>
                  <a:cubicBezTo>
                    <a:pt x="686" y="3425"/>
                    <a:pt x="1003" y="4244"/>
                    <a:pt x="1555" y="4879"/>
                  </a:cubicBezTo>
                  <a:cubicBezTo>
                    <a:pt x="2039" y="5447"/>
                    <a:pt x="2323" y="6165"/>
                    <a:pt x="2323" y="6901"/>
                  </a:cubicBezTo>
                  <a:lnTo>
                    <a:pt x="2323" y="7051"/>
                  </a:lnTo>
                  <a:lnTo>
                    <a:pt x="2774" y="7051"/>
                  </a:lnTo>
                  <a:lnTo>
                    <a:pt x="2774" y="6901"/>
                  </a:lnTo>
                  <a:cubicBezTo>
                    <a:pt x="2774" y="6165"/>
                    <a:pt x="3042" y="5447"/>
                    <a:pt x="3543" y="4879"/>
                  </a:cubicBezTo>
                  <a:cubicBezTo>
                    <a:pt x="4094" y="4244"/>
                    <a:pt x="4412" y="3425"/>
                    <a:pt x="4412" y="2573"/>
                  </a:cubicBezTo>
                  <a:lnTo>
                    <a:pt x="4412" y="2540"/>
                  </a:lnTo>
                  <a:cubicBezTo>
                    <a:pt x="4412" y="2172"/>
                    <a:pt x="4479" y="1805"/>
                    <a:pt x="4596" y="1470"/>
                  </a:cubicBezTo>
                  <a:lnTo>
                    <a:pt x="5097" y="167"/>
                  </a:lnTo>
                  <a:lnTo>
                    <a:pt x="4662" y="0"/>
                  </a:lnTo>
                  <a:lnTo>
                    <a:pt x="4161" y="1303"/>
                  </a:lnTo>
                  <a:cubicBezTo>
                    <a:pt x="4011" y="1704"/>
                    <a:pt x="3944" y="2122"/>
                    <a:pt x="3944" y="2540"/>
                  </a:cubicBezTo>
                  <a:lnTo>
                    <a:pt x="3944" y="2573"/>
                  </a:lnTo>
                  <a:cubicBezTo>
                    <a:pt x="3944" y="3308"/>
                    <a:pt x="3677" y="4027"/>
                    <a:pt x="3192" y="4578"/>
                  </a:cubicBezTo>
                  <a:cubicBezTo>
                    <a:pt x="2908" y="4896"/>
                    <a:pt x="2691" y="5246"/>
                    <a:pt x="2540" y="5647"/>
                  </a:cubicBezTo>
                  <a:cubicBezTo>
                    <a:pt x="2407" y="5246"/>
                    <a:pt x="2190" y="4896"/>
                    <a:pt x="1906" y="4578"/>
                  </a:cubicBezTo>
                  <a:cubicBezTo>
                    <a:pt x="1421" y="4027"/>
                    <a:pt x="1154" y="3308"/>
                    <a:pt x="1154" y="2573"/>
                  </a:cubicBezTo>
                  <a:lnTo>
                    <a:pt x="1154" y="2540"/>
                  </a:lnTo>
                  <a:cubicBezTo>
                    <a:pt x="1154" y="2122"/>
                    <a:pt x="1070" y="1704"/>
                    <a:pt x="936" y="1303"/>
                  </a:cubicBezTo>
                  <a:lnTo>
                    <a:pt x="435"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5"/>
          <p:cNvGrpSpPr/>
          <p:nvPr/>
        </p:nvGrpSpPr>
        <p:grpSpPr>
          <a:xfrm>
            <a:off x="968719" y="1664184"/>
            <a:ext cx="463219" cy="462930"/>
            <a:chOff x="1612045" y="2241104"/>
            <a:chExt cx="463219" cy="462930"/>
          </a:xfrm>
        </p:grpSpPr>
        <p:sp>
          <p:nvSpPr>
            <p:cNvPr id="813" name="Google Shape;813;p45"/>
            <p:cNvSpPr/>
            <p:nvPr/>
          </p:nvSpPr>
          <p:spPr>
            <a:xfrm>
              <a:off x="1977800" y="2495132"/>
              <a:ext cx="59998" cy="134450"/>
            </a:xfrm>
            <a:custGeom>
              <a:avLst/>
              <a:gdLst/>
              <a:ahLst/>
              <a:cxnLst/>
              <a:rect l="l" t="t" r="r" b="b"/>
              <a:pathLst>
                <a:path w="1872" h="4195" extrusionOk="0">
                  <a:moveTo>
                    <a:pt x="936" y="1"/>
                  </a:moveTo>
                  <a:lnTo>
                    <a:pt x="0" y="452"/>
                  </a:lnTo>
                  <a:cubicBezTo>
                    <a:pt x="618" y="1221"/>
                    <a:pt x="936" y="2156"/>
                    <a:pt x="936" y="3109"/>
                  </a:cubicBezTo>
                  <a:lnTo>
                    <a:pt x="936" y="4195"/>
                  </a:lnTo>
                  <a:lnTo>
                    <a:pt x="1871" y="4195"/>
                  </a:lnTo>
                  <a:lnTo>
                    <a:pt x="1871" y="2657"/>
                  </a:lnTo>
                  <a:cubicBezTo>
                    <a:pt x="1871" y="1688"/>
                    <a:pt x="1537" y="753"/>
                    <a:pt x="93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1716464" y="2248283"/>
              <a:ext cx="59998" cy="149417"/>
            </a:xfrm>
            <a:custGeom>
              <a:avLst/>
              <a:gdLst/>
              <a:ahLst/>
              <a:cxnLst/>
              <a:rect l="l" t="t" r="r" b="b"/>
              <a:pathLst>
                <a:path w="1872" h="4662" extrusionOk="0">
                  <a:moveTo>
                    <a:pt x="936" y="0"/>
                  </a:moveTo>
                  <a:cubicBezTo>
                    <a:pt x="334" y="752"/>
                    <a:pt x="0" y="1704"/>
                    <a:pt x="0" y="2657"/>
                  </a:cubicBezTo>
                  <a:lnTo>
                    <a:pt x="0" y="4662"/>
                  </a:lnTo>
                  <a:lnTo>
                    <a:pt x="936" y="4662"/>
                  </a:lnTo>
                  <a:lnTo>
                    <a:pt x="936" y="3125"/>
                  </a:lnTo>
                  <a:cubicBezTo>
                    <a:pt x="936" y="2156"/>
                    <a:pt x="1270" y="1220"/>
                    <a:pt x="1872" y="468"/>
                  </a:cubicBezTo>
                  <a:lnTo>
                    <a:pt x="936"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1612045" y="2241104"/>
              <a:ext cx="463219" cy="462930"/>
            </a:xfrm>
            <a:custGeom>
              <a:avLst/>
              <a:gdLst/>
              <a:ahLst/>
              <a:cxnLst/>
              <a:rect l="l" t="t" r="r" b="b"/>
              <a:pathLst>
                <a:path w="14453" h="14444" extrusionOk="0">
                  <a:moveTo>
                    <a:pt x="9724" y="525"/>
                  </a:moveTo>
                  <a:cubicBezTo>
                    <a:pt x="10226" y="1210"/>
                    <a:pt x="10493" y="2045"/>
                    <a:pt x="10493" y="2881"/>
                  </a:cubicBezTo>
                  <a:lnTo>
                    <a:pt x="10493" y="4184"/>
                  </a:lnTo>
                  <a:lnTo>
                    <a:pt x="10025" y="4184"/>
                  </a:lnTo>
                  <a:lnTo>
                    <a:pt x="10025" y="3349"/>
                  </a:lnTo>
                  <a:cubicBezTo>
                    <a:pt x="10025" y="2430"/>
                    <a:pt x="9741" y="1527"/>
                    <a:pt x="9206" y="776"/>
                  </a:cubicBezTo>
                  <a:lnTo>
                    <a:pt x="9724" y="525"/>
                  </a:lnTo>
                  <a:close/>
                  <a:moveTo>
                    <a:pt x="4261" y="525"/>
                  </a:moveTo>
                  <a:lnTo>
                    <a:pt x="4779" y="776"/>
                  </a:lnTo>
                  <a:cubicBezTo>
                    <a:pt x="4244" y="1527"/>
                    <a:pt x="3960" y="2430"/>
                    <a:pt x="3960" y="3349"/>
                  </a:cubicBezTo>
                  <a:lnTo>
                    <a:pt x="3960" y="4652"/>
                  </a:lnTo>
                  <a:lnTo>
                    <a:pt x="3492" y="4652"/>
                  </a:lnTo>
                  <a:lnTo>
                    <a:pt x="3492" y="2881"/>
                  </a:lnTo>
                  <a:cubicBezTo>
                    <a:pt x="3492" y="2045"/>
                    <a:pt x="3759" y="1210"/>
                    <a:pt x="4261" y="525"/>
                  </a:cubicBezTo>
                  <a:close/>
                  <a:moveTo>
                    <a:pt x="4992" y="3498"/>
                  </a:moveTo>
                  <a:cubicBezTo>
                    <a:pt x="5729" y="3498"/>
                    <a:pt x="6462" y="3680"/>
                    <a:pt x="7118" y="4000"/>
                  </a:cubicBezTo>
                  <a:cubicBezTo>
                    <a:pt x="7151" y="4017"/>
                    <a:pt x="7185" y="4034"/>
                    <a:pt x="7218" y="4034"/>
                  </a:cubicBezTo>
                  <a:cubicBezTo>
                    <a:pt x="7268" y="4034"/>
                    <a:pt x="7302" y="4017"/>
                    <a:pt x="7335" y="4000"/>
                  </a:cubicBezTo>
                  <a:cubicBezTo>
                    <a:pt x="8020" y="3666"/>
                    <a:pt x="8789" y="3499"/>
                    <a:pt x="9557" y="3499"/>
                  </a:cubicBezTo>
                  <a:lnTo>
                    <a:pt x="9557" y="4418"/>
                  </a:lnTo>
                  <a:cubicBezTo>
                    <a:pt x="9557" y="4552"/>
                    <a:pt x="9658" y="4652"/>
                    <a:pt x="9791" y="4652"/>
                  </a:cubicBezTo>
                  <a:lnTo>
                    <a:pt x="10727" y="4652"/>
                  </a:lnTo>
                  <a:cubicBezTo>
                    <a:pt x="10844" y="4652"/>
                    <a:pt x="10961" y="4552"/>
                    <a:pt x="10961" y="4418"/>
                  </a:cubicBezTo>
                  <a:lnTo>
                    <a:pt x="10961" y="3683"/>
                  </a:lnTo>
                  <a:cubicBezTo>
                    <a:pt x="12749" y="4184"/>
                    <a:pt x="13985" y="5604"/>
                    <a:pt x="13985" y="7225"/>
                  </a:cubicBezTo>
                  <a:cubicBezTo>
                    <a:pt x="13985" y="7944"/>
                    <a:pt x="13735" y="8645"/>
                    <a:pt x="13300" y="9213"/>
                  </a:cubicBezTo>
                  <a:cubicBezTo>
                    <a:pt x="13133" y="8679"/>
                    <a:pt x="12866" y="8194"/>
                    <a:pt x="12531" y="7776"/>
                  </a:cubicBezTo>
                  <a:cubicBezTo>
                    <a:pt x="12486" y="7720"/>
                    <a:pt x="12418" y="7686"/>
                    <a:pt x="12347" y="7686"/>
                  </a:cubicBezTo>
                  <a:cubicBezTo>
                    <a:pt x="12313" y="7686"/>
                    <a:pt x="12280" y="7694"/>
                    <a:pt x="12247" y="7710"/>
                  </a:cubicBezTo>
                  <a:lnTo>
                    <a:pt x="11312" y="8177"/>
                  </a:lnTo>
                  <a:cubicBezTo>
                    <a:pt x="11178" y="8244"/>
                    <a:pt x="11145" y="8411"/>
                    <a:pt x="11245" y="8528"/>
                  </a:cubicBezTo>
                  <a:cubicBezTo>
                    <a:pt x="11646" y="9046"/>
                    <a:pt x="11930" y="9648"/>
                    <a:pt x="12047" y="10299"/>
                  </a:cubicBezTo>
                  <a:cubicBezTo>
                    <a:pt x="11295" y="10734"/>
                    <a:pt x="10426" y="10951"/>
                    <a:pt x="9557" y="10951"/>
                  </a:cubicBezTo>
                  <a:cubicBezTo>
                    <a:pt x="8789" y="10951"/>
                    <a:pt x="8020" y="10767"/>
                    <a:pt x="7335" y="10433"/>
                  </a:cubicBezTo>
                  <a:cubicBezTo>
                    <a:pt x="7302" y="10416"/>
                    <a:pt x="7264" y="10408"/>
                    <a:pt x="7227" y="10408"/>
                  </a:cubicBezTo>
                  <a:cubicBezTo>
                    <a:pt x="7189" y="10408"/>
                    <a:pt x="7151" y="10416"/>
                    <a:pt x="7118" y="10433"/>
                  </a:cubicBezTo>
                  <a:cubicBezTo>
                    <a:pt x="6516" y="10734"/>
                    <a:pt x="5848" y="10901"/>
                    <a:pt x="5180" y="10934"/>
                  </a:cubicBezTo>
                  <a:cubicBezTo>
                    <a:pt x="5280" y="10233"/>
                    <a:pt x="5564" y="9564"/>
                    <a:pt x="6015" y="8996"/>
                  </a:cubicBezTo>
                  <a:cubicBezTo>
                    <a:pt x="6099" y="8879"/>
                    <a:pt x="6065" y="8712"/>
                    <a:pt x="5932" y="8645"/>
                  </a:cubicBezTo>
                  <a:lnTo>
                    <a:pt x="4996" y="8177"/>
                  </a:lnTo>
                  <a:cubicBezTo>
                    <a:pt x="4964" y="8161"/>
                    <a:pt x="4930" y="8154"/>
                    <a:pt x="4897" y="8154"/>
                  </a:cubicBezTo>
                  <a:cubicBezTo>
                    <a:pt x="4826" y="8154"/>
                    <a:pt x="4757" y="8188"/>
                    <a:pt x="4712" y="8244"/>
                  </a:cubicBezTo>
                  <a:cubicBezTo>
                    <a:pt x="4127" y="8979"/>
                    <a:pt x="3793" y="9882"/>
                    <a:pt x="3743" y="10817"/>
                  </a:cubicBezTo>
                  <a:cubicBezTo>
                    <a:pt x="3041" y="10667"/>
                    <a:pt x="2389" y="10350"/>
                    <a:pt x="1838" y="9915"/>
                  </a:cubicBezTo>
                  <a:cubicBezTo>
                    <a:pt x="2005" y="9581"/>
                    <a:pt x="2222" y="9280"/>
                    <a:pt x="2490" y="9030"/>
                  </a:cubicBezTo>
                  <a:lnTo>
                    <a:pt x="2957" y="8545"/>
                  </a:lnTo>
                  <a:cubicBezTo>
                    <a:pt x="3074" y="8445"/>
                    <a:pt x="3041" y="8244"/>
                    <a:pt x="2907" y="8177"/>
                  </a:cubicBezTo>
                  <a:lnTo>
                    <a:pt x="1972" y="7710"/>
                  </a:lnTo>
                  <a:cubicBezTo>
                    <a:pt x="1940" y="7691"/>
                    <a:pt x="1904" y="7681"/>
                    <a:pt x="1868" y="7681"/>
                  </a:cubicBezTo>
                  <a:cubicBezTo>
                    <a:pt x="1807" y="7681"/>
                    <a:pt x="1746" y="7708"/>
                    <a:pt x="1704" y="7760"/>
                  </a:cubicBezTo>
                  <a:lnTo>
                    <a:pt x="1220" y="8228"/>
                  </a:lnTo>
                  <a:cubicBezTo>
                    <a:pt x="1086" y="8378"/>
                    <a:pt x="952" y="8528"/>
                    <a:pt x="835" y="8695"/>
                  </a:cubicBezTo>
                  <a:cubicBezTo>
                    <a:pt x="602" y="8244"/>
                    <a:pt x="468" y="7726"/>
                    <a:pt x="468" y="7225"/>
                  </a:cubicBezTo>
                  <a:cubicBezTo>
                    <a:pt x="468" y="5771"/>
                    <a:pt x="1487" y="4451"/>
                    <a:pt x="3024" y="3833"/>
                  </a:cubicBezTo>
                  <a:lnTo>
                    <a:pt x="3024" y="4886"/>
                  </a:lnTo>
                  <a:cubicBezTo>
                    <a:pt x="3024" y="5020"/>
                    <a:pt x="3141" y="5120"/>
                    <a:pt x="3258" y="5120"/>
                  </a:cubicBezTo>
                  <a:lnTo>
                    <a:pt x="4194" y="5120"/>
                  </a:lnTo>
                  <a:cubicBezTo>
                    <a:pt x="4328" y="5120"/>
                    <a:pt x="4428" y="5020"/>
                    <a:pt x="4428" y="4886"/>
                  </a:cubicBezTo>
                  <a:lnTo>
                    <a:pt x="4428" y="3516"/>
                  </a:lnTo>
                  <a:cubicBezTo>
                    <a:pt x="4578" y="3499"/>
                    <a:pt x="4745" y="3499"/>
                    <a:pt x="4896" y="3499"/>
                  </a:cubicBezTo>
                  <a:cubicBezTo>
                    <a:pt x="4928" y="3498"/>
                    <a:pt x="4960" y="3498"/>
                    <a:pt x="4992" y="3498"/>
                  </a:cubicBezTo>
                  <a:close/>
                  <a:moveTo>
                    <a:pt x="1922" y="8194"/>
                  </a:moveTo>
                  <a:lnTo>
                    <a:pt x="2406" y="8445"/>
                  </a:lnTo>
                  <a:lnTo>
                    <a:pt x="2155" y="8695"/>
                  </a:lnTo>
                  <a:cubicBezTo>
                    <a:pt x="1437" y="9414"/>
                    <a:pt x="1003" y="10383"/>
                    <a:pt x="936" y="11419"/>
                  </a:cubicBezTo>
                  <a:lnTo>
                    <a:pt x="468" y="11419"/>
                  </a:lnTo>
                  <a:lnTo>
                    <a:pt x="468" y="11185"/>
                  </a:lnTo>
                  <a:cubicBezTo>
                    <a:pt x="468" y="10199"/>
                    <a:pt x="852" y="9247"/>
                    <a:pt x="1554" y="8562"/>
                  </a:cubicBezTo>
                  <a:lnTo>
                    <a:pt x="1922" y="8194"/>
                  </a:lnTo>
                  <a:close/>
                  <a:moveTo>
                    <a:pt x="12281" y="8211"/>
                  </a:moveTo>
                  <a:cubicBezTo>
                    <a:pt x="12782" y="8896"/>
                    <a:pt x="13049" y="9731"/>
                    <a:pt x="13049" y="10583"/>
                  </a:cubicBezTo>
                  <a:lnTo>
                    <a:pt x="13049" y="11887"/>
                  </a:lnTo>
                  <a:lnTo>
                    <a:pt x="12582" y="11887"/>
                  </a:lnTo>
                  <a:lnTo>
                    <a:pt x="12582" y="11035"/>
                  </a:lnTo>
                  <a:cubicBezTo>
                    <a:pt x="12582" y="10116"/>
                    <a:pt x="12298" y="9230"/>
                    <a:pt x="11780" y="8462"/>
                  </a:cubicBezTo>
                  <a:lnTo>
                    <a:pt x="12281" y="8211"/>
                  </a:lnTo>
                  <a:close/>
                  <a:moveTo>
                    <a:pt x="4963" y="8679"/>
                  </a:moveTo>
                  <a:lnTo>
                    <a:pt x="5480" y="8929"/>
                  </a:lnTo>
                  <a:cubicBezTo>
                    <a:pt x="4946" y="9698"/>
                    <a:pt x="4662" y="10583"/>
                    <a:pt x="4662" y="11502"/>
                  </a:cubicBezTo>
                  <a:lnTo>
                    <a:pt x="4662" y="12355"/>
                  </a:lnTo>
                  <a:lnTo>
                    <a:pt x="4194" y="12355"/>
                  </a:lnTo>
                  <a:lnTo>
                    <a:pt x="4194" y="11035"/>
                  </a:lnTo>
                  <a:cubicBezTo>
                    <a:pt x="4194" y="10199"/>
                    <a:pt x="4461" y="9364"/>
                    <a:pt x="4963" y="8679"/>
                  </a:cubicBezTo>
                  <a:close/>
                  <a:moveTo>
                    <a:pt x="4202" y="0"/>
                  </a:moveTo>
                  <a:cubicBezTo>
                    <a:pt x="4132" y="0"/>
                    <a:pt x="4056" y="34"/>
                    <a:pt x="4010" y="91"/>
                  </a:cubicBezTo>
                  <a:cubicBezTo>
                    <a:pt x="3375" y="876"/>
                    <a:pt x="3041" y="1862"/>
                    <a:pt x="3041" y="2881"/>
                  </a:cubicBezTo>
                  <a:lnTo>
                    <a:pt x="3041" y="3349"/>
                  </a:lnTo>
                  <a:cubicBezTo>
                    <a:pt x="1220" y="3984"/>
                    <a:pt x="0" y="5521"/>
                    <a:pt x="0" y="7225"/>
                  </a:cubicBezTo>
                  <a:cubicBezTo>
                    <a:pt x="0" y="7893"/>
                    <a:pt x="201" y="8562"/>
                    <a:pt x="551" y="9130"/>
                  </a:cubicBezTo>
                  <a:cubicBezTo>
                    <a:pt x="184" y="9765"/>
                    <a:pt x="0" y="10467"/>
                    <a:pt x="0" y="11185"/>
                  </a:cubicBezTo>
                  <a:lnTo>
                    <a:pt x="0" y="11653"/>
                  </a:lnTo>
                  <a:cubicBezTo>
                    <a:pt x="0" y="11770"/>
                    <a:pt x="117" y="11887"/>
                    <a:pt x="234" y="11887"/>
                  </a:cubicBezTo>
                  <a:lnTo>
                    <a:pt x="1170" y="11887"/>
                  </a:lnTo>
                  <a:cubicBezTo>
                    <a:pt x="1303" y="11887"/>
                    <a:pt x="1404" y="11770"/>
                    <a:pt x="1404" y="11653"/>
                  </a:cubicBezTo>
                  <a:cubicBezTo>
                    <a:pt x="1404" y="11202"/>
                    <a:pt x="1487" y="10767"/>
                    <a:pt x="1637" y="10350"/>
                  </a:cubicBezTo>
                  <a:cubicBezTo>
                    <a:pt x="2256" y="10817"/>
                    <a:pt x="2974" y="11135"/>
                    <a:pt x="3726" y="11285"/>
                  </a:cubicBezTo>
                  <a:lnTo>
                    <a:pt x="3726" y="12572"/>
                  </a:lnTo>
                  <a:cubicBezTo>
                    <a:pt x="3726" y="12705"/>
                    <a:pt x="3843" y="12806"/>
                    <a:pt x="3960" y="12806"/>
                  </a:cubicBezTo>
                  <a:lnTo>
                    <a:pt x="4896" y="12806"/>
                  </a:lnTo>
                  <a:cubicBezTo>
                    <a:pt x="5029" y="12806"/>
                    <a:pt x="5130" y="12705"/>
                    <a:pt x="5130" y="12572"/>
                  </a:cubicBezTo>
                  <a:lnTo>
                    <a:pt x="5130" y="11502"/>
                  </a:lnTo>
                  <a:cubicBezTo>
                    <a:pt x="5130" y="11469"/>
                    <a:pt x="5130" y="11436"/>
                    <a:pt x="5130" y="11402"/>
                  </a:cubicBezTo>
                  <a:cubicBezTo>
                    <a:pt x="5397" y="11402"/>
                    <a:pt x="5664" y="11369"/>
                    <a:pt x="5932" y="11319"/>
                  </a:cubicBezTo>
                  <a:cubicBezTo>
                    <a:pt x="6182" y="12121"/>
                    <a:pt x="6299" y="12956"/>
                    <a:pt x="6299" y="13792"/>
                  </a:cubicBezTo>
                  <a:lnTo>
                    <a:pt x="6299" y="14443"/>
                  </a:lnTo>
                  <a:lnTo>
                    <a:pt x="6767" y="14443"/>
                  </a:lnTo>
                  <a:lnTo>
                    <a:pt x="6767" y="13792"/>
                  </a:lnTo>
                  <a:cubicBezTo>
                    <a:pt x="6767" y="12906"/>
                    <a:pt x="6633" y="12054"/>
                    <a:pt x="6383" y="11218"/>
                  </a:cubicBezTo>
                  <a:cubicBezTo>
                    <a:pt x="6683" y="11135"/>
                    <a:pt x="6951" y="11035"/>
                    <a:pt x="7235" y="10901"/>
                  </a:cubicBezTo>
                  <a:cubicBezTo>
                    <a:pt x="7502" y="11035"/>
                    <a:pt x="7786" y="11135"/>
                    <a:pt x="8070" y="11218"/>
                  </a:cubicBezTo>
                  <a:cubicBezTo>
                    <a:pt x="7820" y="12054"/>
                    <a:pt x="7686" y="12906"/>
                    <a:pt x="7686" y="13792"/>
                  </a:cubicBezTo>
                  <a:lnTo>
                    <a:pt x="7686" y="14443"/>
                  </a:lnTo>
                  <a:lnTo>
                    <a:pt x="8154" y="14443"/>
                  </a:lnTo>
                  <a:lnTo>
                    <a:pt x="8154" y="13792"/>
                  </a:lnTo>
                  <a:cubicBezTo>
                    <a:pt x="8154" y="12956"/>
                    <a:pt x="8288" y="12121"/>
                    <a:pt x="8521" y="11319"/>
                  </a:cubicBezTo>
                  <a:cubicBezTo>
                    <a:pt x="8856" y="11385"/>
                    <a:pt x="9206" y="11419"/>
                    <a:pt x="9557" y="11419"/>
                  </a:cubicBezTo>
                  <a:cubicBezTo>
                    <a:pt x="10443" y="11419"/>
                    <a:pt x="11328" y="11202"/>
                    <a:pt x="12114" y="10801"/>
                  </a:cubicBezTo>
                  <a:cubicBezTo>
                    <a:pt x="12114" y="10884"/>
                    <a:pt x="12114" y="10968"/>
                    <a:pt x="12114" y="11035"/>
                  </a:cubicBezTo>
                  <a:lnTo>
                    <a:pt x="12114" y="12121"/>
                  </a:lnTo>
                  <a:cubicBezTo>
                    <a:pt x="12114" y="12238"/>
                    <a:pt x="12231" y="12355"/>
                    <a:pt x="12348" y="12355"/>
                  </a:cubicBezTo>
                  <a:lnTo>
                    <a:pt x="13283" y="12355"/>
                  </a:lnTo>
                  <a:cubicBezTo>
                    <a:pt x="13417" y="12338"/>
                    <a:pt x="13517" y="12238"/>
                    <a:pt x="13517" y="12121"/>
                  </a:cubicBezTo>
                  <a:lnTo>
                    <a:pt x="13517" y="10583"/>
                  </a:lnTo>
                  <a:cubicBezTo>
                    <a:pt x="13517" y="10299"/>
                    <a:pt x="13484" y="10032"/>
                    <a:pt x="13434" y="9765"/>
                  </a:cubicBezTo>
                  <a:cubicBezTo>
                    <a:pt x="14085" y="9063"/>
                    <a:pt x="14436" y="8161"/>
                    <a:pt x="14453" y="7225"/>
                  </a:cubicBezTo>
                  <a:cubicBezTo>
                    <a:pt x="14453" y="5354"/>
                    <a:pt x="13016" y="3733"/>
                    <a:pt x="10961" y="3198"/>
                  </a:cubicBezTo>
                  <a:lnTo>
                    <a:pt x="10961" y="2881"/>
                  </a:lnTo>
                  <a:cubicBezTo>
                    <a:pt x="10944" y="1862"/>
                    <a:pt x="10610" y="876"/>
                    <a:pt x="9975" y="91"/>
                  </a:cubicBezTo>
                  <a:cubicBezTo>
                    <a:pt x="9930" y="34"/>
                    <a:pt x="9853" y="0"/>
                    <a:pt x="9783" y="0"/>
                  </a:cubicBezTo>
                  <a:cubicBezTo>
                    <a:pt x="9750" y="0"/>
                    <a:pt x="9718" y="8"/>
                    <a:pt x="9691" y="24"/>
                  </a:cubicBezTo>
                  <a:lnTo>
                    <a:pt x="8755" y="492"/>
                  </a:lnTo>
                  <a:cubicBezTo>
                    <a:pt x="8622" y="558"/>
                    <a:pt x="8588" y="725"/>
                    <a:pt x="8672" y="842"/>
                  </a:cubicBezTo>
                  <a:cubicBezTo>
                    <a:pt x="9173" y="1477"/>
                    <a:pt x="9474" y="2229"/>
                    <a:pt x="9541" y="3031"/>
                  </a:cubicBezTo>
                  <a:cubicBezTo>
                    <a:pt x="8739" y="3031"/>
                    <a:pt x="7953" y="3198"/>
                    <a:pt x="7218" y="3532"/>
                  </a:cubicBezTo>
                  <a:cubicBezTo>
                    <a:pt x="6488" y="3209"/>
                    <a:pt x="5698" y="3028"/>
                    <a:pt x="4900" y="3028"/>
                  </a:cubicBezTo>
                  <a:cubicBezTo>
                    <a:pt x="4748" y="3028"/>
                    <a:pt x="4596" y="3035"/>
                    <a:pt x="4445" y="3048"/>
                  </a:cubicBezTo>
                  <a:cubicBezTo>
                    <a:pt x="4511" y="2246"/>
                    <a:pt x="4812" y="1477"/>
                    <a:pt x="5313" y="842"/>
                  </a:cubicBezTo>
                  <a:cubicBezTo>
                    <a:pt x="5397" y="725"/>
                    <a:pt x="5364" y="558"/>
                    <a:pt x="5230" y="492"/>
                  </a:cubicBezTo>
                  <a:lnTo>
                    <a:pt x="4294" y="24"/>
                  </a:lnTo>
                  <a:cubicBezTo>
                    <a:pt x="4267" y="8"/>
                    <a:pt x="4235" y="0"/>
                    <a:pt x="420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1838542" y="2407315"/>
              <a:ext cx="144642" cy="102304"/>
            </a:xfrm>
            <a:custGeom>
              <a:avLst/>
              <a:gdLst/>
              <a:ahLst/>
              <a:cxnLst/>
              <a:rect l="l" t="t" r="r" b="b"/>
              <a:pathLst>
                <a:path w="4513" h="3192" extrusionOk="0">
                  <a:moveTo>
                    <a:pt x="318" y="1"/>
                  </a:moveTo>
                  <a:lnTo>
                    <a:pt x="1" y="335"/>
                  </a:lnTo>
                  <a:lnTo>
                    <a:pt x="235" y="585"/>
                  </a:lnTo>
                  <a:cubicBezTo>
                    <a:pt x="936" y="1270"/>
                    <a:pt x="1321" y="2223"/>
                    <a:pt x="1321" y="3192"/>
                  </a:cubicBezTo>
                  <a:lnTo>
                    <a:pt x="1789" y="3192"/>
                  </a:lnTo>
                  <a:cubicBezTo>
                    <a:pt x="1789" y="2808"/>
                    <a:pt x="1738" y="2407"/>
                    <a:pt x="1622" y="2022"/>
                  </a:cubicBezTo>
                  <a:cubicBezTo>
                    <a:pt x="2708" y="2006"/>
                    <a:pt x="3744" y="1571"/>
                    <a:pt x="4512" y="803"/>
                  </a:cubicBezTo>
                  <a:lnTo>
                    <a:pt x="4178" y="468"/>
                  </a:lnTo>
                  <a:cubicBezTo>
                    <a:pt x="3493" y="1170"/>
                    <a:pt x="2540" y="1571"/>
                    <a:pt x="1555" y="1571"/>
                  </a:cubicBezTo>
                  <a:lnTo>
                    <a:pt x="1454" y="1571"/>
                  </a:lnTo>
                  <a:cubicBezTo>
                    <a:pt x="1254" y="1070"/>
                    <a:pt x="953" y="636"/>
                    <a:pt x="569" y="251"/>
                  </a:cubicBezTo>
                  <a:lnTo>
                    <a:pt x="31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5"/>
          <p:cNvGrpSpPr/>
          <p:nvPr/>
        </p:nvGrpSpPr>
        <p:grpSpPr>
          <a:xfrm>
            <a:off x="931509" y="2518249"/>
            <a:ext cx="403253" cy="463026"/>
            <a:chOff x="1872291" y="3077769"/>
            <a:chExt cx="403253" cy="463026"/>
          </a:xfrm>
        </p:grpSpPr>
        <p:sp>
          <p:nvSpPr>
            <p:cNvPr id="818" name="Google Shape;818;p45"/>
            <p:cNvSpPr/>
            <p:nvPr/>
          </p:nvSpPr>
          <p:spPr>
            <a:xfrm>
              <a:off x="1988504" y="3369103"/>
              <a:ext cx="170859" cy="96951"/>
            </a:xfrm>
            <a:custGeom>
              <a:avLst/>
              <a:gdLst/>
              <a:ahLst/>
              <a:cxnLst/>
              <a:rect l="l" t="t" r="r" b="b"/>
              <a:pathLst>
                <a:path w="5331" h="3025" extrusionOk="0">
                  <a:moveTo>
                    <a:pt x="568" y="0"/>
                  </a:moveTo>
                  <a:lnTo>
                    <a:pt x="435" y="134"/>
                  </a:lnTo>
                  <a:cubicBezTo>
                    <a:pt x="0" y="568"/>
                    <a:pt x="0" y="1287"/>
                    <a:pt x="435" y="1721"/>
                  </a:cubicBezTo>
                  <a:lnTo>
                    <a:pt x="702" y="1988"/>
                  </a:lnTo>
                  <a:cubicBezTo>
                    <a:pt x="919" y="2206"/>
                    <a:pt x="1203" y="2323"/>
                    <a:pt x="1504" y="2323"/>
                  </a:cubicBezTo>
                  <a:cubicBezTo>
                    <a:pt x="1888" y="2323"/>
                    <a:pt x="2206" y="2640"/>
                    <a:pt x="2206" y="3024"/>
                  </a:cubicBezTo>
                  <a:lnTo>
                    <a:pt x="3125" y="3024"/>
                  </a:lnTo>
                  <a:cubicBezTo>
                    <a:pt x="3125" y="2640"/>
                    <a:pt x="3442" y="2323"/>
                    <a:pt x="3826" y="2323"/>
                  </a:cubicBezTo>
                  <a:cubicBezTo>
                    <a:pt x="4127" y="2323"/>
                    <a:pt x="4411" y="2206"/>
                    <a:pt x="4628" y="1988"/>
                  </a:cubicBezTo>
                  <a:lnTo>
                    <a:pt x="4896" y="1721"/>
                  </a:lnTo>
                  <a:cubicBezTo>
                    <a:pt x="5330" y="1287"/>
                    <a:pt x="5330" y="568"/>
                    <a:pt x="4896" y="134"/>
                  </a:cubicBezTo>
                  <a:lnTo>
                    <a:pt x="4762" y="0"/>
                  </a:lnTo>
                  <a:lnTo>
                    <a:pt x="4528" y="0"/>
                  </a:lnTo>
                  <a:cubicBezTo>
                    <a:pt x="4278" y="0"/>
                    <a:pt x="4060" y="201"/>
                    <a:pt x="4060" y="468"/>
                  </a:cubicBezTo>
                  <a:cubicBezTo>
                    <a:pt x="4060" y="602"/>
                    <a:pt x="3994" y="752"/>
                    <a:pt x="3877" y="836"/>
                  </a:cubicBezTo>
                  <a:lnTo>
                    <a:pt x="3325" y="1253"/>
                  </a:lnTo>
                  <a:cubicBezTo>
                    <a:pt x="3208" y="1337"/>
                    <a:pt x="3125" y="1487"/>
                    <a:pt x="3125" y="1621"/>
                  </a:cubicBezTo>
                  <a:lnTo>
                    <a:pt x="3125" y="1855"/>
                  </a:lnTo>
                  <a:lnTo>
                    <a:pt x="2206" y="1855"/>
                  </a:lnTo>
                  <a:lnTo>
                    <a:pt x="2206" y="1621"/>
                  </a:lnTo>
                  <a:cubicBezTo>
                    <a:pt x="2206" y="1487"/>
                    <a:pt x="2122" y="1337"/>
                    <a:pt x="2005" y="1253"/>
                  </a:cubicBezTo>
                  <a:lnTo>
                    <a:pt x="1454" y="836"/>
                  </a:lnTo>
                  <a:cubicBezTo>
                    <a:pt x="1337" y="752"/>
                    <a:pt x="1270" y="602"/>
                    <a:pt x="1270" y="468"/>
                  </a:cubicBezTo>
                  <a:cubicBezTo>
                    <a:pt x="1270" y="201"/>
                    <a:pt x="1053" y="0"/>
                    <a:pt x="80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1872291" y="3077769"/>
              <a:ext cx="403253" cy="463026"/>
            </a:xfrm>
            <a:custGeom>
              <a:avLst/>
              <a:gdLst/>
              <a:ahLst/>
              <a:cxnLst/>
              <a:rect l="l" t="t" r="r" b="b"/>
              <a:pathLst>
                <a:path w="12582" h="14447" extrusionOk="0">
                  <a:moveTo>
                    <a:pt x="7319" y="936"/>
                  </a:moveTo>
                  <a:lnTo>
                    <a:pt x="7018" y="1521"/>
                  </a:lnTo>
                  <a:cubicBezTo>
                    <a:pt x="6934" y="1688"/>
                    <a:pt x="7051" y="1872"/>
                    <a:pt x="7219" y="1872"/>
                  </a:cubicBezTo>
                  <a:lnTo>
                    <a:pt x="8154" y="1872"/>
                  </a:lnTo>
                  <a:cubicBezTo>
                    <a:pt x="7937" y="2156"/>
                    <a:pt x="7586" y="2323"/>
                    <a:pt x="7219" y="2323"/>
                  </a:cubicBezTo>
                  <a:cubicBezTo>
                    <a:pt x="7102" y="2323"/>
                    <a:pt x="6985" y="2440"/>
                    <a:pt x="6985" y="2557"/>
                  </a:cubicBezTo>
                  <a:lnTo>
                    <a:pt x="6985" y="3259"/>
                  </a:lnTo>
                  <a:lnTo>
                    <a:pt x="5598" y="3259"/>
                  </a:lnTo>
                  <a:lnTo>
                    <a:pt x="5598" y="2557"/>
                  </a:lnTo>
                  <a:cubicBezTo>
                    <a:pt x="5598" y="2440"/>
                    <a:pt x="5481" y="2323"/>
                    <a:pt x="5364" y="2323"/>
                  </a:cubicBezTo>
                  <a:cubicBezTo>
                    <a:pt x="4996" y="2323"/>
                    <a:pt x="4645" y="2156"/>
                    <a:pt x="4428" y="1872"/>
                  </a:cubicBezTo>
                  <a:lnTo>
                    <a:pt x="5364" y="1872"/>
                  </a:lnTo>
                  <a:cubicBezTo>
                    <a:pt x="5531" y="1872"/>
                    <a:pt x="5648" y="1688"/>
                    <a:pt x="5564" y="1521"/>
                  </a:cubicBezTo>
                  <a:lnTo>
                    <a:pt x="5264" y="936"/>
                  </a:lnTo>
                  <a:close/>
                  <a:moveTo>
                    <a:pt x="7319" y="3727"/>
                  </a:moveTo>
                  <a:lnTo>
                    <a:pt x="7018" y="4328"/>
                  </a:lnTo>
                  <a:cubicBezTo>
                    <a:pt x="6934" y="4479"/>
                    <a:pt x="7051" y="4662"/>
                    <a:pt x="7219" y="4662"/>
                  </a:cubicBezTo>
                  <a:lnTo>
                    <a:pt x="8154" y="4662"/>
                  </a:lnTo>
                  <a:cubicBezTo>
                    <a:pt x="7937" y="4946"/>
                    <a:pt x="7586" y="5130"/>
                    <a:pt x="7219" y="5130"/>
                  </a:cubicBezTo>
                  <a:cubicBezTo>
                    <a:pt x="7102" y="5130"/>
                    <a:pt x="6985" y="5230"/>
                    <a:pt x="6985" y="5364"/>
                  </a:cubicBezTo>
                  <a:lnTo>
                    <a:pt x="6985" y="6200"/>
                  </a:lnTo>
                  <a:cubicBezTo>
                    <a:pt x="6985" y="6200"/>
                    <a:pt x="6968" y="6216"/>
                    <a:pt x="6968" y="6216"/>
                  </a:cubicBezTo>
                  <a:lnTo>
                    <a:pt x="6918" y="6266"/>
                  </a:lnTo>
                  <a:cubicBezTo>
                    <a:pt x="6742" y="6433"/>
                    <a:pt x="6517" y="6517"/>
                    <a:pt x="6291" y="6517"/>
                  </a:cubicBezTo>
                  <a:cubicBezTo>
                    <a:pt x="6066" y="6517"/>
                    <a:pt x="5840" y="6433"/>
                    <a:pt x="5665" y="6266"/>
                  </a:cubicBezTo>
                  <a:lnTo>
                    <a:pt x="5615" y="6216"/>
                  </a:lnTo>
                  <a:cubicBezTo>
                    <a:pt x="5615" y="6216"/>
                    <a:pt x="5598" y="6200"/>
                    <a:pt x="5598" y="6200"/>
                  </a:cubicBezTo>
                  <a:lnTo>
                    <a:pt x="5598" y="5364"/>
                  </a:lnTo>
                  <a:cubicBezTo>
                    <a:pt x="5598" y="5230"/>
                    <a:pt x="5481" y="5130"/>
                    <a:pt x="5364" y="5130"/>
                  </a:cubicBezTo>
                  <a:cubicBezTo>
                    <a:pt x="4996" y="5130"/>
                    <a:pt x="4645" y="4946"/>
                    <a:pt x="4428" y="4662"/>
                  </a:cubicBezTo>
                  <a:lnTo>
                    <a:pt x="5364" y="4662"/>
                  </a:lnTo>
                  <a:cubicBezTo>
                    <a:pt x="5531" y="4662"/>
                    <a:pt x="5648" y="4479"/>
                    <a:pt x="5564" y="4328"/>
                  </a:cubicBezTo>
                  <a:lnTo>
                    <a:pt x="5264" y="3727"/>
                  </a:lnTo>
                  <a:close/>
                  <a:moveTo>
                    <a:pt x="4428" y="12348"/>
                  </a:moveTo>
                  <a:cubicBezTo>
                    <a:pt x="4629" y="12348"/>
                    <a:pt x="4746" y="12599"/>
                    <a:pt x="4595" y="12749"/>
                  </a:cubicBezTo>
                  <a:cubicBezTo>
                    <a:pt x="4548" y="12797"/>
                    <a:pt x="4490" y="12818"/>
                    <a:pt x="4434" y="12818"/>
                  </a:cubicBezTo>
                  <a:cubicBezTo>
                    <a:pt x="4312" y="12818"/>
                    <a:pt x="4194" y="12719"/>
                    <a:pt x="4194" y="12582"/>
                  </a:cubicBezTo>
                  <a:cubicBezTo>
                    <a:pt x="4194" y="12449"/>
                    <a:pt x="4295" y="12348"/>
                    <a:pt x="4428" y="12348"/>
                  </a:cubicBezTo>
                  <a:close/>
                  <a:moveTo>
                    <a:pt x="8154" y="12348"/>
                  </a:moveTo>
                  <a:cubicBezTo>
                    <a:pt x="8288" y="12348"/>
                    <a:pt x="8388" y="12449"/>
                    <a:pt x="8388" y="12582"/>
                  </a:cubicBezTo>
                  <a:cubicBezTo>
                    <a:pt x="8388" y="12719"/>
                    <a:pt x="8271" y="12818"/>
                    <a:pt x="8148" y="12818"/>
                  </a:cubicBezTo>
                  <a:cubicBezTo>
                    <a:pt x="8092" y="12818"/>
                    <a:pt x="8035" y="12797"/>
                    <a:pt x="7987" y="12749"/>
                  </a:cubicBezTo>
                  <a:cubicBezTo>
                    <a:pt x="7837" y="12599"/>
                    <a:pt x="7954" y="12348"/>
                    <a:pt x="8154" y="12348"/>
                  </a:cubicBezTo>
                  <a:close/>
                  <a:moveTo>
                    <a:pt x="10730" y="4888"/>
                  </a:moveTo>
                  <a:cubicBezTo>
                    <a:pt x="11436" y="4888"/>
                    <a:pt x="12114" y="5427"/>
                    <a:pt x="12114" y="6266"/>
                  </a:cubicBezTo>
                  <a:lnTo>
                    <a:pt x="12114" y="6550"/>
                  </a:lnTo>
                  <a:cubicBezTo>
                    <a:pt x="12114" y="6918"/>
                    <a:pt x="11980" y="7269"/>
                    <a:pt x="11713" y="7536"/>
                  </a:cubicBezTo>
                  <a:lnTo>
                    <a:pt x="11045" y="8188"/>
                  </a:lnTo>
                  <a:cubicBezTo>
                    <a:pt x="10694" y="8555"/>
                    <a:pt x="10477" y="9040"/>
                    <a:pt x="10493" y="9558"/>
                  </a:cubicBezTo>
                  <a:cubicBezTo>
                    <a:pt x="10493" y="9942"/>
                    <a:pt x="10326" y="10310"/>
                    <a:pt x="10059" y="10577"/>
                  </a:cubicBezTo>
                  <a:lnTo>
                    <a:pt x="9875" y="10761"/>
                  </a:lnTo>
                  <a:cubicBezTo>
                    <a:pt x="9691" y="10945"/>
                    <a:pt x="9558" y="11162"/>
                    <a:pt x="9457" y="11396"/>
                  </a:cubicBezTo>
                  <a:cubicBezTo>
                    <a:pt x="9090" y="11713"/>
                    <a:pt x="8639" y="11880"/>
                    <a:pt x="8154" y="11880"/>
                  </a:cubicBezTo>
                  <a:cubicBezTo>
                    <a:pt x="7536" y="11880"/>
                    <a:pt x="7219" y="12632"/>
                    <a:pt x="7653" y="13083"/>
                  </a:cubicBezTo>
                  <a:cubicBezTo>
                    <a:pt x="7797" y="13222"/>
                    <a:pt x="7972" y="13284"/>
                    <a:pt x="8143" y="13284"/>
                  </a:cubicBezTo>
                  <a:cubicBezTo>
                    <a:pt x="8508" y="13284"/>
                    <a:pt x="8856" y="13003"/>
                    <a:pt x="8856" y="12582"/>
                  </a:cubicBezTo>
                  <a:cubicBezTo>
                    <a:pt x="8856" y="12465"/>
                    <a:pt x="8823" y="12365"/>
                    <a:pt x="8772" y="12265"/>
                  </a:cubicBezTo>
                  <a:cubicBezTo>
                    <a:pt x="8973" y="12215"/>
                    <a:pt x="9157" y="12148"/>
                    <a:pt x="9324" y="12048"/>
                  </a:cubicBezTo>
                  <a:cubicBezTo>
                    <a:pt x="9324" y="12081"/>
                    <a:pt x="9324" y="12098"/>
                    <a:pt x="9324" y="12114"/>
                  </a:cubicBezTo>
                  <a:lnTo>
                    <a:pt x="9324" y="13100"/>
                  </a:lnTo>
                  <a:cubicBezTo>
                    <a:pt x="9324" y="13636"/>
                    <a:pt x="8881" y="13978"/>
                    <a:pt x="8429" y="13978"/>
                  </a:cubicBezTo>
                  <a:cubicBezTo>
                    <a:pt x="8190" y="13978"/>
                    <a:pt x="7949" y="13882"/>
                    <a:pt x="7770" y="13668"/>
                  </a:cubicBezTo>
                  <a:lnTo>
                    <a:pt x="7235" y="13017"/>
                  </a:lnTo>
                  <a:cubicBezTo>
                    <a:pt x="6993" y="12724"/>
                    <a:pt x="6642" y="12578"/>
                    <a:pt x="6291" y="12578"/>
                  </a:cubicBezTo>
                  <a:cubicBezTo>
                    <a:pt x="5940" y="12578"/>
                    <a:pt x="5589" y="12724"/>
                    <a:pt x="5347" y="13017"/>
                  </a:cubicBezTo>
                  <a:lnTo>
                    <a:pt x="4812" y="13668"/>
                  </a:lnTo>
                  <a:cubicBezTo>
                    <a:pt x="4633" y="13882"/>
                    <a:pt x="4392" y="13978"/>
                    <a:pt x="4153" y="13978"/>
                  </a:cubicBezTo>
                  <a:cubicBezTo>
                    <a:pt x="3702" y="13978"/>
                    <a:pt x="3259" y="13636"/>
                    <a:pt x="3259" y="13100"/>
                  </a:cubicBezTo>
                  <a:lnTo>
                    <a:pt x="3259" y="12114"/>
                  </a:lnTo>
                  <a:cubicBezTo>
                    <a:pt x="3259" y="12098"/>
                    <a:pt x="3259" y="12081"/>
                    <a:pt x="3259" y="12048"/>
                  </a:cubicBezTo>
                  <a:cubicBezTo>
                    <a:pt x="3426" y="12148"/>
                    <a:pt x="3609" y="12215"/>
                    <a:pt x="3810" y="12265"/>
                  </a:cubicBezTo>
                  <a:cubicBezTo>
                    <a:pt x="3557" y="12770"/>
                    <a:pt x="3950" y="13275"/>
                    <a:pt x="4424" y="13275"/>
                  </a:cubicBezTo>
                  <a:cubicBezTo>
                    <a:pt x="4546" y="13275"/>
                    <a:pt x="4673" y="13242"/>
                    <a:pt x="4796" y="13167"/>
                  </a:cubicBezTo>
                  <a:cubicBezTo>
                    <a:pt x="5397" y="12799"/>
                    <a:pt x="5130" y="11880"/>
                    <a:pt x="4428" y="11880"/>
                  </a:cubicBezTo>
                  <a:cubicBezTo>
                    <a:pt x="3944" y="11880"/>
                    <a:pt x="3493" y="11713"/>
                    <a:pt x="3125" y="11396"/>
                  </a:cubicBezTo>
                  <a:cubicBezTo>
                    <a:pt x="3025" y="11162"/>
                    <a:pt x="2891" y="10945"/>
                    <a:pt x="2707" y="10761"/>
                  </a:cubicBezTo>
                  <a:lnTo>
                    <a:pt x="2523" y="10577"/>
                  </a:lnTo>
                  <a:cubicBezTo>
                    <a:pt x="2256" y="10310"/>
                    <a:pt x="2089" y="9942"/>
                    <a:pt x="2106" y="9558"/>
                  </a:cubicBezTo>
                  <a:cubicBezTo>
                    <a:pt x="2106" y="9040"/>
                    <a:pt x="1888" y="8555"/>
                    <a:pt x="1538" y="8188"/>
                  </a:cubicBezTo>
                  <a:lnTo>
                    <a:pt x="869" y="7520"/>
                  </a:lnTo>
                  <a:cubicBezTo>
                    <a:pt x="619" y="7269"/>
                    <a:pt x="468" y="6918"/>
                    <a:pt x="468" y="6550"/>
                  </a:cubicBezTo>
                  <a:lnTo>
                    <a:pt x="468" y="6266"/>
                  </a:lnTo>
                  <a:cubicBezTo>
                    <a:pt x="468" y="5427"/>
                    <a:pt x="1147" y="4888"/>
                    <a:pt x="1853" y="4888"/>
                  </a:cubicBezTo>
                  <a:cubicBezTo>
                    <a:pt x="2215" y="4888"/>
                    <a:pt x="2585" y="5030"/>
                    <a:pt x="2874" y="5347"/>
                  </a:cubicBezTo>
                  <a:lnTo>
                    <a:pt x="3994" y="6617"/>
                  </a:lnTo>
                  <a:cubicBezTo>
                    <a:pt x="3543" y="6784"/>
                    <a:pt x="3259" y="7219"/>
                    <a:pt x="3259" y="7687"/>
                  </a:cubicBezTo>
                  <a:cubicBezTo>
                    <a:pt x="3259" y="8188"/>
                    <a:pt x="3409" y="8672"/>
                    <a:pt x="3693" y="9090"/>
                  </a:cubicBezTo>
                  <a:lnTo>
                    <a:pt x="3760" y="9207"/>
                  </a:lnTo>
                  <a:cubicBezTo>
                    <a:pt x="3359" y="9742"/>
                    <a:pt x="3409" y="10510"/>
                    <a:pt x="3894" y="10978"/>
                  </a:cubicBezTo>
                  <a:lnTo>
                    <a:pt x="4161" y="11246"/>
                  </a:lnTo>
                  <a:cubicBezTo>
                    <a:pt x="4428" y="11513"/>
                    <a:pt x="4762" y="11647"/>
                    <a:pt x="5130" y="11647"/>
                  </a:cubicBezTo>
                  <a:cubicBezTo>
                    <a:pt x="5381" y="11647"/>
                    <a:pt x="5598" y="11864"/>
                    <a:pt x="5598" y="12114"/>
                  </a:cubicBezTo>
                  <a:lnTo>
                    <a:pt x="6066" y="12114"/>
                  </a:lnTo>
                  <a:cubicBezTo>
                    <a:pt x="6066" y="11596"/>
                    <a:pt x="5648" y="11179"/>
                    <a:pt x="5130" y="11179"/>
                  </a:cubicBezTo>
                  <a:cubicBezTo>
                    <a:pt x="4896" y="11179"/>
                    <a:pt x="4662" y="11095"/>
                    <a:pt x="4495" y="10928"/>
                  </a:cubicBezTo>
                  <a:lnTo>
                    <a:pt x="4228" y="10644"/>
                  </a:lnTo>
                  <a:cubicBezTo>
                    <a:pt x="3877" y="10293"/>
                    <a:pt x="3877" y="9742"/>
                    <a:pt x="4228" y="9391"/>
                  </a:cubicBezTo>
                  <a:lnTo>
                    <a:pt x="4295" y="9324"/>
                  </a:lnTo>
                  <a:lnTo>
                    <a:pt x="4428" y="9324"/>
                  </a:lnTo>
                  <a:cubicBezTo>
                    <a:pt x="4562" y="9324"/>
                    <a:pt x="4662" y="9424"/>
                    <a:pt x="4662" y="9558"/>
                  </a:cubicBezTo>
                  <a:cubicBezTo>
                    <a:pt x="4662" y="9775"/>
                    <a:pt x="4762" y="9976"/>
                    <a:pt x="4946" y="10109"/>
                  </a:cubicBezTo>
                  <a:lnTo>
                    <a:pt x="5498" y="10527"/>
                  </a:lnTo>
                  <a:cubicBezTo>
                    <a:pt x="5564" y="10577"/>
                    <a:pt x="5598" y="10644"/>
                    <a:pt x="5598" y="10711"/>
                  </a:cubicBezTo>
                  <a:lnTo>
                    <a:pt x="5598" y="10945"/>
                  </a:lnTo>
                  <a:lnTo>
                    <a:pt x="6066" y="10945"/>
                  </a:lnTo>
                  <a:lnTo>
                    <a:pt x="6066" y="10711"/>
                  </a:lnTo>
                  <a:cubicBezTo>
                    <a:pt x="6066" y="10494"/>
                    <a:pt x="5949" y="10293"/>
                    <a:pt x="5782" y="10159"/>
                  </a:cubicBezTo>
                  <a:lnTo>
                    <a:pt x="5213" y="9742"/>
                  </a:lnTo>
                  <a:cubicBezTo>
                    <a:pt x="5163" y="9692"/>
                    <a:pt x="5130" y="9625"/>
                    <a:pt x="5130" y="9558"/>
                  </a:cubicBezTo>
                  <a:cubicBezTo>
                    <a:pt x="5130" y="9157"/>
                    <a:pt x="4812" y="8856"/>
                    <a:pt x="4428" y="8856"/>
                  </a:cubicBezTo>
                  <a:lnTo>
                    <a:pt x="4194" y="8856"/>
                  </a:lnTo>
                  <a:cubicBezTo>
                    <a:pt x="4161" y="8856"/>
                    <a:pt x="4127" y="8856"/>
                    <a:pt x="4094" y="8873"/>
                  </a:cubicBezTo>
                  <a:lnTo>
                    <a:pt x="4077" y="8840"/>
                  </a:lnTo>
                  <a:cubicBezTo>
                    <a:pt x="3843" y="8505"/>
                    <a:pt x="3726" y="8104"/>
                    <a:pt x="3726" y="7687"/>
                  </a:cubicBezTo>
                  <a:cubicBezTo>
                    <a:pt x="3726" y="7319"/>
                    <a:pt x="4010" y="7018"/>
                    <a:pt x="4378" y="6985"/>
                  </a:cubicBezTo>
                  <a:lnTo>
                    <a:pt x="4796" y="7202"/>
                  </a:lnTo>
                  <a:cubicBezTo>
                    <a:pt x="4828" y="7216"/>
                    <a:pt x="4861" y="7223"/>
                    <a:pt x="4893" y="7223"/>
                  </a:cubicBezTo>
                  <a:cubicBezTo>
                    <a:pt x="5016" y="7223"/>
                    <a:pt x="5130" y="7130"/>
                    <a:pt x="5130" y="6985"/>
                  </a:cubicBezTo>
                  <a:lnTo>
                    <a:pt x="5130" y="6617"/>
                  </a:lnTo>
                  <a:cubicBezTo>
                    <a:pt x="5130" y="6561"/>
                    <a:pt x="5176" y="6527"/>
                    <a:pt x="5227" y="6527"/>
                  </a:cubicBezTo>
                  <a:cubicBezTo>
                    <a:pt x="5251" y="6527"/>
                    <a:pt x="5276" y="6534"/>
                    <a:pt x="5297" y="6550"/>
                  </a:cubicBezTo>
                  <a:lnTo>
                    <a:pt x="5330" y="6584"/>
                  </a:lnTo>
                  <a:cubicBezTo>
                    <a:pt x="5598" y="6851"/>
                    <a:pt x="5944" y="6985"/>
                    <a:pt x="6291" y="6985"/>
                  </a:cubicBezTo>
                  <a:cubicBezTo>
                    <a:pt x="6638" y="6985"/>
                    <a:pt x="6985" y="6851"/>
                    <a:pt x="7252" y="6584"/>
                  </a:cubicBezTo>
                  <a:lnTo>
                    <a:pt x="7285" y="6550"/>
                  </a:lnTo>
                  <a:cubicBezTo>
                    <a:pt x="7307" y="6534"/>
                    <a:pt x="7332" y="6527"/>
                    <a:pt x="7356" y="6527"/>
                  </a:cubicBezTo>
                  <a:cubicBezTo>
                    <a:pt x="7406" y="6527"/>
                    <a:pt x="7452" y="6561"/>
                    <a:pt x="7452" y="6617"/>
                  </a:cubicBezTo>
                  <a:lnTo>
                    <a:pt x="7452" y="6985"/>
                  </a:lnTo>
                  <a:cubicBezTo>
                    <a:pt x="7452" y="7130"/>
                    <a:pt x="7567" y="7223"/>
                    <a:pt x="7689" y="7223"/>
                  </a:cubicBezTo>
                  <a:cubicBezTo>
                    <a:pt x="7722" y="7223"/>
                    <a:pt x="7755" y="7216"/>
                    <a:pt x="7787" y="7202"/>
                  </a:cubicBezTo>
                  <a:lnTo>
                    <a:pt x="8204" y="6985"/>
                  </a:lnTo>
                  <a:cubicBezTo>
                    <a:pt x="8572" y="7018"/>
                    <a:pt x="8856" y="7319"/>
                    <a:pt x="8856" y="7687"/>
                  </a:cubicBezTo>
                  <a:cubicBezTo>
                    <a:pt x="8856" y="8104"/>
                    <a:pt x="8739" y="8505"/>
                    <a:pt x="8505" y="8840"/>
                  </a:cubicBezTo>
                  <a:lnTo>
                    <a:pt x="8488" y="8873"/>
                  </a:lnTo>
                  <a:cubicBezTo>
                    <a:pt x="8455" y="8856"/>
                    <a:pt x="8422" y="8856"/>
                    <a:pt x="8388" y="8856"/>
                  </a:cubicBezTo>
                  <a:lnTo>
                    <a:pt x="8154" y="8856"/>
                  </a:lnTo>
                  <a:cubicBezTo>
                    <a:pt x="7770" y="8856"/>
                    <a:pt x="7452" y="9174"/>
                    <a:pt x="7452" y="9558"/>
                  </a:cubicBezTo>
                  <a:cubicBezTo>
                    <a:pt x="7452" y="9625"/>
                    <a:pt x="7419" y="9692"/>
                    <a:pt x="7369" y="9742"/>
                  </a:cubicBezTo>
                  <a:lnTo>
                    <a:pt x="6801" y="10159"/>
                  </a:lnTo>
                  <a:cubicBezTo>
                    <a:pt x="6634" y="10293"/>
                    <a:pt x="6517" y="10494"/>
                    <a:pt x="6517" y="10711"/>
                  </a:cubicBezTo>
                  <a:lnTo>
                    <a:pt x="6517" y="10945"/>
                  </a:lnTo>
                  <a:lnTo>
                    <a:pt x="6985" y="10945"/>
                  </a:lnTo>
                  <a:lnTo>
                    <a:pt x="6985" y="10711"/>
                  </a:lnTo>
                  <a:cubicBezTo>
                    <a:pt x="6985" y="10644"/>
                    <a:pt x="7018" y="10577"/>
                    <a:pt x="7085" y="10527"/>
                  </a:cubicBezTo>
                  <a:lnTo>
                    <a:pt x="7636" y="10109"/>
                  </a:lnTo>
                  <a:cubicBezTo>
                    <a:pt x="7820" y="9976"/>
                    <a:pt x="7920" y="9775"/>
                    <a:pt x="7920" y="9558"/>
                  </a:cubicBezTo>
                  <a:cubicBezTo>
                    <a:pt x="7920" y="9424"/>
                    <a:pt x="8021" y="9324"/>
                    <a:pt x="8154" y="9324"/>
                  </a:cubicBezTo>
                  <a:lnTo>
                    <a:pt x="8288" y="9324"/>
                  </a:lnTo>
                  <a:lnTo>
                    <a:pt x="8355" y="9391"/>
                  </a:lnTo>
                  <a:cubicBezTo>
                    <a:pt x="8706" y="9742"/>
                    <a:pt x="8706" y="10293"/>
                    <a:pt x="8355" y="10644"/>
                  </a:cubicBezTo>
                  <a:lnTo>
                    <a:pt x="8087" y="10928"/>
                  </a:lnTo>
                  <a:cubicBezTo>
                    <a:pt x="7920" y="11095"/>
                    <a:pt x="7686" y="11179"/>
                    <a:pt x="7452" y="11179"/>
                  </a:cubicBezTo>
                  <a:cubicBezTo>
                    <a:pt x="6934" y="11179"/>
                    <a:pt x="6533" y="11596"/>
                    <a:pt x="6517" y="12114"/>
                  </a:cubicBezTo>
                  <a:lnTo>
                    <a:pt x="6985" y="12114"/>
                  </a:lnTo>
                  <a:cubicBezTo>
                    <a:pt x="6985" y="11864"/>
                    <a:pt x="7202" y="11647"/>
                    <a:pt x="7452" y="11647"/>
                  </a:cubicBezTo>
                  <a:cubicBezTo>
                    <a:pt x="7820" y="11647"/>
                    <a:pt x="8171" y="11513"/>
                    <a:pt x="8422" y="11246"/>
                  </a:cubicBezTo>
                  <a:lnTo>
                    <a:pt x="8689" y="10978"/>
                  </a:lnTo>
                  <a:cubicBezTo>
                    <a:pt x="9173" y="10510"/>
                    <a:pt x="9224" y="9742"/>
                    <a:pt x="8823" y="9207"/>
                  </a:cubicBezTo>
                  <a:lnTo>
                    <a:pt x="8889" y="9090"/>
                  </a:lnTo>
                  <a:cubicBezTo>
                    <a:pt x="9173" y="8672"/>
                    <a:pt x="9324" y="8188"/>
                    <a:pt x="9324" y="7687"/>
                  </a:cubicBezTo>
                  <a:cubicBezTo>
                    <a:pt x="9324" y="7219"/>
                    <a:pt x="9040" y="6784"/>
                    <a:pt x="8605" y="6617"/>
                  </a:cubicBezTo>
                  <a:lnTo>
                    <a:pt x="9708" y="5347"/>
                  </a:lnTo>
                  <a:cubicBezTo>
                    <a:pt x="9997" y="5030"/>
                    <a:pt x="10367" y="4888"/>
                    <a:pt x="10730" y="4888"/>
                  </a:cubicBezTo>
                  <a:close/>
                  <a:moveTo>
                    <a:pt x="5130" y="1"/>
                  </a:moveTo>
                  <a:lnTo>
                    <a:pt x="5130" y="469"/>
                  </a:lnTo>
                  <a:lnTo>
                    <a:pt x="4896" y="469"/>
                  </a:lnTo>
                  <a:cubicBezTo>
                    <a:pt x="4712" y="469"/>
                    <a:pt x="4612" y="652"/>
                    <a:pt x="4679" y="803"/>
                  </a:cubicBezTo>
                  <a:lnTo>
                    <a:pt x="4980" y="1404"/>
                  </a:lnTo>
                  <a:lnTo>
                    <a:pt x="3960" y="1404"/>
                  </a:lnTo>
                  <a:cubicBezTo>
                    <a:pt x="3760" y="1404"/>
                    <a:pt x="3660" y="1621"/>
                    <a:pt x="3777" y="1772"/>
                  </a:cubicBezTo>
                  <a:lnTo>
                    <a:pt x="4061" y="2139"/>
                  </a:lnTo>
                  <a:cubicBezTo>
                    <a:pt x="4311" y="2490"/>
                    <a:pt x="4696" y="2707"/>
                    <a:pt x="5130" y="2774"/>
                  </a:cubicBezTo>
                  <a:lnTo>
                    <a:pt x="5130" y="3259"/>
                  </a:lnTo>
                  <a:lnTo>
                    <a:pt x="4896" y="3259"/>
                  </a:lnTo>
                  <a:cubicBezTo>
                    <a:pt x="4712" y="3259"/>
                    <a:pt x="4612" y="3443"/>
                    <a:pt x="4679" y="3593"/>
                  </a:cubicBezTo>
                  <a:lnTo>
                    <a:pt x="4980" y="4195"/>
                  </a:lnTo>
                  <a:lnTo>
                    <a:pt x="3960" y="4195"/>
                  </a:lnTo>
                  <a:cubicBezTo>
                    <a:pt x="3760" y="4195"/>
                    <a:pt x="3660" y="4412"/>
                    <a:pt x="3777" y="4562"/>
                  </a:cubicBezTo>
                  <a:lnTo>
                    <a:pt x="4061" y="4930"/>
                  </a:lnTo>
                  <a:cubicBezTo>
                    <a:pt x="4311" y="5281"/>
                    <a:pt x="4696" y="5515"/>
                    <a:pt x="5130" y="5581"/>
                  </a:cubicBezTo>
                  <a:lnTo>
                    <a:pt x="5130" y="6066"/>
                  </a:lnTo>
                  <a:cubicBezTo>
                    <a:pt x="4863" y="6116"/>
                    <a:pt x="4662" y="6333"/>
                    <a:pt x="4662" y="6617"/>
                  </a:cubicBezTo>
                  <a:lnTo>
                    <a:pt x="4562" y="6567"/>
                  </a:lnTo>
                  <a:lnTo>
                    <a:pt x="3208" y="5047"/>
                  </a:lnTo>
                  <a:cubicBezTo>
                    <a:pt x="2828" y="4616"/>
                    <a:pt x="2337" y="4423"/>
                    <a:pt x="1853" y="4423"/>
                  </a:cubicBezTo>
                  <a:cubicBezTo>
                    <a:pt x="912" y="4423"/>
                    <a:pt x="0" y="5152"/>
                    <a:pt x="0" y="6266"/>
                  </a:cubicBezTo>
                  <a:lnTo>
                    <a:pt x="0" y="6550"/>
                  </a:lnTo>
                  <a:cubicBezTo>
                    <a:pt x="0" y="7052"/>
                    <a:pt x="184" y="7520"/>
                    <a:pt x="535" y="7854"/>
                  </a:cubicBezTo>
                  <a:lnTo>
                    <a:pt x="1203" y="8522"/>
                  </a:lnTo>
                  <a:cubicBezTo>
                    <a:pt x="1471" y="8789"/>
                    <a:pt x="1638" y="9157"/>
                    <a:pt x="1638" y="9558"/>
                  </a:cubicBezTo>
                  <a:cubicBezTo>
                    <a:pt x="1621" y="10059"/>
                    <a:pt x="1838" y="10544"/>
                    <a:pt x="2189" y="10911"/>
                  </a:cubicBezTo>
                  <a:lnTo>
                    <a:pt x="2373" y="11078"/>
                  </a:lnTo>
                  <a:cubicBezTo>
                    <a:pt x="2640" y="11362"/>
                    <a:pt x="2791" y="11730"/>
                    <a:pt x="2791" y="12114"/>
                  </a:cubicBezTo>
                  <a:lnTo>
                    <a:pt x="2791" y="13100"/>
                  </a:lnTo>
                  <a:cubicBezTo>
                    <a:pt x="2791" y="13916"/>
                    <a:pt x="3456" y="14441"/>
                    <a:pt x="4142" y="14441"/>
                  </a:cubicBezTo>
                  <a:cubicBezTo>
                    <a:pt x="4510" y="14441"/>
                    <a:pt x="4883" y="14291"/>
                    <a:pt x="5163" y="13952"/>
                  </a:cubicBezTo>
                  <a:lnTo>
                    <a:pt x="5698" y="13317"/>
                  </a:lnTo>
                  <a:cubicBezTo>
                    <a:pt x="5857" y="13134"/>
                    <a:pt x="6074" y="13042"/>
                    <a:pt x="6289" y="13042"/>
                  </a:cubicBezTo>
                  <a:cubicBezTo>
                    <a:pt x="6504" y="13042"/>
                    <a:pt x="6717" y="13134"/>
                    <a:pt x="6868" y="13317"/>
                  </a:cubicBezTo>
                  <a:lnTo>
                    <a:pt x="7402" y="13969"/>
                  </a:lnTo>
                  <a:cubicBezTo>
                    <a:pt x="7686" y="14299"/>
                    <a:pt x="8059" y="14446"/>
                    <a:pt x="8426" y="14446"/>
                  </a:cubicBezTo>
                  <a:cubicBezTo>
                    <a:pt x="9120" y="14446"/>
                    <a:pt x="9792" y="13920"/>
                    <a:pt x="9792" y="13100"/>
                  </a:cubicBezTo>
                  <a:lnTo>
                    <a:pt x="9792" y="12114"/>
                  </a:lnTo>
                  <a:cubicBezTo>
                    <a:pt x="9775" y="11730"/>
                    <a:pt x="9942" y="11362"/>
                    <a:pt x="10209" y="11078"/>
                  </a:cubicBezTo>
                  <a:lnTo>
                    <a:pt x="10393" y="10911"/>
                  </a:lnTo>
                  <a:cubicBezTo>
                    <a:pt x="10744" y="10544"/>
                    <a:pt x="10945" y="10059"/>
                    <a:pt x="10945" y="9558"/>
                  </a:cubicBezTo>
                  <a:cubicBezTo>
                    <a:pt x="10945" y="9174"/>
                    <a:pt x="11095" y="8789"/>
                    <a:pt x="11379" y="8522"/>
                  </a:cubicBezTo>
                  <a:lnTo>
                    <a:pt x="12047" y="7854"/>
                  </a:lnTo>
                  <a:cubicBezTo>
                    <a:pt x="12381" y="7520"/>
                    <a:pt x="12582" y="7052"/>
                    <a:pt x="12582" y="6550"/>
                  </a:cubicBezTo>
                  <a:lnTo>
                    <a:pt x="12582" y="6266"/>
                  </a:lnTo>
                  <a:cubicBezTo>
                    <a:pt x="12582" y="5247"/>
                    <a:pt x="11763" y="4428"/>
                    <a:pt x="10744" y="4428"/>
                  </a:cubicBezTo>
                  <a:cubicBezTo>
                    <a:pt x="10209" y="4428"/>
                    <a:pt x="9708" y="4646"/>
                    <a:pt x="9374" y="5047"/>
                  </a:cubicBezTo>
                  <a:lnTo>
                    <a:pt x="8004" y="6567"/>
                  </a:lnTo>
                  <a:lnTo>
                    <a:pt x="7920" y="6617"/>
                  </a:lnTo>
                  <a:cubicBezTo>
                    <a:pt x="7920" y="6350"/>
                    <a:pt x="7720" y="6116"/>
                    <a:pt x="7452" y="6066"/>
                  </a:cubicBezTo>
                  <a:lnTo>
                    <a:pt x="7452" y="5581"/>
                  </a:lnTo>
                  <a:cubicBezTo>
                    <a:pt x="7887" y="5515"/>
                    <a:pt x="8271" y="5281"/>
                    <a:pt x="8522" y="4946"/>
                  </a:cubicBezTo>
                  <a:lnTo>
                    <a:pt x="8806" y="4562"/>
                  </a:lnTo>
                  <a:cubicBezTo>
                    <a:pt x="8923" y="4412"/>
                    <a:pt x="8806" y="4195"/>
                    <a:pt x="8622" y="4195"/>
                  </a:cubicBezTo>
                  <a:lnTo>
                    <a:pt x="7603" y="4195"/>
                  </a:lnTo>
                  <a:lnTo>
                    <a:pt x="7904" y="3593"/>
                  </a:lnTo>
                  <a:cubicBezTo>
                    <a:pt x="7970" y="3443"/>
                    <a:pt x="7870" y="3259"/>
                    <a:pt x="7686" y="3259"/>
                  </a:cubicBezTo>
                  <a:lnTo>
                    <a:pt x="7452" y="3259"/>
                  </a:lnTo>
                  <a:lnTo>
                    <a:pt x="7452" y="2774"/>
                  </a:lnTo>
                  <a:cubicBezTo>
                    <a:pt x="7887" y="2707"/>
                    <a:pt x="8271" y="2490"/>
                    <a:pt x="8522" y="2139"/>
                  </a:cubicBezTo>
                  <a:lnTo>
                    <a:pt x="8806" y="1772"/>
                  </a:lnTo>
                  <a:cubicBezTo>
                    <a:pt x="8923" y="1621"/>
                    <a:pt x="8806" y="1404"/>
                    <a:pt x="8622" y="1404"/>
                  </a:cubicBezTo>
                  <a:lnTo>
                    <a:pt x="7603" y="1404"/>
                  </a:lnTo>
                  <a:lnTo>
                    <a:pt x="7904" y="803"/>
                  </a:lnTo>
                  <a:cubicBezTo>
                    <a:pt x="7970" y="652"/>
                    <a:pt x="7853" y="469"/>
                    <a:pt x="7686" y="469"/>
                  </a:cubicBezTo>
                  <a:lnTo>
                    <a:pt x="7452" y="469"/>
                  </a:lnTo>
                  <a:lnTo>
                    <a:pt x="7452" y="1"/>
                  </a:lnTo>
                  <a:lnTo>
                    <a:pt x="6985" y="1"/>
                  </a:lnTo>
                  <a:lnTo>
                    <a:pt x="6985" y="469"/>
                  </a:lnTo>
                  <a:lnTo>
                    <a:pt x="5598" y="469"/>
                  </a:lnTo>
                  <a:lnTo>
                    <a:pt x="559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45"/>
          <p:cNvGrpSpPr/>
          <p:nvPr/>
        </p:nvGrpSpPr>
        <p:grpSpPr>
          <a:xfrm>
            <a:off x="930404" y="701761"/>
            <a:ext cx="422547" cy="476103"/>
            <a:chOff x="1728771" y="1371106"/>
            <a:chExt cx="422547" cy="476103"/>
          </a:xfrm>
        </p:grpSpPr>
        <p:sp>
          <p:nvSpPr>
            <p:cNvPr id="821" name="Google Shape;821;p45"/>
            <p:cNvSpPr/>
            <p:nvPr/>
          </p:nvSpPr>
          <p:spPr>
            <a:xfrm>
              <a:off x="1728771" y="1493730"/>
              <a:ext cx="283867" cy="207299"/>
            </a:xfrm>
            <a:custGeom>
              <a:avLst/>
              <a:gdLst/>
              <a:ahLst/>
              <a:cxnLst/>
              <a:rect l="l" t="t" r="r" b="b"/>
              <a:pathLst>
                <a:path w="8857" h="6468" extrusionOk="0">
                  <a:moveTo>
                    <a:pt x="6951" y="1"/>
                  </a:moveTo>
                  <a:lnTo>
                    <a:pt x="6617" y="135"/>
                  </a:lnTo>
                  <a:cubicBezTo>
                    <a:pt x="5782" y="502"/>
                    <a:pt x="5147" y="1254"/>
                    <a:pt x="4946" y="2156"/>
                  </a:cubicBezTo>
                  <a:lnTo>
                    <a:pt x="4796" y="2875"/>
                  </a:lnTo>
                  <a:lnTo>
                    <a:pt x="4779" y="2958"/>
                  </a:lnTo>
                  <a:cubicBezTo>
                    <a:pt x="4612" y="3008"/>
                    <a:pt x="4462" y="3059"/>
                    <a:pt x="4311" y="3125"/>
                  </a:cubicBezTo>
                  <a:cubicBezTo>
                    <a:pt x="3526" y="3443"/>
                    <a:pt x="2674" y="3593"/>
                    <a:pt x="1822" y="3593"/>
                  </a:cubicBezTo>
                  <a:lnTo>
                    <a:pt x="1" y="3593"/>
                  </a:lnTo>
                  <a:lnTo>
                    <a:pt x="1" y="4562"/>
                  </a:lnTo>
                  <a:lnTo>
                    <a:pt x="2390" y="4562"/>
                  </a:lnTo>
                  <a:lnTo>
                    <a:pt x="3877" y="5398"/>
                  </a:lnTo>
                  <a:cubicBezTo>
                    <a:pt x="5097" y="6100"/>
                    <a:pt x="6500" y="6467"/>
                    <a:pt x="7920" y="6467"/>
                  </a:cubicBezTo>
                  <a:lnTo>
                    <a:pt x="8856" y="6467"/>
                  </a:lnTo>
                  <a:lnTo>
                    <a:pt x="8856" y="5515"/>
                  </a:lnTo>
                  <a:lnTo>
                    <a:pt x="8405" y="5515"/>
                  </a:lnTo>
                  <a:cubicBezTo>
                    <a:pt x="6834" y="5515"/>
                    <a:pt x="5297" y="5114"/>
                    <a:pt x="3910" y="4362"/>
                  </a:cubicBezTo>
                  <a:cubicBezTo>
                    <a:pt x="4194" y="4295"/>
                    <a:pt x="4478" y="4211"/>
                    <a:pt x="4746" y="4094"/>
                  </a:cubicBezTo>
                  <a:lnTo>
                    <a:pt x="4829" y="4061"/>
                  </a:lnTo>
                  <a:cubicBezTo>
                    <a:pt x="5598" y="3760"/>
                    <a:pt x="6417" y="3593"/>
                    <a:pt x="7235" y="3593"/>
                  </a:cubicBezTo>
                  <a:lnTo>
                    <a:pt x="7904" y="3593"/>
                  </a:lnTo>
                  <a:lnTo>
                    <a:pt x="7185" y="2641"/>
                  </a:lnTo>
                  <a:lnTo>
                    <a:pt x="6801" y="2641"/>
                  </a:lnTo>
                  <a:cubicBezTo>
                    <a:pt x="6450" y="2641"/>
                    <a:pt x="6082" y="2674"/>
                    <a:pt x="5732" y="2724"/>
                  </a:cubicBezTo>
                  <a:lnTo>
                    <a:pt x="5748" y="2641"/>
                  </a:lnTo>
                  <a:lnTo>
                    <a:pt x="5782" y="2474"/>
                  </a:lnTo>
                  <a:cubicBezTo>
                    <a:pt x="5915" y="1822"/>
                    <a:pt x="6333" y="1271"/>
                    <a:pt x="6935" y="970"/>
                  </a:cubicBezTo>
                  <a:lnTo>
                    <a:pt x="6951" y="970"/>
                  </a:lnTo>
                  <a:lnTo>
                    <a:pt x="695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12606" y="1401650"/>
              <a:ext cx="107656" cy="107656"/>
            </a:xfrm>
            <a:custGeom>
              <a:avLst/>
              <a:gdLst/>
              <a:ahLst/>
              <a:cxnLst/>
              <a:rect l="l" t="t" r="r" b="b"/>
              <a:pathLst>
                <a:path w="3359" h="3359" extrusionOk="0">
                  <a:moveTo>
                    <a:pt x="0" y="0"/>
                  </a:moveTo>
                  <a:lnTo>
                    <a:pt x="0" y="485"/>
                  </a:lnTo>
                  <a:cubicBezTo>
                    <a:pt x="1587" y="485"/>
                    <a:pt x="2874" y="1771"/>
                    <a:pt x="2891" y="3358"/>
                  </a:cubicBezTo>
                  <a:lnTo>
                    <a:pt x="3358" y="3358"/>
                  </a:lnTo>
                  <a:cubicBezTo>
                    <a:pt x="3358" y="1504"/>
                    <a:pt x="1855" y="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1979915" y="1402708"/>
              <a:ext cx="18781" cy="18781"/>
            </a:xfrm>
            <a:custGeom>
              <a:avLst/>
              <a:gdLst/>
              <a:ahLst/>
              <a:cxnLst/>
              <a:rect l="l" t="t" r="r" b="b"/>
              <a:pathLst>
                <a:path w="586" h="586" extrusionOk="0">
                  <a:moveTo>
                    <a:pt x="519" y="0"/>
                  </a:moveTo>
                  <a:cubicBezTo>
                    <a:pt x="335" y="34"/>
                    <a:pt x="168" y="84"/>
                    <a:pt x="1" y="134"/>
                  </a:cubicBezTo>
                  <a:lnTo>
                    <a:pt x="135" y="585"/>
                  </a:lnTo>
                  <a:cubicBezTo>
                    <a:pt x="285" y="535"/>
                    <a:pt x="435" y="502"/>
                    <a:pt x="586" y="485"/>
                  </a:cubicBezTo>
                  <a:lnTo>
                    <a:pt x="519"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1728771" y="1371106"/>
              <a:ext cx="422547" cy="476103"/>
            </a:xfrm>
            <a:custGeom>
              <a:avLst/>
              <a:gdLst/>
              <a:ahLst/>
              <a:cxnLst/>
              <a:rect l="l" t="t" r="r" b="b"/>
              <a:pathLst>
                <a:path w="13184" h="14855" extrusionOk="0">
                  <a:moveTo>
                    <a:pt x="6717" y="5230"/>
                  </a:moveTo>
                  <a:cubicBezTo>
                    <a:pt x="6717" y="5565"/>
                    <a:pt x="6767" y="5899"/>
                    <a:pt x="6884" y="6233"/>
                  </a:cubicBezTo>
                  <a:lnTo>
                    <a:pt x="6801" y="6233"/>
                  </a:lnTo>
                  <a:cubicBezTo>
                    <a:pt x="6550" y="6233"/>
                    <a:pt x="6283" y="6250"/>
                    <a:pt x="6032" y="6266"/>
                  </a:cubicBezTo>
                  <a:cubicBezTo>
                    <a:pt x="6133" y="5849"/>
                    <a:pt x="6366" y="5481"/>
                    <a:pt x="6717" y="5230"/>
                  </a:cubicBezTo>
                  <a:close/>
                  <a:moveTo>
                    <a:pt x="6701" y="4194"/>
                  </a:moveTo>
                  <a:lnTo>
                    <a:pt x="6701" y="4646"/>
                  </a:lnTo>
                  <a:cubicBezTo>
                    <a:pt x="6099" y="4996"/>
                    <a:pt x="5681" y="5581"/>
                    <a:pt x="5548" y="6250"/>
                  </a:cubicBezTo>
                  <a:lnTo>
                    <a:pt x="5531" y="6350"/>
                  </a:lnTo>
                  <a:cubicBezTo>
                    <a:pt x="5381" y="6367"/>
                    <a:pt x="5230" y="6400"/>
                    <a:pt x="5097" y="6433"/>
                  </a:cubicBezTo>
                  <a:lnTo>
                    <a:pt x="5180" y="6032"/>
                  </a:lnTo>
                  <a:cubicBezTo>
                    <a:pt x="5364" y="5214"/>
                    <a:pt x="5932" y="4529"/>
                    <a:pt x="6701" y="4194"/>
                  </a:cubicBezTo>
                  <a:close/>
                  <a:moveTo>
                    <a:pt x="5648" y="7870"/>
                  </a:moveTo>
                  <a:cubicBezTo>
                    <a:pt x="5732" y="7971"/>
                    <a:pt x="5798" y="8054"/>
                    <a:pt x="5882" y="8138"/>
                  </a:cubicBezTo>
                  <a:lnTo>
                    <a:pt x="5999" y="8255"/>
                  </a:lnTo>
                  <a:cubicBezTo>
                    <a:pt x="6183" y="8455"/>
                    <a:pt x="6366" y="8672"/>
                    <a:pt x="6517" y="8906"/>
                  </a:cubicBezTo>
                  <a:cubicBezTo>
                    <a:pt x="5849" y="8756"/>
                    <a:pt x="5180" y="8539"/>
                    <a:pt x="4562" y="8255"/>
                  </a:cubicBezTo>
                  <a:cubicBezTo>
                    <a:pt x="4646" y="8221"/>
                    <a:pt x="4746" y="8188"/>
                    <a:pt x="4846" y="8138"/>
                  </a:cubicBezTo>
                  <a:lnTo>
                    <a:pt x="4913" y="8104"/>
                  </a:lnTo>
                  <a:cubicBezTo>
                    <a:pt x="5163" y="8021"/>
                    <a:pt x="5397" y="7937"/>
                    <a:pt x="5648" y="7870"/>
                  </a:cubicBezTo>
                  <a:close/>
                  <a:moveTo>
                    <a:pt x="7803" y="7670"/>
                  </a:moveTo>
                  <a:cubicBezTo>
                    <a:pt x="8188" y="8054"/>
                    <a:pt x="8455" y="8555"/>
                    <a:pt x="8572" y="9107"/>
                  </a:cubicBezTo>
                  <a:lnTo>
                    <a:pt x="8405" y="9107"/>
                  </a:lnTo>
                  <a:cubicBezTo>
                    <a:pt x="7987" y="9107"/>
                    <a:pt x="7553" y="9073"/>
                    <a:pt x="7135" y="9007"/>
                  </a:cubicBezTo>
                  <a:cubicBezTo>
                    <a:pt x="6935" y="8606"/>
                    <a:pt x="6651" y="8238"/>
                    <a:pt x="6333" y="7904"/>
                  </a:cubicBezTo>
                  <a:lnTo>
                    <a:pt x="6216" y="7804"/>
                  </a:lnTo>
                  <a:cubicBezTo>
                    <a:pt x="6216" y="7787"/>
                    <a:pt x="6199" y="7770"/>
                    <a:pt x="6183" y="7753"/>
                  </a:cubicBezTo>
                  <a:cubicBezTo>
                    <a:pt x="6534" y="7703"/>
                    <a:pt x="6884" y="7670"/>
                    <a:pt x="7235" y="7670"/>
                  </a:cubicBezTo>
                  <a:close/>
                  <a:moveTo>
                    <a:pt x="3894" y="8438"/>
                  </a:moveTo>
                  <a:cubicBezTo>
                    <a:pt x="5280" y="9190"/>
                    <a:pt x="6834" y="9575"/>
                    <a:pt x="8405" y="9575"/>
                  </a:cubicBezTo>
                  <a:lnTo>
                    <a:pt x="8622" y="9575"/>
                  </a:lnTo>
                  <a:cubicBezTo>
                    <a:pt x="8622" y="9608"/>
                    <a:pt x="8622" y="9641"/>
                    <a:pt x="8622" y="9675"/>
                  </a:cubicBezTo>
                  <a:lnTo>
                    <a:pt x="8622" y="10059"/>
                  </a:lnTo>
                  <a:lnTo>
                    <a:pt x="7920" y="10059"/>
                  </a:lnTo>
                  <a:cubicBezTo>
                    <a:pt x="6534" y="10059"/>
                    <a:pt x="5180" y="9708"/>
                    <a:pt x="3994" y="9023"/>
                  </a:cubicBezTo>
                  <a:lnTo>
                    <a:pt x="3192" y="8572"/>
                  </a:lnTo>
                  <a:cubicBezTo>
                    <a:pt x="3426" y="8539"/>
                    <a:pt x="3660" y="8489"/>
                    <a:pt x="3894" y="8438"/>
                  </a:cubicBezTo>
                  <a:close/>
                  <a:moveTo>
                    <a:pt x="8876" y="485"/>
                  </a:moveTo>
                  <a:cubicBezTo>
                    <a:pt x="8897" y="485"/>
                    <a:pt x="8918" y="485"/>
                    <a:pt x="8940" y="485"/>
                  </a:cubicBezTo>
                  <a:cubicBezTo>
                    <a:pt x="11028" y="519"/>
                    <a:pt x="12682" y="2223"/>
                    <a:pt x="12699" y="4311"/>
                  </a:cubicBezTo>
                  <a:lnTo>
                    <a:pt x="12699" y="9107"/>
                  </a:lnTo>
                  <a:cubicBezTo>
                    <a:pt x="12699" y="10878"/>
                    <a:pt x="11997" y="12582"/>
                    <a:pt x="10727" y="13852"/>
                  </a:cubicBezTo>
                  <a:lnTo>
                    <a:pt x="10694" y="13885"/>
                  </a:lnTo>
                  <a:cubicBezTo>
                    <a:pt x="10377" y="14203"/>
                    <a:pt x="9959" y="14370"/>
                    <a:pt x="9508" y="14370"/>
                  </a:cubicBezTo>
                  <a:lnTo>
                    <a:pt x="9341" y="14370"/>
                  </a:lnTo>
                  <a:cubicBezTo>
                    <a:pt x="8422" y="14370"/>
                    <a:pt x="7670" y="13618"/>
                    <a:pt x="7670" y="12699"/>
                  </a:cubicBezTo>
                  <a:lnTo>
                    <a:pt x="7670" y="11129"/>
                  </a:lnTo>
                  <a:cubicBezTo>
                    <a:pt x="7670" y="10928"/>
                    <a:pt x="7653" y="10728"/>
                    <a:pt x="7620" y="10527"/>
                  </a:cubicBezTo>
                  <a:cubicBezTo>
                    <a:pt x="7720" y="10527"/>
                    <a:pt x="7820" y="10544"/>
                    <a:pt x="7920" y="10544"/>
                  </a:cubicBezTo>
                  <a:lnTo>
                    <a:pt x="8622" y="10544"/>
                  </a:lnTo>
                  <a:lnTo>
                    <a:pt x="8622" y="11012"/>
                  </a:lnTo>
                  <a:lnTo>
                    <a:pt x="9107" y="11012"/>
                  </a:lnTo>
                  <a:lnTo>
                    <a:pt x="9107" y="9675"/>
                  </a:lnTo>
                  <a:cubicBezTo>
                    <a:pt x="9107" y="8789"/>
                    <a:pt x="8756" y="7937"/>
                    <a:pt x="8121" y="7302"/>
                  </a:cubicBezTo>
                  <a:lnTo>
                    <a:pt x="8021" y="7202"/>
                  </a:lnTo>
                  <a:cubicBezTo>
                    <a:pt x="7486" y="6667"/>
                    <a:pt x="7185" y="5932"/>
                    <a:pt x="7185" y="5180"/>
                  </a:cubicBezTo>
                  <a:lnTo>
                    <a:pt x="7185" y="3359"/>
                  </a:lnTo>
                  <a:lnTo>
                    <a:pt x="6701" y="3359"/>
                  </a:lnTo>
                  <a:lnTo>
                    <a:pt x="6701" y="3677"/>
                  </a:lnTo>
                  <a:lnTo>
                    <a:pt x="6534" y="3743"/>
                  </a:lnTo>
                  <a:cubicBezTo>
                    <a:pt x="5899" y="4027"/>
                    <a:pt x="5364" y="4495"/>
                    <a:pt x="5030" y="5113"/>
                  </a:cubicBezTo>
                  <a:cubicBezTo>
                    <a:pt x="5030" y="5047"/>
                    <a:pt x="5030" y="4980"/>
                    <a:pt x="5030" y="4913"/>
                  </a:cubicBezTo>
                  <a:lnTo>
                    <a:pt x="5030" y="4412"/>
                  </a:lnTo>
                  <a:cubicBezTo>
                    <a:pt x="5030" y="3342"/>
                    <a:pt x="5464" y="2323"/>
                    <a:pt x="6233" y="1571"/>
                  </a:cubicBezTo>
                  <a:cubicBezTo>
                    <a:pt x="6936" y="868"/>
                    <a:pt x="7880" y="485"/>
                    <a:pt x="8876" y="485"/>
                  </a:cubicBezTo>
                  <a:close/>
                  <a:moveTo>
                    <a:pt x="8873" y="1"/>
                  </a:moveTo>
                  <a:cubicBezTo>
                    <a:pt x="7753" y="1"/>
                    <a:pt x="6684" y="435"/>
                    <a:pt x="5899" y="1237"/>
                  </a:cubicBezTo>
                  <a:cubicBezTo>
                    <a:pt x="5047" y="2073"/>
                    <a:pt x="4562" y="3225"/>
                    <a:pt x="4545" y="4412"/>
                  </a:cubicBezTo>
                  <a:lnTo>
                    <a:pt x="4545" y="4913"/>
                  </a:lnTo>
                  <a:cubicBezTo>
                    <a:pt x="4545" y="5297"/>
                    <a:pt x="4595" y="5682"/>
                    <a:pt x="4696" y="6049"/>
                  </a:cubicBezTo>
                  <a:lnTo>
                    <a:pt x="4562" y="6601"/>
                  </a:lnTo>
                  <a:cubicBezTo>
                    <a:pt x="4445" y="6634"/>
                    <a:pt x="4328" y="6684"/>
                    <a:pt x="4228" y="6717"/>
                  </a:cubicBezTo>
                  <a:cubicBezTo>
                    <a:pt x="3459" y="7035"/>
                    <a:pt x="2640" y="7185"/>
                    <a:pt x="1822" y="7185"/>
                  </a:cubicBezTo>
                  <a:lnTo>
                    <a:pt x="1" y="7185"/>
                  </a:lnTo>
                  <a:lnTo>
                    <a:pt x="1" y="7670"/>
                  </a:lnTo>
                  <a:lnTo>
                    <a:pt x="1822" y="7670"/>
                  </a:lnTo>
                  <a:cubicBezTo>
                    <a:pt x="2707" y="7670"/>
                    <a:pt x="3576" y="7503"/>
                    <a:pt x="4395" y="7169"/>
                  </a:cubicBezTo>
                  <a:cubicBezTo>
                    <a:pt x="5163" y="6868"/>
                    <a:pt x="5982" y="6701"/>
                    <a:pt x="6801" y="6701"/>
                  </a:cubicBezTo>
                  <a:lnTo>
                    <a:pt x="7068" y="6701"/>
                  </a:lnTo>
                  <a:cubicBezTo>
                    <a:pt x="7169" y="6868"/>
                    <a:pt x="7269" y="7035"/>
                    <a:pt x="7386" y="7185"/>
                  </a:cubicBezTo>
                  <a:lnTo>
                    <a:pt x="7235" y="7185"/>
                  </a:lnTo>
                  <a:cubicBezTo>
                    <a:pt x="6383" y="7185"/>
                    <a:pt x="5531" y="7352"/>
                    <a:pt x="4746" y="7670"/>
                  </a:cubicBezTo>
                  <a:lnTo>
                    <a:pt x="4662" y="7703"/>
                  </a:lnTo>
                  <a:cubicBezTo>
                    <a:pt x="3927" y="7987"/>
                    <a:pt x="3142" y="8138"/>
                    <a:pt x="2340" y="8138"/>
                  </a:cubicBezTo>
                  <a:lnTo>
                    <a:pt x="1" y="8138"/>
                  </a:lnTo>
                  <a:lnTo>
                    <a:pt x="1" y="8622"/>
                  </a:lnTo>
                  <a:lnTo>
                    <a:pt x="2323" y="8622"/>
                  </a:lnTo>
                  <a:lnTo>
                    <a:pt x="3743" y="9441"/>
                  </a:lnTo>
                  <a:cubicBezTo>
                    <a:pt x="4796" y="10026"/>
                    <a:pt x="5949" y="10393"/>
                    <a:pt x="7135" y="10494"/>
                  </a:cubicBezTo>
                  <a:cubicBezTo>
                    <a:pt x="7169" y="10711"/>
                    <a:pt x="7185" y="10911"/>
                    <a:pt x="7185" y="11129"/>
                  </a:cubicBezTo>
                  <a:lnTo>
                    <a:pt x="7185" y="12699"/>
                  </a:lnTo>
                  <a:cubicBezTo>
                    <a:pt x="7185" y="13885"/>
                    <a:pt x="8154" y="14855"/>
                    <a:pt x="9341" y="14855"/>
                  </a:cubicBezTo>
                  <a:lnTo>
                    <a:pt x="9508" y="14855"/>
                  </a:lnTo>
                  <a:cubicBezTo>
                    <a:pt x="10076" y="14855"/>
                    <a:pt x="10627" y="14637"/>
                    <a:pt x="11028" y="14220"/>
                  </a:cubicBezTo>
                  <a:lnTo>
                    <a:pt x="11078" y="14186"/>
                  </a:lnTo>
                  <a:cubicBezTo>
                    <a:pt x="12432" y="12833"/>
                    <a:pt x="13184" y="11012"/>
                    <a:pt x="13184" y="9107"/>
                  </a:cubicBezTo>
                  <a:lnTo>
                    <a:pt x="13184" y="4311"/>
                  </a:lnTo>
                  <a:cubicBezTo>
                    <a:pt x="13167" y="1972"/>
                    <a:pt x="11296" y="51"/>
                    <a:pt x="894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1">
            <a:extLst>
              <a:ext uri="{FF2B5EF4-FFF2-40B4-BE49-F238E27FC236}">
                <a16:creationId xmlns:a16="http://schemas.microsoft.com/office/drawing/2014/main" id="{5EE42C01-4C09-41B5-7C6D-837CB2B87E0D}"/>
              </a:ext>
            </a:extLst>
          </p:cNvPr>
          <p:cNvPicPr>
            <a:picLocks/>
          </p:cNvPicPr>
          <p:nvPr/>
        </p:nvPicPr>
        <p:blipFill>
          <a:blip r:embed="rId3" cstate="print"/>
          <a:srcRect/>
          <a:stretch/>
        </p:blipFill>
        <p:spPr>
          <a:xfrm>
            <a:off x="179513" y="955795"/>
            <a:ext cx="4140815" cy="3431502"/>
          </a:xfrm>
          <a:prstGeom prst="rect">
            <a:avLst/>
          </a:prstGeom>
          <a:ln w="190500" cap="sq" cmpd="sng">
            <a:solidFill>
              <a:srgbClr val="C8C6BD"/>
            </a:solidFill>
            <a:prstDash val="solid"/>
            <a:miter/>
            <a:headEnd type="none" w="med" len="med"/>
            <a:tailEnd type="none" w="med" len="med"/>
          </a:ln>
          <a:effectLst>
            <a:outerShdw blurRad="254000" algn="bl" rotWithShape="0">
              <a:srgbClr val="000000">
                <a:alpha val="43000"/>
              </a:srgbClr>
            </a:outerShdw>
          </a:effectLst>
        </p:spPr>
      </p:pic>
      <p:pic>
        <p:nvPicPr>
          <p:cNvPr id="3" name="Image1">
            <a:extLst>
              <a:ext uri="{FF2B5EF4-FFF2-40B4-BE49-F238E27FC236}">
                <a16:creationId xmlns:a16="http://schemas.microsoft.com/office/drawing/2014/main" id="{9CEADF59-AD0B-31C0-0C2B-648FCA311C47}"/>
              </a:ext>
            </a:extLst>
          </p:cNvPr>
          <p:cNvPicPr/>
          <p:nvPr/>
        </p:nvPicPr>
        <p:blipFill>
          <a:blip r:embed="rId4" cstate="print"/>
          <a:srcRect/>
          <a:stretch/>
        </p:blipFill>
        <p:spPr>
          <a:xfrm>
            <a:off x="4837276" y="917390"/>
            <a:ext cx="4127211" cy="3431502"/>
          </a:xfrm>
          <a:prstGeom prst="rect">
            <a:avLst/>
          </a:prstGeom>
          <a:ln w="190500" cap="sq" cmpd="sng">
            <a:solidFill>
              <a:srgbClr val="C8C6BD"/>
            </a:solidFill>
            <a:prstDash val="solid"/>
            <a:miter/>
            <a:headEnd type="none" w="med" len="med"/>
            <a:tailEnd type="none" w="med" len="med"/>
          </a:ln>
          <a:effectLst>
            <a:outerShdw blurRad="254000" algn="b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grpSp>
        <p:nvGrpSpPr>
          <p:cNvPr id="831" name="Google Shape;831;p46"/>
          <p:cNvGrpSpPr/>
          <p:nvPr/>
        </p:nvGrpSpPr>
        <p:grpSpPr>
          <a:xfrm>
            <a:off x="6876256" y="217771"/>
            <a:ext cx="1613073" cy="4590680"/>
            <a:chOff x="2908125" y="238100"/>
            <a:chExt cx="1790850" cy="5617250"/>
          </a:xfrm>
        </p:grpSpPr>
        <p:sp>
          <p:nvSpPr>
            <p:cNvPr id="832" name="Google Shape;832;p46"/>
            <p:cNvSpPr/>
            <p:nvPr/>
          </p:nvSpPr>
          <p:spPr>
            <a:xfrm>
              <a:off x="3192700" y="5133000"/>
              <a:ext cx="744050" cy="330400"/>
            </a:xfrm>
            <a:custGeom>
              <a:avLst/>
              <a:gdLst/>
              <a:ahLst/>
              <a:cxnLst/>
              <a:rect l="l" t="t" r="r" b="b"/>
              <a:pathLst>
                <a:path w="29762" h="13216" extrusionOk="0">
                  <a:moveTo>
                    <a:pt x="17698" y="1"/>
                  </a:moveTo>
                  <a:cubicBezTo>
                    <a:pt x="17698" y="1"/>
                    <a:pt x="17979" y="3123"/>
                    <a:pt x="12299" y="5986"/>
                  </a:cubicBezTo>
                  <a:cubicBezTo>
                    <a:pt x="10398" y="6925"/>
                    <a:pt x="8403" y="7653"/>
                    <a:pt x="6361" y="8169"/>
                  </a:cubicBezTo>
                  <a:cubicBezTo>
                    <a:pt x="1550" y="9460"/>
                    <a:pt x="1" y="13215"/>
                    <a:pt x="1" y="13215"/>
                  </a:cubicBezTo>
                  <a:lnTo>
                    <a:pt x="29762" y="11901"/>
                  </a:lnTo>
                  <a:lnTo>
                    <a:pt x="29738" y="6315"/>
                  </a:lnTo>
                  <a:lnTo>
                    <a:pt x="29691" y="400"/>
                  </a:lnTo>
                  <a:lnTo>
                    <a:pt x="17698" y="1"/>
                  </a:lnTo>
                  <a:close/>
                </a:path>
              </a:pathLst>
            </a:custGeom>
            <a:solidFill>
              <a:srgbClr val="F3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3192700" y="5282650"/>
              <a:ext cx="744050" cy="180750"/>
            </a:xfrm>
            <a:custGeom>
              <a:avLst/>
              <a:gdLst/>
              <a:ahLst/>
              <a:cxnLst/>
              <a:rect l="l" t="t" r="r" b="b"/>
              <a:pathLst>
                <a:path w="29762" h="7230" extrusionOk="0">
                  <a:moveTo>
                    <a:pt x="12299" y="0"/>
                  </a:moveTo>
                  <a:cubicBezTo>
                    <a:pt x="10398" y="939"/>
                    <a:pt x="8403" y="1667"/>
                    <a:pt x="6361" y="2183"/>
                  </a:cubicBezTo>
                  <a:cubicBezTo>
                    <a:pt x="1550" y="3474"/>
                    <a:pt x="1" y="7229"/>
                    <a:pt x="1" y="7229"/>
                  </a:cubicBezTo>
                  <a:lnTo>
                    <a:pt x="29762" y="5915"/>
                  </a:lnTo>
                  <a:lnTo>
                    <a:pt x="29738" y="329"/>
                  </a:lnTo>
                  <a:cubicBezTo>
                    <a:pt x="27039" y="1268"/>
                    <a:pt x="22932" y="3309"/>
                    <a:pt x="15890" y="4248"/>
                  </a:cubicBezTo>
                  <a:cubicBezTo>
                    <a:pt x="15092" y="2723"/>
                    <a:pt x="13661" y="1221"/>
                    <a:pt x="12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3646900" y="2810569"/>
              <a:ext cx="587400" cy="2779599"/>
            </a:xfrm>
            <a:custGeom>
              <a:avLst/>
              <a:gdLst/>
              <a:ahLst/>
              <a:cxnLst/>
              <a:rect l="l" t="t" r="r" b="b"/>
              <a:pathLst>
                <a:path w="23496" h="111184" extrusionOk="0">
                  <a:moveTo>
                    <a:pt x="23495" y="1"/>
                  </a:moveTo>
                  <a:lnTo>
                    <a:pt x="3545" y="1503"/>
                  </a:lnTo>
                  <a:cubicBezTo>
                    <a:pt x="3545" y="1503"/>
                    <a:pt x="3005" y="6197"/>
                    <a:pt x="2277" y="12886"/>
                  </a:cubicBezTo>
                  <a:cubicBezTo>
                    <a:pt x="822" y="26124"/>
                    <a:pt x="1" y="48163"/>
                    <a:pt x="142" y="56144"/>
                  </a:cubicBezTo>
                  <a:cubicBezTo>
                    <a:pt x="376" y="68161"/>
                    <a:pt x="2019" y="107850"/>
                    <a:pt x="2019" y="107850"/>
                  </a:cubicBezTo>
                  <a:lnTo>
                    <a:pt x="19810" y="111183"/>
                  </a:lnTo>
                  <a:cubicBezTo>
                    <a:pt x="19810" y="111183"/>
                    <a:pt x="19670" y="67222"/>
                    <a:pt x="19224" y="57129"/>
                  </a:cubicBezTo>
                  <a:cubicBezTo>
                    <a:pt x="19716" y="50065"/>
                    <a:pt x="21477" y="26547"/>
                    <a:pt x="22580" y="11994"/>
                  </a:cubicBezTo>
                  <a:cubicBezTo>
                    <a:pt x="23120" y="4953"/>
                    <a:pt x="23495" y="1"/>
                    <a:pt x="234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3871600" y="5104850"/>
              <a:ext cx="744050" cy="328625"/>
            </a:xfrm>
            <a:custGeom>
              <a:avLst/>
              <a:gdLst/>
              <a:ahLst/>
              <a:cxnLst/>
              <a:rect l="l" t="t" r="r" b="b"/>
              <a:pathLst>
                <a:path w="29762" h="13145" extrusionOk="0">
                  <a:moveTo>
                    <a:pt x="16571" y="0"/>
                  </a:moveTo>
                  <a:lnTo>
                    <a:pt x="16571" y="0"/>
                  </a:lnTo>
                  <a:cubicBezTo>
                    <a:pt x="16571" y="0"/>
                    <a:pt x="17134" y="3099"/>
                    <a:pt x="11689" y="5962"/>
                  </a:cubicBezTo>
                  <a:cubicBezTo>
                    <a:pt x="9858" y="6901"/>
                    <a:pt x="7910" y="7628"/>
                    <a:pt x="5915" y="8145"/>
                  </a:cubicBezTo>
                  <a:cubicBezTo>
                    <a:pt x="1221" y="9412"/>
                    <a:pt x="0" y="13144"/>
                    <a:pt x="0" y="13144"/>
                  </a:cubicBezTo>
                  <a:lnTo>
                    <a:pt x="29762" y="11853"/>
                  </a:lnTo>
                  <a:lnTo>
                    <a:pt x="29222" y="6291"/>
                  </a:lnTo>
                  <a:lnTo>
                    <a:pt x="28659" y="399"/>
                  </a:lnTo>
                  <a:lnTo>
                    <a:pt x="16571"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3871600" y="5253875"/>
              <a:ext cx="744050" cy="179600"/>
            </a:xfrm>
            <a:custGeom>
              <a:avLst/>
              <a:gdLst/>
              <a:ahLst/>
              <a:cxnLst/>
              <a:rect l="l" t="t" r="r" b="b"/>
              <a:pathLst>
                <a:path w="29762" h="7184" extrusionOk="0">
                  <a:moveTo>
                    <a:pt x="11689" y="1"/>
                  </a:moveTo>
                  <a:cubicBezTo>
                    <a:pt x="9858" y="940"/>
                    <a:pt x="7910" y="1667"/>
                    <a:pt x="5915" y="2184"/>
                  </a:cubicBezTo>
                  <a:cubicBezTo>
                    <a:pt x="1221" y="3451"/>
                    <a:pt x="0" y="7183"/>
                    <a:pt x="0" y="7183"/>
                  </a:cubicBezTo>
                  <a:lnTo>
                    <a:pt x="29762" y="5892"/>
                  </a:lnTo>
                  <a:lnTo>
                    <a:pt x="29222" y="330"/>
                  </a:lnTo>
                  <a:cubicBezTo>
                    <a:pt x="26593" y="1245"/>
                    <a:pt x="22673" y="3287"/>
                    <a:pt x="15679" y="4226"/>
                  </a:cubicBezTo>
                  <a:cubicBezTo>
                    <a:pt x="14740" y="2700"/>
                    <a:pt x="13168" y="1198"/>
                    <a:pt x="116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4015614" y="3086325"/>
              <a:ext cx="674224" cy="2769025"/>
            </a:xfrm>
            <a:custGeom>
              <a:avLst/>
              <a:gdLst/>
              <a:ahLst/>
              <a:cxnLst/>
              <a:rect l="l" t="t" r="r" b="b"/>
              <a:pathLst>
                <a:path w="26969" h="110761" extrusionOk="0">
                  <a:moveTo>
                    <a:pt x="20655" y="0"/>
                  </a:moveTo>
                  <a:lnTo>
                    <a:pt x="775" y="1502"/>
                  </a:lnTo>
                  <a:cubicBezTo>
                    <a:pt x="775" y="1502"/>
                    <a:pt x="634" y="6173"/>
                    <a:pt x="517" y="12839"/>
                  </a:cubicBezTo>
                  <a:cubicBezTo>
                    <a:pt x="235" y="26030"/>
                    <a:pt x="0" y="47013"/>
                    <a:pt x="869" y="54969"/>
                  </a:cubicBezTo>
                  <a:cubicBezTo>
                    <a:pt x="2183" y="66916"/>
                    <a:pt x="8802" y="107451"/>
                    <a:pt x="8802" y="107451"/>
                  </a:cubicBezTo>
                  <a:lnTo>
                    <a:pt x="26969" y="110760"/>
                  </a:lnTo>
                  <a:cubicBezTo>
                    <a:pt x="26969" y="110760"/>
                    <a:pt x="22861" y="66963"/>
                    <a:pt x="21500" y="56894"/>
                  </a:cubicBezTo>
                  <a:cubicBezTo>
                    <a:pt x="21359" y="49876"/>
                    <a:pt x="21031" y="26452"/>
                    <a:pt x="20819" y="11947"/>
                  </a:cubicBezTo>
                  <a:cubicBezTo>
                    <a:pt x="20725" y="4929"/>
                    <a:pt x="20655" y="0"/>
                    <a:pt x="206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4005975" y="3086325"/>
              <a:ext cx="528125" cy="305750"/>
            </a:xfrm>
            <a:custGeom>
              <a:avLst/>
              <a:gdLst/>
              <a:ahLst/>
              <a:cxnLst/>
              <a:rect l="l" t="t" r="r" b="b"/>
              <a:pathLst>
                <a:path w="21125" h="12230" extrusionOk="0">
                  <a:moveTo>
                    <a:pt x="20983" y="1"/>
                  </a:moveTo>
                  <a:lnTo>
                    <a:pt x="0" y="494"/>
                  </a:lnTo>
                  <a:lnTo>
                    <a:pt x="0" y="12229"/>
                  </a:lnTo>
                  <a:lnTo>
                    <a:pt x="21124" y="11948"/>
                  </a:lnTo>
                  <a:cubicBezTo>
                    <a:pt x="21124" y="4906"/>
                    <a:pt x="20983" y="1"/>
                    <a:pt x="20983"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6"/>
            <p:cNvSpPr/>
            <p:nvPr/>
          </p:nvSpPr>
          <p:spPr>
            <a:xfrm>
              <a:off x="3752475" y="319075"/>
              <a:ext cx="624950" cy="1124375"/>
            </a:xfrm>
            <a:custGeom>
              <a:avLst/>
              <a:gdLst/>
              <a:ahLst/>
              <a:cxnLst/>
              <a:rect l="l" t="t" r="r" b="b"/>
              <a:pathLst>
                <a:path w="24998" h="44975" extrusionOk="0">
                  <a:moveTo>
                    <a:pt x="11317" y="0"/>
                  </a:moveTo>
                  <a:cubicBezTo>
                    <a:pt x="6609" y="0"/>
                    <a:pt x="3498" y="1785"/>
                    <a:pt x="1691" y="5446"/>
                  </a:cubicBezTo>
                  <a:cubicBezTo>
                    <a:pt x="564" y="7723"/>
                    <a:pt x="1" y="10234"/>
                    <a:pt x="48" y="12769"/>
                  </a:cubicBezTo>
                  <a:cubicBezTo>
                    <a:pt x="24" y="15234"/>
                    <a:pt x="329" y="17675"/>
                    <a:pt x="893" y="20092"/>
                  </a:cubicBezTo>
                  <a:cubicBezTo>
                    <a:pt x="1268" y="21524"/>
                    <a:pt x="1714" y="22956"/>
                    <a:pt x="2630" y="24200"/>
                  </a:cubicBezTo>
                  <a:cubicBezTo>
                    <a:pt x="3874" y="25913"/>
                    <a:pt x="5540" y="26899"/>
                    <a:pt x="7770" y="26922"/>
                  </a:cubicBezTo>
                  <a:cubicBezTo>
                    <a:pt x="8263" y="26922"/>
                    <a:pt x="8756" y="26946"/>
                    <a:pt x="9225" y="26969"/>
                  </a:cubicBezTo>
                  <a:cubicBezTo>
                    <a:pt x="9240" y="26968"/>
                    <a:pt x="9255" y="26967"/>
                    <a:pt x="9269" y="26967"/>
                  </a:cubicBezTo>
                  <a:cubicBezTo>
                    <a:pt x="9483" y="26967"/>
                    <a:pt x="9649" y="27125"/>
                    <a:pt x="9671" y="27345"/>
                  </a:cubicBezTo>
                  <a:cubicBezTo>
                    <a:pt x="9812" y="28565"/>
                    <a:pt x="9929" y="29786"/>
                    <a:pt x="10046" y="31006"/>
                  </a:cubicBezTo>
                  <a:cubicBezTo>
                    <a:pt x="10093" y="31335"/>
                    <a:pt x="9859" y="31640"/>
                    <a:pt x="9530" y="31664"/>
                  </a:cubicBezTo>
                  <a:cubicBezTo>
                    <a:pt x="8896" y="31804"/>
                    <a:pt x="8263" y="31922"/>
                    <a:pt x="7629" y="32086"/>
                  </a:cubicBezTo>
                  <a:cubicBezTo>
                    <a:pt x="7371" y="32133"/>
                    <a:pt x="7183" y="32391"/>
                    <a:pt x="7253" y="32673"/>
                  </a:cubicBezTo>
                  <a:cubicBezTo>
                    <a:pt x="7324" y="33072"/>
                    <a:pt x="7418" y="33471"/>
                    <a:pt x="7535" y="33870"/>
                  </a:cubicBezTo>
                  <a:cubicBezTo>
                    <a:pt x="8427" y="36733"/>
                    <a:pt x="9600" y="39503"/>
                    <a:pt x="11032" y="42132"/>
                  </a:cubicBezTo>
                  <a:cubicBezTo>
                    <a:pt x="11502" y="42953"/>
                    <a:pt x="12088" y="43704"/>
                    <a:pt x="12769" y="44338"/>
                  </a:cubicBezTo>
                  <a:cubicBezTo>
                    <a:pt x="13199" y="44757"/>
                    <a:pt x="13448" y="44974"/>
                    <a:pt x="13667" y="44974"/>
                  </a:cubicBezTo>
                  <a:cubicBezTo>
                    <a:pt x="13913" y="44974"/>
                    <a:pt x="14120" y="44699"/>
                    <a:pt x="14506" y="44127"/>
                  </a:cubicBezTo>
                  <a:cubicBezTo>
                    <a:pt x="14741" y="43775"/>
                    <a:pt x="14975" y="43423"/>
                    <a:pt x="15187" y="43070"/>
                  </a:cubicBezTo>
                  <a:cubicBezTo>
                    <a:pt x="17815" y="38916"/>
                    <a:pt x="21007" y="35137"/>
                    <a:pt x="24645" y="31828"/>
                  </a:cubicBezTo>
                  <a:cubicBezTo>
                    <a:pt x="24716" y="31757"/>
                    <a:pt x="24786" y="31687"/>
                    <a:pt x="24857" y="31593"/>
                  </a:cubicBezTo>
                  <a:cubicBezTo>
                    <a:pt x="24997" y="31382"/>
                    <a:pt x="24927" y="31147"/>
                    <a:pt x="24692" y="31124"/>
                  </a:cubicBezTo>
                  <a:cubicBezTo>
                    <a:pt x="23824" y="30983"/>
                    <a:pt x="23589" y="30396"/>
                    <a:pt x="23495" y="29692"/>
                  </a:cubicBezTo>
                  <a:cubicBezTo>
                    <a:pt x="23378" y="28941"/>
                    <a:pt x="23308" y="28166"/>
                    <a:pt x="23214" y="27415"/>
                  </a:cubicBezTo>
                  <a:cubicBezTo>
                    <a:pt x="22768" y="24059"/>
                    <a:pt x="22322" y="20703"/>
                    <a:pt x="21852" y="17346"/>
                  </a:cubicBezTo>
                  <a:cubicBezTo>
                    <a:pt x="21477" y="14717"/>
                    <a:pt x="21148" y="12065"/>
                    <a:pt x="20468" y="9483"/>
                  </a:cubicBezTo>
                  <a:cubicBezTo>
                    <a:pt x="19951" y="7371"/>
                    <a:pt x="19106" y="5352"/>
                    <a:pt x="17980" y="3498"/>
                  </a:cubicBezTo>
                  <a:cubicBezTo>
                    <a:pt x="17088" y="2090"/>
                    <a:pt x="15726" y="1057"/>
                    <a:pt x="14154" y="541"/>
                  </a:cubicBezTo>
                  <a:cubicBezTo>
                    <a:pt x="13309" y="236"/>
                    <a:pt x="12417" y="48"/>
                    <a:pt x="11502" y="1"/>
                  </a:cubicBezTo>
                  <a:cubicBezTo>
                    <a:pt x="11440" y="0"/>
                    <a:pt x="11379" y="0"/>
                    <a:pt x="1131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6"/>
            <p:cNvSpPr/>
            <p:nvPr/>
          </p:nvSpPr>
          <p:spPr>
            <a:xfrm>
              <a:off x="3737225" y="304500"/>
              <a:ext cx="581525" cy="481375"/>
            </a:xfrm>
            <a:custGeom>
              <a:avLst/>
              <a:gdLst/>
              <a:ahLst/>
              <a:cxnLst/>
              <a:rect l="l" t="t" r="r" b="b"/>
              <a:pathLst>
                <a:path w="23261" h="19255" extrusionOk="0">
                  <a:moveTo>
                    <a:pt x="10978" y="1"/>
                  </a:moveTo>
                  <a:cubicBezTo>
                    <a:pt x="9800" y="1"/>
                    <a:pt x="8624" y="121"/>
                    <a:pt x="7464" y="349"/>
                  </a:cubicBezTo>
                  <a:cubicBezTo>
                    <a:pt x="5563" y="748"/>
                    <a:pt x="3756" y="1406"/>
                    <a:pt x="2207" y="2579"/>
                  </a:cubicBezTo>
                  <a:cubicBezTo>
                    <a:pt x="705" y="3706"/>
                    <a:pt x="1" y="5184"/>
                    <a:pt x="353" y="7039"/>
                  </a:cubicBezTo>
                  <a:cubicBezTo>
                    <a:pt x="611" y="8470"/>
                    <a:pt x="1503" y="9292"/>
                    <a:pt x="3028" y="9480"/>
                  </a:cubicBezTo>
                  <a:cubicBezTo>
                    <a:pt x="3714" y="9559"/>
                    <a:pt x="4411" y="9607"/>
                    <a:pt x="5111" y="9607"/>
                  </a:cubicBezTo>
                  <a:cubicBezTo>
                    <a:pt x="5441" y="9607"/>
                    <a:pt x="5772" y="9596"/>
                    <a:pt x="6103" y="9573"/>
                  </a:cubicBezTo>
                  <a:cubicBezTo>
                    <a:pt x="6690" y="9527"/>
                    <a:pt x="7277" y="9527"/>
                    <a:pt x="7863" y="9503"/>
                  </a:cubicBezTo>
                  <a:cubicBezTo>
                    <a:pt x="7923" y="9501"/>
                    <a:pt x="7981" y="9500"/>
                    <a:pt x="8039" y="9500"/>
                  </a:cubicBezTo>
                  <a:cubicBezTo>
                    <a:pt x="9179" y="9500"/>
                    <a:pt x="10099" y="9951"/>
                    <a:pt x="10680" y="11381"/>
                  </a:cubicBezTo>
                  <a:cubicBezTo>
                    <a:pt x="10844" y="11803"/>
                    <a:pt x="10915" y="12273"/>
                    <a:pt x="11055" y="12719"/>
                  </a:cubicBezTo>
                  <a:cubicBezTo>
                    <a:pt x="11102" y="12859"/>
                    <a:pt x="11220" y="12977"/>
                    <a:pt x="11337" y="13047"/>
                  </a:cubicBezTo>
                  <a:cubicBezTo>
                    <a:pt x="11484" y="13104"/>
                    <a:pt x="11635" y="13130"/>
                    <a:pt x="11783" y="13130"/>
                  </a:cubicBezTo>
                  <a:cubicBezTo>
                    <a:pt x="12252" y="13130"/>
                    <a:pt x="12696" y="12865"/>
                    <a:pt x="12910" y="12437"/>
                  </a:cubicBezTo>
                  <a:cubicBezTo>
                    <a:pt x="13027" y="12132"/>
                    <a:pt x="13144" y="11850"/>
                    <a:pt x="13285" y="11592"/>
                  </a:cubicBezTo>
                  <a:cubicBezTo>
                    <a:pt x="13488" y="11165"/>
                    <a:pt x="13927" y="10910"/>
                    <a:pt x="14397" y="10910"/>
                  </a:cubicBezTo>
                  <a:cubicBezTo>
                    <a:pt x="14417" y="10910"/>
                    <a:pt x="14438" y="10910"/>
                    <a:pt x="14459" y="10911"/>
                  </a:cubicBezTo>
                  <a:cubicBezTo>
                    <a:pt x="14999" y="10911"/>
                    <a:pt x="15468" y="11310"/>
                    <a:pt x="15609" y="11827"/>
                  </a:cubicBezTo>
                  <a:cubicBezTo>
                    <a:pt x="15703" y="12179"/>
                    <a:pt x="15773" y="12531"/>
                    <a:pt x="15773" y="12883"/>
                  </a:cubicBezTo>
                  <a:cubicBezTo>
                    <a:pt x="15797" y="13235"/>
                    <a:pt x="15773" y="13610"/>
                    <a:pt x="15773" y="13963"/>
                  </a:cubicBezTo>
                  <a:cubicBezTo>
                    <a:pt x="15632" y="14972"/>
                    <a:pt x="15703" y="16028"/>
                    <a:pt x="15984" y="17014"/>
                  </a:cubicBezTo>
                  <a:cubicBezTo>
                    <a:pt x="16424" y="18463"/>
                    <a:pt x="17541" y="19255"/>
                    <a:pt x="19066" y="19255"/>
                  </a:cubicBezTo>
                  <a:cubicBezTo>
                    <a:pt x="19172" y="19255"/>
                    <a:pt x="19279" y="19251"/>
                    <a:pt x="19388" y="19244"/>
                  </a:cubicBezTo>
                  <a:cubicBezTo>
                    <a:pt x="19974" y="19197"/>
                    <a:pt x="20538" y="19032"/>
                    <a:pt x="21078" y="18798"/>
                  </a:cubicBezTo>
                  <a:cubicBezTo>
                    <a:pt x="21993" y="18469"/>
                    <a:pt x="22650" y="17718"/>
                    <a:pt x="22885" y="16779"/>
                  </a:cubicBezTo>
                  <a:cubicBezTo>
                    <a:pt x="23166" y="15723"/>
                    <a:pt x="23260" y="14643"/>
                    <a:pt x="23166" y="13587"/>
                  </a:cubicBezTo>
                  <a:cubicBezTo>
                    <a:pt x="23026" y="11005"/>
                    <a:pt x="22345" y="8494"/>
                    <a:pt x="21148" y="6194"/>
                  </a:cubicBezTo>
                  <a:cubicBezTo>
                    <a:pt x="20655" y="5278"/>
                    <a:pt x="20068" y="4410"/>
                    <a:pt x="19364" y="3635"/>
                  </a:cubicBezTo>
                  <a:cubicBezTo>
                    <a:pt x="17369" y="1452"/>
                    <a:pt x="14905" y="162"/>
                    <a:pt x="11807" y="21"/>
                  </a:cubicBezTo>
                  <a:cubicBezTo>
                    <a:pt x="11530" y="7"/>
                    <a:pt x="11254" y="1"/>
                    <a:pt x="109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3736050" y="238100"/>
              <a:ext cx="559225" cy="339200"/>
            </a:xfrm>
            <a:custGeom>
              <a:avLst/>
              <a:gdLst/>
              <a:ahLst/>
              <a:cxnLst/>
              <a:rect l="l" t="t" r="r" b="b"/>
              <a:pathLst>
                <a:path w="22369" h="13568" extrusionOk="0">
                  <a:moveTo>
                    <a:pt x="17893" y="1"/>
                  </a:moveTo>
                  <a:cubicBezTo>
                    <a:pt x="17683" y="1"/>
                    <a:pt x="17447" y="10"/>
                    <a:pt x="17181" y="24"/>
                  </a:cubicBezTo>
                  <a:cubicBezTo>
                    <a:pt x="15351" y="118"/>
                    <a:pt x="13520" y="283"/>
                    <a:pt x="11689" y="470"/>
                  </a:cubicBezTo>
                  <a:cubicBezTo>
                    <a:pt x="9694" y="635"/>
                    <a:pt x="7723" y="869"/>
                    <a:pt x="5728" y="1081"/>
                  </a:cubicBezTo>
                  <a:cubicBezTo>
                    <a:pt x="4601" y="1175"/>
                    <a:pt x="3474" y="1362"/>
                    <a:pt x="2371" y="1621"/>
                  </a:cubicBezTo>
                  <a:cubicBezTo>
                    <a:pt x="1644" y="1761"/>
                    <a:pt x="1057" y="2348"/>
                    <a:pt x="893" y="3099"/>
                  </a:cubicBezTo>
                  <a:cubicBezTo>
                    <a:pt x="822" y="3381"/>
                    <a:pt x="799" y="3686"/>
                    <a:pt x="728" y="3991"/>
                  </a:cubicBezTo>
                  <a:cubicBezTo>
                    <a:pt x="376" y="5704"/>
                    <a:pt x="400" y="7465"/>
                    <a:pt x="188" y="9178"/>
                  </a:cubicBezTo>
                  <a:cubicBezTo>
                    <a:pt x="118" y="10352"/>
                    <a:pt x="48" y="11525"/>
                    <a:pt x="24" y="12722"/>
                  </a:cubicBezTo>
                  <a:cubicBezTo>
                    <a:pt x="1" y="13403"/>
                    <a:pt x="165" y="13567"/>
                    <a:pt x="846" y="13567"/>
                  </a:cubicBezTo>
                  <a:cubicBezTo>
                    <a:pt x="1550" y="13567"/>
                    <a:pt x="2254" y="13520"/>
                    <a:pt x="2935" y="13473"/>
                  </a:cubicBezTo>
                  <a:cubicBezTo>
                    <a:pt x="5422" y="13262"/>
                    <a:pt x="7887" y="13051"/>
                    <a:pt x="10375" y="12816"/>
                  </a:cubicBezTo>
                  <a:cubicBezTo>
                    <a:pt x="13755" y="12535"/>
                    <a:pt x="17134" y="12065"/>
                    <a:pt x="20467" y="11408"/>
                  </a:cubicBezTo>
                  <a:cubicBezTo>
                    <a:pt x="22369" y="11009"/>
                    <a:pt x="22275" y="11267"/>
                    <a:pt x="21758" y="9483"/>
                  </a:cubicBezTo>
                  <a:cubicBezTo>
                    <a:pt x="21688" y="9178"/>
                    <a:pt x="21594" y="8897"/>
                    <a:pt x="21524" y="8591"/>
                  </a:cubicBezTo>
                  <a:cubicBezTo>
                    <a:pt x="21007" y="6456"/>
                    <a:pt x="20491" y="4296"/>
                    <a:pt x="19998" y="2160"/>
                  </a:cubicBezTo>
                  <a:cubicBezTo>
                    <a:pt x="19588" y="419"/>
                    <a:pt x="19339" y="1"/>
                    <a:pt x="1789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3058534" y="1344279"/>
              <a:ext cx="1605426" cy="2088875"/>
            </a:xfrm>
            <a:custGeom>
              <a:avLst/>
              <a:gdLst/>
              <a:ahLst/>
              <a:cxnLst/>
              <a:rect l="l" t="t" r="r" b="b"/>
              <a:pathLst>
                <a:path w="64217" h="83555" extrusionOk="0">
                  <a:moveTo>
                    <a:pt x="50869" y="0"/>
                  </a:moveTo>
                  <a:cubicBezTo>
                    <a:pt x="50437" y="0"/>
                    <a:pt x="50160" y="296"/>
                    <a:pt x="49242" y="1134"/>
                  </a:cubicBezTo>
                  <a:cubicBezTo>
                    <a:pt x="46355" y="3857"/>
                    <a:pt x="43727" y="6861"/>
                    <a:pt x="41426" y="10100"/>
                  </a:cubicBezTo>
                  <a:cubicBezTo>
                    <a:pt x="41004" y="10687"/>
                    <a:pt x="40652" y="11344"/>
                    <a:pt x="40088" y="11837"/>
                  </a:cubicBezTo>
                  <a:cubicBezTo>
                    <a:pt x="39643" y="11626"/>
                    <a:pt x="39502" y="11203"/>
                    <a:pt x="39267" y="10875"/>
                  </a:cubicBezTo>
                  <a:cubicBezTo>
                    <a:pt x="37648" y="8340"/>
                    <a:pt x="36357" y="5617"/>
                    <a:pt x="35418" y="2754"/>
                  </a:cubicBezTo>
                  <a:cubicBezTo>
                    <a:pt x="34967" y="1381"/>
                    <a:pt x="34832" y="1093"/>
                    <a:pt x="33843" y="1093"/>
                  </a:cubicBezTo>
                  <a:cubicBezTo>
                    <a:pt x="33597" y="1093"/>
                    <a:pt x="33299" y="1111"/>
                    <a:pt x="32930" y="1134"/>
                  </a:cubicBezTo>
                  <a:cubicBezTo>
                    <a:pt x="32719" y="1157"/>
                    <a:pt x="32507" y="1157"/>
                    <a:pt x="32296" y="1204"/>
                  </a:cubicBezTo>
                  <a:cubicBezTo>
                    <a:pt x="29949" y="1510"/>
                    <a:pt x="27672" y="2143"/>
                    <a:pt x="25490" y="3082"/>
                  </a:cubicBezTo>
                  <a:cubicBezTo>
                    <a:pt x="22743" y="4326"/>
                    <a:pt x="20162" y="5969"/>
                    <a:pt x="17861" y="7941"/>
                  </a:cubicBezTo>
                  <a:cubicBezTo>
                    <a:pt x="12979" y="11978"/>
                    <a:pt x="8426" y="16320"/>
                    <a:pt x="3779" y="20615"/>
                  </a:cubicBezTo>
                  <a:cubicBezTo>
                    <a:pt x="3615" y="20756"/>
                    <a:pt x="3474" y="20897"/>
                    <a:pt x="3333" y="21061"/>
                  </a:cubicBezTo>
                  <a:cubicBezTo>
                    <a:pt x="2746" y="21648"/>
                    <a:pt x="2394" y="22446"/>
                    <a:pt x="2371" y="23267"/>
                  </a:cubicBezTo>
                  <a:cubicBezTo>
                    <a:pt x="2371" y="24089"/>
                    <a:pt x="2371" y="24910"/>
                    <a:pt x="2371" y="25732"/>
                  </a:cubicBezTo>
                  <a:cubicBezTo>
                    <a:pt x="2371" y="27422"/>
                    <a:pt x="2441" y="29135"/>
                    <a:pt x="2371" y="30801"/>
                  </a:cubicBezTo>
                  <a:cubicBezTo>
                    <a:pt x="2300" y="32280"/>
                    <a:pt x="1925" y="33665"/>
                    <a:pt x="188" y="34228"/>
                  </a:cubicBezTo>
                  <a:cubicBezTo>
                    <a:pt x="0" y="34275"/>
                    <a:pt x="23" y="34627"/>
                    <a:pt x="211" y="34721"/>
                  </a:cubicBezTo>
                  <a:cubicBezTo>
                    <a:pt x="446" y="34839"/>
                    <a:pt x="704" y="34932"/>
                    <a:pt x="962" y="35003"/>
                  </a:cubicBezTo>
                  <a:cubicBezTo>
                    <a:pt x="1585" y="35098"/>
                    <a:pt x="2213" y="35145"/>
                    <a:pt x="2842" y="35145"/>
                  </a:cubicBezTo>
                  <a:cubicBezTo>
                    <a:pt x="3610" y="35145"/>
                    <a:pt x="4379" y="35074"/>
                    <a:pt x="5140" y="34932"/>
                  </a:cubicBezTo>
                  <a:cubicBezTo>
                    <a:pt x="6572" y="34627"/>
                    <a:pt x="7957" y="34228"/>
                    <a:pt x="9318" y="33735"/>
                  </a:cubicBezTo>
                  <a:cubicBezTo>
                    <a:pt x="12158" y="32656"/>
                    <a:pt x="14928" y="31365"/>
                    <a:pt x="17556" y="29863"/>
                  </a:cubicBezTo>
                  <a:cubicBezTo>
                    <a:pt x="17932" y="29651"/>
                    <a:pt x="18307" y="29464"/>
                    <a:pt x="18683" y="29276"/>
                  </a:cubicBezTo>
                  <a:cubicBezTo>
                    <a:pt x="18740" y="29244"/>
                    <a:pt x="18798" y="29230"/>
                    <a:pt x="18853" y="29230"/>
                  </a:cubicBezTo>
                  <a:cubicBezTo>
                    <a:pt x="19005" y="29230"/>
                    <a:pt x="19135" y="29339"/>
                    <a:pt x="19152" y="29511"/>
                  </a:cubicBezTo>
                  <a:cubicBezTo>
                    <a:pt x="19152" y="29816"/>
                    <a:pt x="19129" y="30121"/>
                    <a:pt x="19105" y="30426"/>
                  </a:cubicBezTo>
                  <a:cubicBezTo>
                    <a:pt x="18706" y="33853"/>
                    <a:pt x="18613" y="37280"/>
                    <a:pt x="18049" y="40683"/>
                  </a:cubicBezTo>
                  <a:cubicBezTo>
                    <a:pt x="17650" y="43265"/>
                    <a:pt x="17392" y="45870"/>
                    <a:pt x="17110" y="48475"/>
                  </a:cubicBezTo>
                  <a:cubicBezTo>
                    <a:pt x="16735" y="51879"/>
                    <a:pt x="16383" y="55305"/>
                    <a:pt x="16031" y="58709"/>
                  </a:cubicBezTo>
                  <a:cubicBezTo>
                    <a:pt x="15843" y="60492"/>
                    <a:pt x="15726" y="62276"/>
                    <a:pt x="15538" y="64083"/>
                  </a:cubicBezTo>
                  <a:cubicBezTo>
                    <a:pt x="15092" y="68707"/>
                    <a:pt x="14646" y="73355"/>
                    <a:pt x="14200" y="78002"/>
                  </a:cubicBezTo>
                  <a:cubicBezTo>
                    <a:pt x="14130" y="78612"/>
                    <a:pt x="14083" y="79222"/>
                    <a:pt x="14059" y="79833"/>
                  </a:cubicBezTo>
                  <a:cubicBezTo>
                    <a:pt x="14036" y="80372"/>
                    <a:pt x="14177" y="80560"/>
                    <a:pt x="14763" y="80701"/>
                  </a:cubicBezTo>
                  <a:cubicBezTo>
                    <a:pt x="15444" y="80865"/>
                    <a:pt x="16125" y="81006"/>
                    <a:pt x="16805" y="81124"/>
                  </a:cubicBezTo>
                  <a:cubicBezTo>
                    <a:pt x="20302" y="81781"/>
                    <a:pt x="23847" y="82133"/>
                    <a:pt x="27391" y="82461"/>
                  </a:cubicBezTo>
                  <a:cubicBezTo>
                    <a:pt x="30606" y="82766"/>
                    <a:pt x="33822" y="83142"/>
                    <a:pt x="37061" y="83306"/>
                  </a:cubicBezTo>
                  <a:cubicBezTo>
                    <a:pt x="39770" y="83472"/>
                    <a:pt x="42487" y="83554"/>
                    <a:pt x="45205" y="83554"/>
                  </a:cubicBezTo>
                  <a:cubicBezTo>
                    <a:pt x="49433" y="83554"/>
                    <a:pt x="53665" y="83354"/>
                    <a:pt x="57880" y="82954"/>
                  </a:cubicBezTo>
                  <a:cubicBezTo>
                    <a:pt x="59170" y="82837"/>
                    <a:pt x="60461" y="82766"/>
                    <a:pt x="61752" y="82555"/>
                  </a:cubicBezTo>
                  <a:cubicBezTo>
                    <a:pt x="64146" y="82180"/>
                    <a:pt x="63935" y="82438"/>
                    <a:pt x="63865" y="80208"/>
                  </a:cubicBezTo>
                  <a:cubicBezTo>
                    <a:pt x="63747" y="76429"/>
                    <a:pt x="63513" y="72627"/>
                    <a:pt x="63325" y="68848"/>
                  </a:cubicBezTo>
                  <a:cubicBezTo>
                    <a:pt x="63137" y="64248"/>
                    <a:pt x="62668" y="59647"/>
                    <a:pt x="62715" y="55024"/>
                  </a:cubicBezTo>
                  <a:cubicBezTo>
                    <a:pt x="62715" y="54296"/>
                    <a:pt x="62668" y="53592"/>
                    <a:pt x="62644" y="52864"/>
                  </a:cubicBezTo>
                  <a:cubicBezTo>
                    <a:pt x="62550" y="50095"/>
                    <a:pt x="62386" y="47349"/>
                    <a:pt x="62339" y="44579"/>
                  </a:cubicBezTo>
                  <a:cubicBezTo>
                    <a:pt x="62269" y="40378"/>
                    <a:pt x="62480" y="36176"/>
                    <a:pt x="62715" y="31975"/>
                  </a:cubicBezTo>
                  <a:cubicBezTo>
                    <a:pt x="62949" y="27562"/>
                    <a:pt x="63560" y="23197"/>
                    <a:pt x="63888" y="18808"/>
                  </a:cubicBezTo>
                  <a:cubicBezTo>
                    <a:pt x="64123" y="16202"/>
                    <a:pt x="64217" y="13574"/>
                    <a:pt x="64170" y="10968"/>
                  </a:cubicBezTo>
                  <a:cubicBezTo>
                    <a:pt x="64123" y="10311"/>
                    <a:pt x="64052" y="9631"/>
                    <a:pt x="63935" y="8997"/>
                  </a:cubicBezTo>
                  <a:cubicBezTo>
                    <a:pt x="63653" y="7002"/>
                    <a:pt x="62480" y="5241"/>
                    <a:pt x="60766" y="4185"/>
                  </a:cubicBezTo>
                  <a:cubicBezTo>
                    <a:pt x="58232" y="2495"/>
                    <a:pt x="55439" y="1228"/>
                    <a:pt x="52481" y="406"/>
                  </a:cubicBezTo>
                  <a:cubicBezTo>
                    <a:pt x="51617" y="173"/>
                    <a:pt x="51198" y="0"/>
                    <a:pt x="508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2927475" y="1162275"/>
              <a:ext cx="792175" cy="865525"/>
            </a:xfrm>
            <a:custGeom>
              <a:avLst/>
              <a:gdLst/>
              <a:ahLst/>
              <a:cxnLst/>
              <a:rect l="l" t="t" r="r" b="b"/>
              <a:pathLst>
                <a:path w="31687" h="34621" extrusionOk="0">
                  <a:moveTo>
                    <a:pt x="25232" y="26124"/>
                  </a:moveTo>
                  <a:cubicBezTo>
                    <a:pt x="25232" y="26124"/>
                    <a:pt x="24645" y="5000"/>
                    <a:pt x="31686" y="1"/>
                  </a:cubicBezTo>
                  <a:cubicBezTo>
                    <a:pt x="31686" y="1"/>
                    <a:pt x="24011" y="2911"/>
                    <a:pt x="12605" y="14952"/>
                  </a:cubicBezTo>
                  <a:cubicBezTo>
                    <a:pt x="12605" y="14952"/>
                    <a:pt x="1" y="28166"/>
                    <a:pt x="6173" y="31405"/>
                  </a:cubicBezTo>
                  <a:cubicBezTo>
                    <a:pt x="12323" y="34621"/>
                    <a:pt x="25232" y="26124"/>
                    <a:pt x="25232" y="2612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6"/>
            <p:cNvSpPr/>
            <p:nvPr/>
          </p:nvSpPr>
          <p:spPr>
            <a:xfrm>
              <a:off x="3911500" y="1135900"/>
              <a:ext cx="787475" cy="912575"/>
            </a:xfrm>
            <a:custGeom>
              <a:avLst/>
              <a:gdLst/>
              <a:ahLst/>
              <a:cxnLst/>
              <a:rect l="l" t="t" r="r" b="b"/>
              <a:pathLst>
                <a:path w="31499" h="36503" extrusionOk="0">
                  <a:moveTo>
                    <a:pt x="24366" y="1"/>
                  </a:moveTo>
                  <a:cubicBezTo>
                    <a:pt x="23501" y="1"/>
                    <a:pt x="22637" y="204"/>
                    <a:pt x="21852" y="610"/>
                  </a:cubicBezTo>
                  <a:cubicBezTo>
                    <a:pt x="20608" y="1197"/>
                    <a:pt x="19458" y="2018"/>
                    <a:pt x="18496" y="3004"/>
                  </a:cubicBezTo>
                  <a:cubicBezTo>
                    <a:pt x="17745" y="3779"/>
                    <a:pt x="17017" y="4624"/>
                    <a:pt x="16313" y="5469"/>
                  </a:cubicBezTo>
                  <a:cubicBezTo>
                    <a:pt x="14553" y="7675"/>
                    <a:pt x="12956" y="9998"/>
                    <a:pt x="11525" y="12416"/>
                  </a:cubicBezTo>
                  <a:cubicBezTo>
                    <a:pt x="8826" y="16922"/>
                    <a:pt x="6103" y="21429"/>
                    <a:pt x="3286" y="25865"/>
                  </a:cubicBezTo>
                  <a:cubicBezTo>
                    <a:pt x="2395" y="27273"/>
                    <a:pt x="1573" y="28705"/>
                    <a:pt x="728" y="30137"/>
                  </a:cubicBezTo>
                  <a:cubicBezTo>
                    <a:pt x="540" y="30465"/>
                    <a:pt x="376" y="30770"/>
                    <a:pt x="235" y="31122"/>
                  </a:cubicBezTo>
                  <a:cubicBezTo>
                    <a:pt x="0" y="31545"/>
                    <a:pt x="71" y="32061"/>
                    <a:pt x="376" y="32413"/>
                  </a:cubicBezTo>
                  <a:cubicBezTo>
                    <a:pt x="564" y="32672"/>
                    <a:pt x="799" y="32883"/>
                    <a:pt x="1033" y="33094"/>
                  </a:cubicBezTo>
                  <a:cubicBezTo>
                    <a:pt x="2911" y="34690"/>
                    <a:pt x="5141" y="35793"/>
                    <a:pt x="7535" y="36333"/>
                  </a:cubicBezTo>
                  <a:cubicBezTo>
                    <a:pt x="7994" y="36446"/>
                    <a:pt x="8458" y="36502"/>
                    <a:pt x="8917" y="36502"/>
                  </a:cubicBezTo>
                  <a:cubicBezTo>
                    <a:pt x="10173" y="36502"/>
                    <a:pt x="11397" y="36084"/>
                    <a:pt x="12393" y="35277"/>
                  </a:cubicBezTo>
                  <a:cubicBezTo>
                    <a:pt x="13355" y="34526"/>
                    <a:pt x="14271" y="33728"/>
                    <a:pt x="15139" y="32883"/>
                  </a:cubicBezTo>
                  <a:cubicBezTo>
                    <a:pt x="16430" y="31592"/>
                    <a:pt x="17627" y="30184"/>
                    <a:pt x="18707" y="28705"/>
                  </a:cubicBezTo>
                  <a:cubicBezTo>
                    <a:pt x="21195" y="25325"/>
                    <a:pt x="23659" y="21969"/>
                    <a:pt x="26077" y="18565"/>
                  </a:cubicBezTo>
                  <a:cubicBezTo>
                    <a:pt x="27931" y="15984"/>
                    <a:pt x="29480" y="13214"/>
                    <a:pt x="30724" y="10304"/>
                  </a:cubicBezTo>
                  <a:cubicBezTo>
                    <a:pt x="31217" y="9154"/>
                    <a:pt x="31499" y="7933"/>
                    <a:pt x="31499" y="6689"/>
                  </a:cubicBezTo>
                  <a:cubicBezTo>
                    <a:pt x="31499" y="5985"/>
                    <a:pt x="31358" y="5257"/>
                    <a:pt x="31053" y="4600"/>
                  </a:cubicBezTo>
                  <a:cubicBezTo>
                    <a:pt x="30114" y="2582"/>
                    <a:pt x="28377" y="1033"/>
                    <a:pt x="26241" y="328"/>
                  </a:cubicBezTo>
                  <a:cubicBezTo>
                    <a:pt x="25635" y="110"/>
                    <a:pt x="25000" y="1"/>
                    <a:pt x="2436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6"/>
            <p:cNvSpPr/>
            <p:nvPr/>
          </p:nvSpPr>
          <p:spPr>
            <a:xfrm>
              <a:off x="2953875" y="921125"/>
              <a:ext cx="305150" cy="1028925"/>
            </a:xfrm>
            <a:custGeom>
              <a:avLst/>
              <a:gdLst/>
              <a:ahLst/>
              <a:cxnLst/>
              <a:rect l="l" t="t" r="r" b="b"/>
              <a:pathLst>
                <a:path w="12206" h="41157" extrusionOk="0">
                  <a:moveTo>
                    <a:pt x="3310" y="0"/>
                  </a:moveTo>
                  <a:cubicBezTo>
                    <a:pt x="3029" y="0"/>
                    <a:pt x="2817" y="235"/>
                    <a:pt x="2794" y="517"/>
                  </a:cubicBezTo>
                  <a:cubicBezTo>
                    <a:pt x="2723" y="1221"/>
                    <a:pt x="2630" y="1948"/>
                    <a:pt x="2630" y="2653"/>
                  </a:cubicBezTo>
                  <a:cubicBezTo>
                    <a:pt x="2536" y="5117"/>
                    <a:pt x="2324" y="7558"/>
                    <a:pt x="1972" y="9999"/>
                  </a:cubicBezTo>
                  <a:cubicBezTo>
                    <a:pt x="1433" y="14318"/>
                    <a:pt x="775" y="18636"/>
                    <a:pt x="423" y="22979"/>
                  </a:cubicBezTo>
                  <a:cubicBezTo>
                    <a:pt x="165" y="26147"/>
                    <a:pt x="1" y="29316"/>
                    <a:pt x="470" y="32484"/>
                  </a:cubicBezTo>
                  <a:cubicBezTo>
                    <a:pt x="728" y="34573"/>
                    <a:pt x="1409" y="36592"/>
                    <a:pt x="2489" y="38423"/>
                  </a:cubicBezTo>
                  <a:cubicBezTo>
                    <a:pt x="3052" y="39385"/>
                    <a:pt x="3850" y="40159"/>
                    <a:pt x="4836" y="40699"/>
                  </a:cubicBezTo>
                  <a:cubicBezTo>
                    <a:pt x="5367" y="41003"/>
                    <a:pt x="5966" y="41156"/>
                    <a:pt x="6568" y="41156"/>
                  </a:cubicBezTo>
                  <a:cubicBezTo>
                    <a:pt x="7082" y="41156"/>
                    <a:pt x="7599" y="41044"/>
                    <a:pt x="8075" y="40817"/>
                  </a:cubicBezTo>
                  <a:cubicBezTo>
                    <a:pt x="8990" y="40394"/>
                    <a:pt x="9765" y="39737"/>
                    <a:pt x="10305" y="38892"/>
                  </a:cubicBezTo>
                  <a:cubicBezTo>
                    <a:pt x="11337" y="37202"/>
                    <a:pt x="11924" y="35301"/>
                    <a:pt x="12018" y="33353"/>
                  </a:cubicBezTo>
                  <a:cubicBezTo>
                    <a:pt x="12206" y="30161"/>
                    <a:pt x="11994" y="26992"/>
                    <a:pt x="11408" y="23847"/>
                  </a:cubicBezTo>
                  <a:cubicBezTo>
                    <a:pt x="11079" y="21875"/>
                    <a:pt x="10657" y="19927"/>
                    <a:pt x="10422" y="17956"/>
                  </a:cubicBezTo>
                  <a:cubicBezTo>
                    <a:pt x="10046" y="14834"/>
                    <a:pt x="9859" y="11712"/>
                    <a:pt x="9882" y="8591"/>
                  </a:cubicBezTo>
                  <a:cubicBezTo>
                    <a:pt x="9882" y="6032"/>
                    <a:pt x="9788" y="3474"/>
                    <a:pt x="9741" y="916"/>
                  </a:cubicBezTo>
                  <a:cubicBezTo>
                    <a:pt x="9718" y="681"/>
                    <a:pt x="9671" y="470"/>
                    <a:pt x="9600" y="235"/>
                  </a:cubicBezTo>
                  <a:cubicBezTo>
                    <a:pt x="7512" y="0"/>
                    <a:pt x="5399" y="94"/>
                    <a:pt x="331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3425075" y="1193375"/>
              <a:ext cx="789225" cy="818550"/>
            </a:xfrm>
            <a:custGeom>
              <a:avLst/>
              <a:gdLst/>
              <a:ahLst/>
              <a:cxnLst/>
              <a:rect l="l" t="t" r="r" b="b"/>
              <a:pathLst>
                <a:path w="31569" h="32742" extrusionOk="0">
                  <a:moveTo>
                    <a:pt x="5218" y="0"/>
                  </a:moveTo>
                  <a:cubicBezTo>
                    <a:pt x="5079" y="0"/>
                    <a:pt x="4931" y="72"/>
                    <a:pt x="4741" y="212"/>
                  </a:cubicBezTo>
                  <a:cubicBezTo>
                    <a:pt x="3192" y="1339"/>
                    <a:pt x="1666" y="2465"/>
                    <a:pt x="0" y="3709"/>
                  </a:cubicBezTo>
                  <a:cubicBezTo>
                    <a:pt x="516" y="4414"/>
                    <a:pt x="1901" y="5728"/>
                    <a:pt x="2371" y="6268"/>
                  </a:cubicBezTo>
                  <a:cubicBezTo>
                    <a:pt x="4788" y="9155"/>
                    <a:pt x="5962" y="11549"/>
                    <a:pt x="8074" y="14623"/>
                  </a:cubicBezTo>
                  <a:cubicBezTo>
                    <a:pt x="11008" y="18872"/>
                    <a:pt x="13989" y="23073"/>
                    <a:pt x="17486" y="26922"/>
                  </a:cubicBezTo>
                  <a:cubicBezTo>
                    <a:pt x="19199" y="28870"/>
                    <a:pt x="21265" y="30490"/>
                    <a:pt x="23565" y="31663"/>
                  </a:cubicBezTo>
                  <a:cubicBezTo>
                    <a:pt x="24668" y="32227"/>
                    <a:pt x="25865" y="32579"/>
                    <a:pt x="27109" y="32720"/>
                  </a:cubicBezTo>
                  <a:cubicBezTo>
                    <a:pt x="27274" y="32734"/>
                    <a:pt x="27437" y="32741"/>
                    <a:pt x="27598" y="32741"/>
                  </a:cubicBezTo>
                  <a:cubicBezTo>
                    <a:pt x="28770" y="32741"/>
                    <a:pt x="29834" y="32354"/>
                    <a:pt x="30536" y="31405"/>
                  </a:cubicBezTo>
                  <a:cubicBezTo>
                    <a:pt x="31287" y="30443"/>
                    <a:pt x="31569" y="29222"/>
                    <a:pt x="31334" y="28049"/>
                  </a:cubicBezTo>
                  <a:cubicBezTo>
                    <a:pt x="31005" y="26312"/>
                    <a:pt x="30278" y="24669"/>
                    <a:pt x="29174" y="23308"/>
                  </a:cubicBezTo>
                  <a:cubicBezTo>
                    <a:pt x="28283" y="22205"/>
                    <a:pt x="27414" y="21078"/>
                    <a:pt x="26428" y="20069"/>
                  </a:cubicBezTo>
                  <a:cubicBezTo>
                    <a:pt x="24574" y="18191"/>
                    <a:pt x="22579" y="16478"/>
                    <a:pt x="20467" y="14882"/>
                  </a:cubicBezTo>
                  <a:cubicBezTo>
                    <a:pt x="16735" y="12065"/>
                    <a:pt x="13519" y="8756"/>
                    <a:pt x="10398" y="5376"/>
                  </a:cubicBezTo>
                  <a:cubicBezTo>
                    <a:pt x="8849" y="3709"/>
                    <a:pt x="7346" y="2043"/>
                    <a:pt x="5821" y="400"/>
                  </a:cubicBezTo>
                  <a:cubicBezTo>
                    <a:pt x="5578" y="131"/>
                    <a:pt x="5406" y="0"/>
                    <a:pt x="52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6"/>
            <p:cNvSpPr/>
            <p:nvPr/>
          </p:nvSpPr>
          <p:spPr>
            <a:xfrm>
              <a:off x="3913500" y="1072200"/>
              <a:ext cx="480950" cy="384125"/>
            </a:xfrm>
            <a:custGeom>
              <a:avLst/>
              <a:gdLst/>
              <a:ahLst/>
              <a:cxnLst/>
              <a:rect l="l" t="t" r="r" b="b"/>
              <a:pathLst>
                <a:path w="19238" h="15365" extrusionOk="0">
                  <a:moveTo>
                    <a:pt x="17860" y="0"/>
                  </a:moveTo>
                  <a:cubicBezTo>
                    <a:pt x="17461" y="0"/>
                    <a:pt x="17072" y="174"/>
                    <a:pt x="16796" y="482"/>
                  </a:cubicBezTo>
                  <a:cubicBezTo>
                    <a:pt x="16421" y="858"/>
                    <a:pt x="16022" y="1210"/>
                    <a:pt x="15646" y="1562"/>
                  </a:cubicBezTo>
                  <a:cubicBezTo>
                    <a:pt x="12783" y="4308"/>
                    <a:pt x="10177" y="7336"/>
                    <a:pt x="7877" y="10575"/>
                  </a:cubicBezTo>
                  <a:cubicBezTo>
                    <a:pt x="7549" y="11138"/>
                    <a:pt x="7126" y="11608"/>
                    <a:pt x="6633" y="12007"/>
                  </a:cubicBezTo>
                  <a:cubicBezTo>
                    <a:pt x="6375" y="11584"/>
                    <a:pt x="6164" y="11303"/>
                    <a:pt x="6023" y="10974"/>
                  </a:cubicBezTo>
                  <a:cubicBezTo>
                    <a:pt x="5272" y="9425"/>
                    <a:pt x="4521" y="7899"/>
                    <a:pt x="3840" y="6350"/>
                  </a:cubicBezTo>
                  <a:cubicBezTo>
                    <a:pt x="3206" y="4918"/>
                    <a:pt x="2596" y="3510"/>
                    <a:pt x="2033" y="2055"/>
                  </a:cubicBezTo>
                  <a:cubicBezTo>
                    <a:pt x="1879" y="1571"/>
                    <a:pt x="1437" y="1252"/>
                    <a:pt x="938" y="1252"/>
                  </a:cubicBezTo>
                  <a:cubicBezTo>
                    <a:pt x="904" y="1252"/>
                    <a:pt x="870" y="1254"/>
                    <a:pt x="836" y="1257"/>
                  </a:cubicBezTo>
                  <a:cubicBezTo>
                    <a:pt x="803" y="1256"/>
                    <a:pt x="770" y="1255"/>
                    <a:pt x="740" y="1255"/>
                  </a:cubicBezTo>
                  <a:cubicBezTo>
                    <a:pt x="140" y="1255"/>
                    <a:pt x="0" y="1477"/>
                    <a:pt x="179" y="2102"/>
                  </a:cubicBezTo>
                  <a:cubicBezTo>
                    <a:pt x="273" y="2430"/>
                    <a:pt x="413" y="2782"/>
                    <a:pt x="531" y="3111"/>
                  </a:cubicBezTo>
                  <a:cubicBezTo>
                    <a:pt x="2009" y="7101"/>
                    <a:pt x="3864" y="10927"/>
                    <a:pt x="6046" y="14565"/>
                  </a:cubicBezTo>
                  <a:cubicBezTo>
                    <a:pt x="6117" y="14706"/>
                    <a:pt x="6187" y="14847"/>
                    <a:pt x="6281" y="14964"/>
                  </a:cubicBezTo>
                  <a:cubicBezTo>
                    <a:pt x="6470" y="15229"/>
                    <a:pt x="6639" y="15365"/>
                    <a:pt x="6810" y="15365"/>
                  </a:cubicBezTo>
                  <a:cubicBezTo>
                    <a:pt x="6956" y="15365"/>
                    <a:pt x="7104" y="15264"/>
                    <a:pt x="7267" y="15058"/>
                  </a:cubicBezTo>
                  <a:cubicBezTo>
                    <a:pt x="8041" y="14072"/>
                    <a:pt x="8769" y="13063"/>
                    <a:pt x="9497" y="12030"/>
                  </a:cubicBezTo>
                  <a:cubicBezTo>
                    <a:pt x="11985" y="8416"/>
                    <a:pt x="14848" y="5059"/>
                    <a:pt x="17993" y="2008"/>
                  </a:cubicBezTo>
                  <a:cubicBezTo>
                    <a:pt x="18251" y="1750"/>
                    <a:pt x="18510" y="1492"/>
                    <a:pt x="18768" y="1210"/>
                  </a:cubicBezTo>
                  <a:cubicBezTo>
                    <a:pt x="19237" y="670"/>
                    <a:pt x="19120" y="342"/>
                    <a:pt x="18392" y="107"/>
                  </a:cubicBezTo>
                  <a:cubicBezTo>
                    <a:pt x="18219" y="34"/>
                    <a:pt x="18038" y="0"/>
                    <a:pt x="1786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6"/>
            <p:cNvSpPr/>
            <p:nvPr/>
          </p:nvSpPr>
          <p:spPr>
            <a:xfrm>
              <a:off x="2908125" y="425475"/>
              <a:ext cx="322150" cy="571950"/>
            </a:xfrm>
            <a:custGeom>
              <a:avLst/>
              <a:gdLst/>
              <a:ahLst/>
              <a:cxnLst/>
              <a:rect l="l" t="t" r="r" b="b"/>
              <a:pathLst>
                <a:path w="12886" h="22878" extrusionOk="0">
                  <a:moveTo>
                    <a:pt x="5231" y="1"/>
                  </a:moveTo>
                  <a:cubicBezTo>
                    <a:pt x="5099" y="1"/>
                    <a:pt x="4965" y="51"/>
                    <a:pt x="4859" y="158"/>
                  </a:cubicBezTo>
                  <a:cubicBezTo>
                    <a:pt x="4718" y="298"/>
                    <a:pt x="4600" y="486"/>
                    <a:pt x="4530" y="697"/>
                  </a:cubicBezTo>
                  <a:cubicBezTo>
                    <a:pt x="4342" y="1542"/>
                    <a:pt x="4037" y="2364"/>
                    <a:pt x="4061" y="3256"/>
                  </a:cubicBezTo>
                  <a:cubicBezTo>
                    <a:pt x="4084" y="4077"/>
                    <a:pt x="4037" y="4875"/>
                    <a:pt x="4014" y="5697"/>
                  </a:cubicBezTo>
                  <a:lnTo>
                    <a:pt x="3708" y="5650"/>
                  </a:lnTo>
                  <a:cubicBezTo>
                    <a:pt x="3732" y="4570"/>
                    <a:pt x="3755" y="3490"/>
                    <a:pt x="3755" y="2411"/>
                  </a:cubicBezTo>
                  <a:cubicBezTo>
                    <a:pt x="3755" y="1965"/>
                    <a:pt x="3708" y="1542"/>
                    <a:pt x="3638" y="1120"/>
                  </a:cubicBezTo>
                  <a:cubicBezTo>
                    <a:pt x="3615" y="885"/>
                    <a:pt x="3403" y="721"/>
                    <a:pt x="3169" y="721"/>
                  </a:cubicBezTo>
                  <a:cubicBezTo>
                    <a:pt x="2934" y="721"/>
                    <a:pt x="2746" y="885"/>
                    <a:pt x="2676" y="1096"/>
                  </a:cubicBezTo>
                  <a:cubicBezTo>
                    <a:pt x="2582" y="1284"/>
                    <a:pt x="2488" y="1495"/>
                    <a:pt x="2441" y="1707"/>
                  </a:cubicBezTo>
                  <a:cubicBezTo>
                    <a:pt x="2230" y="2927"/>
                    <a:pt x="1901" y="4148"/>
                    <a:pt x="1972" y="5415"/>
                  </a:cubicBezTo>
                  <a:cubicBezTo>
                    <a:pt x="1995" y="5955"/>
                    <a:pt x="2066" y="6495"/>
                    <a:pt x="1784" y="7058"/>
                  </a:cubicBezTo>
                  <a:cubicBezTo>
                    <a:pt x="1620" y="6706"/>
                    <a:pt x="1549" y="6330"/>
                    <a:pt x="1620" y="5931"/>
                  </a:cubicBezTo>
                  <a:cubicBezTo>
                    <a:pt x="1620" y="5227"/>
                    <a:pt x="1643" y="4523"/>
                    <a:pt x="1643" y="3819"/>
                  </a:cubicBezTo>
                  <a:cubicBezTo>
                    <a:pt x="1643" y="3537"/>
                    <a:pt x="1596" y="3279"/>
                    <a:pt x="1502" y="3021"/>
                  </a:cubicBezTo>
                  <a:cubicBezTo>
                    <a:pt x="1432" y="2880"/>
                    <a:pt x="1291" y="2786"/>
                    <a:pt x="1127" y="2763"/>
                  </a:cubicBezTo>
                  <a:cubicBezTo>
                    <a:pt x="962" y="2763"/>
                    <a:pt x="822" y="2857"/>
                    <a:pt x="728" y="2974"/>
                  </a:cubicBezTo>
                  <a:cubicBezTo>
                    <a:pt x="587" y="3279"/>
                    <a:pt x="469" y="3584"/>
                    <a:pt x="399" y="3913"/>
                  </a:cubicBezTo>
                  <a:cubicBezTo>
                    <a:pt x="188" y="5180"/>
                    <a:pt x="47" y="6495"/>
                    <a:pt x="47" y="7786"/>
                  </a:cubicBezTo>
                  <a:cubicBezTo>
                    <a:pt x="0" y="9499"/>
                    <a:pt x="423" y="11166"/>
                    <a:pt x="1267" y="12644"/>
                  </a:cubicBezTo>
                  <a:cubicBezTo>
                    <a:pt x="1620" y="13278"/>
                    <a:pt x="1995" y="13888"/>
                    <a:pt x="2347" y="14498"/>
                  </a:cubicBezTo>
                  <a:cubicBezTo>
                    <a:pt x="3474" y="16493"/>
                    <a:pt x="4272" y="18559"/>
                    <a:pt x="4037" y="20883"/>
                  </a:cubicBezTo>
                  <a:cubicBezTo>
                    <a:pt x="4014" y="21305"/>
                    <a:pt x="4037" y="21751"/>
                    <a:pt x="4061" y="22173"/>
                  </a:cubicBezTo>
                  <a:cubicBezTo>
                    <a:pt x="4107" y="22643"/>
                    <a:pt x="4342" y="22878"/>
                    <a:pt x="4835" y="22878"/>
                  </a:cubicBezTo>
                  <a:cubicBezTo>
                    <a:pt x="5398" y="22878"/>
                    <a:pt x="5962" y="22878"/>
                    <a:pt x="6548" y="22854"/>
                  </a:cubicBezTo>
                  <a:cubicBezTo>
                    <a:pt x="8074" y="22807"/>
                    <a:pt x="9623" y="22784"/>
                    <a:pt x="11172" y="22737"/>
                  </a:cubicBezTo>
                  <a:cubicBezTo>
                    <a:pt x="11783" y="22713"/>
                    <a:pt x="11994" y="22502"/>
                    <a:pt x="12111" y="21962"/>
                  </a:cubicBezTo>
                  <a:cubicBezTo>
                    <a:pt x="12182" y="21657"/>
                    <a:pt x="12228" y="21329"/>
                    <a:pt x="12228" y="21000"/>
                  </a:cubicBezTo>
                  <a:cubicBezTo>
                    <a:pt x="12322" y="19803"/>
                    <a:pt x="12463" y="18629"/>
                    <a:pt x="12581" y="17432"/>
                  </a:cubicBezTo>
                  <a:cubicBezTo>
                    <a:pt x="12792" y="15390"/>
                    <a:pt x="12886" y="13325"/>
                    <a:pt x="12064" y="11330"/>
                  </a:cubicBezTo>
                  <a:cubicBezTo>
                    <a:pt x="11900" y="10813"/>
                    <a:pt x="11759" y="10274"/>
                    <a:pt x="11642" y="9757"/>
                  </a:cubicBezTo>
                  <a:cubicBezTo>
                    <a:pt x="11407" y="8959"/>
                    <a:pt x="11172" y="8185"/>
                    <a:pt x="10938" y="7410"/>
                  </a:cubicBezTo>
                  <a:cubicBezTo>
                    <a:pt x="10773" y="6941"/>
                    <a:pt x="10679" y="6424"/>
                    <a:pt x="10069" y="6307"/>
                  </a:cubicBezTo>
                  <a:cubicBezTo>
                    <a:pt x="10053" y="6305"/>
                    <a:pt x="10037" y="6304"/>
                    <a:pt x="10021" y="6304"/>
                  </a:cubicBezTo>
                  <a:cubicBezTo>
                    <a:pt x="9671" y="6304"/>
                    <a:pt x="9433" y="6792"/>
                    <a:pt x="9388" y="7645"/>
                  </a:cubicBezTo>
                  <a:cubicBezTo>
                    <a:pt x="9365" y="8396"/>
                    <a:pt x="9365" y="9124"/>
                    <a:pt x="9342" y="9922"/>
                  </a:cubicBezTo>
                  <a:cubicBezTo>
                    <a:pt x="8637" y="9194"/>
                    <a:pt x="8497" y="8959"/>
                    <a:pt x="8426" y="8091"/>
                  </a:cubicBezTo>
                  <a:cubicBezTo>
                    <a:pt x="8309" y="6612"/>
                    <a:pt x="8215" y="5157"/>
                    <a:pt x="8168" y="3702"/>
                  </a:cubicBezTo>
                  <a:cubicBezTo>
                    <a:pt x="8168" y="2998"/>
                    <a:pt x="8074" y="2293"/>
                    <a:pt x="7910" y="1589"/>
                  </a:cubicBezTo>
                  <a:cubicBezTo>
                    <a:pt x="7816" y="1167"/>
                    <a:pt x="7722" y="721"/>
                    <a:pt x="7182" y="604"/>
                  </a:cubicBezTo>
                  <a:cubicBezTo>
                    <a:pt x="7155" y="598"/>
                    <a:pt x="7127" y="595"/>
                    <a:pt x="7101" y="595"/>
                  </a:cubicBezTo>
                  <a:cubicBezTo>
                    <a:pt x="6811" y="595"/>
                    <a:pt x="6586" y="942"/>
                    <a:pt x="6478" y="1566"/>
                  </a:cubicBezTo>
                  <a:cubicBezTo>
                    <a:pt x="6431" y="1941"/>
                    <a:pt x="6408" y="2317"/>
                    <a:pt x="6337" y="2692"/>
                  </a:cubicBezTo>
                  <a:cubicBezTo>
                    <a:pt x="6314" y="2904"/>
                    <a:pt x="6408" y="3162"/>
                    <a:pt x="5962" y="3162"/>
                  </a:cubicBezTo>
                  <a:cubicBezTo>
                    <a:pt x="5938" y="2481"/>
                    <a:pt x="5891" y="1777"/>
                    <a:pt x="5844" y="1096"/>
                  </a:cubicBezTo>
                  <a:cubicBezTo>
                    <a:pt x="5821" y="815"/>
                    <a:pt x="5774" y="557"/>
                    <a:pt x="5704" y="298"/>
                  </a:cubicBezTo>
                  <a:cubicBezTo>
                    <a:pt x="5607" y="105"/>
                    <a:pt x="5420" y="1"/>
                    <a:pt x="523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p:nvPr/>
          </p:nvSpPr>
          <p:spPr>
            <a:xfrm>
              <a:off x="3185075" y="967825"/>
              <a:ext cx="461825" cy="408375"/>
            </a:xfrm>
            <a:custGeom>
              <a:avLst/>
              <a:gdLst/>
              <a:ahLst/>
              <a:cxnLst/>
              <a:rect l="l" t="t" r="r" b="b"/>
              <a:pathLst>
                <a:path w="18473" h="16335" extrusionOk="0">
                  <a:moveTo>
                    <a:pt x="7087" y="0"/>
                  </a:moveTo>
                  <a:cubicBezTo>
                    <a:pt x="6619" y="0"/>
                    <a:pt x="6165" y="86"/>
                    <a:pt x="5751" y="362"/>
                  </a:cubicBezTo>
                  <a:cubicBezTo>
                    <a:pt x="5505" y="485"/>
                    <a:pt x="5241" y="554"/>
                    <a:pt x="4959" y="554"/>
                  </a:cubicBezTo>
                  <a:cubicBezTo>
                    <a:pt x="4919" y="554"/>
                    <a:pt x="4877" y="553"/>
                    <a:pt x="4835" y="550"/>
                  </a:cubicBezTo>
                  <a:cubicBezTo>
                    <a:pt x="4796" y="548"/>
                    <a:pt x="4755" y="546"/>
                    <a:pt x="4715" y="546"/>
                  </a:cubicBezTo>
                  <a:cubicBezTo>
                    <a:pt x="4353" y="546"/>
                    <a:pt x="3979" y="641"/>
                    <a:pt x="3662" y="832"/>
                  </a:cubicBezTo>
                  <a:cubicBezTo>
                    <a:pt x="3286" y="1082"/>
                    <a:pt x="2890" y="1144"/>
                    <a:pt x="2480" y="1144"/>
                  </a:cubicBezTo>
                  <a:cubicBezTo>
                    <a:pt x="2274" y="1144"/>
                    <a:pt x="2066" y="1129"/>
                    <a:pt x="1855" y="1113"/>
                  </a:cubicBezTo>
                  <a:cubicBezTo>
                    <a:pt x="1701" y="1089"/>
                    <a:pt x="1541" y="1076"/>
                    <a:pt x="1380" y="1076"/>
                  </a:cubicBezTo>
                  <a:cubicBezTo>
                    <a:pt x="1074" y="1076"/>
                    <a:pt x="762" y="1123"/>
                    <a:pt x="470" y="1231"/>
                  </a:cubicBezTo>
                  <a:cubicBezTo>
                    <a:pt x="71" y="1395"/>
                    <a:pt x="0" y="1935"/>
                    <a:pt x="352" y="2193"/>
                  </a:cubicBezTo>
                  <a:cubicBezTo>
                    <a:pt x="634" y="2404"/>
                    <a:pt x="986" y="2545"/>
                    <a:pt x="1338" y="2592"/>
                  </a:cubicBezTo>
                  <a:cubicBezTo>
                    <a:pt x="2254" y="2803"/>
                    <a:pt x="3122" y="3061"/>
                    <a:pt x="3990" y="3413"/>
                  </a:cubicBezTo>
                  <a:cubicBezTo>
                    <a:pt x="4976" y="3836"/>
                    <a:pt x="5704" y="4446"/>
                    <a:pt x="6056" y="5338"/>
                  </a:cubicBezTo>
                  <a:cubicBezTo>
                    <a:pt x="6690" y="6253"/>
                    <a:pt x="6877" y="7450"/>
                    <a:pt x="7253" y="8507"/>
                  </a:cubicBezTo>
                  <a:cubicBezTo>
                    <a:pt x="7535" y="9352"/>
                    <a:pt x="7887" y="10197"/>
                    <a:pt x="8262" y="11018"/>
                  </a:cubicBezTo>
                  <a:cubicBezTo>
                    <a:pt x="8450" y="11417"/>
                    <a:pt x="8661" y="11793"/>
                    <a:pt x="8896" y="12168"/>
                  </a:cubicBezTo>
                  <a:cubicBezTo>
                    <a:pt x="9882" y="13553"/>
                    <a:pt x="11407" y="14726"/>
                    <a:pt x="12182" y="15689"/>
                  </a:cubicBezTo>
                  <a:cubicBezTo>
                    <a:pt x="12547" y="16130"/>
                    <a:pt x="12737" y="16334"/>
                    <a:pt x="12969" y="16334"/>
                  </a:cubicBezTo>
                  <a:cubicBezTo>
                    <a:pt x="13168" y="16334"/>
                    <a:pt x="13399" y="16182"/>
                    <a:pt x="13801" y="15900"/>
                  </a:cubicBezTo>
                  <a:cubicBezTo>
                    <a:pt x="14459" y="15454"/>
                    <a:pt x="15116" y="14985"/>
                    <a:pt x="15773" y="14492"/>
                  </a:cubicBezTo>
                  <a:cubicBezTo>
                    <a:pt x="16477" y="13975"/>
                    <a:pt x="17158" y="13482"/>
                    <a:pt x="17815" y="12943"/>
                  </a:cubicBezTo>
                  <a:cubicBezTo>
                    <a:pt x="18472" y="12403"/>
                    <a:pt x="18472" y="12309"/>
                    <a:pt x="17909" y="11605"/>
                  </a:cubicBezTo>
                  <a:lnTo>
                    <a:pt x="17932" y="11605"/>
                  </a:lnTo>
                  <a:cubicBezTo>
                    <a:pt x="17345" y="10854"/>
                    <a:pt x="16759" y="10103"/>
                    <a:pt x="16101" y="9398"/>
                  </a:cubicBezTo>
                  <a:cubicBezTo>
                    <a:pt x="15045" y="8295"/>
                    <a:pt x="14341" y="6887"/>
                    <a:pt x="14036" y="5385"/>
                  </a:cubicBezTo>
                  <a:cubicBezTo>
                    <a:pt x="13848" y="4470"/>
                    <a:pt x="13567" y="3578"/>
                    <a:pt x="13332" y="2686"/>
                  </a:cubicBezTo>
                  <a:cubicBezTo>
                    <a:pt x="13121" y="1911"/>
                    <a:pt x="12534" y="1277"/>
                    <a:pt x="11759" y="1019"/>
                  </a:cubicBezTo>
                  <a:cubicBezTo>
                    <a:pt x="10492" y="526"/>
                    <a:pt x="9178" y="198"/>
                    <a:pt x="7840" y="57"/>
                  </a:cubicBezTo>
                  <a:cubicBezTo>
                    <a:pt x="7588" y="24"/>
                    <a:pt x="7335" y="0"/>
                    <a:pt x="708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3811150" y="643575"/>
              <a:ext cx="41700" cy="41675"/>
            </a:xfrm>
            <a:custGeom>
              <a:avLst/>
              <a:gdLst/>
              <a:ahLst/>
              <a:cxnLst/>
              <a:rect l="l" t="t" r="r" b="b"/>
              <a:pathLst>
                <a:path w="1668" h="1667" extrusionOk="0">
                  <a:moveTo>
                    <a:pt x="822" y="1"/>
                  </a:moveTo>
                  <a:cubicBezTo>
                    <a:pt x="611" y="24"/>
                    <a:pt x="400" y="118"/>
                    <a:pt x="236" y="259"/>
                  </a:cubicBezTo>
                  <a:cubicBezTo>
                    <a:pt x="165" y="353"/>
                    <a:pt x="118" y="446"/>
                    <a:pt x="71" y="540"/>
                  </a:cubicBezTo>
                  <a:cubicBezTo>
                    <a:pt x="24" y="634"/>
                    <a:pt x="1" y="752"/>
                    <a:pt x="24" y="845"/>
                  </a:cubicBezTo>
                  <a:lnTo>
                    <a:pt x="48" y="1057"/>
                  </a:lnTo>
                  <a:cubicBezTo>
                    <a:pt x="95" y="1198"/>
                    <a:pt x="165" y="1338"/>
                    <a:pt x="283" y="1432"/>
                  </a:cubicBezTo>
                  <a:lnTo>
                    <a:pt x="447" y="1573"/>
                  </a:lnTo>
                  <a:cubicBezTo>
                    <a:pt x="588" y="1620"/>
                    <a:pt x="729" y="1667"/>
                    <a:pt x="869" y="1667"/>
                  </a:cubicBezTo>
                  <a:cubicBezTo>
                    <a:pt x="963" y="1667"/>
                    <a:pt x="1081" y="1644"/>
                    <a:pt x="1175" y="1597"/>
                  </a:cubicBezTo>
                  <a:cubicBezTo>
                    <a:pt x="1268" y="1550"/>
                    <a:pt x="1362" y="1479"/>
                    <a:pt x="1433" y="1409"/>
                  </a:cubicBezTo>
                  <a:cubicBezTo>
                    <a:pt x="1574" y="1245"/>
                    <a:pt x="1667" y="1033"/>
                    <a:pt x="1667" y="822"/>
                  </a:cubicBezTo>
                  <a:lnTo>
                    <a:pt x="1644" y="611"/>
                  </a:lnTo>
                  <a:cubicBezTo>
                    <a:pt x="1597" y="470"/>
                    <a:pt x="1527" y="353"/>
                    <a:pt x="1409" y="235"/>
                  </a:cubicBezTo>
                  <a:lnTo>
                    <a:pt x="1245" y="118"/>
                  </a:lnTo>
                  <a:cubicBezTo>
                    <a:pt x="1104" y="47"/>
                    <a:pt x="963" y="1"/>
                    <a:pt x="82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3807050" y="602500"/>
              <a:ext cx="66325" cy="32300"/>
            </a:xfrm>
            <a:custGeom>
              <a:avLst/>
              <a:gdLst/>
              <a:ahLst/>
              <a:cxnLst/>
              <a:rect l="l" t="t" r="r" b="b"/>
              <a:pathLst>
                <a:path w="2653" h="1292" extrusionOk="0">
                  <a:moveTo>
                    <a:pt x="1339" y="1"/>
                  </a:moveTo>
                  <a:cubicBezTo>
                    <a:pt x="611" y="1"/>
                    <a:pt x="1" y="869"/>
                    <a:pt x="1" y="869"/>
                  </a:cubicBezTo>
                  <a:cubicBezTo>
                    <a:pt x="277" y="761"/>
                    <a:pt x="574" y="714"/>
                    <a:pt x="871" y="714"/>
                  </a:cubicBezTo>
                  <a:cubicBezTo>
                    <a:pt x="1028" y="714"/>
                    <a:pt x="1185" y="727"/>
                    <a:pt x="1339" y="752"/>
                  </a:cubicBezTo>
                  <a:cubicBezTo>
                    <a:pt x="1784" y="869"/>
                    <a:pt x="2230" y="1033"/>
                    <a:pt x="2653" y="1291"/>
                  </a:cubicBezTo>
                  <a:cubicBezTo>
                    <a:pt x="2653" y="1291"/>
                    <a:pt x="2254" y="24"/>
                    <a:pt x="133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https://lh6.googleusercontent.com/4TfjMcOE2TlhfxcHhY8z2qpGZ_ShIKTbiwzAEWuHMIgkP8lXDaB1ankrAmn39IUuC4R5S-GBjKp6kuzr4HlPJpicebM4yDZ14JWUMCnN4GUtslwCFvpooKKn0Ig33socNCZRVL_F6RW3-2Qh55il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757" y="1196414"/>
            <a:ext cx="5662951" cy="27769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1157" name="Google Shape;1157;p47"/>
          <p:cNvSpPr/>
          <p:nvPr/>
        </p:nvSpPr>
        <p:spPr>
          <a:xfrm>
            <a:off x="7318086" y="2199185"/>
            <a:ext cx="159300" cy="1593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6608231" y="2976144"/>
            <a:ext cx="159300" cy="1593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5101582" y="2199185"/>
            <a:ext cx="159300" cy="1593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https://lh3.googleusercontent.com/nCRr7ooDF1rl01R5higA4iySxR4_guQft6BiYoNyq68bIAtv-fiEyeMnkaajbErQGGS6l4lncaRzloPBVKr_kiNyEZZKAwJYyataHVPLuFwRHN4U9aEVB4XTdJSzRoHwCmxGYLsZAbU3lqJz17I28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11510"/>
            <a:ext cx="4320480" cy="42484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iYeYdCcml9JziDCyRVZRNsa0q8_be_b2glfyBGMTseZ0_aIeuyhDOatswjacwBaVWzG7ZU32KA5-7IVXyjoQPZMNqsTA9n7jDJTyax5XhML5Moj44jVsg7tGrFJWSBcxkmJIz9QdfKBfcxJM1_E6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406626"/>
            <a:ext cx="4572000" cy="425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1157" name="Google Shape;1157;p47"/>
          <p:cNvSpPr/>
          <p:nvPr/>
        </p:nvSpPr>
        <p:spPr>
          <a:xfrm>
            <a:off x="7318086" y="2199185"/>
            <a:ext cx="159300" cy="1593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6608231" y="2976144"/>
            <a:ext cx="159300" cy="1593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5101582" y="2199185"/>
            <a:ext cx="159300" cy="1593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1">
            <a:extLst>
              <a:ext uri="{FF2B5EF4-FFF2-40B4-BE49-F238E27FC236}">
                <a16:creationId xmlns:a16="http://schemas.microsoft.com/office/drawing/2014/main" id="{7AC709ED-2995-8896-2D52-33BB8C9CC782}"/>
              </a:ext>
            </a:extLst>
          </p:cNvPr>
          <p:cNvPicPr>
            <a:picLocks/>
          </p:cNvPicPr>
          <p:nvPr/>
        </p:nvPicPr>
        <p:blipFill>
          <a:blip r:embed="rId3" cstate="print"/>
          <a:srcRect/>
          <a:stretch/>
        </p:blipFill>
        <p:spPr>
          <a:xfrm>
            <a:off x="4732728" y="699542"/>
            <a:ext cx="4231760" cy="3170465"/>
          </a:xfrm>
          <a:prstGeom prst="rect">
            <a:avLst/>
          </a:prstGeom>
        </p:spPr>
      </p:pic>
      <p:pic>
        <p:nvPicPr>
          <p:cNvPr id="3" name="Image1">
            <a:extLst>
              <a:ext uri="{FF2B5EF4-FFF2-40B4-BE49-F238E27FC236}">
                <a16:creationId xmlns:a16="http://schemas.microsoft.com/office/drawing/2014/main" id="{358A7063-5BC0-1964-1812-214BF551EFBE}"/>
              </a:ext>
            </a:extLst>
          </p:cNvPr>
          <p:cNvPicPr>
            <a:picLocks/>
          </p:cNvPicPr>
          <p:nvPr/>
        </p:nvPicPr>
        <p:blipFill>
          <a:blip r:embed="rId4" cstate="print"/>
          <a:srcRect/>
          <a:stretch/>
        </p:blipFill>
        <p:spPr>
          <a:xfrm>
            <a:off x="395536" y="693968"/>
            <a:ext cx="4015738" cy="3154045"/>
          </a:xfrm>
          <a:prstGeom prst="rect">
            <a:avLst/>
          </a:prstGeom>
        </p:spPr>
      </p:pic>
    </p:spTree>
    <p:extLst>
      <p:ext uri="{BB962C8B-B14F-4D97-AF65-F5344CB8AC3E}">
        <p14:creationId xmlns:p14="http://schemas.microsoft.com/office/powerpoint/2010/main" val="283791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538816" y="1021975"/>
            <a:ext cx="8065631" cy="4104457"/>
          </a:xfrm>
          <a:prstGeom prst="rect">
            <a:avLst/>
          </a:prstGeom>
        </p:spPr>
        <p:txBody>
          <a:bodyPr spcFirstLastPara="1" wrap="square" lIns="91425" tIns="91425" rIns="91425" bIns="91425" anchor="t" anchorCtr="0">
            <a:noAutofit/>
          </a:bodyPr>
          <a:lstStyle/>
          <a:p>
            <a:pPr algn="l">
              <a:lnSpc>
                <a:spcPct val="150000"/>
              </a:lnSpc>
              <a:spcAft>
                <a:spcPts val="800"/>
              </a:spcAft>
            </a:pPr>
            <a:br>
              <a:rPr lang="en-IN" sz="1800" dirty="0">
                <a:effectLst/>
                <a:latin typeface="Calibri" panose="020F0502020204030204" pitchFamily="34" charset="0"/>
                <a:ea typeface="Calibri" panose="020F0502020204030204" pitchFamily="34" charset="0"/>
                <a:cs typeface="Tunga" panose="020B0502040204020203" pitchFamily="34" charset="0"/>
              </a:rPr>
            </a:b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Disease prediction has the potential to benefit stakeholders such as the government and health insurance companies.</a:t>
            </a:r>
            <a:br>
              <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br>
            <a:r>
              <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 </a:t>
            </a:r>
            <a: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Can possibly reduce health care costs.</a:t>
            </a:r>
            <a:br>
              <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br>
            <a:r>
              <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 </a:t>
            </a:r>
            <a: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Can be made easily available to everyone </a:t>
            </a:r>
            <a:br>
              <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br>
            <a:r>
              <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 </a:t>
            </a:r>
            <a: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The goal of this comprehensive literature review was to discuss different risk prediction models that have been proposed based on electronic health data.</a:t>
            </a:r>
            <a:br>
              <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br>
            <a:r>
              <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 </a:t>
            </a:r>
            <a: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By entering data, one can know or understand the situation they are in, and if necessary consult a doctor </a:t>
            </a:r>
            <a:endPar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endParaRPr>
          </a:p>
        </p:txBody>
      </p:sp>
      <p:sp>
        <p:nvSpPr>
          <p:cNvPr id="1165" name="Google Shape;1165;p48"/>
          <p:cNvSpPr txBox="1">
            <a:spLocks noGrp="1"/>
          </p:cNvSpPr>
          <p:nvPr>
            <p:ph type="title" idx="2"/>
          </p:nvPr>
        </p:nvSpPr>
        <p:spPr>
          <a:xfrm>
            <a:off x="2128080" y="411510"/>
            <a:ext cx="4197835" cy="7762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solidFill>
                  <a:schemeClr val="accent4">
                    <a:lumMod val="50000"/>
                  </a:schemeClr>
                </a:solidFill>
                <a:latin typeface="Algerian" pitchFamily="82" charset="0"/>
              </a:rPr>
              <a:t>ADVANTAGEs</a:t>
            </a:r>
            <a:endParaRPr sz="3600" dirty="0">
              <a:solidFill>
                <a:schemeClr val="accent4">
                  <a:lumMod val="50000"/>
                </a:schemeClr>
              </a:solidFill>
              <a:latin typeface="Algerian" pitchFamily="82" charset="0"/>
            </a:endParaRPr>
          </a:p>
        </p:txBody>
      </p:sp>
      <p:grpSp>
        <p:nvGrpSpPr>
          <p:cNvPr id="1167" name="Google Shape;1167;p48"/>
          <p:cNvGrpSpPr/>
          <p:nvPr/>
        </p:nvGrpSpPr>
        <p:grpSpPr>
          <a:xfrm rot="-332614">
            <a:off x="32017" y="-84091"/>
            <a:ext cx="1736619" cy="1461488"/>
            <a:chOff x="238125" y="502000"/>
            <a:chExt cx="7027925" cy="4604825"/>
          </a:xfrm>
        </p:grpSpPr>
        <p:sp>
          <p:nvSpPr>
            <p:cNvPr id="1168" name="Google Shape;1168;p48"/>
            <p:cNvSpPr/>
            <p:nvPr/>
          </p:nvSpPr>
          <p:spPr>
            <a:xfrm>
              <a:off x="238125" y="1242100"/>
              <a:ext cx="7027925" cy="3411000"/>
            </a:xfrm>
            <a:custGeom>
              <a:avLst/>
              <a:gdLst/>
              <a:ahLst/>
              <a:cxnLst/>
              <a:rect l="l" t="t" r="r" b="b"/>
              <a:pathLst>
                <a:path w="281117" h="136440" extrusionOk="0">
                  <a:moveTo>
                    <a:pt x="150212" y="23684"/>
                  </a:moveTo>
                  <a:lnTo>
                    <a:pt x="150212" y="47883"/>
                  </a:lnTo>
                  <a:lnTo>
                    <a:pt x="174410" y="47883"/>
                  </a:lnTo>
                  <a:lnTo>
                    <a:pt x="174410" y="67319"/>
                  </a:lnTo>
                  <a:lnTo>
                    <a:pt x="150212" y="67319"/>
                  </a:lnTo>
                  <a:lnTo>
                    <a:pt x="150212" y="91518"/>
                  </a:lnTo>
                  <a:lnTo>
                    <a:pt x="130776" y="91518"/>
                  </a:lnTo>
                  <a:lnTo>
                    <a:pt x="130776" y="67319"/>
                  </a:lnTo>
                  <a:lnTo>
                    <a:pt x="106577" y="67319"/>
                  </a:lnTo>
                  <a:lnTo>
                    <a:pt x="106577" y="47883"/>
                  </a:lnTo>
                  <a:lnTo>
                    <a:pt x="130776" y="47883"/>
                  </a:lnTo>
                  <a:lnTo>
                    <a:pt x="130776" y="23684"/>
                  </a:lnTo>
                  <a:close/>
                  <a:moveTo>
                    <a:pt x="140558" y="1"/>
                  </a:moveTo>
                  <a:cubicBezTo>
                    <a:pt x="109151" y="1"/>
                    <a:pt x="77745" y="3090"/>
                    <a:pt x="46853" y="9268"/>
                  </a:cubicBezTo>
                  <a:cubicBezTo>
                    <a:pt x="45437" y="9397"/>
                    <a:pt x="43892" y="9783"/>
                    <a:pt x="42348" y="10040"/>
                  </a:cubicBezTo>
                  <a:lnTo>
                    <a:pt x="0" y="18793"/>
                  </a:lnTo>
                  <a:lnTo>
                    <a:pt x="25228" y="136439"/>
                  </a:lnTo>
                  <a:lnTo>
                    <a:pt x="30892" y="134509"/>
                  </a:lnTo>
                  <a:cubicBezTo>
                    <a:pt x="79289" y="122023"/>
                    <a:pt x="109924" y="115716"/>
                    <a:pt x="140558" y="115716"/>
                  </a:cubicBezTo>
                  <a:cubicBezTo>
                    <a:pt x="171193" y="115716"/>
                    <a:pt x="201827" y="122023"/>
                    <a:pt x="250224" y="134509"/>
                  </a:cubicBezTo>
                  <a:lnTo>
                    <a:pt x="255888" y="136439"/>
                  </a:lnTo>
                  <a:lnTo>
                    <a:pt x="281116" y="18922"/>
                  </a:lnTo>
                  <a:lnTo>
                    <a:pt x="238769" y="10040"/>
                  </a:lnTo>
                  <a:cubicBezTo>
                    <a:pt x="237224" y="9783"/>
                    <a:pt x="235679" y="9397"/>
                    <a:pt x="234135" y="9268"/>
                  </a:cubicBezTo>
                  <a:cubicBezTo>
                    <a:pt x="203372" y="3090"/>
                    <a:pt x="171965" y="1"/>
                    <a:pt x="140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868825" y="4135000"/>
              <a:ext cx="5766500" cy="971825"/>
            </a:xfrm>
            <a:custGeom>
              <a:avLst/>
              <a:gdLst/>
              <a:ahLst/>
              <a:cxnLst/>
              <a:rect l="l" t="t" r="r" b="b"/>
              <a:pathLst>
                <a:path w="230660" h="38873" extrusionOk="0">
                  <a:moveTo>
                    <a:pt x="115330" y="0"/>
                  </a:moveTo>
                  <a:cubicBezTo>
                    <a:pt x="84696" y="0"/>
                    <a:pt x="54061" y="6307"/>
                    <a:pt x="5664" y="18793"/>
                  </a:cubicBezTo>
                  <a:lnTo>
                    <a:pt x="0" y="20723"/>
                  </a:lnTo>
                  <a:lnTo>
                    <a:pt x="3862" y="38872"/>
                  </a:lnTo>
                  <a:lnTo>
                    <a:pt x="5149" y="38486"/>
                  </a:lnTo>
                  <a:cubicBezTo>
                    <a:pt x="53675" y="25872"/>
                    <a:pt x="84438" y="19436"/>
                    <a:pt x="115330" y="19436"/>
                  </a:cubicBezTo>
                  <a:cubicBezTo>
                    <a:pt x="146093" y="19436"/>
                    <a:pt x="176985" y="25872"/>
                    <a:pt x="225382" y="38486"/>
                  </a:cubicBezTo>
                  <a:lnTo>
                    <a:pt x="226798" y="38872"/>
                  </a:lnTo>
                  <a:lnTo>
                    <a:pt x="230660" y="20723"/>
                  </a:lnTo>
                  <a:lnTo>
                    <a:pt x="224996" y="18793"/>
                  </a:lnTo>
                  <a:cubicBezTo>
                    <a:pt x="176599" y="6307"/>
                    <a:pt x="145965" y="0"/>
                    <a:pt x="11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409425" y="502000"/>
              <a:ext cx="4682075" cy="971825"/>
            </a:xfrm>
            <a:custGeom>
              <a:avLst/>
              <a:gdLst/>
              <a:ahLst/>
              <a:cxnLst/>
              <a:rect l="l" t="t" r="r" b="b"/>
              <a:pathLst>
                <a:path w="187283" h="38873" extrusionOk="0">
                  <a:moveTo>
                    <a:pt x="54963" y="0"/>
                  </a:moveTo>
                  <a:cubicBezTo>
                    <a:pt x="30249" y="0"/>
                    <a:pt x="8239" y="15575"/>
                    <a:pt x="1" y="38872"/>
                  </a:cubicBezTo>
                  <a:cubicBezTo>
                    <a:pt x="30957" y="32758"/>
                    <a:pt x="62332" y="29701"/>
                    <a:pt x="93690" y="29701"/>
                  </a:cubicBezTo>
                  <a:cubicBezTo>
                    <a:pt x="125049" y="29701"/>
                    <a:pt x="156391" y="32758"/>
                    <a:pt x="187283" y="38872"/>
                  </a:cubicBezTo>
                  <a:cubicBezTo>
                    <a:pt x="179045" y="15575"/>
                    <a:pt x="157163" y="0"/>
                    <a:pt x="132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2902550" y="1834200"/>
              <a:ext cx="1695850" cy="1695850"/>
            </a:xfrm>
            <a:custGeom>
              <a:avLst/>
              <a:gdLst/>
              <a:ahLst/>
              <a:cxnLst/>
              <a:rect l="l" t="t" r="r" b="b"/>
              <a:pathLst>
                <a:path w="67834" h="67834" extrusionOk="0">
                  <a:moveTo>
                    <a:pt x="24199" y="0"/>
                  </a:moveTo>
                  <a:lnTo>
                    <a:pt x="24199" y="24199"/>
                  </a:lnTo>
                  <a:lnTo>
                    <a:pt x="0" y="24199"/>
                  </a:lnTo>
                  <a:lnTo>
                    <a:pt x="0" y="43635"/>
                  </a:lnTo>
                  <a:lnTo>
                    <a:pt x="24199" y="43635"/>
                  </a:lnTo>
                  <a:lnTo>
                    <a:pt x="24199" y="67834"/>
                  </a:lnTo>
                  <a:lnTo>
                    <a:pt x="43635" y="67834"/>
                  </a:lnTo>
                  <a:lnTo>
                    <a:pt x="43635" y="43635"/>
                  </a:lnTo>
                  <a:lnTo>
                    <a:pt x="67833" y="43635"/>
                  </a:lnTo>
                  <a:lnTo>
                    <a:pt x="67833" y="24199"/>
                  </a:lnTo>
                  <a:lnTo>
                    <a:pt x="43635" y="24199"/>
                  </a:lnTo>
                  <a:lnTo>
                    <a:pt x="43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538816" y="1021975"/>
            <a:ext cx="8065631" cy="3493991"/>
          </a:xfrm>
          <a:prstGeom prst="rect">
            <a:avLst/>
          </a:prstGeom>
        </p:spPr>
        <p:txBody>
          <a:bodyPr spcFirstLastPara="1" wrap="square" lIns="91425" tIns="91425" rIns="91425" bIns="91425" anchor="t" anchorCtr="0">
            <a:noAutofit/>
          </a:bodyPr>
          <a:lstStyle/>
          <a:p>
            <a:pPr algn="l">
              <a:lnSpc>
                <a:spcPct val="150000"/>
              </a:lnSpc>
              <a:spcAft>
                <a:spcPts val="800"/>
              </a:spcAft>
            </a:pPr>
            <a:br>
              <a:rPr lang="en-IN" sz="1800" dirty="0">
                <a:effectLst/>
                <a:latin typeface="Calibri" panose="020F0502020204030204" pitchFamily="34" charset="0"/>
                <a:ea typeface="Calibri" panose="020F0502020204030204" pitchFamily="34" charset="0"/>
                <a:cs typeface="Tunga" panose="020B0502040204020203" pitchFamily="34" charset="0"/>
              </a:rPr>
            </a:b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The system is not fully automated, it needs doctors for full diagnosis.</a:t>
            </a:r>
            <a:b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br>
            <a: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 data ownership problems, privacy and security related issues for human data administration etc.</a:t>
            </a:r>
            <a:b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br>
            <a:r>
              <a:rPr lang="en-US"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rPr>
              <a:t>• There are limitations for present AI models such as limited data availability for certain conditions, differences in technology and hardware standards used by different systems across different countries, and so on.</a:t>
            </a:r>
            <a:endParaRPr lang="en-IN" sz="1600" dirty="0">
              <a:solidFill>
                <a:schemeClr val="tx2">
                  <a:lumMod val="10000"/>
                </a:schemeClr>
              </a:solidFill>
              <a:effectLst/>
              <a:latin typeface="Arial Rounded MT Bold" panose="020F0704030504030204" pitchFamily="34" charset="0"/>
              <a:ea typeface="Calibri" panose="020F0502020204030204" pitchFamily="34" charset="0"/>
              <a:cs typeface="Tunga" panose="020B0502040204020203" pitchFamily="34" charset="0"/>
            </a:endParaRPr>
          </a:p>
        </p:txBody>
      </p:sp>
      <p:sp>
        <p:nvSpPr>
          <p:cNvPr id="1165" name="Google Shape;1165;p48"/>
          <p:cNvSpPr txBox="1">
            <a:spLocks noGrp="1"/>
          </p:cNvSpPr>
          <p:nvPr>
            <p:ph type="title" idx="2"/>
          </p:nvPr>
        </p:nvSpPr>
        <p:spPr>
          <a:xfrm>
            <a:off x="2128080" y="411510"/>
            <a:ext cx="4197835" cy="7762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solidFill>
                  <a:schemeClr val="accent4">
                    <a:lumMod val="50000"/>
                  </a:schemeClr>
                </a:solidFill>
                <a:latin typeface="Algerian" pitchFamily="82" charset="0"/>
              </a:rPr>
              <a:t> DISADVANTAGEs</a:t>
            </a:r>
            <a:endParaRPr sz="3600" dirty="0">
              <a:solidFill>
                <a:schemeClr val="accent4">
                  <a:lumMod val="50000"/>
                </a:schemeClr>
              </a:solidFill>
              <a:latin typeface="Algerian" pitchFamily="82" charset="0"/>
            </a:endParaRPr>
          </a:p>
        </p:txBody>
      </p:sp>
      <p:grpSp>
        <p:nvGrpSpPr>
          <p:cNvPr id="1167" name="Google Shape;1167;p48"/>
          <p:cNvGrpSpPr/>
          <p:nvPr/>
        </p:nvGrpSpPr>
        <p:grpSpPr>
          <a:xfrm rot="-332614">
            <a:off x="32017" y="-84091"/>
            <a:ext cx="1736619" cy="1461488"/>
            <a:chOff x="238125" y="502000"/>
            <a:chExt cx="7027925" cy="4604825"/>
          </a:xfrm>
        </p:grpSpPr>
        <p:sp>
          <p:nvSpPr>
            <p:cNvPr id="1168" name="Google Shape;1168;p48"/>
            <p:cNvSpPr/>
            <p:nvPr/>
          </p:nvSpPr>
          <p:spPr>
            <a:xfrm>
              <a:off x="238125" y="1242100"/>
              <a:ext cx="7027925" cy="3411000"/>
            </a:xfrm>
            <a:custGeom>
              <a:avLst/>
              <a:gdLst/>
              <a:ahLst/>
              <a:cxnLst/>
              <a:rect l="l" t="t" r="r" b="b"/>
              <a:pathLst>
                <a:path w="281117" h="136440" extrusionOk="0">
                  <a:moveTo>
                    <a:pt x="150212" y="23684"/>
                  </a:moveTo>
                  <a:lnTo>
                    <a:pt x="150212" y="47883"/>
                  </a:lnTo>
                  <a:lnTo>
                    <a:pt x="174410" y="47883"/>
                  </a:lnTo>
                  <a:lnTo>
                    <a:pt x="174410" y="67319"/>
                  </a:lnTo>
                  <a:lnTo>
                    <a:pt x="150212" y="67319"/>
                  </a:lnTo>
                  <a:lnTo>
                    <a:pt x="150212" y="91518"/>
                  </a:lnTo>
                  <a:lnTo>
                    <a:pt x="130776" y="91518"/>
                  </a:lnTo>
                  <a:lnTo>
                    <a:pt x="130776" y="67319"/>
                  </a:lnTo>
                  <a:lnTo>
                    <a:pt x="106577" y="67319"/>
                  </a:lnTo>
                  <a:lnTo>
                    <a:pt x="106577" y="47883"/>
                  </a:lnTo>
                  <a:lnTo>
                    <a:pt x="130776" y="47883"/>
                  </a:lnTo>
                  <a:lnTo>
                    <a:pt x="130776" y="23684"/>
                  </a:lnTo>
                  <a:close/>
                  <a:moveTo>
                    <a:pt x="140558" y="1"/>
                  </a:moveTo>
                  <a:cubicBezTo>
                    <a:pt x="109151" y="1"/>
                    <a:pt x="77745" y="3090"/>
                    <a:pt x="46853" y="9268"/>
                  </a:cubicBezTo>
                  <a:cubicBezTo>
                    <a:pt x="45437" y="9397"/>
                    <a:pt x="43892" y="9783"/>
                    <a:pt x="42348" y="10040"/>
                  </a:cubicBezTo>
                  <a:lnTo>
                    <a:pt x="0" y="18793"/>
                  </a:lnTo>
                  <a:lnTo>
                    <a:pt x="25228" y="136439"/>
                  </a:lnTo>
                  <a:lnTo>
                    <a:pt x="30892" y="134509"/>
                  </a:lnTo>
                  <a:cubicBezTo>
                    <a:pt x="79289" y="122023"/>
                    <a:pt x="109924" y="115716"/>
                    <a:pt x="140558" y="115716"/>
                  </a:cubicBezTo>
                  <a:cubicBezTo>
                    <a:pt x="171193" y="115716"/>
                    <a:pt x="201827" y="122023"/>
                    <a:pt x="250224" y="134509"/>
                  </a:cubicBezTo>
                  <a:lnTo>
                    <a:pt x="255888" y="136439"/>
                  </a:lnTo>
                  <a:lnTo>
                    <a:pt x="281116" y="18922"/>
                  </a:lnTo>
                  <a:lnTo>
                    <a:pt x="238769" y="10040"/>
                  </a:lnTo>
                  <a:cubicBezTo>
                    <a:pt x="237224" y="9783"/>
                    <a:pt x="235679" y="9397"/>
                    <a:pt x="234135" y="9268"/>
                  </a:cubicBezTo>
                  <a:cubicBezTo>
                    <a:pt x="203372" y="3090"/>
                    <a:pt x="171965" y="1"/>
                    <a:pt x="140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868825" y="4135000"/>
              <a:ext cx="5766500" cy="971825"/>
            </a:xfrm>
            <a:custGeom>
              <a:avLst/>
              <a:gdLst/>
              <a:ahLst/>
              <a:cxnLst/>
              <a:rect l="l" t="t" r="r" b="b"/>
              <a:pathLst>
                <a:path w="230660" h="38873" extrusionOk="0">
                  <a:moveTo>
                    <a:pt x="115330" y="0"/>
                  </a:moveTo>
                  <a:cubicBezTo>
                    <a:pt x="84696" y="0"/>
                    <a:pt x="54061" y="6307"/>
                    <a:pt x="5664" y="18793"/>
                  </a:cubicBezTo>
                  <a:lnTo>
                    <a:pt x="0" y="20723"/>
                  </a:lnTo>
                  <a:lnTo>
                    <a:pt x="3862" y="38872"/>
                  </a:lnTo>
                  <a:lnTo>
                    <a:pt x="5149" y="38486"/>
                  </a:lnTo>
                  <a:cubicBezTo>
                    <a:pt x="53675" y="25872"/>
                    <a:pt x="84438" y="19436"/>
                    <a:pt x="115330" y="19436"/>
                  </a:cubicBezTo>
                  <a:cubicBezTo>
                    <a:pt x="146093" y="19436"/>
                    <a:pt x="176985" y="25872"/>
                    <a:pt x="225382" y="38486"/>
                  </a:cubicBezTo>
                  <a:lnTo>
                    <a:pt x="226798" y="38872"/>
                  </a:lnTo>
                  <a:lnTo>
                    <a:pt x="230660" y="20723"/>
                  </a:lnTo>
                  <a:lnTo>
                    <a:pt x="224996" y="18793"/>
                  </a:lnTo>
                  <a:cubicBezTo>
                    <a:pt x="176599" y="6307"/>
                    <a:pt x="145965" y="0"/>
                    <a:pt x="11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409425" y="502000"/>
              <a:ext cx="4682075" cy="971825"/>
            </a:xfrm>
            <a:custGeom>
              <a:avLst/>
              <a:gdLst/>
              <a:ahLst/>
              <a:cxnLst/>
              <a:rect l="l" t="t" r="r" b="b"/>
              <a:pathLst>
                <a:path w="187283" h="38873" extrusionOk="0">
                  <a:moveTo>
                    <a:pt x="54963" y="0"/>
                  </a:moveTo>
                  <a:cubicBezTo>
                    <a:pt x="30249" y="0"/>
                    <a:pt x="8239" y="15575"/>
                    <a:pt x="1" y="38872"/>
                  </a:cubicBezTo>
                  <a:cubicBezTo>
                    <a:pt x="30957" y="32758"/>
                    <a:pt x="62332" y="29701"/>
                    <a:pt x="93690" y="29701"/>
                  </a:cubicBezTo>
                  <a:cubicBezTo>
                    <a:pt x="125049" y="29701"/>
                    <a:pt x="156391" y="32758"/>
                    <a:pt x="187283" y="38872"/>
                  </a:cubicBezTo>
                  <a:cubicBezTo>
                    <a:pt x="179045" y="15575"/>
                    <a:pt x="157163" y="0"/>
                    <a:pt x="132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2902550" y="1834200"/>
              <a:ext cx="1695850" cy="1695850"/>
            </a:xfrm>
            <a:custGeom>
              <a:avLst/>
              <a:gdLst/>
              <a:ahLst/>
              <a:cxnLst/>
              <a:rect l="l" t="t" r="r" b="b"/>
              <a:pathLst>
                <a:path w="67834" h="67834" extrusionOk="0">
                  <a:moveTo>
                    <a:pt x="24199" y="0"/>
                  </a:moveTo>
                  <a:lnTo>
                    <a:pt x="24199" y="24199"/>
                  </a:lnTo>
                  <a:lnTo>
                    <a:pt x="0" y="24199"/>
                  </a:lnTo>
                  <a:lnTo>
                    <a:pt x="0" y="43635"/>
                  </a:lnTo>
                  <a:lnTo>
                    <a:pt x="24199" y="43635"/>
                  </a:lnTo>
                  <a:lnTo>
                    <a:pt x="24199" y="67834"/>
                  </a:lnTo>
                  <a:lnTo>
                    <a:pt x="43635" y="67834"/>
                  </a:lnTo>
                  <a:lnTo>
                    <a:pt x="43635" y="43635"/>
                  </a:lnTo>
                  <a:lnTo>
                    <a:pt x="67833" y="43635"/>
                  </a:lnTo>
                  <a:lnTo>
                    <a:pt x="67833" y="24199"/>
                  </a:lnTo>
                  <a:lnTo>
                    <a:pt x="43635" y="24199"/>
                  </a:lnTo>
                  <a:lnTo>
                    <a:pt x="43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527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3"/>
          <p:cNvSpPr/>
          <p:nvPr/>
        </p:nvSpPr>
        <p:spPr>
          <a:xfrm>
            <a:off x="1869963" y="1575104"/>
            <a:ext cx="1039041" cy="1039041"/>
          </a:xfrm>
          <a:prstGeom prst="chord">
            <a:avLst>
              <a:gd name="adj1" fmla="val 20229240"/>
              <a:gd name="adj2" fmla="val 12857815"/>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rot="1349557">
            <a:off x="6003213" y="3332053"/>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rot="1349557">
            <a:off x="3597213" y="3332053"/>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rot="1349557">
            <a:off x="1191213" y="3332053"/>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txBox="1">
            <a:spLocks noGrp="1"/>
          </p:cNvSpPr>
          <p:nvPr>
            <p:ph type="title"/>
          </p:nvPr>
        </p:nvSpPr>
        <p:spPr>
          <a:xfrm>
            <a:off x="1187624" y="555526"/>
            <a:ext cx="5544616"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4">
                    <a:lumMod val="50000"/>
                  </a:schemeClr>
                </a:solidFill>
                <a:latin typeface="Algerian" pitchFamily="82" charset="0"/>
              </a:rPr>
              <a:t>  APPLICATIONS</a:t>
            </a:r>
            <a:endParaRPr sz="3600" dirty="0">
              <a:solidFill>
                <a:schemeClr val="accent4">
                  <a:lumMod val="50000"/>
                </a:schemeClr>
              </a:solidFill>
              <a:latin typeface="Algerian" pitchFamily="82" charset="0"/>
            </a:endParaRPr>
          </a:p>
        </p:txBody>
      </p:sp>
      <p:sp>
        <p:nvSpPr>
          <p:cNvPr id="717" name="Google Shape;717;p43"/>
          <p:cNvSpPr txBox="1">
            <a:spLocks noGrp="1"/>
          </p:cNvSpPr>
          <p:nvPr>
            <p:ph type="title" idx="14"/>
          </p:nvPr>
        </p:nvSpPr>
        <p:spPr>
          <a:xfrm>
            <a:off x="639133" y="1786700"/>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727" name="Google Shape;727;p43"/>
          <p:cNvSpPr txBox="1">
            <a:spLocks noGrp="1"/>
          </p:cNvSpPr>
          <p:nvPr>
            <p:ph type="title" idx="18"/>
          </p:nvPr>
        </p:nvSpPr>
        <p:spPr>
          <a:xfrm>
            <a:off x="872625"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4" name="Subtitle 3"/>
          <p:cNvSpPr>
            <a:spLocks noGrp="1"/>
          </p:cNvSpPr>
          <p:nvPr>
            <p:ph type="subTitle" idx="4"/>
          </p:nvPr>
        </p:nvSpPr>
        <p:spPr>
          <a:xfrm>
            <a:off x="675444" y="1275606"/>
            <a:ext cx="7929004" cy="3024336"/>
          </a:xfrm>
        </p:spPr>
        <p:txBody>
          <a:bodyPr/>
          <a:lstStyle/>
          <a:p>
            <a:pPr algn="just">
              <a:buFont typeface="Wingdings" pitchFamily="2" charset="2"/>
              <a:buChar char="q"/>
            </a:pPr>
            <a:r>
              <a:rPr lang="en-US" sz="1600" dirty="0">
                <a:solidFill>
                  <a:schemeClr val="tx2">
                    <a:lumMod val="10000"/>
                  </a:schemeClr>
                </a:solidFill>
                <a:latin typeface="Arial Rounded MT Bold" panose="020F0704030504030204" pitchFamily="34" charset="0"/>
              </a:rPr>
              <a:t>There are various applications of machine learning such as telecommunication industry,</a:t>
            </a:r>
          </a:p>
          <a:p>
            <a:pPr algn="just">
              <a:buFont typeface="Wingdings" pitchFamily="2" charset="2"/>
              <a:buChar char="q"/>
            </a:pPr>
            <a:r>
              <a:rPr lang="en-US" sz="1600" dirty="0">
                <a:solidFill>
                  <a:schemeClr val="tx2">
                    <a:lumMod val="10000"/>
                  </a:schemeClr>
                </a:solidFill>
                <a:latin typeface="Arial Rounded MT Bold" panose="020F0704030504030204" pitchFamily="34" charset="0"/>
              </a:rPr>
              <a:t>commercial industry, data analysis and many more.</a:t>
            </a:r>
          </a:p>
          <a:p>
            <a:pPr algn="just">
              <a:buFont typeface="Wingdings" pitchFamily="2" charset="2"/>
              <a:buChar char="q"/>
            </a:pPr>
            <a:r>
              <a:rPr lang="en-US" sz="1600" dirty="0">
                <a:solidFill>
                  <a:schemeClr val="tx2">
                    <a:lumMod val="10000"/>
                  </a:schemeClr>
                </a:solidFill>
                <a:latin typeface="Arial Rounded MT Bold" panose="020F0704030504030204" pitchFamily="34" charset="0"/>
              </a:rPr>
              <a:t>The proposed system can be used in hospitals as health monitoring system.</a:t>
            </a:r>
          </a:p>
          <a:p>
            <a:pPr algn="just">
              <a:buFont typeface="Wingdings" pitchFamily="2" charset="2"/>
              <a:buChar char="q"/>
            </a:pPr>
            <a:r>
              <a:rPr lang="en-US" sz="1600" dirty="0">
                <a:solidFill>
                  <a:schemeClr val="tx2">
                    <a:lumMod val="10000"/>
                  </a:schemeClr>
                </a:solidFill>
                <a:latin typeface="Arial Rounded MT Bold" panose="020F0704030504030204" pitchFamily="34" charset="0"/>
              </a:rPr>
              <a:t>Through this system, patient can self-assess himself/herself and monitors by self. This is an automatic wireless health monitoring system.</a:t>
            </a:r>
          </a:p>
          <a:p>
            <a:pPr algn="just">
              <a:buFont typeface="Wingdings" pitchFamily="2" charset="2"/>
              <a:buChar char="q"/>
            </a:pPr>
            <a:r>
              <a:rPr lang="en-US" sz="1600" dirty="0">
                <a:solidFill>
                  <a:schemeClr val="tx2">
                    <a:lumMod val="10000"/>
                  </a:schemeClr>
                </a:solidFill>
                <a:latin typeface="Arial Rounded MT Bold" panose="020F0704030504030204" pitchFamily="34" charset="0"/>
              </a:rPr>
              <a:t>This application will be primarily used for patient data analysis and disease diagnosis at various</a:t>
            </a:r>
          </a:p>
          <a:p>
            <a:pPr algn="just">
              <a:buFont typeface="Wingdings" pitchFamily="2" charset="2"/>
              <a:buChar char="q"/>
            </a:pPr>
            <a:r>
              <a:rPr lang="en-US" sz="1600" dirty="0">
                <a:solidFill>
                  <a:schemeClr val="tx2">
                    <a:lumMod val="10000"/>
                  </a:schemeClr>
                </a:solidFill>
                <a:latin typeface="Arial Rounded MT Bold" panose="020F0704030504030204" pitchFamily="34" charset="0"/>
              </a:rPr>
              <a:t>levels. There are some patients who require continuous checkups, so this system will be very helpful for them.</a:t>
            </a:r>
            <a:endParaRPr lang="en-IN" sz="1600" dirty="0">
              <a:solidFill>
                <a:schemeClr val="tx2">
                  <a:lumMod val="10000"/>
                </a:schemeClr>
              </a:solidFill>
              <a:latin typeface="Arial Rounded MT Bold" panose="020F07040305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5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lumMod val="50000"/>
                  </a:schemeClr>
                </a:solidFill>
                <a:latin typeface="Algerian" pitchFamily="82" charset="0"/>
              </a:rPr>
              <a:t>CONCLUSION</a:t>
            </a:r>
            <a:endParaRPr dirty="0">
              <a:solidFill>
                <a:schemeClr val="accent4">
                  <a:lumMod val="50000"/>
                </a:schemeClr>
              </a:solidFill>
              <a:latin typeface="Algerian" pitchFamily="82" charset="0"/>
            </a:endParaRPr>
          </a:p>
        </p:txBody>
      </p:sp>
      <p:sp>
        <p:nvSpPr>
          <p:cNvPr id="63" name="Title 5"/>
          <p:cNvSpPr>
            <a:spLocks noGrp="1"/>
          </p:cNvSpPr>
          <p:nvPr>
            <p:ph type="subTitle" idx="1"/>
          </p:nvPr>
        </p:nvSpPr>
        <p:spPr>
          <a:xfrm>
            <a:off x="395537" y="1233506"/>
            <a:ext cx="8424936" cy="3593204"/>
          </a:xfrm>
        </p:spPr>
        <p:txBody>
          <a:bodyPr/>
          <a:lstStyle/>
          <a:p>
            <a:pPr algn="just">
              <a:buFont typeface="Wingdings" pitchFamily="2" charset="2"/>
              <a:buChar char="q"/>
            </a:pPr>
            <a:r>
              <a:rPr lang="en-US" sz="1400" dirty="0">
                <a:solidFill>
                  <a:schemeClr val="tx2">
                    <a:lumMod val="10000"/>
                  </a:schemeClr>
                </a:solidFill>
                <a:latin typeface="Arial Rounded MT Bold" pitchFamily="34" charset="0"/>
              </a:rPr>
              <a:t>The main goal of our Project, “ Smart Disease Predictor” is to use Machine Learning for disease prediction and, thus, the competence of ML in improving the diagnosis of disease. </a:t>
            </a:r>
          </a:p>
          <a:p>
            <a:pPr algn="just">
              <a:buFont typeface="Wingdings" pitchFamily="2" charset="2"/>
              <a:buChar char="q"/>
            </a:pPr>
            <a:endParaRPr lang="en-US" sz="1400" dirty="0">
              <a:solidFill>
                <a:schemeClr val="tx2">
                  <a:lumMod val="10000"/>
                </a:schemeClr>
              </a:solidFill>
              <a:latin typeface="Arial Rounded MT Bold" pitchFamily="34" charset="0"/>
            </a:endParaRPr>
          </a:p>
          <a:p>
            <a:pPr algn="just">
              <a:buFont typeface="Wingdings" pitchFamily="2" charset="2"/>
              <a:buChar char="q"/>
            </a:pPr>
            <a:r>
              <a:rPr lang="en-US" sz="1400" dirty="0">
                <a:solidFill>
                  <a:schemeClr val="tx2">
                    <a:lumMod val="10000"/>
                  </a:schemeClr>
                </a:solidFill>
                <a:latin typeface="Arial Rounded MT Bold" pitchFamily="34" charset="0"/>
              </a:rPr>
              <a:t>This project aims to predict the disease on the basis of the symptoms provided by the users. </a:t>
            </a:r>
          </a:p>
          <a:p>
            <a:pPr algn="just">
              <a:buFont typeface="Wingdings" pitchFamily="2" charset="2"/>
              <a:buChar char="q"/>
            </a:pPr>
            <a:endParaRPr lang="en-US" sz="1400" dirty="0">
              <a:solidFill>
                <a:schemeClr val="tx2">
                  <a:lumMod val="10000"/>
                </a:schemeClr>
              </a:solidFill>
              <a:latin typeface="Arial Rounded MT Bold" pitchFamily="34" charset="0"/>
            </a:endParaRPr>
          </a:p>
          <a:p>
            <a:pPr algn="just">
              <a:buFont typeface="Wingdings" pitchFamily="2" charset="2"/>
              <a:buChar char="q"/>
            </a:pPr>
            <a:r>
              <a:rPr lang="en-US" sz="1400" dirty="0">
                <a:solidFill>
                  <a:schemeClr val="tx2">
                    <a:lumMod val="10000"/>
                  </a:schemeClr>
                </a:solidFill>
                <a:latin typeface="Arial Rounded MT Bold" pitchFamily="34" charset="0"/>
              </a:rPr>
              <a:t>The project is designed in such a way that the system takes symptoms as input from the user through forms and predicts the Disease as output from input.</a:t>
            </a:r>
          </a:p>
          <a:p>
            <a:pPr algn="just">
              <a:buFont typeface="Wingdings" pitchFamily="2" charset="2"/>
              <a:buChar char="q"/>
            </a:pPr>
            <a:endParaRPr lang="en-US" sz="1400" dirty="0">
              <a:solidFill>
                <a:schemeClr val="tx2">
                  <a:lumMod val="10000"/>
                </a:schemeClr>
              </a:solidFill>
              <a:latin typeface="Arial Rounded MT Bold" pitchFamily="34" charset="0"/>
            </a:endParaRPr>
          </a:p>
          <a:p>
            <a:pPr algn="just">
              <a:buFont typeface="Wingdings" pitchFamily="2" charset="2"/>
              <a:buChar char="q"/>
            </a:pPr>
            <a:r>
              <a:rPr lang="en-US" sz="1400" dirty="0">
                <a:solidFill>
                  <a:schemeClr val="tx2">
                    <a:lumMod val="10000"/>
                  </a:schemeClr>
                </a:solidFill>
                <a:latin typeface="Arial Rounded MT Bold" pitchFamily="34" charset="0"/>
              </a:rPr>
              <a:t>Based on deep learning techniques the accuracy rating of all five diseases includes:</a:t>
            </a:r>
          </a:p>
          <a:p>
            <a:pPr algn="just">
              <a:buFont typeface="Wingdings" pitchFamily="2" charset="2"/>
              <a:buChar char="q"/>
            </a:pPr>
            <a:endParaRPr lang="en-US" sz="1400" dirty="0">
              <a:solidFill>
                <a:schemeClr val="tx2">
                  <a:lumMod val="10000"/>
                </a:schemeClr>
              </a:solidFill>
              <a:latin typeface="Arial Rounded MT Bold" pitchFamily="34" charset="0"/>
            </a:endParaRPr>
          </a:p>
          <a:p>
            <a:pPr algn="just">
              <a:buFont typeface="Wingdings" pitchFamily="2" charset="2"/>
              <a:buChar char="q"/>
            </a:pPr>
            <a:r>
              <a:rPr lang="en-US" sz="1400" dirty="0">
                <a:solidFill>
                  <a:schemeClr val="tx2">
                    <a:lumMod val="10000"/>
                  </a:schemeClr>
                </a:solidFill>
                <a:latin typeface="Arial Rounded MT Bold" pitchFamily="34" charset="0"/>
              </a:rPr>
              <a:t>For Diabetes disease, Heart disease and also for Kidney disease highest accuracy is with the Random Forest Classifier was about 91.67, 0.81 and 1.00. For Liver disease and Breast Cancer , highest accuracy is with the SVM model was about 71.18 97.66</a:t>
            </a:r>
            <a:br>
              <a:rPr lang="en-US" sz="1400" dirty="0"/>
            </a:br>
            <a:endParaRPr lang="en-US" sz="1400" dirty="0">
              <a:solidFill>
                <a:schemeClr val="tx2">
                  <a:lumMod val="10000"/>
                </a:schemeClr>
              </a:solidFill>
              <a:latin typeface="Arial Rounded MT Bold" pitchFamily="34" charset="0"/>
            </a:endParaRPr>
          </a:p>
          <a:p>
            <a:br>
              <a:rPr lang="en-US" sz="1400" dirty="0"/>
            </a:br>
            <a:endParaRPr lang="en-I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2"/>
        <p:cNvGrpSpPr/>
        <p:nvPr/>
      </p:nvGrpSpPr>
      <p:grpSpPr>
        <a:xfrm>
          <a:off x="0" y="0"/>
          <a:ext cx="0" cy="0"/>
          <a:chOff x="0" y="0"/>
          <a:chExt cx="0" cy="0"/>
        </a:xfrm>
      </p:grpSpPr>
      <p:sp>
        <p:nvSpPr>
          <p:cNvPr id="1523" name="Google Shape;1523;p57"/>
          <p:cNvSpPr txBox="1">
            <a:spLocks noGrp="1"/>
          </p:cNvSpPr>
          <p:nvPr>
            <p:ph type="ctrTitle"/>
          </p:nvPr>
        </p:nvSpPr>
        <p:spPr>
          <a:xfrm>
            <a:off x="107504" y="1131590"/>
            <a:ext cx="4896544" cy="165618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9600" dirty="0">
                <a:solidFill>
                  <a:srgbClr val="FF0000"/>
                </a:solidFill>
                <a:latin typeface="Vladimir Script" pitchFamily="66" charset="0"/>
              </a:rPr>
              <a:t>Thank you</a:t>
            </a:r>
            <a:endParaRPr sz="9600" dirty="0">
              <a:solidFill>
                <a:srgbClr val="FF0000"/>
              </a:solidFill>
              <a:latin typeface="Vladimir Scrip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683568" y="379896"/>
            <a:ext cx="4536504" cy="6383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4">
                    <a:lumMod val="50000"/>
                  </a:schemeClr>
                </a:solidFill>
                <a:latin typeface="Algerian" pitchFamily="82" charset="0"/>
              </a:rPr>
              <a:t>Table of Contents</a:t>
            </a:r>
            <a:endParaRPr sz="3200" dirty="0">
              <a:solidFill>
                <a:schemeClr val="accent4">
                  <a:lumMod val="50000"/>
                </a:schemeClr>
              </a:solidFill>
              <a:latin typeface="Algerian" pitchFamily="82" charset="0"/>
            </a:endParaRPr>
          </a:p>
        </p:txBody>
      </p:sp>
      <p:sp>
        <p:nvSpPr>
          <p:cNvPr id="412" name="Google Shape;412;p37"/>
          <p:cNvSpPr txBox="1">
            <a:spLocks noGrp="1"/>
          </p:cNvSpPr>
          <p:nvPr>
            <p:ph type="title" idx="2"/>
          </p:nvPr>
        </p:nvSpPr>
        <p:spPr>
          <a:xfrm>
            <a:off x="720149" y="1470375"/>
            <a:ext cx="1475587" cy="5253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4">
                    <a:lumMod val="75000"/>
                  </a:schemeClr>
                </a:solidFill>
              </a:rPr>
              <a:t>01</a:t>
            </a:r>
            <a:endParaRPr dirty="0">
              <a:solidFill>
                <a:schemeClr val="accent4">
                  <a:lumMod val="75000"/>
                </a:schemeClr>
              </a:solidFill>
            </a:endParaRPr>
          </a:p>
        </p:txBody>
      </p:sp>
      <p:sp>
        <p:nvSpPr>
          <p:cNvPr id="414" name="Google Shape;414;p37"/>
          <p:cNvSpPr txBox="1">
            <a:spLocks noGrp="1"/>
          </p:cNvSpPr>
          <p:nvPr>
            <p:ph type="subTitle" idx="3"/>
          </p:nvPr>
        </p:nvSpPr>
        <p:spPr>
          <a:xfrm>
            <a:off x="107504" y="2003755"/>
            <a:ext cx="2448272" cy="5040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solidFill>
                  <a:schemeClr val="tx2">
                    <a:lumMod val="10000"/>
                  </a:schemeClr>
                </a:solidFill>
                <a:latin typeface="Arial Rounded MT Bold" pitchFamily="34" charset="0"/>
              </a:rPr>
              <a:t>INTRODUCTION</a:t>
            </a:r>
            <a:endParaRPr sz="1800" b="1" dirty="0">
              <a:solidFill>
                <a:schemeClr val="tx2">
                  <a:lumMod val="10000"/>
                </a:schemeClr>
              </a:solidFill>
              <a:latin typeface="Arial Rounded MT Bold" pitchFamily="34" charset="0"/>
            </a:endParaRPr>
          </a:p>
        </p:txBody>
      </p:sp>
      <p:sp>
        <p:nvSpPr>
          <p:cNvPr id="415" name="Google Shape;415;p37"/>
          <p:cNvSpPr txBox="1">
            <a:spLocks noGrp="1"/>
          </p:cNvSpPr>
          <p:nvPr>
            <p:ph type="title" idx="4"/>
          </p:nvPr>
        </p:nvSpPr>
        <p:spPr>
          <a:xfrm>
            <a:off x="5846544" y="1267226"/>
            <a:ext cx="2459655" cy="7013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4">
                    <a:lumMod val="75000"/>
                  </a:schemeClr>
                </a:solidFill>
              </a:rPr>
              <a:t>04</a:t>
            </a:r>
            <a:endParaRPr dirty="0">
              <a:solidFill>
                <a:schemeClr val="accent4">
                  <a:lumMod val="75000"/>
                </a:schemeClr>
              </a:solidFill>
            </a:endParaRPr>
          </a:p>
        </p:txBody>
      </p:sp>
      <p:sp>
        <p:nvSpPr>
          <p:cNvPr id="416" name="Google Shape;416;p37"/>
          <p:cNvSpPr txBox="1">
            <a:spLocks noGrp="1"/>
          </p:cNvSpPr>
          <p:nvPr>
            <p:ph type="subTitle" idx="5"/>
          </p:nvPr>
        </p:nvSpPr>
        <p:spPr>
          <a:xfrm>
            <a:off x="5960388" y="1820133"/>
            <a:ext cx="2736304" cy="3845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solidFill>
                  <a:schemeClr val="tx2">
                    <a:lumMod val="10000"/>
                  </a:schemeClr>
                </a:solidFill>
                <a:latin typeface="Arial Rounded MT Bold" pitchFamily="34" charset="0"/>
                <a:cs typeface="Arial" pitchFamily="34" charset="0"/>
              </a:rPr>
              <a:t>METHODOLOGY</a:t>
            </a:r>
            <a:endParaRPr sz="1800" b="1" dirty="0">
              <a:solidFill>
                <a:schemeClr val="tx2">
                  <a:lumMod val="10000"/>
                </a:schemeClr>
              </a:solidFill>
              <a:latin typeface="Arial Rounded MT Bold" pitchFamily="34" charset="0"/>
              <a:cs typeface="Arial" pitchFamily="34" charset="0"/>
            </a:endParaRPr>
          </a:p>
        </p:txBody>
      </p:sp>
      <p:sp>
        <p:nvSpPr>
          <p:cNvPr id="418" name="Google Shape;418;p37"/>
          <p:cNvSpPr txBox="1">
            <a:spLocks noGrp="1"/>
          </p:cNvSpPr>
          <p:nvPr>
            <p:ph type="title" idx="7"/>
          </p:nvPr>
        </p:nvSpPr>
        <p:spPr>
          <a:xfrm flipH="1">
            <a:off x="4188088" y="1329422"/>
            <a:ext cx="1842506" cy="5462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4">
                    <a:lumMod val="75000"/>
                  </a:schemeClr>
                </a:solidFill>
              </a:rPr>
              <a:t>03</a:t>
            </a:r>
            <a:endParaRPr dirty="0">
              <a:solidFill>
                <a:schemeClr val="accent4">
                  <a:lumMod val="75000"/>
                </a:schemeClr>
              </a:solidFill>
            </a:endParaRPr>
          </a:p>
        </p:txBody>
      </p:sp>
      <p:sp>
        <p:nvSpPr>
          <p:cNvPr id="419" name="Google Shape;419;p37"/>
          <p:cNvSpPr txBox="1">
            <a:spLocks noGrp="1"/>
          </p:cNvSpPr>
          <p:nvPr>
            <p:ph type="subTitle" idx="8"/>
          </p:nvPr>
        </p:nvSpPr>
        <p:spPr>
          <a:xfrm>
            <a:off x="3563888" y="1811004"/>
            <a:ext cx="3456384" cy="5368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tx2">
                    <a:lumMod val="10000"/>
                  </a:schemeClr>
                </a:solidFill>
                <a:latin typeface="Arial Rounded MT Bold" pitchFamily="34" charset="0"/>
                <a:cs typeface="Arial" pitchFamily="34" charset="0"/>
              </a:rPr>
              <a:t>OBJECTIVES</a:t>
            </a:r>
          </a:p>
          <a:p>
            <a:pPr marL="0" lvl="0" indent="0" algn="ctr" rtl="0">
              <a:spcBef>
                <a:spcPts val="0"/>
              </a:spcBef>
              <a:spcAft>
                <a:spcPts val="0"/>
              </a:spcAft>
              <a:buNone/>
            </a:pPr>
            <a:r>
              <a:rPr lang="en-IN" b="1" dirty="0">
                <a:solidFill>
                  <a:schemeClr val="tx2">
                    <a:lumMod val="10000"/>
                  </a:schemeClr>
                </a:solidFill>
                <a:latin typeface="Arial Rounded MT Bold" pitchFamily="34" charset="0"/>
                <a:cs typeface="Arial" pitchFamily="34" charset="0"/>
              </a:rPr>
              <a:t>SCOPE</a:t>
            </a:r>
            <a:endParaRPr b="1" dirty="0">
              <a:solidFill>
                <a:schemeClr val="tx2">
                  <a:lumMod val="10000"/>
                </a:schemeClr>
              </a:solidFill>
              <a:latin typeface="Arial Rounded MT Bold" pitchFamily="34" charset="0"/>
              <a:cs typeface="Arial" pitchFamily="34" charset="0"/>
            </a:endParaRPr>
          </a:p>
        </p:txBody>
      </p:sp>
      <p:sp>
        <p:nvSpPr>
          <p:cNvPr id="421" name="Google Shape;421;p37"/>
          <p:cNvSpPr txBox="1">
            <a:spLocks noGrp="1"/>
          </p:cNvSpPr>
          <p:nvPr>
            <p:ph type="title" idx="13"/>
          </p:nvPr>
        </p:nvSpPr>
        <p:spPr>
          <a:xfrm>
            <a:off x="611560" y="2641581"/>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4">
                    <a:lumMod val="75000"/>
                  </a:schemeClr>
                </a:solidFill>
              </a:rPr>
              <a:t>05</a:t>
            </a:r>
            <a:endParaRPr dirty="0">
              <a:solidFill>
                <a:schemeClr val="accent4">
                  <a:lumMod val="75000"/>
                </a:schemeClr>
              </a:solidFill>
            </a:endParaRPr>
          </a:p>
        </p:txBody>
      </p:sp>
      <p:sp>
        <p:nvSpPr>
          <p:cNvPr id="423" name="Google Shape;423;p37"/>
          <p:cNvSpPr txBox="1">
            <a:spLocks noGrp="1"/>
          </p:cNvSpPr>
          <p:nvPr>
            <p:ph type="subTitle" idx="15"/>
          </p:nvPr>
        </p:nvSpPr>
        <p:spPr>
          <a:xfrm>
            <a:off x="611560" y="3253133"/>
            <a:ext cx="1680900" cy="3600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solidFill>
                  <a:schemeClr val="tx2">
                    <a:lumMod val="10000"/>
                  </a:schemeClr>
                </a:solidFill>
                <a:latin typeface="Arial Rounded MT Bold" pitchFamily="34" charset="0"/>
              </a:rPr>
              <a:t>RESULTS</a:t>
            </a:r>
            <a:endParaRPr sz="1800" b="1" dirty="0">
              <a:solidFill>
                <a:schemeClr val="tx2">
                  <a:lumMod val="10000"/>
                </a:schemeClr>
              </a:solidFill>
              <a:latin typeface="Arial Rounded MT Bold" pitchFamily="34" charset="0"/>
            </a:endParaRPr>
          </a:p>
        </p:txBody>
      </p:sp>
      <p:sp>
        <p:nvSpPr>
          <p:cNvPr id="424" name="Google Shape;424;p37"/>
          <p:cNvSpPr txBox="1">
            <a:spLocks noGrp="1"/>
          </p:cNvSpPr>
          <p:nvPr>
            <p:ph type="title" idx="16"/>
          </p:nvPr>
        </p:nvSpPr>
        <p:spPr>
          <a:xfrm>
            <a:off x="2627784" y="2660763"/>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4">
                    <a:lumMod val="75000"/>
                  </a:schemeClr>
                </a:solidFill>
              </a:rPr>
              <a:t>06</a:t>
            </a:r>
            <a:endParaRPr dirty="0">
              <a:solidFill>
                <a:schemeClr val="accent4">
                  <a:lumMod val="75000"/>
                </a:schemeClr>
              </a:solidFill>
            </a:endParaRPr>
          </a:p>
        </p:txBody>
      </p:sp>
      <p:sp>
        <p:nvSpPr>
          <p:cNvPr id="425" name="Google Shape;425;p37"/>
          <p:cNvSpPr txBox="1">
            <a:spLocks noGrp="1"/>
          </p:cNvSpPr>
          <p:nvPr>
            <p:ph type="subTitle" idx="17"/>
          </p:nvPr>
        </p:nvSpPr>
        <p:spPr>
          <a:xfrm>
            <a:off x="2332693" y="3238621"/>
            <a:ext cx="2448271" cy="4445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solidFill>
                  <a:schemeClr val="tx2">
                    <a:lumMod val="10000"/>
                  </a:schemeClr>
                </a:solidFill>
                <a:latin typeface="Arial Rounded MT Bold" pitchFamily="34" charset="0"/>
              </a:rPr>
              <a:t>ADVANTAGES</a:t>
            </a:r>
          </a:p>
          <a:p>
            <a:pPr marL="0" lvl="0" indent="0" algn="ctr" rtl="0">
              <a:spcBef>
                <a:spcPts val="0"/>
              </a:spcBef>
              <a:spcAft>
                <a:spcPts val="0"/>
              </a:spcAft>
              <a:buNone/>
            </a:pPr>
            <a:r>
              <a:rPr lang="en-IN" sz="1800" b="1" dirty="0">
                <a:solidFill>
                  <a:schemeClr val="tx2">
                    <a:lumMod val="10000"/>
                  </a:schemeClr>
                </a:solidFill>
                <a:latin typeface="Arial Rounded MT Bold" pitchFamily="34" charset="0"/>
              </a:rPr>
              <a:t>DISADVANTAGES</a:t>
            </a:r>
            <a:r>
              <a:rPr lang="en-IN" sz="1800" dirty="0">
                <a:solidFill>
                  <a:schemeClr val="tx2">
                    <a:lumMod val="10000"/>
                  </a:schemeClr>
                </a:solidFill>
              </a:rPr>
              <a:t> </a:t>
            </a:r>
            <a:endParaRPr sz="1800" dirty="0">
              <a:solidFill>
                <a:schemeClr val="tx2">
                  <a:lumMod val="10000"/>
                </a:schemeClr>
              </a:solidFill>
            </a:endParaRPr>
          </a:p>
        </p:txBody>
      </p:sp>
      <p:sp>
        <p:nvSpPr>
          <p:cNvPr id="29" name="Google Shape;424;p37"/>
          <p:cNvSpPr txBox="1">
            <a:spLocks/>
          </p:cNvSpPr>
          <p:nvPr/>
        </p:nvSpPr>
        <p:spPr>
          <a:xfrm>
            <a:off x="1403648" y="3837460"/>
            <a:ext cx="1680900" cy="5324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35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12000"/>
              <a:buFont typeface="Pompiere"/>
              <a:buNone/>
              <a:defRPr sz="12000" b="0" i="0" u="none" strike="noStrike" cap="none">
                <a:solidFill>
                  <a:schemeClr val="dk1"/>
                </a:solidFill>
                <a:latin typeface="Pompiere"/>
                <a:ea typeface="Pompiere"/>
                <a:cs typeface="Pompiere"/>
                <a:sym typeface="Pompiere"/>
              </a:defRPr>
            </a:lvl9pPr>
          </a:lstStyle>
          <a:p>
            <a:r>
              <a:rPr lang="en-IN" dirty="0">
                <a:solidFill>
                  <a:schemeClr val="accent4">
                    <a:lumMod val="75000"/>
                  </a:schemeClr>
                </a:solidFill>
              </a:rPr>
              <a:t>08</a:t>
            </a:r>
          </a:p>
        </p:txBody>
      </p:sp>
      <p:sp>
        <p:nvSpPr>
          <p:cNvPr id="30" name="Google Shape;425;p37"/>
          <p:cNvSpPr txBox="1">
            <a:spLocks noGrp="1"/>
          </p:cNvSpPr>
          <p:nvPr>
            <p:ph type="subTitle" idx="17"/>
          </p:nvPr>
        </p:nvSpPr>
        <p:spPr>
          <a:xfrm>
            <a:off x="1187624" y="4299942"/>
            <a:ext cx="2160240" cy="4445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tx2">
                    <a:lumMod val="10000"/>
                  </a:schemeClr>
                </a:solidFill>
                <a:latin typeface="Arial Rounded MT Bold" pitchFamily="34" charset="0"/>
              </a:rPr>
              <a:t>CONCLUSION</a:t>
            </a:r>
            <a:endParaRPr dirty="0">
              <a:solidFill>
                <a:schemeClr val="tx2">
                  <a:lumMod val="10000"/>
                </a:schemeClr>
              </a:solidFill>
              <a:latin typeface="Arial Rounded MT Bold" pitchFamily="34" charset="0"/>
            </a:endParaRPr>
          </a:p>
        </p:txBody>
      </p:sp>
      <p:sp>
        <p:nvSpPr>
          <p:cNvPr id="3" name="TextBox 2">
            <a:extLst>
              <a:ext uri="{FF2B5EF4-FFF2-40B4-BE49-F238E27FC236}">
                <a16:creationId xmlns:a16="http://schemas.microsoft.com/office/drawing/2014/main" id="{CB8B4699-8274-8A2E-03F5-3BCF04829267}"/>
              </a:ext>
            </a:extLst>
          </p:cNvPr>
          <p:cNvSpPr txBox="1"/>
          <p:nvPr/>
        </p:nvSpPr>
        <p:spPr>
          <a:xfrm>
            <a:off x="2511668" y="273024"/>
            <a:ext cx="1706126" cy="2308324"/>
          </a:xfrm>
          <a:prstGeom prst="rect">
            <a:avLst/>
          </a:prstGeom>
          <a:noFill/>
        </p:spPr>
        <p:txBody>
          <a:bodyPr wrap="square">
            <a:spAutoFit/>
          </a:bodyPr>
          <a:lstStyle/>
          <a:p>
            <a:pPr marL="0" lvl="0" indent="0" algn="ctr" rtl="0">
              <a:spcBef>
                <a:spcPts val="0"/>
              </a:spcBef>
              <a:spcAft>
                <a:spcPts val="0"/>
              </a:spcAft>
              <a:buNone/>
            </a:pPr>
            <a:endParaRPr lang="en-IN" sz="3600" dirty="0">
              <a:solidFill>
                <a:schemeClr val="accent4">
                  <a:lumMod val="75000"/>
                </a:schemeClr>
              </a:solidFill>
              <a:latin typeface="Pompiere"/>
            </a:endParaRPr>
          </a:p>
          <a:p>
            <a:pPr marL="0" lvl="0" indent="0" algn="ctr" rtl="0">
              <a:spcBef>
                <a:spcPts val="0"/>
              </a:spcBef>
              <a:spcAft>
                <a:spcPts val="0"/>
              </a:spcAft>
              <a:buNone/>
            </a:pPr>
            <a:r>
              <a:rPr lang="en-IN" sz="3600" dirty="0">
                <a:solidFill>
                  <a:schemeClr val="accent4">
                    <a:lumMod val="75000"/>
                  </a:schemeClr>
                </a:solidFill>
                <a:latin typeface="Pompiere"/>
              </a:rPr>
              <a:t>    </a:t>
            </a:r>
          </a:p>
          <a:p>
            <a:pPr marL="0" lvl="0" indent="0" algn="ctr" rtl="0">
              <a:spcBef>
                <a:spcPts val="0"/>
              </a:spcBef>
              <a:spcAft>
                <a:spcPts val="0"/>
              </a:spcAft>
              <a:buNone/>
            </a:pPr>
            <a:r>
              <a:rPr lang="en-IN" sz="3600" dirty="0">
                <a:solidFill>
                  <a:schemeClr val="accent4">
                    <a:lumMod val="75000"/>
                  </a:schemeClr>
                </a:solidFill>
                <a:latin typeface="Pompiere"/>
              </a:rPr>
              <a:t>02 </a:t>
            </a:r>
          </a:p>
          <a:p>
            <a:pPr marL="0" lvl="0" indent="0" algn="ctr" rtl="0">
              <a:spcBef>
                <a:spcPts val="0"/>
              </a:spcBef>
              <a:spcAft>
                <a:spcPts val="0"/>
              </a:spcAft>
              <a:buNone/>
            </a:pPr>
            <a:r>
              <a:rPr lang="en-IN" sz="1800" b="1" dirty="0">
                <a:solidFill>
                  <a:schemeClr val="tx2">
                    <a:lumMod val="10000"/>
                  </a:schemeClr>
                </a:solidFill>
                <a:latin typeface="Arial Rounded MT Bold" panose="020F0704030504030204" pitchFamily="34" charset="0"/>
              </a:rPr>
              <a:t>IDENTIFYING PROBLEMS           </a:t>
            </a:r>
          </a:p>
        </p:txBody>
      </p:sp>
      <p:sp>
        <p:nvSpPr>
          <p:cNvPr id="5" name="TextBox 4">
            <a:extLst>
              <a:ext uri="{FF2B5EF4-FFF2-40B4-BE49-F238E27FC236}">
                <a16:creationId xmlns:a16="http://schemas.microsoft.com/office/drawing/2014/main" id="{6180E849-5836-DD45-3680-52033D68CDA7}"/>
              </a:ext>
            </a:extLst>
          </p:cNvPr>
          <p:cNvSpPr txBox="1"/>
          <p:nvPr/>
        </p:nvSpPr>
        <p:spPr>
          <a:xfrm>
            <a:off x="3824376" y="2418326"/>
            <a:ext cx="2997529" cy="1415772"/>
          </a:xfrm>
          <a:prstGeom prst="rect">
            <a:avLst/>
          </a:prstGeom>
          <a:noFill/>
        </p:spPr>
        <p:txBody>
          <a:bodyPr wrap="square">
            <a:spAutoFit/>
          </a:bodyPr>
          <a:lstStyle/>
          <a:p>
            <a:pPr marL="0" lvl="0" indent="0" algn="ctr" rtl="0">
              <a:spcBef>
                <a:spcPts val="0"/>
              </a:spcBef>
              <a:spcAft>
                <a:spcPts val="0"/>
              </a:spcAft>
              <a:buNone/>
            </a:pPr>
            <a:endParaRPr lang="en-IN" dirty="0">
              <a:solidFill>
                <a:schemeClr val="accent4">
                  <a:lumMod val="75000"/>
                </a:schemeClr>
              </a:solidFill>
            </a:endParaRPr>
          </a:p>
          <a:p>
            <a:pPr marL="0" lvl="0" indent="0" algn="ctr" rtl="0">
              <a:spcBef>
                <a:spcPts val="0"/>
              </a:spcBef>
              <a:spcAft>
                <a:spcPts val="0"/>
              </a:spcAft>
              <a:buNone/>
            </a:pPr>
            <a:r>
              <a:rPr lang="en-IN" sz="3600" dirty="0">
                <a:solidFill>
                  <a:schemeClr val="accent4">
                    <a:lumMod val="75000"/>
                  </a:schemeClr>
                </a:solidFill>
                <a:latin typeface="Pompiere"/>
              </a:rPr>
              <a:t>07</a:t>
            </a:r>
          </a:p>
          <a:p>
            <a:pPr marL="0" lvl="0" indent="0" algn="ctr" rtl="0">
              <a:spcBef>
                <a:spcPts val="0"/>
              </a:spcBef>
              <a:spcAft>
                <a:spcPts val="0"/>
              </a:spcAft>
              <a:buNone/>
            </a:pPr>
            <a:endParaRPr lang="en-IN" sz="3600" dirty="0">
              <a:solidFill>
                <a:schemeClr val="accent4">
                  <a:lumMod val="75000"/>
                </a:schemeClr>
              </a:solidFill>
              <a:latin typeface="Pompiere"/>
            </a:endParaRPr>
          </a:p>
        </p:txBody>
      </p:sp>
      <p:sp>
        <p:nvSpPr>
          <p:cNvPr id="8" name="TextBox 7">
            <a:extLst>
              <a:ext uri="{FF2B5EF4-FFF2-40B4-BE49-F238E27FC236}">
                <a16:creationId xmlns:a16="http://schemas.microsoft.com/office/drawing/2014/main" id="{1B8ADC51-3F51-6C01-8CB8-B31DA819656B}"/>
              </a:ext>
            </a:extLst>
          </p:cNvPr>
          <p:cNvSpPr txBox="1"/>
          <p:nvPr/>
        </p:nvSpPr>
        <p:spPr>
          <a:xfrm>
            <a:off x="4780965" y="2304305"/>
            <a:ext cx="2239308" cy="1354217"/>
          </a:xfrm>
          <a:prstGeom prst="rect">
            <a:avLst/>
          </a:prstGeom>
          <a:noFill/>
        </p:spPr>
        <p:txBody>
          <a:bodyPr wrap="square">
            <a:spAutoFit/>
          </a:bodyPr>
          <a:lstStyle/>
          <a:p>
            <a:endParaRPr lang="en-IN" b="1" dirty="0">
              <a:solidFill>
                <a:schemeClr val="tx2">
                  <a:lumMod val="10000"/>
                </a:schemeClr>
              </a:solidFill>
              <a:latin typeface="Arial Rounded MT Bold" pitchFamily="34" charset="0"/>
            </a:endParaRPr>
          </a:p>
          <a:p>
            <a:endParaRPr lang="en-IN" b="1" dirty="0">
              <a:solidFill>
                <a:schemeClr val="tx2">
                  <a:lumMod val="10000"/>
                </a:schemeClr>
              </a:solidFill>
              <a:latin typeface="Arial Rounded MT Bold" pitchFamily="34" charset="0"/>
            </a:endParaRPr>
          </a:p>
          <a:p>
            <a:r>
              <a:rPr lang="en-IN" sz="1800" b="1" dirty="0">
                <a:solidFill>
                  <a:schemeClr val="tx2">
                    <a:lumMod val="10000"/>
                  </a:schemeClr>
                </a:solidFill>
                <a:latin typeface="Arial Rounded MT Bold" pitchFamily="34" charset="0"/>
              </a:rPr>
              <a:t>           </a:t>
            </a:r>
          </a:p>
          <a:p>
            <a:r>
              <a:rPr lang="en-IN" sz="1800" b="1" dirty="0">
                <a:solidFill>
                  <a:schemeClr val="tx2">
                    <a:lumMod val="10000"/>
                  </a:schemeClr>
                </a:solidFill>
                <a:latin typeface="Arial Rounded MT Bold" pitchFamily="34" charset="0"/>
              </a:rPr>
              <a:t>                               APPLICATIONS</a:t>
            </a:r>
            <a:endParaRPr lang="en-IN" sz="1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395536" y="277110"/>
            <a:ext cx="4392488" cy="5527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4">
                    <a:lumMod val="50000"/>
                  </a:schemeClr>
                </a:solidFill>
                <a:latin typeface="Algerian" pitchFamily="82" charset="0"/>
              </a:rPr>
              <a:t>Introduction</a:t>
            </a:r>
            <a:endParaRPr sz="3600" dirty="0">
              <a:solidFill>
                <a:schemeClr val="accent4">
                  <a:lumMod val="50000"/>
                </a:schemeClr>
              </a:solidFill>
              <a:latin typeface="Algerian" pitchFamily="82" charset="0"/>
            </a:endParaRPr>
          </a:p>
        </p:txBody>
      </p:sp>
      <p:sp>
        <p:nvSpPr>
          <p:cNvPr id="443" name="Google Shape;443;p38"/>
          <p:cNvSpPr txBox="1">
            <a:spLocks noGrp="1"/>
          </p:cNvSpPr>
          <p:nvPr>
            <p:ph type="body" idx="1"/>
          </p:nvPr>
        </p:nvSpPr>
        <p:spPr>
          <a:xfrm>
            <a:off x="462848" y="765717"/>
            <a:ext cx="4608512" cy="4353136"/>
          </a:xfrm>
          <a:prstGeom prst="rect">
            <a:avLst/>
          </a:prstGeom>
        </p:spPr>
        <p:txBody>
          <a:bodyPr spcFirstLastPara="1" wrap="square" lIns="91425" tIns="91425" rIns="91425" bIns="91425" anchor="t" anchorCtr="0">
            <a:noAutofit/>
          </a:bodyPr>
          <a:lstStyle/>
          <a:p>
            <a:pPr marL="0" lvl="0" indent="0">
              <a:spcAft>
                <a:spcPts val="1600"/>
              </a:spcAft>
              <a:buNone/>
            </a:pPr>
            <a:r>
              <a:rPr lang="en-IN" sz="1400" b="1" dirty="0">
                <a:solidFill>
                  <a:schemeClr val="accent4">
                    <a:lumMod val="50000"/>
                  </a:schemeClr>
                </a:solidFill>
                <a:latin typeface="Arial Rounded MT Bold" panose="020F0704030504030204" pitchFamily="34" charset="0"/>
              </a:rPr>
              <a:t>BREAST CANCER :</a:t>
            </a:r>
            <a:endParaRPr lang="en-IN" b="1" dirty="0">
              <a:solidFill>
                <a:schemeClr val="accent4">
                  <a:lumMod val="50000"/>
                </a:schemeClr>
              </a:solidFill>
            </a:endParaRPr>
          </a:p>
          <a:p>
            <a:pPr marL="171450" lvl="0" indent="-171450">
              <a:spcAft>
                <a:spcPts val="1600"/>
              </a:spcAft>
              <a:buFont typeface="Wingdings" pitchFamily="2" charset="2"/>
              <a:buChar char="q"/>
            </a:pPr>
            <a:r>
              <a:rPr lang="en-US" sz="1050" dirty="0">
                <a:solidFill>
                  <a:schemeClr val="tx2">
                    <a:lumMod val="10000"/>
                  </a:schemeClr>
                </a:solidFill>
                <a:latin typeface="Arial Rounded MT Bold" pitchFamily="34" charset="0"/>
              </a:rPr>
              <a:t>Breast cancer is cancer that forms in the cells of the breast . After skin cancer, breast cancer is the most common cancer diagnosed in women in the United States. Breast cancer can occur in both men and women, but its far more common in women.</a:t>
            </a:r>
          </a:p>
          <a:p>
            <a:pPr marL="171450" lvl="0" indent="-171450">
              <a:spcAft>
                <a:spcPts val="1600"/>
              </a:spcAft>
              <a:buFont typeface="Wingdings" pitchFamily="2" charset="2"/>
              <a:buChar char="q"/>
            </a:pPr>
            <a:r>
              <a:rPr lang="en-US" sz="1050" dirty="0">
                <a:solidFill>
                  <a:schemeClr val="tx2">
                    <a:lumMod val="10000"/>
                  </a:schemeClr>
                </a:solidFill>
                <a:latin typeface="Arial Rounded MT Bold" pitchFamily="34" charset="0"/>
              </a:rPr>
              <a:t>Substantial support for breast cancer awareness and research funding has helped create advances in the diagnosis and treatment of breast cancer.</a:t>
            </a:r>
          </a:p>
          <a:p>
            <a:pPr marL="0" lvl="0" indent="0">
              <a:spcAft>
                <a:spcPts val="1600"/>
              </a:spcAft>
              <a:buNone/>
            </a:pPr>
            <a:r>
              <a:rPr lang="en-US" sz="1400" b="1" dirty="0">
                <a:solidFill>
                  <a:schemeClr val="accent4">
                    <a:lumMod val="50000"/>
                  </a:schemeClr>
                </a:solidFill>
                <a:latin typeface="Arial Rounded MT Bold" pitchFamily="34" charset="0"/>
              </a:rPr>
              <a:t>DIABETES  :</a:t>
            </a:r>
          </a:p>
          <a:p>
            <a:pPr marL="171450" lvl="0" indent="-171450">
              <a:spcAft>
                <a:spcPts val="1600"/>
              </a:spcAft>
              <a:buFont typeface="Wingdings" pitchFamily="2" charset="2"/>
              <a:buChar char="q"/>
            </a:pPr>
            <a:r>
              <a:rPr lang="en-US" sz="1050" dirty="0">
                <a:solidFill>
                  <a:schemeClr val="tx2">
                    <a:lumMod val="10000"/>
                  </a:schemeClr>
                </a:solidFill>
                <a:latin typeface="Arial Rounded MT Bold" pitchFamily="34" charset="0"/>
              </a:rPr>
              <a:t>Diabetes is a chronic disease that occurs either when the pancreas does not produce enough insulin or when the body cannot effectively use the insulin it produces. </a:t>
            </a:r>
          </a:p>
          <a:p>
            <a:pPr marL="171450" lvl="0" indent="-171450">
              <a:spcAft>
                <a:spcPts val="1600"/>
              </a:spcAft>
              <a:buFont typeface="Wingdings" pitchFamily="2" charset="2"/>
              <a:buChar char="q"/>
            </a:pPr>
            <a:r>
              <a:rPr lang="en-US" sz="1050" dirty="0">
                <a:solidFill>
                  <a:schemeClr val="tx2">
                    <a:lumMod val="10000"/>
                  </a:schemeClr>
                </a:solidFill>
                <a:latin typeface="Arial Rounded MT Bold" pitchFamily="34" charset="0"/>
              </a:rPr>
              <a:t>Insulin is a hormone that regulates blood glucose. </a:t>
            </a:r>
          </a:p>
          <a:p>
            <a:pPr marL="0" lvl="0" indent="0">
              <a:spcAft>
                <a:spcPts val="1600"/>
              </a:spcAft>
              <a:buNone/>
            </a:pPr>
            <a:endParaRPr lang="en-US" sz="1100" dirty="0">
              <a:solidFill>
                <a:schemeClr val="tx2">
                  <a:lumMod val="10000"/>
                </a:schemeClr>
              </a:solidFill>
              <a:latin typeface="Bahnschrift SemiBold" pitchFamily="34" charset="0"/>
            </a:endParaRPr>
          </a:p>
          <a:p>
            <a:pPr marL="0" lvl="0" indent="0">
              <a:spcAft>
                <a:spcPts val="1600"/>
              </a:spcAft>
              <a:buNone/>
            </a:pPr>
            <a:endParaRPr lang="en-US" sz="1100" dirty="0">
              <a:solidFill>
                <a:schemeClr val="tx2">
                  <a:lumMod val="10000"/>
                </a:schemeClr>
              </a:solidFill>
              <a:latin typeface="Bahnschrift SemiBold" pitchFamily="34" charset="0"/>
            </a:endParaRPr>
          </a:p>
        </p:txBody>
      </p:sp>
      <p:grpSp>
        <p:nvGrpSpPr>
          <p:cNvPr id="444" name="Google Shape;444;p38"/>
          <p:cNvGrpSpPr/>
          <p:nvPr/>
        </p:nvGrpSpPr>
        <p:grpSpPr>
          <a:xfrm>
            <a:off x="5247496" y="678574"/>
            <a:ext cx="3682737" cy="4188102"/>
            <a:chOff x="5247496" y="678574"/>
            <a:chExt cx="3682737" cy="4188102"/>
          </a:xfrm>
        </p:grpSpPr>
        <p:sp>
          <p:nvSpPr>
            <p:cNvPr id="445" name="Google Shape;445;p38"/>
            <p:cNvSpPr/>
            <p:nvPr/>
          </p:nvSpPr>
          <p:spPr>
            <a:xfrm>
              <a:off x="7299561" y="765718"/>
              <a:ext cx="123745" cy="123745"/>
            </a:xfrm>
            <a:custGeom>
              <a:avLst/>
              <a:gdLst/>
              <a:ahLst/>
              <a:cxnLst/>
              <a:rect l="l" t="t" r="r" b="b"/>
              <a:pathLst>
                <a:path w="3861" h="3861" extrusionOk="0">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798876" y="765718"/>
              <a:ext cx="124258" cy="123745"/>
            </a:xfrm>
            <a:custGeom>
              <a:avLst/>
              <a:gdLst/>
              <a:ahLst/>
              <a:cxnLst/>
              <a:rect l="l" t="t" r="r" b="b"/>
              <a:pathLst>
                <a:path w="3877" h="3861" extrusionOk="0">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7084281" y="678574"/>
              <a:ext cx="66440" cy="4168263"/>
            </a:xfrm>
            <a:custGeom>
              <a:avLst/>
              <a:gdLst/>
              <a:ahLst/>
              <a:cxnLst/>
              <a:rect l="l" t="t" r="r" b="b"/>
              <a:pathLst>
                <a:path w="2073" h="130055" extrusionOk="0">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6847592" y="741071"/>
              <a:ext cx="527511" cy="49293"/>
            </a:xfrm>
            <a:custGeom>
              <a:avLst/>
              <a:gdLst/>
              <a:ahLst/>
              <a:cxnLst/>
              <a:rect l="l" t="t" r="r" b="b"/>
              <a:pathLst>
                <a:path w="16459" h="1538" extrusionOk="0">
                  <a:moveTo>
                    <a:pt x="1020" y="1"/>
                  </a:moveTo>
                  <a:cubicBezTo>
                    <a:pt x="1" y="1"/>
                    <a:pt x="1" y="1538"/>
                    <a:pt x="1020" y="1538"/>
                  </a:cubicBezTo>
                  <a:lnTo>
                    <a:pt x="15423" y="1538"/>
                  </a:lnTo>
                  <a:cubicBezTo>
                    <a:pt x="16459" y="1538"/>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7299561" y="2580004"/>
              <a:ext cx="123745" cy="123745"/>
            </a:xfrm>
            <a:custGeom>
              <a:avLst/>
              <a:gdLst/>
              <a:ahLst/>
              <a:cxnLst/>
              <a:rect l="l" t="t" r="r" b="b"/>
              <a:pathLst>
                <a:path w="3861" h="3861" extrusionOk="0">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798876" y="2580004"/>
              <a:ext cx="124258" cy="123745"/>
            </a:xfrm>
            <a:custGeom>
              <a:avLst/>
              <a:gdLst/>
              <a:ahLst/>
              <a:cxnLst/>
              <a:rect l="l" t="t" r="r" b="b"/>
              <a:pathLst>
                <a:path w="3877" h="3861" extrusionOk="0">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847592" y="2555902"/>
              <a:ext cx="527511" cy="48780"/>
            </a:xfrm>
            <a:custGeom>
              <a:avLst/>
              <a:gdLst/>
              <a:ahLst/>
              <a:cxnLst/>
              <a:rect l="l" t="t" r="r" b="b"/>
              <a:pathLst>
                <a:path w="16459" h="1522" extrusionOk="0">
                  <a:moveTo>
                    <a:pt x="1020" y="1"/>
                  </a:moveTo>
                  <a:cubicBezTo>
                    <a:pt x="1" y="1"/>
                    <a:pt x="1" y="1521"/>
                    <a:pt x="1020" y="1521"/>
                  </a:cubicBezTo>
                  <a:lnTo>
                    <a:pt x="15423" y="1521"/>
                  </a:lnTo>
                  <a:cubicBezTo>
                    <a:pt x="16459" y="1521"/>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633562" y="4800749"/>
              <a:ext cx="971820" cy="65927"/>
            </a:xfrm>
            <a:custGeom>
              <a:avLst/>
              <a:gdLst/>
              <a:ahLst/>
              <a:cxnLst/>
              <a:rect l="l" t="t" r="r" b="b"/>
              <a:pathLst>
                <a:path w="30322" h="2057" extrusionOk="0">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6970760" y="2007559"/>
              <a:ext cx="139802" cy="159609"/>
            </a:xfrm>
            <a:custGeom>
              <a:avLst/>
              <a:gdLst/>
              <a:ahLst/>
              <a:cxnLst/>
              <a:rect l="l" t="t" r="r" b="b"/>
              <a:pathLst>
                <a:path w="4362" h="4980" extrusionOk="0">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6991112" y="1947786"/>
              <a:ext cx="110348" cy="102015"/>
            </a:xfrm>
            <a:custGeom>
              <a:avLst/>
              <a:gdLst/>
              <a:ahLst/>
              <a:cxnLst/>
              <a:rect l="l" t="t" r="r" b="b"/>
              <a:pathLst>
                <a:path w="3443" h="3183" extrusionOk="0">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6946146" y="1956279"/>
              <a:ext cx="69645" cy="94676"/>
            </a:xfrm>
            <a:custGeom>
              <a:avLst/>
              <a:gdLst/>
              <a:ahLst/>
              <a:cxnLst/>
              <a:rect l="l" t="t" r="r" b="b"/>
              <a:pathLst>
                <a:path w="2173" h="2954" extrusionOk="0">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7043610" y="2053070"/>
              <a:ext cx="529242" cy="499435"/>
            </a:xfrm>
            <a:custGeom>
              <a:avLst/>
              <a:gdLst/>
              <a:ahLst/>
              <a:cxnLst/>
              <a:rect l="l" t="t" r="r" b="b"/>
              <a:pathLst>
                <a:path w="16513" h="15583" extrusionOk="0">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6953646" y="1994707"/>
              <a:ext cx="125315" cy="122175"/>
            </a:xfrm>
            <a:custGeom>
              <a:avLst/>
              <a:gdLst/>
              <a:ahLst/>
              <a:cxnLst/>
              <a:rect l="l" t="t" r="r" b="b"/>
              <a:pathLst>
                <a:path w="3910" h="3812" extrusionOk="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6988452" y="2007559"/>
              <a:ext cx="85157" cy="57337"/>
            </a:xfrm>
            <a:custGeom>
              <a:avLst/>
              <a:gdLst/>
              <a:ahLst/>
              <a:cxnLst/>
              <a:rect l="l" t="t" r="r" b="b"/>
              <a:pathLst>
                <a:path w="2657" h="1789" extrusionOk="0">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7017906" y="2063775"/>
              <a:ext cx="49838" cy="19999"/>
            </a:xfrm>
            <a:custGeom>
              <a:avLst/>
              <a:gdLst/>
              <a:ahLst/>
              <a:cxnLst/>
              <a:rect l="l" t="t" r="r" b="b"/>
              <a:pathLst>
                <a:path w="1555" h="624" extrusionOk="0">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59775" y="1304959"/>
              <a:ext cx="648532" cy="2417339"/>
            </a:xfrm>
            <a:custGeom>
              <a:avLst/>
              <a:gdLst/>
              <a:ahLst/>
              <a:cxnLst/>
              <a:rect l="l" t="t" r="r" b="b"/>
              <a:pathLst>
                <a:path w="20235" h="75424" extrusionOk="0">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7346162" y="829850"/>
              <a:ext cx="41280" cy="110476"/>
            </a:xfrm>
            <a:custGeom>
              <a:avLst/>
              <a:gdLst/>
              <a:ahLst/>
              <a:cxnLst/>
              <a:rect l="l" t="t" r="r" b="b"/>
              <a:pathLst>
                <a:path w="1288" h="3447" extrusionOk="0">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7207994" y="909238"/>
              <a:ext cx="318128" cy="420400"/>
            </a:xfrm>
            <a:custGeom>
              <a:avLst/>
              <a:gdLst/>
              <a:ahLst/>
              <a:cxnLst/>
              <a:rect l="l" t="t" r="r" b="b"/>
              <a:pathLst>
                <a:path w="9926" h="13117" extrusionOk="0">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7269594" y="969748"/>
              <a:ext cx="194960" cy="303674"/>
            </a:xfrm>
            <a:custGeom>
              <a:avLst/>
              <a:gdLst/>
              <a:ahLst/>
              <a:cxnLst/>
              <a:rect l="l" t="t" r="r" b="b"/>
              <a:pathLst>
                <a:path w="6083" h="9475" extrusionOk="0">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7297446" y="1117018"/>
              <a:ext cx="142462" cy="28396"/>
            </a:xfrm>
            <a:custGeom>
              <a:avLst/>
              <a:gdLst/>
              <a:ahLst/>
              <a:cxnLst/>
              <a:rect l="l" t="t" r="r" b="b"/>
              <a:pathLst>
                <a:path w="4445" h="886" extrusionOk="0">
                  <a:moveTo>
                    <a:pt x="602" y="0"/>
                  </a:moveTo>
                  <a:cubicBezTo>
                    <a:pt x="0" y="0"/>
                    <a:pt x="0" y="886"/>
                    <a:pt x="602" y="886"/>
                  </a:cubicBezTo>
                  <a:lnTo>
                    <a:pt x="3843" y="886"/>
                  </a:lnTo>
                  <a:cubicBezTo>
                    <a:pt x="4444" y="886"/>
                    <a:pt x="4444" y="0"/>
                    <a:pt x="384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7302253" y="1117018"/>
              <a:ext cx="132847" cy="28396"/>
            </a:xfrm>
            <a:custGeom>
              <a:avLst/>
              <a:gdLst/>
              <a:ahLst/>
              <a:cxnLst/>
              <a:rect l="l" t="t" r="r" b="b"/>
              <a:pathLst>
                <a:path w="4145" h="886" extrusionOk="0">
                  <a:moveTo>
                    <a:pt x="0" y="0"/>
                  </a:moveTo>
                  <a:lnTo>
                    <a:pt x="0" y="886"/>
                  </a:lnTo>
                  <a:lnTo>
                    <a:pt x="4144" y="886"/>
                  </a:lnTo>
                  <a:lnTo>
                    <a:pt x="414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7297446" y="1163586"/>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7302253" y="1163586"/>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7297446" y="1209642"/>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302253" y="1209642"/>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744031" y="1376078"/>
              <a:ext cx="1186203" cy="1043612"/>
            </a:xfrm>
            <a:custGeom>
              <a:avLst/>
              <a:gdLst/>
              <a:ahLst/>
              <a:cxnLst/>
              <a:rect l="l" t="t" r="r" b="b"/>
              <a:pathLst>
                <a:path w="37011" h="32562" extrusionOk="0">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806176" y="1452229"/>
              <a:ext cx="861664" cy="841441"/>
            </a:xfrm>
            <a:custGeom>
              <a:avLst/>
              <a:gdLst/>
              <a:ahLst/>
              <a:cxnLst/>
              <a:rect l="l" t="t" r="r" b="b"/>
              <a:pathLst>
                <a:path w="26885" h="26254" extrusionOk="0">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363309" y="4662613"/>
              <a:ext cx="539273" cy="184768"/>
            </a:xfrm>
            <a:custGeom>
              <a:avLst/>
              <a:gdLst/>
              <a:ahLst/>
              <a:cxnLst/>
              <a:rect l="l" t="t" r="r" b="b"/>
              <a:pathLst>
                <a:path w="16826" h="5765" extrusionOk="0">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337060" y="4720976"/>
              <a:ext cx="638372" cy="145154"/>
            </a:xfrm>
            <a:custGeom>
              <a:avLst/>
              <a:gdLst/>
              <a:ahLst/>
              <a:cxnLst/>
              <a:rect l="l" t="t" r="r" b="b"/>
              <a:pathLst>
                <a:path w="19918" h="4529" extrusionOk="0">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392218" y="2840795"/>
              <a:ext cx="534466" cy="1948223"/>
            </a:xfrm>
            <a:custGeom>
              <a:avLst/>
              <a:gdLst/>
              <a:ahLst/>
              <a:cxnLst/>
              <a:rect l="l" t="t" r="r" b="b"/>
              <a:pathLst>
                <a:path w="16676" h="60787" extrusionOk="0">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8034307" y="4578546"/>
              <a:ext cx="523216" cy="260278"/>
            </a:xfrm>
            <a:custGeom>
              <a:avLst/>
              <a:gdLst/>
              <a:ahLst/>
              <a:cxnLst/>
              <a:rect l="l" t="t" r="r" b="b"/>
              <a:pathLst>
                <a:path w="16325" h="8121" extrusionOk="0">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8014469" y="4650658"/>
              <a:ext cx="611065" cy="212780"/>
            </a:xfrm>
            <a:custGeom>
              <a:avLst/>
              <a:gdLst/>
              <a:ahLst/>
              <a:cxnLst/>
              <a:rect l="l" t="t" r="r" b="b"/>
              <a:pathLst>
                <a:path w="19066" h="6639" extrusionOk="0">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671758" y="2891145"/>
              <a:ext cx="873971" cy="1734001"/>
            </a:xfrm>
            <a:custGeom>
              <a:avLst/>
              <a:gdLst/>
              <a:ahLst/>
              <a:cxnLst/>
              <a:rect l="l" t="t" r="r" b="b"/>
              <a:pathLst>
                <a:path w="27269" h="54103" extrusionOk="0">
                  <a:moveTo>
                    <a:pt x="0" y="0"/>
                  </a:moveTo>
                  <a:cubicBezTo>
                    <a:pt x="0" y="67"/>
                    <a:pt x="16174" y="53718"/>
                    <a:pt x="16174" y="53718"/>
                  </a:cubicBezTo>
                  <a:lnTo>
                    <a:pt x="27269" y="54103"/>
                  </a:lnTo>
                  <a:lnTo>
                    <a:pt x="11680" y="25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359014" y="1837790"/>
              <a:ext cx="932367" cy="1071592"/>
            </a:xfrm>
            <a:custGeom>
              <a:avLst/>
              <a:gdLst/>
              <a:ahLst/>
              <a:cxnLst/>
              <a:rect l="l" t="t" r="r" b="b"/>
              <a:pathLst>
                <a:path w="29091" h="33435" extrusionOk="0">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791176" y="2640514"/>
              <a:ext cx="176211" cy="196691"/>
            </a:xfrm>
            <a:custGeom>
              <a:avLst/>
              <a:gdLst/>
              <a:ahLst/>
              <a:cxnLst/>
              <a:rect l="l" t="t" r="r" b="b"/>
              <a:pathLst>
                <a:path w="5498" h="6137" extrusionOk="0">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445228" y="2642662"/>
              <a:ext cx="176756" cy="196691"/>
            </a:xfrm>
            <a:custGeom>
              <a:avLst/>
              <a:gdLst/>
              <a:ahLst/>
              <a:cxnLst/>
              <a:rect l="l" t="t" r="r" b="b"/>
              <a:pathLst>
                <a:path w="5515" h="6137" extrusionOk="0">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7760633" y="1837790"/>
              <a:ext cx="322968" cy="240888"/>
            </a:xfrm>
            <a:custGeom>
              <a:avLst/>
              <a:gdLst/>
              <a:ahLst/>
              <a:cxnLst/>
              <a:rect l="l" t="t" r="r" b="b"/>
              <a:pathLst>
                <a:path w="10077" h="7516" extrusionOk="0">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7770824" y="1452229"/>
              <a:ext cx="330435" cy="591771"/>
            </a:xfrm>
            <a:custGeom>
              <a:avLst/>
              <a:gdLst/>
              <a:ahLst/>
              <a:cxnLst/>
              <a:rect l="l" t="t" r="r" b="b"/>
              <a:pathLst>
                <a:path w="10310" h="18464" extrusionOk="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7794926" y="1619305"/>
              <a:ext cx="266175" cy="424695"/>
            </a:xfrm>
            <a:custGeom>
              <a:avLst/>
              <a:gdLst/>
              <a:ahLst/>
              <a:cxnLst/>
              <a:rect l="l" t="t" r="r" b="b"/>
              <a:pathLst>
                <a:path w="8305" h="13251" extrusionOk="0">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8021968" y="1570750"/>
              <a:ext cx="49293" cy="58587"/>
            </a:xfrm>
            <a:custGeom>
              <a:avLst/>
              <a:gdLst/>
              <a:ahLst/>
              <a:cxnLst/>
              <a:rect l="l" t="t" r="r" b="b"/>
              <a:pathLst>
                <a:path w="1538" h="1828" extrusionOk="0">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828643" y="1511104"/>
              <a:ext cx="44582" cy="27916"/>
            </a:xfrm>
            <a:custGeom>
              <a:avLst/>
              <a:gdLst/>
              <a:ahLst/>
              <a:cxnLst/>
              <a:rect l="l" t="t" r="r" b="b"/>
              <a:pathLst>
                <a:path w="1391" h="871" extrusionOk="0">
                  <a:moveTo>
                    <a:pt x="670" y="0"/>
                  </a:moveTo>
                  <a:cubicBezTo>
                    <a:pt x="415" y="0"/>
                    <a:pt x="152" y="120"/>
                    <a:pt x="1" y="319"/>
                  </a:cubicBezTo>
                  <a:cubicBezTo>
                    <a:pt x="519" y="336"/>
                    <a:pt x="1003" y="536"/>
                    <a:pt x="1371" y="870"/>
                  </a:cubicBezTo>
                  <a:cubicBezTo>
                    <a:pt x="1391" y="249"/>
                    <a:pt x="1038" y="0"/>
                    <a:pt x="6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7826527" y="1543603"/>
              <a:ext cx="26249" cy="26153"/>
            </a:xfrm>
            <a:custGeom>
              <a:avLst/>
              <a:gdLst/>
              <a:ahLst/>
              <a:cxnLst/>
              <a:rect l="l" t="t" r="r" b="b"/>
              <a:pathLst>
                <a:path w="819" h="816" extrusionOk="0">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7805086" y="1639112"/>
              <a:ext cx="63779" cy="23204"/>
            </a:xfrm>
            <a:custGeom>
              <a:avLst/>
              <a:gdLst/>
              <a:ahLst/>
              <a:cxnLst/>
              <a:rect l="l" t="t" r="r" b="b"/>
              <a:pathLst>
                <a:path w="1990" h="724" extrusionOk="0">
                  <a:moveTo>
                    <a:pt x="1989" y="1"/>
                  </a:moveTo>
                  <a:lnTo>
                    <a:pt x="1" y="352"/>
                  </a:lnTo>
                  <a:cubicBezTo>
                    <a:pt x="1" y="352"/>
                    <a:pt x="432" y="724"/>
                    <a:pt x="947" y="724"/>
                  </a:cubicBezTo>
                  <a:cubicBezTo>
                    <a:pt x="1292" y="724"/>
                    <a:pt x="1674" y="557"/>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400326" y="1387391"/>
              <a:ext cx="104387" cy="148936"/>
            </a:xfrm>
            <a:custGeom>
              <a:avLst/>
              <a:gdLst/>
              <a:ahLst/>
              <a:cxnLst/>
              <a:rect l="l" t="t" r="r" b="b"/>
              <a:pathLst>
                <a:path w="3257" h="4647" extrusionOk="0">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36002" y="1412326"/>
              <a:ext cx="168166" cy="161211"/>
            </a:xfrm>
            <a:custGeom>
              <a:avLst/>
              <a:gdLst/>
              <a:ahLst/>
              <a:cxnLst/>
              <a:rect l="l" t="t" r="r" b="b"/>
              <a:pathLst>
                <a:path w="5247" h="5030" extrusionOk="0">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36002" y="1427069"/>
              <a:ext cx="81407" cy="23044"/>
            </a:xfrm>
            <a:custGeom>
              <a:avLst/>
              <a:gdLst/>
              <a:ahLst/>
              <a:cxnLst/>
              <a:rect l="l" t="t" r="r" b="b"/>
              <a:pathLst>
                <a:path w="2540" h="719" extrusionOk="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372924" y="1461876"/>
              <a:ext cx="49325" cy="13942"/>
            </a:xfrm>
            <a:custGeom>
              <a:avLst/>
              <a:gdLst/>
              <a:ahLst/>
              <a:cxnLst/>
              <a:rect l="l" t="t" r="r" b="b"/>
              <a:pathLst>
                <a:path w="1539" h="435" extrusionOk="0">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371866" y="1486522"/>
              <a:ext cx="40191" cy="9647"/>
            </a:xfrm>
            <a:custGeom>
              <a:avLst/>
              <a:gdLst/>
              <a:ahLst/>
              <a:cxnLst/>
              <a:rect l="l" t="t" r="r" b="b"/>
              <a:pathLst>
                <a:path w="1254" h="301" extrusionOk="0">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368116" y="1516938"/>
              <a:ext cx="902368" cy="697889"/>
            </a:xfrm>
            <a:custGeom>
              <a:avLst/>
              <a:gdLst/>
              <a:ahLst/>
              <a:cxnLst/>
              <a:rect l="l" t="t" r="r" b="b"/>
              <a:pathLst>
                <a:path w="28155" h="21775" extrusionOk="0">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5832280" y="2001758"/>
              <a:ext cx="947879" cy="442386"/>
            </a:xfrm>
            <a:custGeom>
              <a:avLst/>
              <a:gdLst/>
              <a:ahLst/>
              <a:cxnLst/>
              <a:rect l="l" t="t" r="r" b="b"/>
              <a:pathLst>
                <a:path w="29575" h="13803" extrusionOk="0">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669811" y="2062172"/>
              <a:ext cx="43941" cy="44485"/>
            </a:xfrm>
            <a:custGeom>
              <a:avLst/>
              <a:gdLst/>
              <a:ahLst/>
              <a:cxnLst/>
              <a:rect l="l" t="t" r="r" b="b"/>
              <a:pathLst>
                <a:path w="1371" h="1388" extrusionOk="0">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DE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608756" y="2041051"/>
              <a:ext cx="98586" cy="110925"/>
            </a:xfrm>
            <a:custGeom>
              <a:avLst/>
              <a:gdLst/>
              <a:ahLst/>
              <a:cxnLst/>
              <a:rect l="l" t="t" r="r" b="b"/>
              <a:pathLst>
                <a:path w="3076" h="3461" extrusionOk="0">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5743245" y="1959260"/>
              <a:ext cx="499788" cy="496551"/>
            </a:xfrm>
            <a:custGeom>
              <a:avLst/>
              <a:gdLst/>
              <a:ahLst/>
              <a:cxnLst/>
              <a:rect l="l" t="t" r="r" b="b"/>
              <a:pathLst>
                <a:path w="15594" h="15493" extrusionOk="0">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693400" y="1997912"/>
              <a:ext cx="66408" cy="77721"/>
            </a:xfrm>
            <a:custGeom>
              <a:avLst/>
              <a:gdLst/>
              <a:ahLst/>
              <a:cxnLst/>
              <a:rect l="l" t="t" r="r" b="b"/>
              <a:pathLst>
                <a:path w="2072" h="2425" extrusionOk="0">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706220" y="1988810"/>
              <a:ext cx="61632" cy="32691"/>
            </a:xfrm>
            <a:custGeom>
              <a:avLst/>
              <a:gdLst/>
              <a:ahLst/>
              <a:cxnLst/>
              <a:rect l="l" t="t" r="r" b="b"/>
              <a:pathLst>
                <a:path w="1923" h="1020" extrusionOk="0">
                  <a:moveTo>
                    <a:pt x="168" y="1"/>
                  </a:moveTo>
                  <a:lnTo>
                    <a:pt x="1" y="368"/>
                  </a:lnTo>
                  <a:lnTo>
                    <a:pt x="1755" y="1020"/>
                  </a:lnTo>
                  <a:lnTo>
                    <a:pt x="1922" y="602"/>
                  </a:lnTo>
                  <a:lnTo>
                    <a:pt x="16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704072" y="2031116"/>
              <a:ext cx="35928" cy="35800"/>
            </a:xfrm>
            <a:custGeom>
              <a:avLst/>
              <a:gdLst/>
              <a:ahLst/>
              <a:cxnLst/>
              <a:rect l="l" t="t" r="r" b="b"/>
              <a:pathLst>
                <a:path w="1121" h="1117" extrusionOk="0">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872984" y="4672773"/>
              <a:ext cx="508217" cy="193903"/>
            </a:xfrm>
            <a:custGeom>
              <a:avLst/>
              <a:gdLst/>
              <a:ahLst/>
              <a:cxnLst/>
              <a:rect l="l" t="t" r="r" b="b"/>
              <a:pathLst>
                <a:path w="15857" h="6050" extrusionOk="0">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5876734" y="4762224"/>
              <a:ext cx="504467" cy="104451"/>
            </a:xfrm>
            <a:custGeom>
              <a:avLst/>
              <a:gdLst/>
              <a:ahLst/>
              <a:cxnLst/>
              <a:rect l="l" t="t" r="r" b="b"/>
              <a:pathLst>
                <a:path w="15740" h="3259" extrusionOk="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5678056" y="2978418"/>
              <a:ext cx="459501" cy="1762397"/>
            </a:xfrm>
            <a:custGeom>
              <a:avLst/>
              <a:gdLst/>
              <a:ahLst/>
              <a:cxnLst/>
              <a:rect l="l" t="t" r="r" b="b"/>
              <a:pathLst>
                <a:path w="14337" h="54989" extrusionOk="0">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5678056" y="2978418"/>
              <a:ext cx="414503" cy="309026"/>
            </a:xfrm>
            <a:custGeom>
              <a:avLst/>
              <a:gdLst/>
              <a:ahLst/>
              <a:cxnLst/>
              <a:rect l="l" t="t" r="r" b="b"/>
              <a:pathLst>
                <a:path w="12933" h="9642" extrusionOk="0">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382971" y="4672773"/>
              <a:ext cx="500749" cy="193903"/>
            </a:xfrm>
            <a:custGeom>
              <a:avLst/>
              <a:gdLst/>
              <a:ahLst/>
              <a:cxnLst/>
              <a:rect l="l" t="t" r="r" b="b"/>
              <a:pathLst>
                <a:path w="15624" h="6050" extrusionOk="0">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5382971" y="4762224"/>
              <a:ext cx="500749" cy="104451"/>
            </a:xfrm>
            <a:custGeom>
              <a:avLst/>
              <a:gdLst/>
              <a:ahLst/>
              <a:cxnLst/>
              <a:rect l="l" t="t" r="r" b="b"/>
              <a:pathLst>
                <a:path w="15624" h="3259" extrusionOk="0">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327300" y="2978418"/>
              <a:ext cx="395241" cy="1762397"/>
            </a:xfrm>
            <a:custGeom>
              <a:avLst/>
              <a:gdLst/>
              <a:ahLst/>
              <a:cxnLst/>
              <a:rect l="l" t="t" r="r" b="b"/>
              <a:pathLst>
                <a:path w="12332" h="54989" extrusionOk="0">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327300" y="2978418"/>
              <a:ext cx="395241" cy="309026"/>
            </a:xfrm>
            <a:custGeom>
              <a:avLst/>
              <a:gdLst/>
              <a:ahLst/>
              <a:cxnLst/>
              <a:rect l="l" t="t" r="r" b="b"/>
              <a:pathLst>
                <a:path w="12332" h="9642" extrusionOk="0">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278552" y="1926697"/>
              <a:ext cx="829005" cy="1100501"/>
            </a:xfrm>
            <a:custGeom>
              <a:avLst/>
              <a:gdLst/>
              <a:ahLst/>
              <a:cxnLst/>
              <a:rect l="l" t="t" r="r" b="b"/>
              <a:pathLst>
                <a:path w="25866" h="34337" extrusionOk="0">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526491" y="1926697"/>
              <a:ext cx="329923" cy="234574"/>
            </a:xfrm>
            <a:custGeom>
              <a:avLst/>
              <a:gdLst/>
              <a:ahLst/>
              <a:cxnLst/>
              <a:rect l="l" t="t" r="r" b="b"/>
              <a:pathLst>
                <a:path w="10294" h="7319" extrusionOk="0">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6086180" y="1928780"/>
              <a:ext cx="49998" cy="160891"/>
            </a:xfrm>
            <a:custGeom>
              <a:avLst/>
              <a:gdLst/>
              <a:ahLst/>
              <a:cxnLst/>
              <a:rect l="l" t="t" r="r" b="b"/>
              <a:pathLst>
                <a:path w="1560" h="5020" extrusionOk="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109128" y="1874648"/>
              <a:ext cx="64837" cy="181147"/>
            </a:xfrm>
            <a:custGeom>
              <a:avLst/>
              <a:gdLst/>
              <a:ahLst/>
              <a:cxnLst/>
              <a:rect l="l" t="t" r="r" b="b"/>
              <a:pathLst>
                <a:path w="2023" h="5652" extrusionOk="0">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138037" y="1851187"/>
              <a:ext cx="46633" cy="158551"/>
            </a:xfrm>
            <a:custGeom>
              <a:avLst/>
              <a:gdLst/>
              <a:ahLst/>
              <a:cxnLst/>
              <a:rect l="l" t="t" r="r" b="b"/>
              <a:pathLst>
                <a:path w="1455" h="4947" extrusionOk="0">
                  <a:moveTo>
                    <a:pt x="1304" y="1"/>
                  </a:moveTo>
                  <a:lnTo>
                    <a:pt x="1" y="151"/>
                  </a:lnTo>
                  <a:lnTo>
                    <a:pt x="201" y="4946"/>
                  </a:lnTo>
                  <a:lnTo>
                    <a:pt x="1455" y="4779"/>
                  </a:lnTo>
                  <a:cubicBezTo>
                    <a:pt x="1455" y="4395"/>
                    <a:pt x="1354" y="168"/>
                    <a:pt x="130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086629" y="1940799"/>
              <a:ext cx="159096" cy="211370"/>
            </a:xfrm>
            <a:custGeom>
              <a:avLst/>
              <a:gdLst/>
              <a:ahLst/>
              <a:cxnLst/>
              <a:rect l="l" t="t" r="r" b="b"/>
              <a:pathLst>
                <a:path w="4964" h="6595" extrusionOk="0">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155729" y="1946536"/>
              <a:ext cx="47146" cy="51953"/>
            </a:xfrm>
            <a:custGeom>
              <a:avLst/>
              <a:gdLst/>
              <a:ahLst/>
              <a:cxnLst/>
              <a:rect l="l" t="t" r="r" b="b"/>
              <a:pathLst>
                <a:path w="1471" h="1621" extrusionOk="0">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6189445" y="1957753"/>
              <a:ext cx="32178" cy="37531"/>
            </a:xfrm>
            <a:custGeom>
              <a:avLst/>
              <a:gdLst/>
              <a:ahLst/>
              <a:cxnLst/>
              <a:rect l="l" t="t" r="r" b="b"/>
              <a:pathLst>
                <a:path w="1004" h="1171" extrusionOk="0">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6218387" y="1977047"/>
              <a:ext cx="27339" cy="66408"/>
            </a:xfrm>
            <a:custGeom>
              <a:avLst/>
              <a:gdLst/>
              <a:ahLst/>
              <a:cxnLst/>
              <a:rect l="l" t="t" r="r" b="b"/>
              <a:pathLst>
                <a:path w="853" h="2072" extrusionOk="0">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6138037" y="1822278"/>
              <a:ext cx="41825" cy="40223"/>
            </a:xfrm>
            <a:custGeom>
              <a:avLst/>
              <a:gdLst/>
              <a:ahLst/>
              <a:cxnLst/>
              <a:rect l="l" t="t" r="r" b="b"/>
              <a:pathLst>
                <a:path w="1305" h="1255" extrusionOk="0">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6149832" y="1728019"/>
              <a:ext cx="10737" cy="104739"/>
            </a:xfrm>
            <a:custGeom>
              <a:avLst/>
              <a:gdLst/>
              <a:ahLst/>
              <a:cxnLst/>
              <a:rect l="l" t="t" r="r" b="b"/>
              <a:pathLst>
                <a:path w="335" h="3268" extrusionOk="0">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5542035" y="2055762"/>
              <a:ext cx="621738" cy="437515"/>
            </a:xfrm>
            <a:custGeom>
              <a:avLst/>
              <a:gdLst/>
              <a:ahLst/>
              <a:cxnLst/>
              <a:rect l="l" t="t" r="r" b="b"/>
              <a:pathLst>
                <a:path w="19399" h="13651" extrusionOk="0">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247496" y="1992592"/>
              <a:ext cx="491647" cy="500172"/>
            </a:xfrm>
            <a:custGeom>
              <a:avLst/>
              <a:gdLst/>
              <a:ahLst/>
              <a:cxnLst/>
              <a:rect l="l" t="t" r="r" b="b"/>
              <a:pathLst>
                <a:path w="15340" h="15606" extrusionOk="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431719" y="1392936"/>
              <a:ext cx="579464" cy="510653"/>
            </a:xfrm>
            <a:custGeom>
              <a:avLst/>
              <a:gdLst/>
              <a:ahLst/>
              <a:cxnLst/>
              <a:rect l="l" t="t" r="r" b="b"/>
              <a:pathLst>
                <a:path w="18080" h="15933" extrusionOk="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550593" y="1541648"/>
              <a:ext cx="348640" cy="581611"/>
            </a:xfrm>
            <a:custGeom>
              <a:avLst/>
              <a:gdLst/>
              <a:ahLst/>
              <a:cxnLst/>
              <a:rect l="l" t="t" r="r" b="b"/>
              <a:pathLst>
                <a:path w="10878" h="18147" extrusionOk="0">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5550593" y="1668566"/>
              <a:ext cx="271015" cy="454693"/>
            </a:xfrm>
            <a:custGeom>
              <a:avLst/>
              <a:gdLst/>
              <a:ahLst/>
              <a:cxnLst/>
              <a:rect l="l" t="t" r="r" b="b"/>
              <a:pathLst>
                <a:path w="8456" h="14187" extrusionOk="0">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5609501" y="1610684"/>
              <a:ext cx="38043" cy="61664"/>
            </a:xfrm>
            <a:custGeom>
              <a:avLst/>
              <a:gdLst/>
              <a:ahLst/>
              <a:cxnLst/>
              <a:rect l="l" t="t" r="r" b="b"/>
              <a:pathLst>
                <a:path w="1187" h="1924" extrusionOk="0">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5825325" y="1632157"/>
              <a:ext cx="27851" cy="27339"/>
            </a:xfrm>
            <a:custGeom>
              <a:avLst/>
              <a:gdLst/>
              <a:ahLst/>
              <a:cxnLst/>
              <a:rect l="l" t="t" r="r" b="b"/>
              <a:pathLst>
                <a:path w="869" h="853" extrusionOk="0">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5807121" y="1718372"/>
              <a:ext cx="56248" cy="26537"/>
            </a:xfrm>
            <a:custGeom>
              <a:avLst/>
              <a:gdLst/>
              <a:ahLst/>
              <a:cxnLst/>
              <a:rect l="l" t="t" r="r" b="b"/>
              <a:pathLst>
                <a:path w="1755" h="828" extrusionOk="0">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811928" y="1604851"/>
              <a:ext cx="43941" cy="21441"/>
            </a:xfrm>
            <a:custGeom>
              <a:avLst/>
              <a:gdLst/>
              <a:ahLst/>
              <a:cxnLst/>
              <a:rect l="l" t="t" r="r" b="b"/>
              <a:pathLst>
                <a:path w="1371" h="669" extrusionOk="0">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3239147" y="802772"/>
            <a:ext cx="5610855" cy="4215180"/>
          </a:xfrm>
          <a:prstGeom prst="rect">
            <a:avLst/>
          </a:prstGeom>
        </p:spPr>
        <p:txBody>
          <a:bodyPr spcFirstLastPara="1" wrap="square" lIns="91425" tIns="91425" rIns="91425" bIns="91425" anchor="t" anchorCtr="0">
            <a:noAutofit/>
          </a:bodyPr>
          <a:lstStyle/>
          <a:p>
            <a:pPr lvl="0"/>
            <a:r>
              <a:rPr lang="en-IN" sz="1600" b="1" dirty="0">
                <a:solidFill>
                  <a:schemeClr val="accent4">
                    <a:lumMod val="50000"/>
                  </a:schemeClr>
                </a:solidFill>
                <a:latin typeface="Arial Rounded MT Bold" panose="020F0704030504030204" pitchFamily="34" charset="0"/>
              </a:rPr>
              <a:t>HEART DISEASE</a:t>
            </a:r>
            <a:br>
              <a:rPr lang="en-IN" sz="1600" dirty="0">
                <a:solidFill>
                  <a:schemeClr val="tx2">
                    <a:lumMod val="10000"/>
                  </a:schemeClr>
                </a:solidFill>
                <a:latin typeface="Arial Rounded MT Bold" panose="020F0704030504030204" pitchFamily="34" charset="0"/>
              </a:rPr>
            </a:br>
            <a:br>
              <a:rPr lang="en-IN" sz="1600" dirty="0">
                <a:solidFill>
                  <a:schemeClr val="tx2">
                    <a:lumMod val="10000"/>
                  </a:schemeClr>
                </a:solidFill>
                <a:latin typeface="Arial Rounded MT Bold" panose="020F0704030504030204" pitchFamily="34" charset="0"/>
              </a:rPr>
            </a:br>
            <a:r>
              <a:rPr lang="en-US" sz="1200" dirty="0">
                <a:solidFill>
                  <a:schemeClr val="tx2">
                    <a:lumMod val="10000"/>
                  </a:schemeClr>
                </a:solidFill>
                <a:latin typeface="Arial Rounded MT Bold" pitchFamily="34" charset="0"/>
              </a:rPr>
              <a:t>Heart disease describes a range of conditions that affect the heart. Heart diseases include:</a:t>
            </a: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 * Blood vessel disease, such as coronary artery disease</a:t>
            </a: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 * Irregular heartbeats (arrhythmias)</a:t>
            </a: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 * Heart problems you're born with (congenital heart defects)</a:t>
            </a: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 * Disease of the heart muscle</a:t>
            </a: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 * Heart valve disease</a:t>
            </a:r>
            <a:br>
              <a:rPr lang="en-US" sz="1200" dirty="0">
                <a:solidFill>
                  <a:schemeClr val="tx2">
                    <a:lumMod val="10000"/>
                  </a:schemeClr>
                </a:solidFill>
                <a:latin typeface="Arial Rounded MT Bold" pitchFamily="34" charset="0"/>
              </a:rPr>
            </a:b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Heart disease symptoms caused by irregular heartbeats (heart arrhythmias)</a:t>
            </a: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The heart may beat too quickly, too slowly or irregularly.  </a:t>
            </a:r>
            <a:br>
              <a:rPr lang="en-US" sz="1200" dirty="0">
                <a:solidFill>
                  <a:schemeClr val="tx2">
                    <a:lumMod val="10000"/>
                  </a:schemeClr>
                </a:solidFill>
                <a:latin typeface="Arial Rounded MT Bold" pitchFamily="34" charset="0"/>
              </a:rPr>
            </a:b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Heart arrhythmia symptoms can</a:t>
            </a: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include:</a:t>
            </a: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 Chest pain or discomfort</a:t>
            </a:r>
            <a:br>
              <a:rPr lang="en-US" sz="1200" dirty="0">
                <a:solidFill>
                  <a:schemeClr val="tx2">
                    <a:lumMod val="10000"/>
                  </a:schemeClr>
                </a:solidFill>
                <a:latin typeface="Arial Rounded MT Bold" pitchFamily="34" charset="0"/>
              </a:rPr>
            </a:br>
            <a:r>
              <a:rPr lang="en-US" sz="1200" dirty="0">
                <a:solidFill>
                  <a:schemeClr val="tx2">
                    <a:lumMod val="10000"/>
                  </a:schemeClr>
                </a:solidFill>
                <a:latin typeface="Arial Rounded MT Bold" pitchFamily="34" charset="0"/>
              </a:rPr>
              <a:t>* Dizziness</a:t>
            </a:r>
            <a:endParaRPr sz="1200" dirty="0">
              <a:solidFill>
                <a:schemeClr val="tx2">
                  <a:lumMod val="10000"/>
                </a:schemeClr>
              </a:solidFill>
              <a:latin typeface="Arial Rounded MT Bold" pitchFamily="34" charset="0"/>
            </a:endParaRPr>
          </a:p>
        </p:txBody>
      </p:sp>
      <p:grpSp>
        <p:nvGrpSpPr>
          <p:cNvPr id="536" name="Google Shape;536;p39"/>
          <p:cNvGrpSpPr/>
          <p:nvPr/>
        </p:nvGrpSpPr>
        <p:grpSpPr>
          <a:xfrm>
            <a:off x="7620424" y="-29212"/>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169652" y="2246410"/>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0"/>
          <p:cNvSpPr/>
          <p:nvPr/>
        </p:nvSpPr>
        <p:spPr>
          <a:xfrm>
            <a:off x="937004" y="267495"/>
            <a:ext cx="2352900" cy="2524666"/>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US" b="1" dirty="0"/>
          </a:p>
          <a:p>
            <a:endParaRPr lang="en-US" dirty="0">
              <a:solidFill>
                <a:schemeClr val="accent4">
                  <a:lumMod val="50000"/>
                </a:schemeClr>
              </a:solidFill>
            </a:endParaRPr>
          </a:p>
          <a:p>
            <a:r>
              <a:rPr lang="en-US" dirty="0">
                <a:solidFill>
                  <a:schemeClr val="accent4">
                    <a:lumMod val="50000"/>
                  </a:schemeClr>
                </a:solidFill>
              </a:rPr>
              <a:t> </a:t>
            </a:r>
            <a:r>
              <a:rPr lang="en-US" b="1" dirty="0">
                <a:solidFill>
                  <a:schemeClr val="accent4">
                    <a:lumMod val="50000"/>
                  </a:schemeClr>
                </a:solidFill>
                <a:latin typeface="Arial Rounded MT Bold" panose="020F0704030504030204" pitchFamily="34" charset="0"/>
              </a:rPr>
              <a:t>KIDNEY DISEASE</a:t>
            </a:r>
          </a:p>
          <a:p>
            <a:endParaRPr lang="en-US" dirty="0"/>
          </a:p>
          <a:p>
            <a:pPr marL="171450" indent="-171450">
              <a:buFont typeface="Wingdings" pitchFamily="2" charset="2"/>
              <a:buChar char="§"/>
            </a:pPr>
            <a:r>
              <a:rPr lang="en-US" sz="1200" dirty="0">
                <a:latin typeface="Arial Rounded MT Bold" pitchFamily="34" charset="0"/>
              </a:rPr>
              <a:t>The kidneys are two bean-shaped organs. Each kidney is about the size of a fist. Your kidneys filter extra water and wastes out of your blood and make urine. Kidney disease means your kidneys are damaged and can’t filter blood the way they should.</a:t>
            </a:r>
          </a:p>
          <a:p>
            <a:br>
              <a:rPr lang="en-US" dirty="0"/>
            </a:br>
            <a:endParaRPr dirty="0"/>
          </a:p>
        </p:txBody>
      </p:sp>
      <p:sp>
        <p:nvSpPr>
          <p:cNvPr id="575" name="Google Shape;575;p40"/>
          <p:cNvSpPr/>
          <p:nvPr/>
        </p:nvSpPr>
        <p:spPr>
          <a:xfrm>
            <a:off x="5591734" y="267493"/>
            <a:ext cx="2352900" cy="2501693"/>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US" sz="1200" dirty="0"/>
          </a:p>
          <a:p>
            <a:r>
              <a:rPr lang="en-IN" sz="1200" b="1" dirty="0"/>
              <a:t> </a:t>
            </a:r>
          </a:p>
          <a:p>
            <a:r>
              <a:rPr lang="en-IN" b="1" dirty="0">
                <a:solidFill>
                  <a:schemeClr val="accent4">
                    <a:lumMod val="50000"/>
                  </a:schemeClr>
                </a:solidFill>
                <a:latin typeface="Arial Rounded MT Bold" panose="020F0704030504030204" pitchFamily="34" charset="0"/>
              </a:rPr>
              <a:t> LIVER DISEASE</a:t>
            </a:r>
          </a:p>
          <a:p>
            <a:endParaRPr lang="en-IN" sz="1200" b="1" dirty="0"/>
          </a:p>
          <a:p>
            <a:pPr marL="171450" indent="-171450">
              <a:buFont typeface="Wingdings" pitchFamily="2" charset="2"/>
              <a:buChar char="§"/>
            </a:pPr>
            <a:r>
              <a:rPr lang="en-US" sz="1200" dirty="0">
                <a:latin typeface="Arial Rounded MT Bold" pitchFamily="34" charset="0"/>
              </a:rPr>
              <a:t>The term “liver disease” refers to any of several conditions that can affect and damage your liver. Over time, liver disease can cause cirrhosis (scarring). As more scar tissue replaces healthy liver tissue, the liver can no longer function properly.</a:t>
            </a:r>
            <a:endParaRPr lang="en-US" dirty="0">
              <a:latin typeface="Arial Rounded MT Bold" pitchFamily="34" charset="0"/>
            </a:endParaRPr>
          </a:p>
          <a:p>
            <a:br>
              <a:rPr lang="en-US" dirty="0"/>
            </a:br>
            <a:endParaRPr dirty="0"/>
          </a:p>
        </p:txBody>
      </p:sp>
      <p:sp>
        <p:nvSpPr>
          <p:cNvPr id="577" name="Google Shape;577;p40"/>
          <p:cNvSpPr/>
          <p:nvPr/>
        </p:nvSpPr>
        <p:spPr>
          <a:xfrm>
            <a:off x="6612259" y="3006661"/>
            <a:ext cx="214500" cy="21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8" name="Google Shape;578;p40"/>
          <p:cNvCxnSpPr/>
          <p:nvPr/>
        </p:nvCxnSpPr>
        <p:spPr>
          <a:xfrm flipV="1">
            <a:off x="6719509" y="2734488"/>
            <a:ext cx="0" cy="272173"/>
          </a:xfrm>
          <a:prstGeom prst="straightConnector1">
            <a:avLst/>
          </a:prstGeom>
          <a:noFill/>
          <a:ln w="19050" cap="flat" cmpd="sng">
            <a:solidFill>
              <a:schemeClr val="dk1"/>
            </a:solidFill>
            <a:prstDash val="solid"/>
            <a:round/>
            <a:headEnd type="none" w="med" len="med"/>
            <a:tailEnd type="none" w="med" len="med"/>
          </a:ln>
        </p:spPr>
      </p:cxnSp>
      <p:sp>
        <p:nvSpPr>
          <p:cNvPr id="581" name="Google Shape;581;p40"/>
          <p:cNvSpPr/>
          <p:nvPr/>
        </p:nvSpPr>
        <p:spPr>
          <a:xfrm>
            <a:off x="2000728" y="3162181"/>
            <a:ext cx="214500" cy="21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2" name="Google Shape;582;p40"/>
          <p:cNvCxnSpPr>
            <a:stCxn id="574" idx="2"/>
          </p:cNvCxnSpPr>
          <p:nvPr/>
        </p:nvCxnSpPr>
        <p:spPr>
          <a:xfrm flipH="1">
            <a:off x="2107978" y="2792161"/>
            <a:ext cx="5476" cy="370020"/>
          </a:xfrm>
          <a:prstGeom prst="straightConnector1">
            <a:avLst/>
          </a:prstGeom>
          <a:noFill/>
          <a:ln w="19050" cap="flat" cmpd="sng">
            <a:solidFill>
              <a:schemeClr val="dk1"/>
            </a:solidFill>
            <a:prstDash val="solid"/>
            <a:round/>
            <a:headEnd type="none" w="med" len="med"/>
            <a:tailEnd type="none" w="med" len="med"/>
          </a:ln>
        </p:spPr>
      </p:cxnSp>
      <p:sp>
        <p:nvSpPr>
          <p:cNvPr id="585" name="Google Shape;585;p40"/>
          <p:cNvSpPr txBox="1">
            <a:spLocks noGrp="1"/>
          </p:cNvSpPr>
          <p:nvPr>
            <p:ph type="subTitle" idx="2"/>
          </p:nvPr>
        </p:nvSpPr>
        <p:spPr>
          <a:xfrm>
            <a:off x="880641" y="3376681"/>
            <a:ext cx="2465626" cy="1146024"/>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algn="l" fontAlgn="base">
              <a:buFont typeface="Wingdings" pitchFamily="2" charset="2"/>
              <a:buChar char="§"/>
            </a:pPr>
            <a:r>
              <a:rPr lang="en-US" dirty="0">
                <a:solidFill>
                  <a:schemeClr val="tx2">
                    <a:lumMod val="10000"/>
                  </a:schemeClr>
                </a:solidFill>
                <a:latin typeface="Arial Rounded MT Bold" pitchFamily="34" charset="0"/>
              </a:rPr>
              <a:t>feel more tired and have less energy </a:t>
            </a:r>
          </a:p>
          <a:p>
            <a:pPr algn="l" fontAlgn="base">
              <a:buFont typeface="Wingdings" pitchFamily="2" charset="2"/>
              <a:buChar char="§"/>
            </a:pPr>
            <a:r>
              <a:rPr lang="en-US" dirty="0">
                <a:solidFill>
                  <a:schemeClr val="tx2">
                    <a:lumMod val="10000"/>
                  </a:schemeClr>
                </a:solidFill>
                <a:latin typeface="Arial Rounded MT Bold" pitchFamily="34" charset="0"/>
              </a:rPr>
              <a:t>have trouble concentrating</a:t>
            </a:r>
          </a:p>
          <a:p>
            <a:pPr algn="l" fontAlgn="base">
              <a:buFont typeface="Wingdings" pitchFamily="2" charset="2"/>
              <a:buChar char="§"/>
            </a:pPr>
            <a:r>
              <a:rPr lang="en-US" dirty="0">
                <a:solidFill>
                  <a:schemeClr val="tx2">
                    <a:lumMod val="10000"/>
                  </a:schemeClr>
                </a:solidFill>
                <a:latin typeface="Arial Rounded MT Bold" pitchFamily="34" charset="0"/>
              </a:rPr>
              <a:t>have a poor appetite</a:t>
            </a:r>
          </a:p>
          <a:p>
            <a:pPr marL="171450" lvl="0" indent="-171450" algn="ctr" rtl="0">
              <a:spcBef>
                <a:spcPts val="0"/>
              </a:spcBef>
              <a:spcAft>
                <a:spcPts val="0"/>
              </a:spcAft>
              <a:buFont typeface="Wingdings" pitchFamily="2" charset="2"/>
              <a:buChar char="§"/>
            </a:pPr>
            <a:endParaRPr dirty="0"/>
          </a:p>
        </p:txBody>
      </p:sp>
      <p:sp>
        <p:nvSpPr>
          <p:cNvPr id="50" name="Google Shape;585;p40"/>
          <p:cNvSpPr txBox="1">
            <a:spLocks noGrp="1"/>
          </p:cNvSpPr>
          <p:nvPr>
            <p:ph type="subTitle" idx="2"/>
          </p:nvPr>
        </p:nvSpPr>
        <p:spPr>
          <a:xfrm>
            <a:off x="5570393" y="3221160"/>
            <a:ext cx="2465626" cy="1366813"/>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algn="l" fontAlgn="base">
              <a:buFont typeface="Wingdings" pitchFamily="2" charset="2"/>
              <a:buChar char="§"/>
            </a:pPr>
            <a:r>
              <a:rPr lang="en-US" dirty="0">
                <a:solidFill>
                  <a:schemeClr val="tx2">
                    <a:lumMod val="10000"/>
                  </a:schemeClr>
                </a:solidFill>
                <a:latin typeface="Arial Rounded MT Bold" pitchFamily="34" charset="0"/>
              </a:rPr>
              <a:t>Abdominal (belly) pain (especially on the right side).</a:t>
            </a:r>
          </a:p>
          <a:p>
            <a:pPr algn="l" fontAlgn="base">
              <a:buFont typeface="Wingdings" pitchFamily="2" charset="2"/>
              <a:buChar char="§"/>
            </a:pPr>
            <a:r>
              <a:rPr lang="en-US" dirty="0">
                <a:solidFill>
                  <a:schemeClr val="tx2">
                    <a:lumMod val="10000"/>
                  </a:schemeClr>
                </a:solidFill>
                <a:latin typeface="Arial Rounded MT Bold" pitchFamily="34" charset="0"/>
              </a:rPr>
              <a:t>Bruising easily.</a:t>
            </a:r>
          </a:p>
          <a:p>
            <a:pPr algn="l" fontAlgn="base">
              <a:buFont typeface="Wingdings" pitchFamily="2" charset="2"/>
              <a:buChar char="§"/>
            </a:pPr>
            <a:r>
              <a:rPr lang="en-US" dirty="0">
                <a:solidFill>
                  <a:schemeClr val="tx2">
                    <a:lumMod val="10000"/>
                  </a:schemeClr>
                </a:solidFill>
                <a:latin typeface="Arial Rounded MT Bold" pitchFamily="34" charset="0"/>
              </a:rPr>
              <a:t>Changes in the color of your urine or stool.</a:t>
            </a:r>
          </a:p>
          <a:p>
            <a:pPr algn="l" fontAlgn="base">
              <a:buFont typeface="Wingdings" pitchFamily="2" charset="2"/>
              <a:buChar char="§"/>
            </a:pPr>
            <a:r>
              <a:rPr lang="en-US" dirty="0">
                <a:solidFill>
                  <a:schemeClr val="tx2">
                    <a:lumMod val="10000"/>
                  </a:schemeClr>
                </a:solidFill>
                <a:latin typeface="Arial Rounded MT Bold" pitchFamily="34" charset="0"/>
              </a:rPr>
              <a:t>Fatigue.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1"/>
          <p:cNvSpPr txBox="1">
            <a:spLocks noGrp="1"/>
          </p:cNvSpPr>
          <p:nvPr>
            <p:ph type="body" idx="1"/>
          </p:nvPr>
        </p:nvSpPr>
        <p:spPr>
          <a:xfrm>
            <a:off x="179512" y="1297058"/>
            <a:ext cx="8784976" cy="3298875"/>
          </a:xfrm>
          <a:prstGeom prst="rect">
            <a:avLst/>
          </a:prstGeom>
        </p:spPr>
        <p:txBody>
          <a:bodyPr spcFirstLastPara="1" wrap="square" lIns="91425" tIns="91425" rIns="91425" bIns="91425" anchor="t" anchorCtr="0">
            <a:noAutofit/>
          </a:bodyPr>
          <a:lstStyle/>
          <a:p>
            <a:pPr marL="171450" indent="-171450">
              <a:lnSpc>
                <a:spcPct val="115000"/>
              </a:lnSpc>
              <a:buFont typeface="Arial" panose="020B0604020202020204" pitchFamily="34" charset="0"/>
              <a:buChar char="•"/>
            </a:pPr>
            <a:r>
              <a:rPr lang="en-US" sz="1200" dirty="0">
                <a:solidFill>
                  <a:schemeClr val="accent5">
                    <a:lumMod val="25000"/>
                  </a:schemeClr>
                </a:solidFill>
                <a:latin typeface="Arial Rounded MT Bold" pitchFamily="34" charset="0"/>
                <a:ea typeface="Arial Unicode MS" pitchFamily="34" charset="-128"/>
                <a:cs typeface="Arial Unicode MS" pitchFamily="34" charset="-128"/>
              </a:rPr>
              <a:t>Different diseases prediction with maximum accuracy is a challenging task of the todays doctors. The use of machine learning techniques has increased the accuracy of smart disease prediction systems by exploring the hidden patterns of dataset .</a:t>
            </a:r>
          </a:p>
          <a:p>
            <a:pPr marL="171450" indent="-171450">
              <a:lnSpc>
                <a:spcPct val="115000"/>
              </a:lnSpc>
              <a:buFont typeface="Arial" panose="020B0604020202020204" pitchFamily="34" charset="0"/>
              <a:buChar char="•"/>
            </a:pPr>
            <a:endParaRPr lang="en-US" sz="1200" dirty="0">
              <a:solidFill>
                <a:schemeClr val="accent5">
                  <a:lumMod val="25000"/>
                </a:schemeClr>
              </a:solidFill>
              <a:latin typeface="Arial Rounded MT Bold" pitchFamily="34" charset="0"/>
              <a:ea typeface="Arial Unicode MS" pitchFamily="34" charset="-128"/>
              <a:cs typeface="Arial Unicode MS" pitchFamily="34" charset="-128"/>
            </a:endParaRPr>
          </a:p>
          <a:p>
            <a:pPr marL="171450" indent="-171450">
              <a:lnSpc>
                <a:spcPct val="115000"/>
              </a:lnSpc>
              <a:buFont typeface="Arial" panose="020B0604020202020204" pitchFamily="34" charset="0"/>
              <a:buChar char="•"/>
            </a:pPr>
            <a:r>
              <a:rPr lang="en-US" sz="1200" dirty="0">
                <a:solidFill>
                  <a:schemeClr val="accent5">
                    <a:lumMod val="25000"/>
                  </a:schemeClr>
                </a:solidFill>
                <a:latin typeface="Arial Rounded MT Bold" pitchFamily="34" charset="0"/>
                <a:ea typeface="Arial Unicode MS" pitchFamily="34" charset="-128"/>
                <a:cs typeface="Arial Unicode MS" pitchFamily="34" charset="-128"/>
              </a:rPr>
              <a:t>By this project, we are trying to implement functionalities of machine learning in healthcare within a single system. Some cases can occur when an early diagnosis of a disease is not within immediate reach. In such cases, this system can be effectively implemented. So that that it's easier to predict Breast cancer, Diabetes, Heart diseases, Kidney disease, Liver disease</a:t>
            </a:r>
          </a:p>
          <a:p>
            <a:pPr marL="285750" indent="-285750">
              <a:lnSpc>
                <a:spcPct val="115000"/>
              </a:lnSpc>
              <a:buFont typeface="Arial" panose="020B0604020202020204" pitchFamily="34" charset="0"/>
              <a:buChar char="•"/>
            </a:pPr>
            <a:endParaRPr lang="en-US" sz="1200" dirty="0">
              <a:solidFill>
                <a:schemeClr val="accent5">
                  <a:lumMod val="25000"/>
                </a:schemeClr>
              </a:solidFill>
              <a:latin typeface="Arial Rounded MT Bold" pitchFamily="34" charset="0"/>
              <a:ea typeface="Arial Unicode MS" pitchFamily="34" charset="-128"/>
              <a:cs typeface="Arial Unicode MS" pitchFamily="34" charset="-128"/>
            </a:endParaRPr>
          </a:p>
          <a:p>
            <a:pPr marL="171450" indent="-171450">
              <a:lnSpc>
                <a:spcPct val="115000"/>
              </a:lnSpc>
              <a:buFont typeface="Arial" panose="020B0604020202020204" pitchFamily="34" charset="0"/>
              <a:buChar char="•"/>
            </a:pPr>
            <a:r>
              <a:rPr lang="en-US" sz="1200" dirty="0">
                <a:solidFill>
                  <a:schemeClr val="accent5">
                    <a:lumMod val="25000"/>
                  </a:schemeClr>
                </a:solidFill>
                <a:latin typeface="Arial Rounded MT Bold" pitchFamily="34" charset="0"/>
                <a:ea typeface="Arial Unicode MS" pitchFamily="34" charset="-128"/>
                <a:cs typeface="Arial Unicode MS" pitchFamily="34" charset="-128"/>
              </a:rPr>
              <a:t> This system will have the capacity to reduce costs of treatment, predict outbreaks of epidemics, avoid preventable diseases and improve the quality of life. </a:t>
            </a:r>
            <a:endParaRPr lang="en-US" sz="1200" dirty="0">
              <a:solidFill>
                <a:schemeClr val="accent5">
                  <a:lumMod val="25000"/>
                </a:schemeClr>
              </a:solidFill>
              <a:latin typeface="Arial Rounded MT Bold" pitchFamily="34" charset="0"/>
              <a:ea typeface="Arial Unicode MS" pitchFamily="34" charset="-128"/>
            </a:endParaRPr>
          </a:p>
        </p:txBody>
      </p:sp>
      <p:sp>
        <p:nvSpPr>
          <p:cNvPr id="610" name="Google Shape;610;p41"/>
          <p:cNvSpPr txBox="1">
            <a:spLocks noGrp="1"/>
          </p:cNvSpPr>
          <p:nvPr>
            <p:ph type="title"/>
          </p:nvPr>
        </p:nvSpPr>
        <p:spPr>
          <a:xfrm>
            <a:off x="395536" y="279246"/>
            <a:ext cx="5616624" cy="10798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solidFill>
                  <a:schemeClr val="accent4">
                    <a:lumMod val="50000"/>
                  </a:schemeClr>
                </a:solidFill>
                <a:latin typeface="Algerian" panose="04020705040A02060702" pitchFamily="82" charset="0"/>
              </a:rPr>
              <a:t>IDENTIFYING PROBLEMS </a:t>
            </a:r>
          </a:p>
        </p:txBody>
      </p:sp>
      <p:grpSp>
        <p:nvGrpSpPr>
          <p:cNvPr id="614" name="Google Shape;614;p41"/>
          <p:cNvGrpSpPr/>
          <p:nvPr/>
        </p:nvGrpSpPr>
        <p:grpSpPr>
          <a:xfrm>
            <a:off x="8028384" y="195486"/>
            <a:ext cx="1872208" cy="5373172"/>
            <a:chOff x="2778525" y="238100"/>
            <a:chExt cx="2039725" cy="5229175"/>
          </a:xfrm>
        </p:grpSpPr>
        <p:sp>
          <p:nvSpPr>
            <p:cNvPr id="615" name="Google Shape;615;p41"/>
            <p:cNvSpPr/>
            <p:nvPr/>
          </p:nvSpPr>
          <p:spPr>
            <a:xfrm>
              <a:off x="2778525" y="1206200"/>
              <a:ext cx="748575" cy="1186050"/>
            </a:xfrm>
            <a:custGeom>
              <a:avLst/>
              <a:gdLst/>
              <a:ahLst/>
              <a:cxnLst/>
              <a:rect l="l" t="t" r="r" b="b"/>
              <a:pathLst>
                <a:path w="29943" h="47442" extrusionOk="0">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4375975" y="2751400"/>
              <a:ext cx="247075" cy="455400"/>
            </a:xfrm>
            <a:custGeom>
              <a:avLst/>
              <a:gdLst/>
              <a:ahLst/>
              <a:cxnLst/>
              <a:rect l="l" t="t" r="r" b="b"/>
              <a:pathLst>
                <a:path w="9883" h="18216" extrusionOk="0">
                  <a:moveTo>
                    <a:pt x="2075" y="0"/>
                  </a:moveTo>
                  <a:lnTo>
                    <a:pt x="2867" y="6179"/>
                  </a:lnTo>
                  <a:cubicBezTo>
                    <a:pt x="988" y="7243"/>
                    <a:pt x="423" y="9529"/>
                    <a:pt x="196" y="10298"/>
                  </a:cubicBezTo>
                  <a:cubicBezTo>
                    <a:pt x="0" y="11038"/>
                    <a:pt x="181" y="13978"/>
                    <a:pt x="861" y="13978"/>
                  </a:cubicBezTo>
                  <a:cubicBezTo>
                    <a:pt x="887" y="13978"/>
                    <a:pt x="915" y="13974"/>
                    <a:pt x="943" y="13964"/>
                  </a:cubicBezTo>
                  <a:cubicBezTo>
                    <a:pt x="1690" y="13716"/>
                    <a:pt x="1871" y="10683"/>
                    <a:pt x="1871" y="10683"/>
                  </a:cubicBezTo>
                  <a:lnTo>
                    <a:pt x="2527" y="9325"/>
                  </a:lnTo>
                  <a:cubicBezTo>
                    <a:pt x="2527" y="9325"/>
                    <a:pt x="2573" y="16816"/>
                    <a:pt x="3387" y="17291"/>
                  </a:cubicBezTo>
                  <a:cubicBezTo>
                    <a:pt x="3435" y="17319"/>
                    <a:pt x="3479" y="17333"/>
                    <a:pt x="3521" y="17333"/>
                  </a:cubicBezTo>
                  <a:cubicBezTo>
                    <a:pt x="4383" y="17333"/>
                    <a:pt x="4024" y="11632"/>
                    <a:pt x="4395" y="11632"/>
                  </a:cubicBezTo>
                  <a:cubicBezTo>
                    <a:pt x="4399" y="11632"/>
                    <a:pt x="4402" y="11632"/>
                    <a:pt x="4406" y="11633"/>
                  </a:cubicBezTo>
                  <a:cubicBezTo>
                    <a:pt x="4791" y="11769"/>
                    <a:pt x="4179" y="17110"/>
                    <a:pt x="4655" y="17857"/>
                  </a:cubicBezTo>
                  <a:cubicBezTo>
                    <a:pt x="4820" y="18109"/>
                    <a:pt x="4966" y="18216"/>
                    <a:pt x="5095" y="18216"/>
                  </a:cubicBezTo>
                  <a:cubicBezTo>
                    <a:pt x="5337" y="18216"/>
                    <a:pt x="5518" y="17839"/>
                    <a:pt x="5651" y="17337"/>
                  </a:cubicBezTo>
                  <a:cubicBezTo>
                    <a:pt x="5877" y="16590"/>
                    <a:pt x="5786" y="11656"/>
                    <a:pt x="6148" y="11543"/>
                  </a:cubicBezTo>
                  <a:cubicBezTo>
                    <a:pt x="6153" y="11541"/>
                    <a:pt x="6157" y="11541"/>
                    <a:pt x="6161" y="11541"/>
                  </a:cubicBezTo>
                  <a:cubicBezTo>
                    <a:pt x="6519" y="11541"/>
                    <a:pt x="5886" y="17565"/>
                    <a:pt x="6737" y="17744"/>
                  </a:cubicBezTo>
                  <a:cubicBezTo>
                    <a:pt x="6748" y="17747"/>
                    <a:pt x="6760" y="17748"/>
                    <a:pt x="6771" y="17748"/>
                  </a:cubicBezTo>
                  <a:cubicBezTo>
                    <a:pt x="7571" y="17748"/>
                    <a:pt x="7444" y="11473"/>
                    <a:pt x="7868" y="11362"/>
                  </a:cubicBezTo>
                  <a:cubicBezTo>
                    <a:pt x="7872" y="11361"/>
                    <a:pt x="7876" y="11360"/>
                    <a:pt x="7879" y="11360"/>
                  </a:cubicBezTo>
                  <a:cubicBezTo>
                    <a:pt x="8263" y="11360"/>
                    <a:pt x="7437" y="17084"/>
                    <a:pt x="8062" y="17084"/>
                  </a:cubicBezTo>
                  <a:cubicBezTo>
                    <a:pt x="8092" y="17084"/>
                    <a:pt x="8126" y="17070"/>
                    <a:pt x="8163" y="17042"/>
                  </a:cubicBezTo>
                  <a:cubicBezTo>
                    <a:pt x="8593" y="16726"/>
                    <a:pt x="9883" y="11181"/>
                    <a:pt x="9204" y="8918"/>
                  </a:cubicBezTo>
                  <a:lnTo>
                    <a:pt x="9249" y="476"/>
                  </a:lnTo>
                  <a:lnTo>
                    <a:pt x="207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4018750" y="1178950"/>
              <a:ext cx="688050" cy="1669225"/>
            </a:xfrm>
            <a:custGeom>
              <a:avLst/>
              <a:gdLst/>
              <a:ahLst/>
              <a:cxnLst/>
              <a:rect l="l" t="t" r="r" b="b"/>
              <a:pathLst>
                <a:path w="27522" h="66769" extrusionOk="0">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4071950" y="5173025"/>
              <a:ext cx="746300" cy="294250"/>
            </a:xfrm>
            <a:custGeom>
              <a:avLst/>
              <a:gdLst/>
              <a:ahLst/>
              <a:cxnLst/>
              <a:rect l="l" t="t" r="r" b="b"/>
              <a:pathLst>
                <a:path w="29852" h="11770" extrusionOk="0">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4092300" y="5308825"/>
              <a:ext cx="725950" cy="157875"/>
            </a:xfrm>
            <a:custGeom>
              <a:avLst/>
              <a:gdLst/>
              <a:ahLst/>
              <a:cxnLst/>
              <a:rect l="l" t="t" r="r" b="b"/>
              <a:pathLst>
                <a:path w="29038" h="6315" extrusionOk="0">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3777725" y="2730475"/>
              <a:ext cx="674450" cy="2621925"/>
            </a:xfrm>
            <a:custGeom>
              <a:avLst/>
              <a:gdLst/>
              <a:ahLst/>
              <a:cxnLst/>
              <a:rect l="l" t="t" r="r" b="b"/>
              <a:pathLst>
                <a:path w="26978" h="104877" extrusionOk="0">
                  <a:moveTo>
                    <a:pt x="18378" y="0"/>
                  </a:moveTo>
                  <a:lnTo>
                    <a:pt x="0" y="204"/>
                  </a:lnTo>
                  <a:lnTo>
                    <a:pt x="612" y="7039"/>
                  </a:lnTo>
                  <a:lnTo>
                    <a:pt x="9257" y="104877"/>
                  </a:lnTo>
                  <a:lnTo>
                    <a:pt x="26978" y="98721"/>
                  </a:lnTo>
                  <a:lnTo>
                    <a:pt x="18989" y="7039"/>
                  </a:lnTo>
                  <a:lnTo>
                    <a:pt x="1837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3007675" y="5173025"/>
              <a:ext cx="716325" cy="294250"/>
            </a:xfrm>
            <a:custGeom>
              <a:avLst/>
              <a:gdLst/>
              <a:ahLst/>
              <a:cxnLst/>
              <a:rect l="l" t="t" r="r" b="b"/>
              <a:pathLst>
                <a:path w="28653" h="11770" extrusionOk="0">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3007675" y="5308825"/>
              <a:ext cx="710675" cy="157875"/>
            </a:xfrm>
            <a:custGeom>
              <a:avLst/>
              <a:gdLst/>
              <a:ahLst/>
              <a:cxnLst/>
              <a:rect l="l" t="t" r="r" b="b"/>
              <a:pathLst>
                <a:path w="28427" h="6315" extrusionOk="0">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3284900" y="2730475"/>
              <a:ext cx="518875" cy="2621925"/>
            </a:xfrm>
            <a:custGeom>
              <a:avLst/>
              <a:gdLst/>
              <a:ahLst/>
              <a:cxnLst/>
              <a:rect l="l" t="t" r="r" b="b"/>
              <a:pathLst>
                <a:path w="20755" h="104877" extrusionOk="0">
                  <a:moveTo>
                    <a:pt x="1" y="0"/>
                  </a:moveTo>
                  <a:lnTo>
                    <a:pt x="159" y="7039"/>
                  </a:lnTo>
                  <a:lnTo>
                    <a:pt x="2332" y="98721"/>
                  </a:lnTo>
                  <a:lnTo>
                    <a:pt x="20755" y="104877"/>
                  </a:lnTo>
                  <a:lnTo>
                    <a:pt x="18559" y="7039"/>
                  </a:lnTo>
                  <a:lnTo>
                    <a:pt x="18401" y="204"/>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3515200" y="365400"/>
              <a:ext cx="574875" cy="1005600"/>
            </a:xfrm>
            <a:custGeom>
              <a:avLst/>
              <a:gdLst/>
              <a:ahLst/>
              <a:cxnLst/>
              <a:rect l="l" t="t" r="r" b="b"/>
              <a:pathLst>
                <a:path w="22995" h="40224" extrusionOk="0">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3478425" y="238100"/>
              <a:ext cx="574300" cy="420175"/>
            </a:xfrm>
            <a:custGeom>
              <a:avLst/>
              <a:gdLst/>
              <a:ahLst/>
              <a:cxnLst/>
              <a:rect l="l" t="t" r="r" b="b"/>
              <a:pathLst>
                <a:path w="22972" h="16807" extrusionOk="0">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3021250" y="2089800"/>
              <a:ext cx="226900" cy="92400"/>
            </a:xfrm>
            <a:custGeom>
              <a:avLst/>
              <a:gdLst/>
              <a:ahLst/>
              <a:cxnLst/>
              <a:rect l="l" t="t" r="r" b="b"/>
              <a:pathLst>
                <a:path w="9076" h="3696" extrusionOk="0">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3196650" y="1118675"/>
              <a:ext cx="1122575" cy="2087300"/>
            </a:xfrm>
            <a:custGeom>
              <a:avLst/>
              <a:gdLst/>
              <a:ahLst/>
              <a:cxnLst/>
              <a:rect l="l" t="t" r="r" b="b"/>
              <a:pathLst>
                <a:path w="44903" h="83492" extrusionOk="0">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3519725" y="1114025"/>
              <a:ext cx="611075" cy="297075"/>
            </a:xfrm>
            <a:custGeom>
              <a:avLst/>
              <a:gdLst/>
              <a:ahLst/>
              <a:cxnLst/>
              <a:rect l="l" t="t" r="r" b="b"/>
              <a:pathLst>
                <a:path w="24443" h="11883" extrusionOk="0">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3124225" y="1912550"/>
              <a:ext cx="922275" cy="667500"/>
            </a:xfrm>
            <a:custGeom>
              <a:avLst/>
              <a:gdLst/>
              <a:ahLst/>
              <a:cxnLst/>
              <a:rect l="l" t="t" r="r" b="b"/>
              <a:pathLst>
                <a:path w="36891" h="26700" extrusionOk="0">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3232850" y="2034775"/>
              <a:ext cx="277275" cy="430525"/>
            </a:xfrm>
            <a:custGeom>
              <a:avLst/>
              <a:gdLst/>
              <a:ahLst/>
              <a:cxnLst/>
              <a:rect l="l" t="t" r="r" b="b"/>
              <a:pathLst>
                <a:path w="11091" h="17221" extrusionOk="0">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rot="-1640950">
              <a:off x="3498658" y="2140552"/>
              <a:ext cx="88848" cy="72448"/>
            </a:xfrm>
            <a:custGeom>
              <a:avLst/>
              <a:gdLst/>
              <a:ahLst/>
              <a:cxnLst/>
              <a:rect l="l" t="t" r="r" b="b"/>
              <a:pathLst>
                <a:path w="3554" h="2898" extrusionOk="0">
                  <a:moveTo>
                    <a:pt x="3056" y="1"/>
                  </a:moveTo>
                  <a:lnTo>
                    <a:pt x="0" y="2490"/>
                  </a:lnTo>
                  <a:lnTo>
                    <a:pt x="521" y="2898"/>
                  </a:lnTo>
                  <a:lnTo>
                    <a:pt x="3554" y="431"/>
                  </a:lnTo>
                  <a:lnTo>
                    <a:pt x="3056"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3651550" y="2012450"/>
              <a:ext cx="302725" cy="409600"/>
            </a:xfrm>
            <a:custGeom>
              <a:avLst/>
              <a:gdLst/>
              <a:ahLst/>
              <a:cxnLst/>
              <a:rect l="l" t="t" r="r" b="b"/>
              <a:pathLst>
                <a:path w="12109" h="16384" extrusionOk="0">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rot="1277825">
              <a:off x="3568973" y="2138476"/>
              <a:ext cx="95099" cy="62824"/>
            </a:xfrm>
            <a:custGeom>
              <a:avLst/>
              <a:gdLst/>
              <a:ahLst/>
              <a:cxnLst/>
              <a:rect l="l" t="t" r="r" b="b"/>
              <a:pathLst>
                <a:path w="3804" h="2513" extrusionOk="0">
                  <a:moveTo>
                    <a:pt x="454" y="0"/>
                  </a:moveTo>
                  <a:lnTo>
                    <a:pt x="1" y="475"/>
                  </a:lnTo>
                  <a:lnTo>
                    <a:pt x="3350" y="2512"/>
                  </a:lnTo>
                  <a:lnTo>
                    <a:pt x="3803" y="2014"/>
                  </a:lnTo>
                  <a:lnTo>
                    <a:pt x="454" y="0"/>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3551975" y="2086575"/>
              <a:ext cx="44725" cy="26050"/>
            </a:xfrm>
            <a:custGeom>
              <a:avLst/>
              <a:gdLst/>
              <a:ahLst/>
              <a:cxnLst/>
              <a:rect l="l" t="t" r="r" b="b"/>
              <a:pathLst>
                <a:path w="1789" h="1042" extrusionOk="0">
                  <a:moveTo>
                    <a:pt x="1743" y="1"/>
                  </a:moveTo>
                  <a:lnTo>
                    <a:pt x="0" y="114"/>
                  </a:lnTo>
                  <a:lnTo>
                    <a:pt x="68" y="1042"/>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548575" y="2040750"/>
              <a:ext cx="45300" cy="25500"/>
            </a:xfrm>
            <a:custGeom>
              <a:avLst/>
              <a:gdLst/>
              <a:ahLst/>
              <a:cxnLst/>
              <a:rect l="l" t="t" r="r" b="b"/>
              <a:pathLst>
                <a:path w="1812" h="1020" extrusionOk="0">
                  <a:moveTo>
                    <a:pt x="1743" y="1"/>
                  </a:moveTo>
                  <a:lnTo>
                    <a:pt x="1" y="114"/>
                  </a:lnTo>
                  <a:lnTo>
                    <a:pt x="68" y="1019"/>
                  </a:lnTo>
                  <a:lnTo>
                    <a:pt x="1811"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3545750" y="1998875"/>
              <a:ext cx="44725" cy="25500"/>
            </a:xfrm>
            <a:custGeom>
              <a:avLst/>
              <a:gdLst/>
              <a:ahLst/>
              <a:cxnLst/>
              <a:rect l="l" t="t" r="r" b="b"/>
              <a:pathLst>
                <a:path w="1789" h="1020" extrusionOk="0">
                  <a:moveTo>
                    <a:pt x="1743" y="1"/>
                  </a:moveTo>
                  <a:lnTo>
                    <a:pt x="0" y="114"/>
                  </a:lnTo>
                  <a:lnTo>
                    <a:pt x="68" y="1019"/>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3708700" y="673225"/>
              <a:ext cx="39625" cy="39050"/>
            </a:xfrm>
            <a:custGeom>
              <a:avLst/>
              <a:gdLst/>
              <a:ahLst/>
              <a:cxnLst/>
              <a:rect l="l" t="t" r="r" b="b"/>
              <a:pathLst>
                <a:path w="1585" h="1562" extrusionOk="0">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873350" y="667550"/>
              <a:ext cx="39625" cy="39075"/>
            </a:xfrm>
            <a:custGeom>
              <a:avLst/>
              <a:gdLst/>
              <a:ahLst/>
              <a:cxnLst/>
              <a:rect l="l" t="t" r="r" b="b"/>
              <a:pathLst>
                <a:path w="1585" h="1563" extrusionOk="0">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760750" y="798825"/>
              <a:ext cx="113750" cy="55575"/>
            </a:xfrm>
            <a:custGeom>
              <a:avLst/>
              <a:gdLst/>
              <a:ahLst/>
              <a:cxnLst/>
              <a:rect l="l" t="t" r="r" b="b"/>
              <a:pathLst>
                <a:path w="4550" h="2223" extrusionOk="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771500" y="625175"/>
              <a:ext cx="43600" cy="146300"/>
            </a:xfrm>
            <a:custGeom>
              <a:avLst/>
              <a:gdLst/>
              <a:ahLst/>
              <a:cxnLst/>
              <a:rect l="l" t="t" r="r" b="b"/>
              <a:pathLst>
                <a:path w="1744" h="5852" extrusionOk="0">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553675" y="628525"/>
              <a:ext cx="499050" cy="119975"/>
            </a:xfrm>
            <a:custGeom>
              <a:avLst/>
              <a:gdLst/>
              <a:ahLst/>
              <a:cxnLst/>
              <a:rect l="l" t="t" r="r" b="b"/>
              <a:pathLst>
                <a:path w="19962" h="4799" extrusionOk="0">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957325" y="2137650"/>
              <a:ext cx="286300" cy="262050"/>
            </a:xfrm>
            <a:custGeom>
              <a:avLst/>
              <a:gdLst/>
              <a:ahLst/>
              <a:cxnLst/>
              <a:rect l="l" t="t" r="r" b="b"/>
              <a:pathLst>
                <a:path w="11452" h="10482" extrusionOk="0">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3031425" y="2191075"/>
              <a:ext cx="199750" cy="43775"/>
            </a:xfrm>
            <a:custGeom>
              <a:avLst/>
              <a:gdLst/>
              <a:ahLst/>
              <a:cxnLst/>
              <a:rect l="l" t="t" r="r" b="b"/>
              <a:pathLst>
                <a:path w="7990" h="1751" extrusionOk="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043325" y="2262025"/>
              <a:ext cx="170325" cy="26575"/>
            </a:xfrm>
            <a:custGeom>
              <a:avLst/>
              <a:gdLst/>
              <a:ahLst/>
              <a:cxnLst/>
              <a:rect l="l" t="t" r="r" b="b"/>
              <a:pathLst>
                <a:path w="6813" h="1063" extrusionOk="0">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3056325" y="2340075"/>
              <a:ext cx="107525" cy="26100"/>
            </a:xfrm>
            <a:custGeom>
              <a:avLst/>
              <a:gdLst/>
              <a:ahLst/>
              <a:cxnLst/>
              <a:rect l="l" t="t" r="r" b="b"/>
              <a:pathLst>
                <a:path w="4301" h="1044" extrusionOk="0">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3927100" y="1510600"/>
              <a:ext cx="200325" cy="229950"/>
            </a:xfrm>
            <a:custGeom>
              <a:avLst/>
              <a:gdLst/>
              <a:ahLst/>
              <a:cxnLst/>
              <a:rect l="l" t="t" r="r" b="b"/>
              <a:pathLst>
                <a:path w="8013" h="9198" extrusionOk="0">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3819025" y="3178025"/>
              <a:ext cx="475875" cy="213875"/>
            </a:xfrm>
            <a:custGeom>
              <a:avLst/>
              <a:gdLst/>
              <a:ahLst/>
              <a:cxnLst/>
              <a:rect l="l" t="t" r="r" b="b"/>
              <a:pathLst>
                <a:path w="19035" h="8555" extrusionOk="0">
                  <a:moveTo>
                    <a:pt x="18287" y="0"/>
                  </a:moveTo>
                  <a:cubicBezTo>
                    <a:pt x="18197" y="23"/>
                    <a:pt x="18106" y="23"/>
                    <a:pt x="18016" y="23"/>
                  </a:cubicBezTo>
                  <a:cubicBezTo>
                    <a:pt x="15820" y="204"/>
                    <a:pt x="13625" y="362"/>
                    <a:pt x="11430" y="521"/>
                  </a:cubicBezTo>
                  <a:cubicBezTo>
                    <a:pt x="9642" y="656"/>
                    <a:pt x="7854" y="815"/>
                    <a:pt x="6089" y="973"/>
                  </a:cubicBezTo>
                  <a:cubicBezTo>
                    <a:pt x="4979" y="1067"/>
                    <a:pt x="3859" y="1118"/>
                    <a:pt x="2743" y="1118"/>
                  </a:cubicBezTo>
                  <a:cubicBezTo>
                    <a:pt x="2242" y="1118"/>
                    <a:pt x="1743" y="1107"/>
                    <a:pt x="1245" y="1086"/>
                  </a:cubicBezTo>
                  <a:cubicBezTo>
                    <a:pt x="974" y="1086"/>
                    <a:pt x="521" y="1064"/>
                    <a:pt x="1" y="1041"/>
                  </a:cubicBezTo>
                  <a:lnTo>
                    <a:pt x="1" y="1041"/>
                  </a:lnTo>
                  <a:lnTo>
                    <a:pt x="680" y="8555"/>
                  </a:lnTo>
                  <a:lnTo>
                    <a:pt x="19034" y="8555"/>
                  </a:lnTo>
                  <a:lnTo>
                    <a:pt x="18287"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3295100" y="3167275"/>
              <a:ext cx="464550" cy="224625"/>
            </a:xfrm>
            <a:custGeom>
              <a:avLst/>
              <a:gdLst/>
              <a:ahLst/>
              <a:cxnLst/>
              <a:rect l="l" t="t" r="r" b="b"/>
              <a:pathLst>
                <a:path w="18582" h="8985" extrusionOk="0">
                  <a:moveTo>
                    <a:pt x="0" y="0"/>
                  </a:moveTo>
                  <a:lnTo>
                    <a:pt x="204" y="8985"/>
                  </a:lnTo>
                  <a:lnTo>
                    <a:pt x="18581" y="8985"/>
                  </a:lnTo>
                  <a:lnTo>
                    <a:pt x="18400" y="1335"/>
                  </a:lnTo>
                  <a:cubicBezTo>
                    <a:pt x="17721" y="1313"/>
                    <a:pt x="17155" y="1290"/>
                    <a:pt x="16929" y="1267"/>
                  </a:cubicBezTo>
                  <a:cubicBezTo>
                    <a:pt x="15368" y="1222"/>
                    <a:pt x="13806" y="1200"/>
                    <a:pt x="12222" y="1109"/>
                  </a:cubicBezTo>
                  <a:cubicBezTo>
                    <a:pt x="10117" y="1018"/>
                    <a:pt x="8035" y="860"/>
                    <a:pt x="5930" y="724"/>
                  </a:cubicBezTo>
                  <a:cubicBezTo>
                    <a:pt x="3938" y="588"/>
                    <a:pt x="1969" y="34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2"/>
          <p:cNvSpPr txBox="1">
            <a:spLocks noGrp="1"/>
          </p:cNvSpPr>
          <p:nvPr>
            <p:ph type="title"/>
          </p:nvPr>
        </p:nvSpPr>
        <p:spPr>
          <a:xfrm>
            <a:off x="2460376" y="483518"/>
            <a:ext cx="5832648" cy="7968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4">
                    <a:lumMod val="50000"/>
                  </a:schemeClr>
                </a:solidFill>
                <a:latin typeface="Algerian" pitchFamily="82" charset="0"/>
              </a:rPr>
              <a:t>OBJECTIVE AND SCOPE</a:t>
            </a:r>
            <a:endParaRPr sz="3600" dirty="0">
              <a:solidFill>
                <a:schemeClr val="accent4">
                  <a:lumMod val="50000"/>
                </a:schemeClr>
              </a:solidFill>
              <a:latin typeface="Algerian" pitchFamily="82" charset="0"/>
            </a:endParaRPr>
          </a:p>
        </p:txBody>
      </p:sp>
      <p:sp>
        <p:nvSpPr>
          <p:cNvPr id="654" name="Google Shape;654;p42"/>
          <p:cNvSpPr txBox="1">
            <a:spLocks noGrp="1"/>
          </p:cNvSpPr>
          <p:nvPr>
            <p:ph type="subTitle" idx="1"/>
          </p:nvPr>
        </p:nvSpPr>
        <p:spPr>
          <a:xfrm>
            <a:off x="2388820" y="1424050"/>
            <a:ext cx="6431652" cy="2947900"/>
          </a:xfrm>
          <a:prstGeom prst="rect">
            <a:avLst/>
          </a:prstGeom>
        </p:spPr>
        <p:txBody>
          <a:bodyPr spcFirstLastPara="1" wrap="square" lIns="91425" tIns="91425" rIns="91425" bIns="91425" anchor="t" anchorCtr="0">
            <a:noAutofit/>
          </a:bodyPr>
          <a:lstStyle/>
          <a:p>
            <a:pPr marL="285750" indent="-285750">
              <a:lnSpc>
                <a:spcPct val="115000"/>
              </a:lnSpc>
            </a:pPr>
            <a:r>
              <a:rPr lang="en-US" sz="1200" dirty="0">
                <a:solidFill>
                  <a:schemeClr val="accent5">
                    <a:lumMod val="25000"/>
                  </a:schemeClr>
                </a:solidFill>
                <a:latin typeface="Arial Rounded MT Bold" pitchFamily="34" charset="0"/>
                <a:ea typeface="Arial Unicode MS" pitchFamily="34" charset="-128"/>
                <a:cs typeface="Arial Unicode MS" pitchFamily="34" charset="-128"/>
              </a:rPr>
              <a:t>There are many tools associated with disease prediction which can predict only 1 disease. But generally, there aren't any such tools that are used for the prediction of general diseases. that the</a:t>
            </a:r>
          </a:p>
          <a:p>
            <a:pPr marL="285750" indent="-285750">
              <a:lnSpc>
                <a:spcPct val="115000"/>
              </a:lnSpc>
            </a:pPr>
            <a:r>
              <a:rPr lang="en-US" sz="1200" dirty="0">
                <a:solidFill>
                  <a:schemeClr val="accent5">
                    <a:lumMod val="25000"/>
                  </a:schemeClr>
                </a:solidFill>
                <a:latin typeface="Arial Rounded MT Bold" pitchFamily="34" charset="0"/>
                <a:ea typeface="Arial Unicode MS" pitchFamily="34" charset="-128"/>
                <a:cs typeface="Arial Unicode MS" pitchFamily="34" charset="-128"/>
              </a:rPr>
              <a:t>Smart Health Care system helps for the prediction of general diseases like Liver, Kidney, </a:t>
            </a:r>
            <a:r>
              <a:rPr lang="en-US" sz="1200" dirty="0" err="1">
                <a:solidFill>
                  <a:schemeClr val="accent5">
                    <a:lumMod val="25000"/>
                  </a:schemeClr>
                </a:solidFill>
                <a:latin typeface="Arial Rounded MT Bold" pitchFamily="34" charset="0"/>
                <a:ea typeface="Arial Unicode MS" pitchFamily="34" charset="-128"/>
                <a:cs typeface="Arial Unicode MS" pitchFamily="34" charset="-128"/>
              </a:rPr>
              <a:t>Heart,Breast</a:t>
            </a:r>
            <a:r>
              <a:rPr lang="en-US" sz="1200" dirty="0">
                <a:solidFill>
                  <a:schemeClr val="accent5">
                    <a:lumMod val="25000"/>
                  </a:schemeClr>
                </a:solidFill>
                <a:latin typeface="Arial Rounded MT Bold" pitchFamily="34" charset="0"/>
                <a:ea typeface="Arial Unicode MS" pitchFamily="34" charset="-128"/>
                <a:cs typeface="Arial Unicode MS" pitchFamily="34" charset="-128"/>
              </a:rPr>
              <a:t> cancer and Diabetes on one platform. Smart Health Care system is developed using Random Forest and KNN Algorithm </a:t>
            </a:r>
            <a:r>
              <a:rPr lang="en-US" sz="1200" dirty="0" err="1">
                <a:solidFill>
                  <a:schemeClr val="accent5">
                    <a:lumMod val="25000"/>
                  </a:schemeClr>
                </a:solidFill>
                <a:latin typeface="Arial Rounded MT Bold" pitchFamily="34" charset="0"/>
                <a:ea typeface="Arial Unicode MS" pitchFamily="34" charset="-128"/>
                <a:cs typeface="Arial Unicode MS" pitchFamily="34" charset="-128"/>
              </a:rPr>
              <a:t>etc</a:t>
            </a:r>
            <a:r>
              <a:rPr lang="en-US" sz="1200" dirty="0">
                <a:solidFill>
                  <a:schemeClr val="accent5">
                    <a:lumMod val="25000"/>
                  </a:schemeClr>
                </a:solidFill>
                <a:latin typeface="Arial Rounded MT Bold" pitchFamily="34" charset="0"/>
                <a:ea typeface="Arial Unicode MS" pitchFamily="34" charset="-128"/>
                <a:cs typeface="Arial Unicode MS" pitchFamily="34" charset="-128"/>
              </a:rPr>
              <a:t> for predicting the different diseases on a single platform.</a:t>
            </a:r>
          </a:p>
          <a:p>
            <a:pPr marL="285750" indent="-285750">
              <a:lnSpc>
                <a:spcPct val="115000"/>
              </a:lnSpc>
            </a:pPr>
            <a:endParaRPr lang="en-US" sz="1200" dirty="0">
              <a:solidFill>
                <a:schemeClr val="accent5">
                  <a:lumMod val="25000"/>
                </a:schemeClr>
              </a:solidFill>
              <a:latin typeface="Arial Rounded MT Bold" pitchFamily="34" charset="0"/>
              <a:ea typeface="Arial Unicode MS" pitchFamily="34" charset="-128"/>
              <a:cs typeface="Arial Unicode MS" pitchFamily="34" charset="-128"/>
            </a:endParaRPr>
          </a:p>
          <a:p>
            <a:pPr marL="285750" indent="-285750">
              <a:lnSpc>
                <a:spcPct val="115000"/>
              </a:lnSpc>
            </a:pPr>
            <a:r>
              <a:rPr lang="en-US" sz="1200" dirty="0">
                <a:solidFill>
                  <a:schemeClr val="accent5">
                    <a:lumMod val="25000"/>
                  </a:schemeClr>
                </a:solidFill>
                <a:latin typeface="Arial Rounded MT Bold" pitchFamily="34" charset="0"/>
                <a:ea typeface="Arial Unicode MS" pitchFamily="34" charset="-128"/>
                <a:cs typeface="Arial Unicode MS" pitchFamily="34" charset="-128"/>
              </a:rPr>
              <a:t>Future Scope:</a:t>
            </a:r>
          </a:p>
          <a:p>
            <a:pPr marL="285750" indent="-285750">
              <a:lnSpc>
                <a:spcPct val="115000"/>
              </a:lnSpc>
            </a:pPr>
            <a:r>
              <a:rPr lang="en-US" sz="1200" dirty="0">
                <a:solidFill>
                  <a:schemeClr val="accent5">
                    <a:lumMod val="25000"/>
                  </a:schemeClr>
                </a:solidFill>
                <a:latin typeface="Arial Rounded MT Bold" pitchFamily="34" charset="0"/>
                <a:ea typeface="Arial Unicode MS" pitchFamily="34" charset="-128"/>
                <a:cs typeface="Arial Unicode MS" pitchFamily="34" charset="-128"/>
              </a:rPr>
              <a:t>This project will be further developed for the automation of the many different disease predictions more accurately. Also, this project can be made more user-friendly in the future so that everyone can understand the terminologies involved in the project.</a:t>
            </a:r>
            <a:br>
              <a:rPr lang="en-US" dirty="0">
                <a:latin typeface="Arial Rounded MT Bold" pitchFamily="34" charset="0"/>
              </a:rPr>
            </a:br>
            <a:endParaRPr dirty="0">
              <a:latin typeface="Arial Rounded MT Bold" pitchFamily="34" charset="0"/>
            </a:endParaRPr>
          </a:p>
        </p:txBody>
      </p:sp>
      <p:sp>
        <p:nvSpPr>
          <p:cNvPr id="657" name="Google Shape;657;p42"/>
          <p:cNvSpPr/>
          <p:nvPr/>
        </p:nvSpPr>
        <p:spPr>
          <a:xfrm>
            <a:off x="1101922" y="1357303"/>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895754" y="171246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59" name="Google Shape;659;p42"/>
          <p:cNvSpPr/>
          <p:nvPr/>
        </p:nvSpPr>
        <p:spPr>
          <a:xfrm>
            <a:off x="729968" y="24664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667" name="Google Shape;667;p42"/>
          <p:cNvGrpSpPr/>
          <p:nvPr/>
        </p:nvGrpSpPr>
        <p:grpSpPr>
          <a:xfrm>
            <a:off x="788918" y="1280330"/>
            <a:ext cx="1671458" cy="3546280"/>
            <a:chOff x="892205" y="1877744"/>
            <a:chExt cx="2153108" cy="4568183"/>
          </a:xfrm>
        </p:grpSpPr>
        <p:sp>
          <p:nvSpPr>
            <p:cNvPr id="668" name="Google Shape;668;p42"/>
            <p:cNvSpPr/>
            <p:nvPr/>
          </p:nvSpPr>
          <p:spPr>
            <a:xfrm flipH="1">
              <a:off x="2341826" y="2563582"/>
              <a:ext cx="628725" cy="689748"/>
            </a:xfrm>
            <a:custGeom>
              <a:avLst/>
              <a:gdLst/>
              <a:ahLst/>
              <a:cxnLst/>
              <a:rect l="l" t="t" r="r" b="b"/>
              <a:pathLst>
                <a:path w="19617" h="21521" extrusionOk="0">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2"/>
            <p:cNvSpPr/>
            <p:nvPr/>
          </p:nvSpPr>
          <p:spPr>
            <a:xfrm flipH="1">
              <a:off x="892205" y="3696614"/>
              <a:ext cx="327231" cy="344377"/>
            </a:xfrm>
            <a:custGeom>
              <a:avLst/>
              <a:gdLst/>
              <a:ahLst/>
              <a:cxnLst/>
              <a:rect l="l" t="t" r="r" b="b"/>
              <a:pathLst>
                <a:path w="10210" h="10745" extrusionOk="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2"/>
            <p:cNvSpPr/>
            <p:nvPr/>
          </p:nvSpPr>
          <p:spPr>
            <a:xfrm flipH="1">
              <a:off x="1029827" y="2559512"/>
              <a:ext cx="866504" cy="1334177"/>
            </a:xfrm>
            <a:custGeom>
              <a:avLst/>
              <a:gdLst/>
              <a:ahLst/>
              <a:cxnLst/>
              <a:rect l="l" t="t" r="r" b="b"/>
              <a:pathLst>
                <a:path w="27036" h="41628" extrusionOk="0">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2335726" y="6166387"/>
              <a:ext cx="709587" cy="279540"/>
            </a:xfrm>
            <a:custGeom>
              <a:avLst/>
              <a:gdLst/>
              <a:ahLst/>
              <a:cxnLst/>
              <a:rect l="l" t="t" r="r" b="b"/>
              <a:pathLst>
                <a:path w="22140" h="8722" extrusionOk="0">
                  <a:moveTo>
                    <a:pt x="8338" y="0"/>
                  </a:moveTo>
                  <a:lnTo>
                    <a:pt x="0" y="635"/>
                  </a:lnTo>
                  <a:lnTo>
                    <a:pt x="619" y="4795"/>
                  </a:lnTo>
                  <a:lnTo>
                    <a:pt x="1203" y="8722"/>
                  </a:lnTo>
                  <a:lnTo>
                    <a:pt x="22139" y="8722"/>
                  </a:lnTo>
                  <a:cubicBezTo>
                    <a:pt x="20986" y="7001"/>
                    <a:pt x="19199" y="5798"/>
                    <a:pt x="17160" y="5380"/>
                  </a:cubicBezTo>
                  <a:cubicBezTo>
                    <a:pt x="15656" y="5079"/>
                    <a:pt x="14186" y="4628"/>
                    <a:pt x="12766" y="4027"/>
                  </a:cubicBezTo>
                  <a:cubicBezTo>
                    <a:pt x="8488" y="2189"/>
                    <a:pt x="8338" y="0"/>
                    <a:pt x="83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2355532" y="6295420"/>
              <a:ext cx="689780" cy="150507"/>
            </a:xfrm>
            <a:custGeom>
              <a:avLst/>
              <a:gdLst/>
              <a:ahLst/>
              <a:cxnLst/>
              <a:rect l="l" t="t" r="r" b="b"/>
              <a:pathLst>
                <a:path w="21522" h="4696" extrusionOk="0">
                  <a:moveTo>
                    <a:pt x="12148" y="1"/>
                  </a:moveTo>
                  <a:cubicBezTo>
                    <a:pt x="11329" y="903"/>
                    <a:pt x="10494" y="2006"/>
                    <a:pt x="10093" y="3092"/>
                  </a:cubicBezTo>
                  <a:cubicBezTo>
                    <a:pt x="5063" y="2657"/>
                    <a:pt x="1989" y="1337"/>
                    <a:pt x="1" y="769"/>
                  </a:cubicBezTo>
                  <a:lnTo>
                    <a:pt x="1" y="769"/>
                  </a:lnTo>
                  <a:lnTo>
                    <a:pt x="569" y="4696"/>
                  </a:lnTo>
                  <a:lnTo>
                    <a:pt x="21521" y="4696"/>
                  </a:lnTo>
                  <a:cubicBezTo>
                    <a:pt x="20368" y="2975"/>
                    <a:pt x="18581" y="1772"/>
                    <a:pt x="16542" y="1354"/>
                  </a:cubicBezTo>
                  <a:cubicBezTo>
                    <a:pt x="15038" y="1053"/>
                    <a:pt x="13568" y="602"/>
                    <a:pt x="121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2"/>
            <p:cNvSpPr/>
            <p:nvPr/>
          </p:nvSpPr>
          <p:spPr>
            <a:xfrm>
              <a:off x="2056185" y="3844397"/>
              <a:ext cx="641577" cy="2492849"/>
            </a:xfrm>
            <a:custGeom>
              <a:avLst/>
              <a:gdLst/>
              <a:ahLst/>
              <a:cxnLst/>
              <a:rect l="l" t="t" r="r" b="b"/>
              <a:pathLst>
                <a:path w="20018" h="77780" extrusionOk="0">
                  <a:moveTo>
                    <a:pt x="13635" y="1"/>
                  </a:moveTo>
                  <a:lnTo>
                    <a:pt x="1" y="151"/>
                  </a:lnTo>
                  <a:lnTo>
                    <a:pt x="452" y="5214"/>
                  </a:lnTo>
                  <a:lnTo>
                    <a:pt x="6868" y="77779"/>
                  </a:lnTo>
                  <a:lnTo>
                    <a:pt x="20017" y="73201"/>
                  </a:lnTo>
                  <a:lnTo>
                    <a:pt x="14086" y="5214"/>
                  </a:lnTo>
                  <a:lnTo>
                    <a:pt x="13635"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2056185" y="3844397"/>
              <a:ext cx="451456" cy="167109"/>
            </a:xfrm>
            <a:custGeom>
              <a:avLst/>
              <a:gdLst/>
              <a:ahLst/>
              <a:cxnLst/>
              <a:rect l="l" t="t" r="r" b="b"/>
              <a:pathLst>
                <a:path w="14086" h="5214" extrusionOk="0">
                  <a:moveTo>
                    <a:pt x="13635" y="1"/>
                  </a:moveTo>
                  <a:lnTo>
                    <a:pt x="1" y="151"/>
                  </a:lnTo>
                  <a:lnTo>
                    <a:pt x="452" y="5214"/>
                  </a:lnTo>
                  <a:lnTo>
                    <a:pt x="14086" y="5214"/>
                  </a:lnTo>
                  <a:lnTo>
                    <a:pt x="1363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1324131" y="6166387"/>
              <a:ext cx="680678" cy="279540"/>
            </a:xfrm>
            <a:custGeom>
              <a:avLst/>
              <a:gdLst/>
              <a:ahLst/>
              <a:cxnLst/>
              <a:rect l="l" t="t" r="r" b="b"/>
              <a:pathLst>
                <a:path w="21238" h="8722" extrusionOk="0">
                  <a:moveTo>
                    <a:pt x="12816" y="0"/>
                  </a:moveTo>
                  <a:cubicBezTo>
                    <a:pt x="12816" y="0"/>
                    <a:pt x="12917" y="2189"/>
                    <a:pt x="8857" y="4027"/>
                  </a:cubicBezTo>
                  <a:cubicBezTo>
                    <a:pt x="7486" y="4628"/>
                    <a:pt x="6066" y="5079"/>
                    <a:pt x="4613" y="5380"/>
                  </a:cubicBezTo>
                  <a:cubicBezTo>
                    <a:pt x="1204" y="6132"/>
                    <a:pt x="1" y="8722"/>
                    <a:pt x="1" y="8722"/>
                  </a:cubicBezTo>
                  <a:lnTo>
                    <a:pt x="20937" y="8722"/>
                  </a:lnTo>
                  <a:lnTo>
                    <a:pt x="21087" y="4795"/>
                  </a:lnTo>
                  <a:lnTo>
                    <a:pt x="21238" y="635"/>
                  </a:lnTo>
                  <a:lnTo>
                    <a:pt x="12816"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1324131" y="6295420"/>
              <a:ext cx="675870" cy="150507"/>
            </a:xfrm>
            <a:custGeom>
              <a:avLst/>
              <a:gdLst/>
              <a:ahLst/>
              <a:cxnLst/>
              <a:rect l="l" t="t" r="r" b="b"/>
              <a:pathLst>
                <a:path w="21088" h="4696" extrusionOk="0">
                  <a:moveTo>
                    <a:pt x="8857" y="1"/>
                  </a:moveTo>
                  <a:cubicBezTo>
                    <a:pt x="7486" y="602"/>
                    <a:pt x="6066" y="1053"/>
                    <a:pt x="4613" y="1354"/>
                  </a:cubicBezTo>
                  <a:cubicBezTo>
                    <a:pt x="1204" y="2106"/>
                    <a:pt x="1" y="4696"/>
                    <a:pt x="1" y="4696"/>
                  </a:cubicBezTo>
                  <a:lnTo>
                    <a:pt x="20937" y="4696"/>
                  </a:lnTo>
                  <a:lnTo>
                    <a:pt x="21087" y="769"/>
                  </a:lnTo>
                  <a:lnTo>
                    <a:pt x="21087" y="769"/>
                  </a:lnTo>
                  <a:cubicBezTo>
                    <a:pt x="19166" y="1337"/>
                    <a:pt x="16225" y="2657"/>
                    <a:pt x="11246" y="3092"/>
                  </a:cubicBezTo>
                  <a:cubicBezTo>
                    <a:pt x="10728" y="2006"/>
                    <a:pt x="9775" y="903"/>
                    <a:pt x="88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1587614" y="3844397"/>
              <a:ext cx="493249" cy="2492849"/>
            </a:xfrm>
            <a:custGeom>
              <a:avLst/>
              <a:gdLst/>
              <a:ahLst/>
              <a:cxnLst/>
              <a:rect l="l" t="t" r="r" b="b"/>
              <a:pathLst>
                <a:path w="15390" h="77780" extrusionOk="0">
                  <a:moveTo>
                    <a:pt x="1" y="1"/>
                  </a:moveTo>
                  <a:lnTo>
                    <a:pt x="118" y="5214"/>
                  </a:lnTo>
                  <a:lnTo>
                    <a:pt x="1738" y="73201"/>
                  </a:lnTo>
                  <a:lnTo>
                    <a:pt x="15389" y="77779"/>
                  </a:lnTo>
                  <a:lnTo>
                    <a:pt x="13768" y="5214"/>
                  </a:lnTo>
                  <a:lnTo>
                    <a:pt x="13651" y="151"/>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1587614" y="3844397"/>
              <a:ext cx="441296" cy="167109"/>
            </a:xfrm>
            <a:custGeom>
              <a:avLst/>
              <a:gdLst/>
              <a:ahLst/>
              <a:cxnLst/>
              <a:rect l="l" t="t" r="r" b="b"/>
              <a:pathLst>
                <a:path w="13769" h="5214" extrusionOk="0">
                  <a:moveTo>
                    <a:pt x="1" y="1"/>
                  </a:moveTo>
                  <a:lnTo>
                    <a:pt x="118" y="5214"/>
                  </a:lnTo>
                  <a:lnTo>
                    <a:pt x="13768" y="5214"/>
                  </a:lnTo>
                  <a:lnTo>
                    <a:pt x="13651" y="151"/>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flipH="1">
              <a:off x="1542307" y="2497591"/>
              <a:ext cx="1020184" cy="1385938"/>
            </a:xfrm>
            <a:custGeom>
              <a:avLst/>
              <a:gdLst/>
              <a:ahLst/>
              <a:cxnLst/>
              <a:rect l="l" t="t" r="r" b="b"/>
              <a:pathLst>
                <a:path w="31831" h="43243" extrusionOk="0">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flipH="1">
              <a:off x="1714223" y="3525243"/>
              <a:ext cx="207267" cy="237875"/>
            </a:xfrm>
            <a:custGeom>
              <a:avLst/>
              <a:gdLst/>
              <a:ahLst/>
              <a:cxnLst/>
              <a:rect l="l" t="t" r="r" b="b"/>
              <a:pathLst>
                <a:path w="6467" h="7422" extrusionOk="0">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flipH="1">
              <a:off x="2194043" y="3525243"/>
              <a:ext cx="207267" cy="237875"/>
            </a:xfrm>
            <a:custGeom>
              <a:avLst/>
              <a:gdLst/>
              <a:ahLst/>
              <a:cxnLst/>
              <a:rect l="l" t="t" r="r" b="b"/>
              <a:pathLst>
                <a:path w="6467" h="7422" extrusionOk="0">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flipH="1">
              <a:off x="1872197" y="2497591"/>
              <a:ext cx="417195" cy="264060"/>
            </a:xfrm>
            <a:custGeom>
              <a:avLst/>
              <a:gdLst/>
              <a:ahLst/>
              <a:cxnLst/>
              <a:rect l="l" t="t" r="r" b="b"/>
              <a:pathLst>
                <a:path w="13017" h="8239" extrusionOk="0">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flipH="1">
              <a:off x="1813289" y="2773927"/>
              <a:ext cx="543568" cy="655487"/>
            </a:xfrm>
            <a:custGeom>
              <a:avLst/>
              <a:gdLst/>
              <a:ahLst/>
              <a:cxnLst/>
              <a:rect l="l" t="t" r="r" b="b"/>
              <a:pathLst>
                <a:path w="16960" h="20452" extrusionOk="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flipH="1">
              <a:off x="1987866" y="2739665"/>
              <a:ext cx="199223" cy="99099"/>
            </a:xfrm>
            <a:custGeom>
              <a:avLst/>
              <a:gdLst/>
              <a:ahLst/>
              <a:cxnLst/>
              <a:rect l="l" t="t" r="r" b="b"/>
              <a:pathLst>
                <a:path w="6216" h="3092" extrusionOk="0">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flipH="1">
              <a:off x="2322019" y="2899178"/>
              <a:ext cx="163904" cy="223100"/>
            </a:xfrm>
            <a:custGeom>
              <a:avLst/>
              <a:gdLst/>
              <a:ahLst/>
              <a:cxnLst/>
              <a:rect l="l" t="t" r="r" b="b"/>
              <a:pathLst>
                <a:path w="5114" h="6961" extrusionOk="0">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flipH="1">
              <a:off x="2241157" y="2899883"/>
              <a:ext cx="137655" cy="182909"/>
            </a:xfrm>
            <a:custGeom>
              <a:avLst/>
              <a:gdLst/>
              <a:ahLst/>
              <a:cxnLst/>
              <a:rect l="l" t="t" r="r" b="b"/>
              <a:pathLst>
                <a:path w="4295" h="5707" extrusionOk="0">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flipH="1">
              <a:off x="2259361" y="2931805"/>
              <a:ext cx="79837" cy="55831"/>
            </a:xfrm>
            <a:custGeom>
              <a:avLst/>
              <a:gdLst/>
              <a:ahLst/>
              <a:cxnLst/>
              <a:rect l="l" t="t" r="r" b="b"/>
              <a:pathLst>
                <a:path w="2491" h="1742" extrusionOk="0">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flipH="1">
              <a:off x="2266316" y="3009013"/>
              <a:ext cx="91599" cy="61087"/>
            </a:xfrm>
            <a:custGeom>
              <a:avLst/>
              <a:gdLst/>
              <a:ahLst/>
              <a:cxnLst/>
              <a:rect l="l" t="t" r="r" b="b"/>
              <a:pathLst>
                <a:path w="2858" h="1906" extrusionOk="0">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flipH="1">
              <a:off x="2403939" y="3005263"/>
              <a:ext cx="591258" cy="335820"/>
            </a:xfrm>
            <a:custGeom>
              <a:avLst/>
              <a:gdLst/>
              <a:ahLst/>
              <a:cxnLst/>
              <a:rect l="l" t="t" r="r" b="b"/>
              <a:pathLst>
                <a:path w="18448" h="10478" extrusionOk="0">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flipH="1">
              <a:off x="1719575" y="1877744"/>
              <a:ext cx="731541" cy="597508"/>
            </a:xfrm>
            <a:custGeom>
              <a:avLst/>
              <a:gdLst/>
              <a:ahLst/>
              <a:cxnLst/>
              <a:rect l="l" t="t" r="r" b="b"/>
              <a:pathLst>
                <a:path w="22825" h="18643" extrusionOk="0">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flipH="1">
              <a:off x="2186544" y="2068602"/>
              <a:ext cx="144610" cy="145154"/>
            </a:xfrm>
            <a:custGeom>
              <a:avLst/>
              <a:gdLst/>
              <a:ahLst/>
              <a:cxnLst/>
              <a:rect l="l" t="t" r="r" b="b"/>
              <a:pathLst>
                <a:path w="4512" h="4529" extrusionOk="0">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flipH="1">
              <a:off x="1817039" y="2079307"/>
              <a:ext cx="145154" cy="145154"/>
            </a:xfrm>
            <a:custGeom>
              <a:avLst/>
              <a:gdLst/>
              <a:ahLst/>
              <a:cxnLst/>
              <a:rect l="l" t="t" r="r" b="b"/>
              <a:pathLst>
                <a:path w="4529" h="4529" extrusionOk="0">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flipH="1">
              <a:off x="1906459" y="2296253"/>
              <a:ext cx="344890" cy="417740"/>
            </a:xfrm>
            <a:custGeom>
              <a:avLst/>
              <a:gdLst/>
              <a:ahLst/>
              <a:cxnLst/>
              <a:rect l="l" t="t" r="r" b="b"/>
              <a:pathLst>
                <a:path w="10761" h="13034" extrusionOk="0">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flipH="1">
              <a:off x="1897357" y="1986939"/>
              <a:ext cx="344890" cy="373607"/>
            </a:xfrm>
            <a:custGeom>
              <a:avLst/>
              <a:gdLst/>
              <a:ahLst/>
              <a:cxnLst/>
              <a:rect l="l" t="t" r="r" b="b"/>
              <a:pathLst>
                <a:path w="10761" h="11657" extrusionOk="0">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flipH="1">
              <a:off x="2114239" y="2108825"/>
              <a:ext cx="34294" cy="34294"/>
            </a:xfrm>
            <a:custGeom>
              <a:avLst/>
              <a:gdLst/>
              <a:ahLst/>
              <a:cxnLst/>
              <a:rect l="l" t="t" r="r" b="b"/>
              <a:pathLst>
                <a:path w="1070" h="1070" extrusionOk="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flipH="1">
              <a:off x="1995366" y="2110427"/>
              <a:ext cx="34294" cy="33909"/>
            </a:xfrm>
            <a:custGeom>
              <a:avLst/>
              <a:gdLst/>
              <a:ahLst/>
              <a:cxnLst/>
              <a:rect l="l" t="t" r="r" b="b"/>
              <a:pathLst>
                <a:path w="1070" h="1058" extrusionOk="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flipH="1">
              <a:off x="2009820" y="2218596"/>
              <a:ext cx="99643" cy="48812"/>
            </a:xfrm>
            <a:custGeom>
              <a:avLst/>
              <a:gdLst/>
              <a:ahLst/>
              <a:cxnLst/>
              <a:rect l="l" t="t" r="r" b="b"/>
              <a:pathLst>
                <a:path w="3109" h="1523" extrusionOk="0">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flipH="1">
              <a:off x="2061773" y="2073153"/>
              <a:ext cx="38043" cy="127847"/>
            </a:xfrm>
            <a:custGeom>
              <a:avLst/>
              <a:gdLst/>
              <a:ahLst/>
              <a:cxnLst/>
              <a:rect l="l" t="t" r="r" b="b"/>
              <a:pathLst>
                <a:path w="1187" h="3989" extrusionOk="0">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flipH="1">
              <a:off x="1886940" y="2059532"/>
              <a:ext cx="364729" cy="131277"/>
            </a:xfrm>
            <a:custGeom>
              <a:avLst/>
              <a:gdLst/>
              <a:ahLst/>
              <a:cxnLst/>
              <a:rect l="l" t="t" r="r" b="b"/>
              <a:pathLst>
                <a:path w="11380" h="4096" extrusionOk="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5"/>
          <p:cNvSpPr/>
          <p:nvPr/>
        </p:nvSpPr>
        <p:spPr>
          <a:xfrm>
            <a:off x="795238" y="532334"/>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795238" y="1472371"/>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795238" y="2354062"/>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785848" y="3214247"/>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txBox="1">
            <a:spLocks noGrp="1"/>
          </p:cNvSpPr>
          <p:nvPr>
            <p:ph type="title"/>
          </p:nvPr>
        </p:nvSpPr>
        <p:spPr>
          <a:xfrm>
            <a:off x="2051720" y="123478"/>
            <a:ext cx="6005136" cy="5760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4">
                    <a:lumMod val="50000"/>
                  </a:schemeClr>
                </a:solidFill>
                <a:latin typeface="Algerian" pitchFamily="82" charset="0"/>
              </a:rPr>
              <a:t>       METHODOLOGY</a:t>
            </a:r>
            <a:endParaRPr dirty="0">
              <a:solidFill>
                <a:schemeClr val="accent4">
                  <a:lumMod val="50000"/>
                </a:schemeClr>
              </a:solidFill>
              <a:latin typeface="Algerian" pitchFamily="82" charset="0"/>
            </a:endParaRPr>
          </a:p>
        </p:txBody>
      </p:sp>
      <p:grpSp>
        <p:nvGrpSpPr>
          <p:cNvPr id="805" name="Google Shape;805;p45"/>
          <p:cNvGrpSpPr/>
          <p:nvPr/>
        </p:nvGrpSpPr>
        <p:grpSpPr>
          <a:xfrm>
            <a:off x="930404" y="3378866"/>
            <a:ext cx="462161" cy="462161"/>
            <a:chOff x="2494029" y="3641144"/>
            <a:chExt cx="462161" cy="462161"/>
          </a:xfrm>
        </p:grpSpPr>
        <p:sp>
          <p:nvSpPr>
            <p:cNvPr id="806" name="Google Shape;806;p45"/>
            <p:cNvSpPr/>
            <p:nvPr/>
          </p:nvSpPr>
          <p:spPr>
            <a:xfrm>
              <a:off x="2650369" y="3715564"/>
              <a:ext cx="149449" cy="218517"/>
            </a:xfrm>
            <a:custGeom>
              <a:avLst/>
              <a:gdLst/>
              <a:ahLst/>
              <a:cxnLst/>
              <a:rect l="l" t="t" r="r" b="b"/>
              <a:pathLst>
                <a:path w="4663" h="6818" extrusionOk="0">
                  <a:moveTo>
                    <a:pt x="1" y="1"/>
                  </a:moveTo>
                  <a:lnTo>
                    <a:pt x="486" y="1304"/>
                  </a:lnTo>
                  <a:cubicBezTo>
                    <a:pt x="636" y="1671"/>
                    <a:pt x="703" y="2056"/>
                    <a:pt x="703" y="2457"/>
                  </a:cubicBezTo>
                  <a:lnTo>
                    <a:pt x="703" y="2490"/>
                  </a:lnTo>
                  <a:cubicBezTo>
                    <a:pt x="703" y="3275"/>
                    <a:pt x="987" y="4044"/>
                    <a:pt x="1521" y="4646"/>
                  </a:cubicBezTo>
                  <a:cubicBezTo>
                    <a:pt x="2039" y="5247"/>
                    <a:pt x="2323" y="6016"/>
                    <a:pt x="2323" y="6818"/>
                  </a:cubicBezTo>
                  <a:cubicBezTo>
                    <a:pt x="2340" y="6016"/>
                    <a:pt x="2624" y="5247"/>
                    <a:pt x="3142" y="4646"/>
                  </a:cubicBezTo>
                  <a:cubicBezTo>
                    <a:pt x="3677" y="4044"/>
                    <a:pt x="3961" y="3275"/>
                    <a:pt x="3961" y="2490"/>
                  </a:cubicBezTo>
                  <a:lnTo>
                    <a:pt x="3961" y="2457"/>
                  </a:lnTo>
                  <a:cubicBezTo>
                    <a:pt x="3961" y="2056"/>
                    <a:pt x="4028" y="1671"/>
                    <a:pt x="4161" y="1304"/>
                  </a:cubicBezTo>
                  <a:lnTo>
                    <a:pt x="4663"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2494029" y="3641144"/>
              <a:ext cx="462161" cy="462161"/>
            </a:xfrm>
            <a:custGeom>
              <a:avLst/>
              <a:gdLst/>
              <a:ahLst/>
              <a:cxnLst/>
              <a:rect l="l" t="t" r="r" b="b"/>
              <a:pathLst>
                <a:path w="14420" h="14420" extrusionOk="0">
                  <a:moveTo>
                    <a:pt x="2161" y="2088"/>
                  </a:moveTo>
                  <a:cubicBezTo>
                    <a:pt x="2345" y="2088"/>
                    <a:pt x="2534" y="2155"/>
                    <a:pt x="2690" y="2306"/>
                  </a:cubicBezTo>
                  <a:lnTo>
                    <a:pt x="3308" y="2941"/>
                  </a:lnTo>
                  <a:lnTo>
                    <a:pt x="3609" y="3342"/>
                  </a:lnTo>
                  <a:cubicBezTo>
                    <a:pt x="4127" y="4094"/>
                    <a:pt x="4428" y="4979"/>
                    <a:pt x="4411" y="5898"/>
                  </a:cubicBezTo>
                  <a:cubicBezTo>
                    <a:pt x="4411" y="6166"/>
                    <a:pt x="4445" y="6433"/>
                    <a:pt x="4495" y="6700"/>
                  </a:cubicBezTo>
                  <a:cubicBezTo>
                    <a:pt x="4094" y="6617"/>
                    <a:pt x="3726" y="6433"/>
                    <a:pt x="3425" y="6149"/>
                  </a:cubicBezTo>
                  <a:cubicBezTo>
                    <a:pt x="4060" y="5798"/>
                    <a:pt x="4144" y="4912"/>
                    <a:pt x="3576" y="4461"/>
                  </a:cubicBezTo>
                  <a:lnTo>
                    <a:pt x="2991" y="3993"/>
                  </a:lnTo>
                  <a:cubicBezTo>
                    <a:pt x="2757" y="3810"/>
                    <a:pt x="2490" y="3709"/>
                    <a:pt x="2206" y="3709"/>
                  </a:cubicBezTo>
                  <a:cubicBezTo>
                    <a:pt x="1754" y="3709"/>
                    <a:pt x="1404" y="3358"/>
                    <a:pt x="1404" y="2924"/>
                  </a:cubicBezTo>
                  <a:lnTo>
                    <a:pt x="1404" y="2841"/>
                  </a:lnTo>
                  <a:cubicBezTo>
                    <a:pt x="1404" y="2387"/>
                    <a:pt x="1772" y="2088"/>
                    <a:pt x="2161" y="2088"/>
                  </a:cubicBezTo>
                  <a:close/>
                  <a:moveTo>
                    <a:pt x="12259" y="2088"/>
                  </a:moveTo>
                  <a:cubicBezTo>
                    <a:pt x="12647" y="2088"/>
                    <a:pt x="13016" y="2387"/>
                    <a:pt x="13016" y="2841"/>
                  </a:cubicBezTo>
                  <a:lnTo>
                    <a:pt x="13016" y="2924"/>
                  </a:lnTo>
                  <a:cubicBezTo>
                    <a:pt x="13016" y="3358"/>
                    <a:pt x="12665" y="3709"/>
                    <a:pt x="12214" y="3709"/>
                  </a:cubicBezTo>
                  <a:cubicBezTo>
                    <a:pt x="11930" y="3709"/>
                    <a:pt x="11663" y="3810"/>
                    <a:pt x="11429" y="3993"/>
                  </a:cubicBezTo>
                  <a:lnTo>
                    <a:pt x="10844" y="4461"/>
                  </a:lnTo>
                  <a:cubicBezTo>
                    <a:pt x="10276" y="4912"/>
                    <a:pt x="10359" y="5798"/>
                    <a:pt x="10994" y="6149"/>
                  </a:cubicBezTo>
                  <a:cubicBezTo>
                    <a:pt x="10694" y="6433"/>
                    <a:pt x="10326" y="6617"/>
                    <a:pt x="9925" y="6700"/>
                  </a:cubicBezTo>
                  <a:cubicBezTo>
                    <a:pt x="9975" y="6433"/>
                    <a:pt x="9992" y="6166"/>
                    <a:pt x="9992" y="5898"/>
                  </a:cubicBezTo>
                  <a:cubicBezTo>
                    <a:pt x="9992" y="4979"/>
                    <a:pt x="10276" y="4094"/>
                    <a:pt x="10811" y="3342"/>
                  </a:cubicBezTo>
                  <a:lnTo>
                    <a:pt x="11111" y="2941"/>
                  </a:lnTo>
                  <a:lnTo>
                    <a:pt x="11729" y="2306"/>
                  </a:lnTo>
                  <a:cubicBezTo>
                    <a:pt x="11885" y="2155"/>
                    <a:pt x="12074" y="2088"/>
                    <a:pt x="12259" y="2088"/>
                  </a:cubicBezTo>
                  <a:close/>
                  <a:moveTo>
                    <a:pt x="3008" y="0"/>
                  </a:moveTo>
                  <a:cubicBezTo>
                    <a:pt x="1353" y="0"/>
                    <a:pt x="0" y="1353"/>
                    <a:pt x="0" y="3008"/>
                  </a:cubicBezTo>
                  <a:cubicBezTo>
                    <a:pt x="0" y="3826"/>
                    <a:pt x="318" y="4612"/>
                    <a:pt x="902" y="5180"/>
                  </a:cubicBezTo>
                  <a:lnTo>
                    <a:pt x="1337" y="5614"/>
                  </a:lnTo>
                  <a:cubicBezTo>
                    <a:pt x="1754" y="6032"/>
                    <a:pt x="2323" y="6266"/>
                    <a:pt x="2924" y="6266"/>
                  </a:cubicBezTo>
                  <a:cubicBezTo>
                    <a:pt x="3342" y="6784"/>
                    <a:pt x="3943" y="7118"/>
                    <a:pt x="4595" y="7185"/>
                  </a:cubicBezTo>
                  <a:cubicBezTo>
                    <a:pt x="4762" y="7770"/>
                    <a:pt x="5029" y="8321"/>
                    <a:pt x="5397" y="8805"/>
                  </a:cubicBezTo>
                  <a:lnTo>
                    <a:pt x="5631" y="9140"/>
                  </a:lnTo>
                  <a:cubicBezTo>
                    <a:pt x="6199" y="9892"/>
                    <a:pt x="6516" y="10810"/>
                    <a:pt x="6516" y="11763"/>
                  </a:cubicBezTo>
                  <a:lnTo>
                    <a:pt x="6516" y="14403"/>
                  </a:lnTo>
                  <a:lnTo>
                    <a:pt x="6968" y="14403"/>
                  </a:lnTo>
                  <a:lnTo>
                    <a:pt x="6968" y="11763"/>
                  </a:lnTo>
                  <a:cubicBezTo>
                    <a:pt x="6968" y="10710"/>
                    <a:pt x="6633" y="9691"/>
                    <a:pt x="5998" y="8856"/>
                  </a:cubicBezTo>
                  <a:lnTo>
                    <a:pt x="5765" y="8521"/>
                  </a:lnTo>
                  <a:cubicBezTo>
                    <a:pt x="5196" y="7770"/>
                    <a:pt x="4879" y="6851"/>
                    <a:pt x="4879" y="5898"/>
                  </a:cubicBezTo>
                  <a:cubicBezTo>
                    <a:pt x="4879" y="4879"/>
                    <a:pt x="4562" y="3893"/>
                    <a:pt x="3977" y="3074"/>
                  </a:cubicBezTo>
                  <a:lnTo>
                    <a:pt x="3676" y="2657"/>
                  </a:lnTo>
                  <a:cubicBezTo>
                    <a:pt x="3676" y="2640"/>
                    <a:pt x="3659" y="2623"/>
                    <a:pt x="3659" y="2623"/>
                  </a:cubicBezTo>
                  <a:lnTo>
                    <a:pt x="3008" y="1988"/>
                  </a:lnTo>
                  <a:cubicBezTo>
                    <a:pt x="2758" y="1738"/>
                    <a:pt x="2451" y="1626"/>
                    <a:pt x="2151" y="1626"/>
                  </a:cubicBezTo>
                  <a:cubicBezTo>
                    <a:pt x="1529" y="1626"/>
                    <a:pt x="936" y="2108"/>
                    <a:pt x="936" y="2841"/>
                  </a:cubicBezTo>
                  <a:lnTo>
                    <a:pt x="936" y="2924"/>
                  </a:lnTo>
                  <a:cubicBezTo>
                    <a:pt x="936" y="3609"/>
                    <a:pt x="1504" y="4177"/>
                    <a:pt x="2189" y="4177"/>
                  </a:cubicBezTo>
                  <a:cubicBezTo>
                    <a:pt x="2373" y="4177"/>
                    <a:pt x="2556" y="4244"/>
                    <a:pt x="2690" y="4361"/>
                  </a:cubicBezTo>
                  <a:lnTo>
                    <a:pt x="3275" y="4829"/>
                  </a:lnTo>
                  <a:cubicBezTo>
                    <a:pt x="3693" y="5146"/>
                    <a:pt x="3459" y="5815"/>
                    <a:pt x="2941" y="5815"/>
                  </a:cubicBezTo>
                  <a:cubicBezTo>
                    <a:pt x="2456" y="5815"/>
                    <a:pt x="2005" y="5614"/>
                    <a:pt x="1654" y="5280"/>
                  </a:cubicBezTo>
                  <a:lnTo>
                    <a:pt x="1220" y="4846"/>
                  </a:lnTo>
                  <a:cubicBezTo>
                    <a:pt x="735" y="4361"/>
                    <a:pt x="468" y="3693"/>
                    <a:pt x="468" y="3008"/>
                  </a:cubicBezTo>
                  <a:cubicBezTo>
                    <a:pt x="468" y="1604"/>
                    <a:pt x="1604" y="468"/>
                    <a:pt x="3008" y="468"/>
                  </a:cubicBezTo>
                  <a:lnTo>
                    <a:pt x="3158" y="468"/>
                  </a:lnTo>
                  <a:cubicBezTo>
                    <a:pt x="3626" y="468"/>
                    <a:pt x="4094" y="602"/>
                    <a:pt x="4511" y="852"/>
                  </a:cubicBezTo>
                  <a:cubicBezTo>
                    <a:pt x="5338" y="1370"/>
                    <a:pt x="6274" y="1629"/>
                    <a:pt x="7210" y="1629"/>
                  </a:cubicBezTo>
                  <a:cubicBezTo>
                    <a:pt x="8146" y="1629"/>
                    <a:pt x="9081" y="1370"/>
                    <a:pt x="9908" y="852"/>
                  </a:cubicBezTo>
                  <a:cubicBezTo>
                    <a:pt x="10309" y="602"/>
                    <a:pt x="10777" y="468"/>
                    <a:pt x="11262" y="468"/>
                  </a:cubicBezTo>
                  <a:lnTo>
                    <a:pt x="11412" y="468"/>
                  </a:lnTo>
                  <a:cubicBezTo>
                    <a:pt x="12816" y="468"/>
                    <a:pt x="13952" y="1604"/>
                    <a:pt x="13952" y="3008"/>
                  </a:cubicBezTo>
                  <a:cubicBezTo>
                    <a:pt x="13952" y="3693"/>
                    <a:pt x="13684" y="4361"/>
                    <a:pt x="13183" y="4846"/>
                  </a:cubicBezTo>
                  <a:lnTo>
                    <a:pt x="12749" y="5280"/>
                  </a:lnTo>
                  <a:cubicBezTo>
                    <a:pt x="12415" y="5614"/>
                    <a:pt x="11963" y="5815"/>
                    <a:pt x="11479" y="5815"/>
                  </a:cubicBezTo>
                  <a:cubicBezTo>
                    <a:pt x="10961" y="5815"/>
                    <a:pt x="10727" y="5146"/>
                    <a:pt x="11128" y="4829"/>
                  </a:cubicBezTo>
                  <a:lnTo>
                    <a:pt x="11713" y="4361"/>
                  </a:lnTo>
                  <a:cubicBezTo>
                    <a:pt x="11863" y="4244"/>
                    <a:pt x="12030" y="4177"/>
                    <a:pt x="12214" y="4177"/>
                  </a:cubicBezTo>
                  <a:cubicBezTo>
                    <a:pt x="12916" y="4177"/>
                    <a:pt x="13484" y="3609"/>
                    <a:pt x="13484" y="2924"/>
                  </a:cubicBezTo>
                  <a:lnTo>
                    <a:pt x="13484" y="2841"/>
                  </a:lnTo>
                  <a:cubicBezTo>
                    <a:pt x="13484" y="2108"/>
                    <a:pt x="12883" y="1626"/>
                    <a:pt x="12256" y="1626"/>
                  </a:cubicBezTo>
                  <a:cubicBezTo>
                    <a:pt x="11954" y="1626"/>
                    <a:pt x="11645" y="1738"/>
                    <a:pt x="11395" y="1988"/>
                  </a:cubicBezTo>
                  <a:lnTo>
                    <a:pt x="10760" y="2623"/>
                  </a:lnTo>
                  <a:cubicBezTo>
                    <a:pt x="10760" y="2640"/>
                    <a:pt x="10744" y="2640"/>
                    <a:pt x="10744" y="2657"/>
                  </a:cubicBezTo>
                  <a:lnTo>
                    <a:pt x="10443" y="3074"/>
                  </a:lnTo>
                  <a:cubicBezTo>
                    <a:pt x="9841" y="3893"/>
                    <a:pt x="9524" y="4879"/>
                    <a:pt x="9524" y="5898"/>
                  </a:cubicBezTo>
                  <a:cubicBezTo>
                    <a:pt x="9524" y="6851"/>
                    <a:pt x="9223" y="7770"/>
                    <a:pt x="8655" y="8538"/>
                  </a:cubicBezTo>
                  <a:lnTo>
                    <a:pt x="8404" y="8856"/>
                  </a:lnTo>
                  <a:cubicBezTo>
                    <a:pt x="7786" y="9691"/>
                    <a:pt x="7435" y="10710"/>
                    <a:pt x="7435" y="11763"/>
                  </a:cubicBezTo>
                  <a:lnTo>
                    <a:pt x="7435" y="14420"/>
                  </a:lnTo>
                  <a:lnTo>
                    <a:pt x="7903" y="14420"/>
                  </a:lnTo>
                  <a:lnTo>
                    <a:pt x="7903" y="11763"/>
                  </a:lnTo>
                  <a:cubicBezTo>
                    <a:pt x="7903" y="10810"/>
                    <a:pt x="8221" y="9892"/>
                    <a:pt x="8789" y="9140"/>
                  </a:cubicBezTo>
                  <a:lnTo>
                    <a:pt x="9023" y="8805"/>
                  </a:lnTo>
                  <a:cubicBezTo>
                    <a:pt x="9390" y="8321"/>
                    <a:pt x="9658" y="7770"/>
                    <a:pt x="9825" y="7185"/>
                  </a:cubicBezTo>
                  <a:cubicBezTo>
                    <a:pt x="10476" y="7118"/>
                    <a:pt x="11078" y="6784"/>
                    <a:pt x="11496" y="6266"/>
                  </a:cubicBezTo>
                  <a:cubicBezTo>
                    <a:pt x="12097" y="6266"/>
                    <a:pt x="12665" y="6032"/>
                    <a:pt x="13083" y="5614"/>
                  </a:cubicBezTo>
                  <a:lnTo>
                    <a:pt x="13517" y="5180"/>
                  </a:lnTo>
                  <a:cubicBezTo>
                    <a:pt x="14085" y="4595"/>
                    <a:pt x="14420" y="3826"/>
                    <a:pt x="14420" y="3008"/>
                  </a:cubicBezTo>
                  <a:cubicBezTo>
                    <a:pt x="14420" y="1337"/>
                    <a:pt x="13066" y="0"/>
                    <a:pt x="11395" y="0"/>
                  </a:cubicBezTo>
                  <a:lnTo>
                    <a:pt x="11262" y="0"/>
                  </a:lnTo>
                  <a:cubicBezTo>
                    <a:pt x="10694" y="0"/>
                    <a:pt x="10142" y="150"/>
                    <a:pt x="9658" y="451"/>
                  </a:cubicBezTo>
                  <a:cubicBezTo>
                    <a:pt x="8906" y="927"/>
                    <a:pt x="8054" y="1165"/>
                    <a:pt x="7201" y="1165"/>
                  </a:cubicBezTo>
                  <a:cubicBezTo>
                    <a:pt x="6349" y="1165"/>
                    <a:pt x="5497" y="927"/>
                    <a:pt x="4745" y="451"/>
                  </a:cubicBezTo>
                  <a:cubicBezTo>
                    <a:pt x="4277" y="150"/>
                    <a:pt x="3726" y="0"/>
                    <a:pt x="315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2643414" y="3712904"/>
              <a:ext cx="163359" cy="225985"/>
            </a:xfrm>
            <a:custGeom>
              <a:avLst/>
              <a:gdLst/>
              <a:ahLst/>
              <a:cxnLst/>
              <a:rect l="l" t="t" r="r" b="b"/>
              <a:pathLst>
                <a:path w="5097" h="7051" extrusionOk="0">
                  <a:moveTo>
                    <a:pt x="435" y="0"/>
                  </a:moveTo>
                  <a:lnTo>
                    <a:pt x="1" y="167"/>
                  </a:lnTo>
                  <a:lnTo>
                    <a:pt x="485" y="1470"/>
                  </a:lnTo>
                  <a:cubicBezTo>
                    <a:pt x="619" y="1805"/>
                    <a:pt x="686" y="2172"/>
                    <a:pt x="686" y="2540"/>
                  </a:cubicBezTo>
                  <a:lnTo>
                    <a:pt x="686" y="2573"/>
                  </a:lnTo>
                  <a:cubicBezTo>
                    <a:pt x="686" y="3425"/>
                    <a:pt x="1003" y="4244"/>
                    <a:pt x="1555" y="4879"/>
                  </a:cubicBezTo>
                  <a:cubicBezTo>
                    <a:pt x="2039" y="5447"/>
                    <a:pt x="2323" y="6165"/>
                    <a:pt x="2323" y="6901"/>
                  </a:cubicBezTo>
                  <a:lnTo>
                    <a:pt x="2323" y="7051"/>
                  </a:lnTo>
                  <a:lnTo>
                    <a:pt x="2774" y="7051"/>
                  </a:lnTo>
                  <a:lnTo>
                    <a:pt x="2774" y="6901"/>
                  </a:lnTo>
                  <a:cubicBezTo>
                    <a:pt x="2774" y="6165"/>
                    <a:pt x="3042" y="5447"/>
                    <a:pt x="3543" y="4879"/>
                  </a:cubicBezTo>
                  <a:cubicBezTo>
                    <a:pt x="4094" y="4244"/>
                    <a:pt x="4412" y="3425"/>
                    <a:pt x="4412" y="2573"/>
                  </a:cubicBezTo>
                  <a:lnTo>
                    <a:pt x="4412" y="2540"/>
                  </a:lnTo>
                  <a:cubicBezTo>
                    <a:pt x="4412" y="2172"/>
                    <a:pt x="4479" y="1805"/>
                    <a:pt x="4596" y="1470"/>
                  </a:cubicBezTo>
                  <a:lnTo>
                    <a:pt x="5097" y="167"/>
                  </a:lnTo>
                  <a:lnTo>
                    <a:pt x="4662" y="0"/>
                  </a:lnTo>
                  <a:lnTo>
                    <a:pt x="4161" y="1303"/>
                  </a:lnTo>
                  <a:cubicBezTo>
                    <a:pt x="4011" y="1704"/>
                    <a:pt x="3944" y="2122"/>
                    <a:pt x="3944" y="2540"/>
                  </a:cubicBezTo>
                  <a:lnTo>
                    <a:pt x="3944" y="2573"/>
                  </a:lnTo>
                  <a:cubicBezTo>
                    <a:pt x="3944" y="3308"/>
                    <a:pt x="3677" y="4027"/>
                    <a:pt x="3192" y="4578"/>
                  </a:cubicBezTo>
                  <a:cubicBezTo>
                    <a:pt x="2908" y="4896"/>
                    <a:pt x="2691" y="5246"/>
                    <a:pt x="2540" y="5647"/>
                  </a:cubicBezTo>
                  <a:cubicBezTo>
                    <a:pt x="2407" y="5246"/>
                    <a:pt x="2190" y="4896"/>
                    <a:pt x="1906" y="4578"/>
                  </a:cubicBezTo>
                  <a:cubicBezTo>
                    <a:pt x="1421" y="4027"/>
                    <a:pt x="1154" y="3308"/>
                    <a:pt x="1154" y="2573"/>
                  </a:cubicBezTo>
                  <a:lnTo>
                    <a:pt x="1154" y="2540"/>
                  </a:lnTo>
                  <a:cubicBezTo>
                    <a:pt x="1154" y="2122"/>
                    <a:pt x="1070" y="1704"/>
                    <a:pt x="936" y="1303"/>
                  </a:cubicBezTo>
                  <a:lnTo>
                    <a:pt x="435"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5"/>
          <p:cNvGrpSpPr/>
          <p:nvPr/>
        </p:nvGrpSpPr>
        <p:grpSpPr>
          <a:xfrm>
            <a:off x="968719" y="1664184"/>
            <a:ext cx="463219" cy="462930"/>
            <a:chOff x="1612045" y="2241104"/>
            <a:chExt cx="463219" cy="462930"/>
          </a:xfrm>
        </p:grpSpPr>
        <p:sp>
          <p:nvSpPr>
            <p:cNvPr id="813" name="Google Shape;813;p45"/>
            <p:cNvSpPr/>
            <p:nvPr/>
          </p:nvSpPr>
          <p:spPr>
            <a:xfrm>
              <a:off x="1977800" y="2495132"/>
              <a:ext cx="59998" cy="134450"/>
            </a:xfrm>
            <a:custGeom>
              <a:avLst/>
              <a:gdLst/>
              <a:ahLst/>
              <a:cxnLst/>
              <a:rect l="l" t="t" r="r" b="b"/>
              <a:pathLst>
                <a:path w="1872" h="4195" extrusionOk="0">
                  <a:moveTo>
                    <a:pt x="936" y="1"/>
                  </a:moveTo>
                  <a:lnTo>
                    <a:pt x="0" y="452"/>
                  </a:lnTo>
                  <a:cubicBezTo>
                    <a:pt x="618" y="1221"/>
                    <a:pt x="936" y="2156"/>
                    <a:pt x="936" y="3109"/>
                  </a:cubicBezTo>
                  <a:lnTo>
                    <a:pt x="936" y="4195"/>
                  </a:lnTo>
                  <a:lnTo>
                    <a:pt x="1871" y="4195"/>
                  </a:lnTo>
                  <a:lnTo>
                    <a:pt x="1871" y="2657"/>
                  </a:lnTo>
                  <a:cubicBezTo>
                    <a:pt x="1871" y="1688"/>
                    <a:pt x="1537" y="753"/>
                    <a:pt x="93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1716464" y="2248283"/>
              <a:ext cx="59998" cy="149417"/>
            </a:xfrm>
            <a:custGeom>
              <a:avLst/>
              <a:gdLst/>
              <a:ahLst/>
              <a:cxnLst/>
              <a:rect l="l" t="t" r="r" b="b"/>
              <a:pathLst>
                <a:path w="1872" h="4662" extrusionOk="0">
                  <a:moveTo>
                    <a:pt x="936" y="0"/>
                  </a:moveTo>
                  <a:cubicBezTo>
                    <a:pt x="334" y="752"/>
                    <a:pt x="0" y="1704"/>
                    <a:pt x="0" y="2657"/>
                  </a:cubicBezTo>
                  <a:lnTo>
                    <a:pt x="0" y="4662"/>
                  </a:lnTo>
                  <a:lnTo>
                    <a:pt x="936" y="4662"/>
                  </a:lnTo>
                  <a:lnTo>
                    <a:pt x="936" y="3125"/>
                  </a:lnTo>
                  <a:cubicBezTo>
                    <a:pt x="936" y="2156"/>
                    <a:pt x="1270" y="1220"/>
                    <a:pt x="1872" y="468"/>
                  </a:cubicBezTo>
                  <a:lnTo>
                    <a:pt x="936"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1612045" y="2241104"/>
              <a:ext cx="463219" cy="462930"/>
            </a:xfrm>
            <a:custGeom>
              <a:avLst/>
              <a:gdLst/>
              <a:ahLst/>
              <a:cxnLst/>
              <a:rect l="l" t="t" r="r" b="b"/>
              <a:pathLst>
                <a:path w="14453" h="14444" extrusionOk="0">
                  <a:moveTo>
                    <a:pt x="9724" y="525"/>
                  </a:moveTo>
                  <a:cubicBezTo>
                    <a:pt x="10226" y="1210"/>
                    <a:pt x="10493" y="2045"/>
                    <a:pt x="10493" y="2881"/>
                  </a:cubicBezTo>
                  <a:lnTo>
                    <a:pt x="10493" y="4184"/>
                  </a:lnTo>
                  <a:lnTo>
                    <a:pt x="10025" y="4184"/>
                  </a:lnTo>
                  <a:lnTo>
                    <a:pt x="10025" y="3349"/>
                  </a:lnTo>
                  <a:cubicBezTo>
                    <a:pt x="10025" y="2430"/>
                    <a:pt x="9741" y="1527"/>
                    <a:pt x="9206" y="776"/>
                  </a:cubicBezTo>
                  <a:lnTo>
                    <a:pt x="9724" y="525"/>
                  </a:lnTo>
                  <a:close/>
                  <a:moveTo>
                    <a:pt x="4261" y="525"/>
                  </a:moveTo>
                  <a:lnTo>
                    <a:pt x="4779" y="776"/>
                  </a:lnTo>
                  <a:cubicBezTo>
                    <a:pt x="4244" y="1527"/>
                    <a:pt x="3960" y="2430"/>
                    <a:pt x="3960" y="3349"/>
                  </a:cubicBezTo>
                  <a:lnTo>
                    <a:pt x="3960" y="4652"/>
                  </a:lnTo>
                  <a:lnTo>
                    <a:pt x="3492" y="4652"/>
                  </a:lnTo>
                  <a:lnTo>
                    <a:pt x="3492" y="2881"/>
                  </a:lnTo>
                  <a:cubicBezTo>
                    <a:pt x="3492" y="2045"/>
                    <a:pt x="3759" y="1210"/>
                    <a:pt x="4261" y="525"/>
                  </a:cubicBezTo>
                  <a:close/>
                  <a:moveTo>
                    <a:pt x="4992" y="3498"/>
                  </a:moveTo>
                  <a:cubicBezTo>
                    <a:pt x="5729" y="3498"/>
                    <a:pt x="6462" y="3680"/>
                    <a:pt x="7118" y="4000"/>
                  </a:cubicBezTo>
                  <a:cubicBezTo>
                    <a:pt x="7151" y="4017"/>
                    <a:pt x="7185" y="4034"/>
                    <a:pt x="7218" y="4034"/>
                  </a:cubicBezTo>
                  <a:cubicBezTo>
                    <a:pt x="7268" y="4034"/>
                    <a:pt x="7302" y="4017"/>
                    <a:pt x="7335" y="4000"/>
                  </a:cubicBezTo>
                  <a:cubicBezTo>
                    <a:pt x="8020" y="3666"/>
                    <a:pt x="8789" y="3499"/>
                    <a:pt x="9557" y="3499"/>
                  </a:cubicBezTo>
                  <a:lnTo>
                    <a:pt x="9557" y="4418"/>
                  </a:lnTo>
                  <a:cubicBezTo>
                    <a:pt x="9557" y="4552"/>
                    <a:pt x="9658" y="4652"/>
                    <a:pt x="9791" y="4652"/>
                  </a:cubicBezTo>
                  <a:lnTo>
                    <a:pt x="10727" y="4652"/>
                  </a:lnTo>
                  <a:cubicBezTo>
                    <a:pt x="10844" y="4652"/>
                    <a:pt x="10961" y="4552"/>
                    <a:pt x="10961" y="4418"/>
                  </a:cubicBezTo>
                  <a:lnTo>
                    <a:pt x="10961" y="3683"/>
                  </a:lnTo>
                  <a:cubicBezTo>
                    <a:pt x="12749" y="4184"/>
                    <a:pt x="13985" y="5604"/>
                    <a:pt x="13985" y="7225"/>
                  </a:cubicBezTo>
                  <a:cubicBezTo>
                    <a:pt x="13985" y="7944"/>
                    <a:pt x="13735" y="8645"/>
                    <a:pt x="13300" y="9213"/>
                  </a:cubicBezTo>
                  <a:cubicBezTo>
                    <a:pt x="13133" y="8679"/>
                    <a:pt x="12866" y="8194"/>
                    <a:pt x="12531" y="7776"/>
                  </a:cubicBezTo>
                  <a:cubicBezTo>
                    <a:pt x="12486" y="7720"/>
                    <a:pt x="12418" y="7686"/>
                    <a:pt x="12347" y="7686"/>
                  </a:cubicBezTo>
                  <a:cubicBezTo>
                    <a:pt x="12313" y="7686"/>
                    <a:pt x="12280" y="7694"/>
                    <a:pt x="12247" y="7710"/>
                  </a:cubicBezTo>
                  <a:lnTo>
                    <a:pt x="11312" y="8177"/>
                  </a:lnTo>
                  <a:cubicBezTo>
                    <a:pt x="11178" y="8244"/>
                    <a:pt x="11145" y="8411"/>
                    <a:pt x="11245" y="8528"/>
                  </a:cubicBezTo>
                  <a:cubicBezTo>
                    <a:pt x="11646" y="9046"/>
                    <a:pt x="11930" y="9648"/>
                    <a:pt x="12047" y="10299"/>
                  </a:cubicBezTo>
                  <a:cubicBezTo>
                    <a:pt x="11295" y="10734"/>
                    <a:pt x="10426" y="10951"/>
                    <a:pt x="9557" y="10951"/>
                  </a:cubicBezTo>
                  <a:cubicBezTo>
                    <a:pt x="8789" y="10951"/>
                    <a:pt x="8020" y="10767"/>
                    <a:pt x="7335" y="10433"/>
                  </a:cubicBezTo>
                  <a:cubicBezTo>
                    <a:pt x="7302" y="10416"/>
                    <a:pt x="7264" y="10408"/>
                    <a:pt x="7227" y="10408"/>
                  </a:cubicBezTo>
                  <a:cubicBezTo>
                    <a:pt x="7189" y="10408"/>
                    <a:pt x="7151" y="10416"/>
                    <a:pt x="7118" y="10433"/>
                  </a:cubicBezTo>
                  <a:cubicBezTo>
                    <a:pt x="6516" y="10734"/>
                    <a:pt x="5848" y="10901"/>
                    <a:pt x="5180" y="10934"/>
                  </a:cubicBezTo>
                  <a:cubicBezTo>
                    <a:pt x="5280" y="10233"/>
                    <a:pt x="5564" y="9564"/>
                    <a:pt x="6015" y="8996"/>
                  </a:cubicBezTo>
                  <a:cubicBezTo>
                    <a:pt x="6099" y="8879"/>
                    <a:pt x="6065" y="8712"/>
                    <a:pt x="5932" y="8645"/>
                  </a:cubicBezTo>
                  <a:lnTo>
                    <a:pt x="4996" y="8177"/>
                  </a:lnTo>
                  <a:cubicBezTo>
                    <a:pt x="4964" y="8161"/>
                    <a:pt x="4930" y="8154"/>
                    <a:pt x="4897" y="8154"/>
                  </a:cubicBezTo>
                  <a:cubicBezTo>
                    <a:pt x="4826" y="8154"/>
                    <a:pt x="4757" y="8188"/>
                    <a:pt x="4712" y="8244"/>
                  </a:cubicBezTo>
                  <a:cubicBezTo>
                    <a:pt x="4127" y="8979"/>
                    <a:pt x="3793" y="9882"/>
                    <a:pt x="3743" y="10817"/>
                  </a:cubicBezTo>
                  <a:cubicBezTo>
                    <a:pt x="3041" y="10667"/>
                    <a:pt x="2389" y="10350"/>
                    <a:pt x="1838" y="9915"/>
                  </a:cubicBezTo>
                  <a:cubicBezTo>
                    <a:pt x="2005" y="9581"/>
                    <a:pt x="2222" y="9280"/>
                    <a:pt x="2490" y="9030"/>
                  </a:cubicBezTo>
                  <a:lnTo>
                    <a:pt x="2957" y="8545"/>
                  </a:lnTo>
                  <a:cubicBezTo>
                    <a:pt x="3074" y="8445"/>
                    <a:pt x="3041" y="8244"/>
                    <a:pt x="2907" y="8177"/>
                  </a:cubicBezTo>
                  <a:lnTo>
                    <a:pt x="1972" y="7710"/>
                  </a:lnTo>
                  <a:cubicBezTo>
                    <a:pt x="1940" y="7691"/>
                    <a:pt x="1904" y="7681"/>
                    <a:pt x="1868" y="7681"/>
                  </a:cubicBezTo>
                  <a:cubicBezTo>
                    <a:pt x="1807" y="7681"/>
                    <a:pt x="1746" y="7708"/>
                    <a:pt x="1704" y="7760"/>
                  </a:cubicBezTo>
                  <a:lnTo>
                    <a:pt x="1220" y="8228"/>
                  </a:lnTo>
                  <a:cubicBezTo>
                    <a:pt x="1086" y="8378"/>
                    <a:pt x="952" y="8528"/>
                    <a:pt x="835" y="8695"/>
                  </a:cubicBezTo>
                  <a:cubicBezTo>
                    <a:pt x="602" y="8244"/>
                    <a:pt x="468" y="7726"/>
                    <a:pt x="468" y="7225"/>
                  </a:cubicBezTo>
                  <a:cubicBezTo>
                    <a:pt x="468" y="5771"/>
                    <a:pt x="1487" y="4451"/>
                    <a:pt x="3024" y="3833"/>
                  </a:cubicBezTo>
                  <a:lnTo>
                    <a:pt x="3024" y="4886"/>
                  </a:lnTo>
                  <a:cubicBezTo>
                    <a:pt x="3024" y="5020"/>
                    <a:pt x="3141" y="5120"/>
                    <a:pt x="3258" y="5120"/>
                  </a:cubicBezTo>
                  <a:lnTo>
                    <a:pt x="4194" y="5120"/>
                  </a:lnTo>
                  <a:cubicBezTo>
                    <a:pt x="4328" y="5120"/>
                    <a:pt x="4428" y="5020"/>
                    <a:pt x="4428" y="4886"/>
                  </a:cubicBezTo>
                  <a:lnTo>
                    <a:pt x="4428" y="3516"/>
                  </a:lnTo>
                  <a:cubicBezTo>
                    <a:pt x="4578" y="3499"/>
                    <a:pt x="4745" y="3499"/>
                    <a:pt x="4896" y="3499"/>
                  </a:cubicBezTo>
                  <a:cubicBezTo>
                    <a:pt x="4928" y="3498"/>
                    <a:pt x="4960" y="3498"/>
                    <a:pt x="4992" y="3498"/>
                  </a:cubicBezTo>
                  <a:close/>
                  <a:moveTo>
                    <a:pt x="1922" y="8194"/>
                  </a:moveTo>
                  <a:lnTo>
                    <a:pt x="2406" y="8445"/>
                  </a:lnTo>
                  <a:lnTo>
                    <a:pt x="2155" y="8695"/>
                  </a:lnTo>
                  <a:cubicBezTo>
                    <a:pt x="1437" y="9414"/>
                    <a:pt x="1003" y="10383"/>
                    <a:pt x="936" y="11419"/>
                  </a:cubicBezTo>
                  <a:lnTo>
                    <a:pt x="468" y="11419"/>
                  </a:lnTo>
                  <a:lnTo>
                    <a:pt x="468" y="11185"/>
                  </a:lnTo>
                  <a:cubicBezTo>
                    <a:pt x="468" y="10199"/>
                    <a:pt x="852" y="9247"/>
                    <a:pt x="1554" y="8562"/>
                  </a:cubicBezTo>
                  <a:lnTo>
                    <a:pt x="1922" y="8194"/>
                  </a:lnTo>
                  <a:close/>
                  <a:moveTo>
                    <a:pt x="12281" y="8211"/>
                  </a:moveTo>
                  <a:cubicBezTo>
                    <a:pt x="12782" y="8896"/>
                    <a:pt x="13049" y="9731"/>
                    <a:pt x="13049" y="10583"/>
                  </a:cubicBezTo>
                  <a:lnTo>
                    <a:pt x="13049" y="11887"/>
                  </a:lnTo>
                  <a:lnTo>
                    <a:pt x="12582" y="11887"/>
                  </a:lnTo>
                  <a:lnTo>
                    <a:pt x="12582" y="11035"/>
                  </a:lnTo>
                  <a:cubicBezTo>
                    <a:pt x="12582" y="10116"/>
                    <a:pt x="12298" y="9230"/>
                    <a:pt x="11780" y="8462"/>
                  </a:cubicBezTo>
                  <a:lnTo>
                    <a:pt x="12281" y="8211"/>
                  </a:lnTo>
                  <a:close/>
                  <a:moveTo>
                    <a:pt x="4963" y="8679"/>
                  </a:moveTo>
                  <a:lnTo>
                    <a:pt x="5480" y="8929"/>
                  </a:lnTo>
                  <a:cubicBezTo>
                    <a:pt x="4946" y="9698"/>
                    <a:pt x="4662" y="10583"/>
                    <a:pt x="4662" y="11502"/>
                  </a:cubicBezTo>
                  <a:lnTo>
                    <a:pt x="4662" y="12355"/>
                  </a:lnTo>
                  <a:lnTo>
                    <a:pt x="4194" y="12355"/>
                  </a:lnTo>
                  <a:lnTo>
                    <a:pt x="4194" y="11035"/>
                  </a:lnTo>
                  <a:cubicBezTo>
                    <a:pt x="4194" y="10199"/>
                    <a:pt x="4461" y="9364"/>
                    <a:pt x="4963" y="8679"/>
                  </a:cubicBezTo>
                  <a:close/>
                  <a:moveTo>
                    <a:pt x="4202" y="0"/>
                  </a:moveTo>
                  <a:cubicBezTo>
                    <a:pt x="4132" y="0"/>
                    <a:pt x="4056" y="34"/>
                    <a:pt x="4010" y="91"/>
                  </a:cubicBezTo>
                  <a:cubicBezTo>
                    <a:pt x="3375" y="876"/>
                    <a:pt x="3041" y="1862"/>
                    <a:pt x="3041" y="2881"/>
                  </a:cubicBezTo>
                  <a:lnTo>
                    <a:pt x="3041" y="3349"/>
                  </a:lnTo>
                  <a:cubicBezTo>
                    <a:pt x="1220" y="3984"/>
                    <a:pt x="0" y="5521"/>
                    <a:pt x="0" y="7225"/>
                  </a:cubicBezTo>
                  <a:cubicBezTo>
                    <a:pt x="0" y="7893"/>
                    <a:pt x="201" y="8562"/>
                    <a:pt x="551" y="9130"/>
                  </a:cubicBezTo>
                  <a:cubicBezTo>
                    <a:pt x="184" y="9765"/>
                    <a:pt x="0" y="10467"/>
                    <a:pt x="0" y="11185"/>
                  </a:cubicBezTo>
                  <a:lnTo>
                    <a:pt x="0" y="11653"/>
                  </a:lnTo>
                  <a:cubicBezTo>
                    <a:pt x="0" y="11770"/>
                    <a:pt x="117" y="11887"/>
                    <a:pt x="234" y="11887"/>
                  </a:cubicBezTo>
                  <a:lnTo>
                    <a:pt x="1170" y="11887"/>
                  </a:lnTo>
                  <a:cubicBezTo>
                    <a:pt x="1303" y="11887"/>
                    <a:pt x="1404" y="11770"/>
                    <a:pt x="1404" y="11653"/>
                  </a:cubicBezTo>
                  <a:cubicBezTo>
                    <a:pt x="1404" y="11202"/>
                    <a:pt x="1487" y="10767"/>
                    <a:pt x="1637" y="10350"/>
                  </a:cubicBezTo>
                  <a:cubicBezTo>
                    <a:pt x="2256" y="10817"/>
                    <a:pt x="2974" y="11135"/>
                    <a:pt x="3726" y="11285"/>
                  </a:cubicBezTo>
                  <a:lnTo>
                    <a:pt x="3726" y="12572"/>
                  </a:lnTo>
                  <a:cubicBezTo>
                    <a:pt x="3726" y="12705"/>
                    <a:pt x="3843" y="12806"/>
                    <a:pt x="3960" y="12806"/>
                  </a:cubicBezTo>
                  <a:lnTo>
                    <a:pt x="4896" y="12806"/>
                  </a:lnTo>
                  <a:cubicBezTo>
                    <a:pt x="5029" y="12806"/>
                    <a:pt x="5130" y="12705"/>
                    <a:pt x="5130" y="12572"/>
                  </a:cubicBezTo>
                  <a:lnTo>
                    <a:pt x="5130" y="11502"/>
                  </a:lnTo>
                  <a:cubicBezTo>
                    <a:pt x="5130" y="11469"/>
                    <a:pt x="5130" y="11436"/>
                    <a:pt x="5130" y="11402"/>
                  </a:cubicBezTo>
                  <a:cubicBezTo>
                    <a:pt x="5397" y="11402"/>
                    <a:pt x="5664" y="11369"/>
                    <a:pt x="5932" y="11319"/>
                  </a:cubicBezTo>
                  <a:cubicBezTo>
                    <a:pt x="6182" y="12121"/>
                    <a:pt x="6299" y="12956"/>
                    <a:pt x="6299" y="13792"/>
                  </a:cubicBezTo>
                  <a:lnTo>
                    <a:pt x="6299" y="14443"/>
                  </a:lnTo>
                  <a:lnTo>
                    <a:pt x="6767" y="14443"/>
                  </a:lnTo>
                  <a:lnTo>
                    <a:pt x="6767" y="13792"/>
                  </a:lnTo>
                  <a:cubicBezTo>
                    <a:pt x="6767" y="12906"/>
                    <a:pt x="6633" y="12054"/>
                    <a:pt x="6383" y="11218"/>
                  </a:cubicBezTo>
                  <a:cubicBezTo>
                    <a:pt x="6683" y="11135"/>
                    <a:pt x="6951" y="11035"/>
                    <a:pt x="7235" y="10901"/>
                  </a:cubicBezTo>
                  <a:cubicBezTo>
                    <a:pt x="7502" y="11035"/>
                    <a:pt x="7786" y="11135"/>
                    <a:pt x="8070" y="11218"/>
                  </a:cubicBezTo>
                  <a:cubicBezTo>
                    <a:pt x="7820" y="12054"/>
                    <a:pt x="7686" y="12906"/>
                    <a:pt x="7686" y="13792"/>
                  </a:cubicBezTo>
                  <a:lnTo>
                    <a:pt x="7686" y="14443"/>
                  </a:lnTo>
                  <a:lnTo>
                    <a:pt x="8154" y="14443"/>
                  </a:lnTo>
                  <a:lnTo>
                    <a:pt x="8154" y="13792"/>
                  </a:lnTo>
                  <a:cubicBezTo>
                    <a:pt x="8154" y="12956"/>
                    <a:pt x="8288" y="12121"/>
                    <a:pt x="8521" y="11319"/>
                  </a:cubicBezTo>
                  <a:cubicBezTo>
                    <a:pt x="8856" y="11385"/>
                    <a:pt x="9206" y="11419"/>
                    <a:pt x="9557" y="11419"/>
                  </a:cubicBezTo>
                  <a:cubicBezTo>
                    <a:pt x="10443" y="11419"/>
                    <a:pt x="11328" y="11202"/>
                    <a:pt x="12114" y="10801"/>
                  </a:cubicBezTo>
                  <a:cubicBezTo>
                    <a:pt x="12114" y="10884"/>
                    <a:pt x="12114" y="10968"/>
                    <a:pt x="12114" y="11035"/>
                  </a:cubicBezTo>
                  <a:lnTo>
                    <a:pt x="12114" y="12121"/>
                  </a:lnTo>
                  <a:cubicBezTo>
                    <a:pt x="12114" y="12238"/>
                    <a:pt x="12231" y="12355"/>
                    <a:pt x="12348" y="12355"/>
                  </a:cubicBezTo>
                  <a:lnTo>
                    <a:pt x="13283" y="12355"/>
                  </a:lnTo>
                  <a:cubicBezTo>
                    <a:pt x="13417" y="12338"/>
                    <a:pt x="13517" y="12238"/>
                    <a:pt x="13517" y="12121"/>
                  </a:cubicBezTo>
                  <a:lnTo>
                    <a:pt x="13517" y="10583"/>
                  </a:lnTo>
                  <a:cubicBezTo>
                    <a:pt x="13517" y="10299"/>
                    <a:pt x="13484" y="10032"/>
                    <a:pt x="13434" y="9765"/>
                  </a:cubicBezTo>
                  <a:cubicBezTo>
                    <a:pt x="14085" y="9063"/>
                    <a:pt x="14436" y="8161"/>
                    <a:pt x="14453" y="7225"/>
                  </a:cubicBezTo>
                  <a:cubicBezTo>
                    <a:pt x="14453" y="5354"/>
                    <a:pt x="13016" y="3733"/>
                    <a:pt x="10961" y="3198"/>
                  </a:cubicBezTo>
                  <a:lnTo>
                    <a:pt x="10961" y="2881"/>
                  </a:lnTo>
                  <a:cubicBezTo>
                    <a:pt x="10944" y="1862"/>
                    <a:pt x="10610" y="876"/>
                    <a:pt x="9975" y="91"/>
                  </a:cubicBezTo>
                  <a:cubicBezTo>
                    <a:pt x="9930" y="34"/>
                    <a:pt x="9853" y="0"/>
                    <a:pt x="9783" y="0"/>
                  </a:cubicBezTo>
                  <a:cubicBezTo>
                    <a:pt x="9750" y="0"/>
                    <a:pt x="9718" y="8"/>
                    <a:pt x="9691" y="24"/>
                  </a:cubicBezTo>
                  <a:lnTo>
                    <a:pt x="8755" y="492"/>
                  </a:lnTo>
                  <a:cubicBezTo>
                    <a:pt x="8622" y="558"/>
                    <a:pt x="8588" y="725"/>
                    <a:pt x="8672" y="842"/>
                  </a:cubicBezTo>
                  <a:cubicBezTo>
                    <a:pt x="9173" y="1477"/>
                    <a:pt x="9474" y="2229"/>
                    <a:pt x="9541" y="3031"/>
                  </a:cubicBezTo>
                  <a:cubicBezTo>
                    <a:pt x="8739" y="3031"/>
                    <a:pt x="7953" y="3198"/>
                    <a:pt x="7218" y="3532"/>
                  </a:cubicBezTo>
                  <a:cubicBezTo>
                    <a:pt x="6488" y="3209"/>
                    <a:pt x="5698" y="3028"/>
                    <a:pt x="4900" y="3028"/>
                  </a:cubicBezTo>
                  <a:cubicBezTo>
                    <a:pt x="4748" y="3028"/>
                    <a:pt x="4596" y="3035"/>
                    <a:pt x="4445" y="3048"/>
                  </a:cubicBezTo>
                  <a:cubicBezTo>
                    <a:pt x="4511" y="2246"/>
                    <a:pt x="4812" y="1477"/>
                    <a:pt x="5313" y="842"/>
                  </a:cubicBezTo>
                  <a:cubicBezTo>
                    <a:pt x="5397" y="725"/>
                    <a:pt x="5364" y="558"/>
                    <a:pt x="5230" y="492"/>
                  </a:cubicBezTo>
                  <a:lnTo>
                    <a:pt x="4294" y="24"/>
                  </a:lnTo>
                  <a:cubicBezTo>
                    <a:pt x="4267" y="8"/>
                    <a:pt x="4235" y="0"/>
                    <a:pt x="420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1838542" y="2407315"/>
              <a:ext cx="144642" cy="102304"/>
            </a:xfrm>
            <a:custGeom>
              <a:avLst/>
              <a:gdLst/>
              <a:ahLst/>
              <a:cxnLst/>
              <a:rect l="l" t="t" r="r" b="b"/>
              <a:pathLst>
                <a:path w="4513" h="3192" extrusionOk="0">
                  <a:moveTo>
                    <a:pt x="318" y="1"/>
                  </a:moveTo>
                  <a:lnTo>
                    <a:pt x="1" y="335"/>
                  </a:lnTo>
                  <a:lnTo>
                    <a:pt x="235" y="585"/>
                  </a:lnTo>
                  <a:cubicBezTo>
                    <a:pt x="936" y="1270"/>
                    <a:pt x="1321" y="2223"/>
                    <a:pt x="1321" y="3192"/>
                  </a:cubicBezTo>
                  <a:lnTo>
                    <a:pt x="1789" y="3192"/>
                  </a:lnTo>
                  <a:cubicBezTo>
                    <a:pt x="1789" y="2808"/>
                    <a:pt x="1738" y="2407"/>
                    <a:pt x="1622" y="2022"/>
                  </a:cubicBezTo>
                  <a:cubicBezTo>
                    <a:pt x="2708" y="2006"/>
                    <a:pt x="3744" y="1571"/>
                    <a:pt x="4512" y="803"/>
                  </a:cubicBezTo>
                  <a:lnTo>
                    <a:pt x="4178" y="468"/>
                  </a:lnTo>
                  <a:cubicBezTo>
                    <a:pt x="3493" y="1170"/>
                    <a:pt x="2540" y="1571"/>
                    <a:pt x="1555" y="1571"/>
                  </a:cubicBezTo>
                  <a:lnTo>
                    <a:pt x="1454" y="1571"/>
                  </a:lnTo>
                  <a:cubicBezTo>
                    <a:pt x="1254" y="1070"/>
                    <a:pt x="953" y="636"/>
                    <a:pt x="569" y="251"/>
                  </a:cubicBezTo>
                  <a:lnTo>
                    <a:pt x="31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5"/>
          <p:cNvGrpSpPr/>
          <p:nvPr/>
        </p:nvGrpSpPr>
        <p:grpSpPr>
          <a:xfrm>
            <a:off x="931509" y="2518249"/>
            <a:ext cx="403253" cy="463026"/>
            <a:chOff x="1872291" y="3077769"/>
            <a:chExt cx="403253" cy="463026"/>
          </a:xfrm>
        </p:grpSpPr>
        <p:sp>
          <p:nvSpPr>
            <p:cNvPr id="818" name="Google Shape;818;p45"/>
            <p:cNvSpPr/>
            <p:nvPr/>
          </p:nvSpPr>
          <p:spPr>
            <a:xfrm>
              <a:off x="1988504" y="3369103"/>
              <a:ext cx="170859" cy="96951"/>
            </a:xfrm>
            <a:custGeom>
              <a:avLst/>
              <a:gdLst/>
              <a:ahLst/>
              <a:cxnLst/>
              <a:rect l="l" t="t" r="r" b="b"/>
              <a:pathLst>
                <a:path w="5331" h="3025" extrusionOk="0">
                  <a:moveTo>
                    <a:pt x="568" y="0"/>
                  </a:moveTo>
                  <a:lnTo>
                    <a:pt x="435" y="134"/>
                  </a:lnTo>
                  <a:cubicBezTo>
                    <a:pt x="0" y="568"/>
                    <a:pt x="0" y="1287"/>
                    <a:pt x="435" y="1721"/>
                  </a:cubicBezTo>
                  <a:lnTo>
                    <a:pt x="702" y="1988"/>
                  </a:lnTo>
                  <a:cubicBezTo>
                    <a:pt x="919" y="2206"/>
                    <a:pt x="1203" y="2323"/>
                    <a:pt x="1504" y="2323"/>
                  </a:cubicBezTo>
                  <a:cubicBezTo>
                    <a:pt x="1888" y="2323"/>
                    <a:pt x="2206" y="2640"/>
                    <a:pt x="2206" y="3024"/>
                  </a:cubicBezTo>
                  <a:lnTo>
                    <a:pt x="3125" y="3024"/>
                  </a:lnTo>
                  <a:cubicBezTo>
                    <a:pt x="3125" y="2640"/>
                    <a:pt x="3442" y="2323"/>
                    <a:pt x="3826" y="2323"/>
                  </a:cubicBezTo>
                  <a:cubicBezTo>
                    <a:pt x="4127" y="2323"/>
                    <a:pt x="4411" y="2206"/>
                    <a:pt x="4628" y="1988"/>
                  </a:cubicBezTo>
                  <a:lnTo>
                    <a:pt x="4896" y="1721"/>
                  </a:lnTo>
                  <a:cubicBezTo>
                    <a:pt x="5330" y="1287"/>
                    <a:pt x="5330" y="568"/>
                    <a:pt x="4896" y="134"/>
                  </a:cubicBezTo>
                  <a:lnTo>
                    <a:pt x="4762" y="0"/>
                  </a:lnTo>
                  <a:lnTo>
                    <a:pt x="4528" y="0"/>
                  </a:lnTo>
                  <a:cubicBezTo>
                    <a:pt x="4278" y="0"/>
                    <a:pt x="4060" y="201"/>
                    <a:pt x="4060" y="468"/>
                  </a:cubicBezTo>
                  <a:cubicBezTo>
                    <a:pt x="4060" y="602"/>
                    <a:pt x="3994" y="752"/>
                    <a:pt x="3877" y="836"/>
                  </a:cubicBezTo>
                  <a:lnTo>
                    <a:pt x="3325" y="1253"/>
                  </a:lnTo>
                  <a:cubicBezTo>
                    <a:pt x="3208" y="1337"/>
                    <a:pt x="3125" y="1487"/>
                    <a:pt x="3125" y="1621"/>
                  </a:cubicBezTo>
                  <a:lnTo>
                    <a:pt x="3125" y="1855"/>
                  </a:lnTo>
                  <a:lnTo>
                    <a:pt x="2206" y="1855"/>
                  </a:lnTo>
                  <a:lnTo>
                    <a:pt x="2206" y="1621"/>
                  </a:lnTo>
                  <a:cubicBezTo>
                    <a:pt x="2206" y="1487"/>
                    <a:pt x="2122" y="1337"/>
                    <a:pt x="2005" y="1253"/>
                  </a:cubicBezTo>
                  <a:lnTo>
                    <a:pt x="1454" y="836"/>
                  </a:lnTo>
                  <a:cubicBezTo>
                    <a:pt x="1337" y="752"/>
                    <a:pt x="1270" y="602"/>
                    <a:pt x="1270" y="468"/>
                  </a:cubicBezTo>
                  <a:cubicBezTo>
                    <a:pt x="1270" y="201"/>
                    <a:pt x="1053" y="0"/>
                    <a:pt x="80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1872291" y="3077769"/>
              <a:ext cx="403253" cy="463026"/>
            </a:xfrm>
            <a:custGeom>
              <a:avLst/>
              <a:gdLst/>
              <a:ahLst/>
              <a:cxnLst/>
              <a:rect l="l" t="t" r="r" b="b"/>
              <a:pathLst>
                <a:path w="12582" h="14447" extrusionOk="0">
                  <a:moveTo>
                    <a:pt x="7319" y="936"/>
                  </a:moveTo>
                  <a:lnTo>
                    <a:pt x="7018" y="1521"/>
                  </a:lnTo>
                  <a:cubicBezTo>
                    <a:pt x="6934" y="1688"/>
                    <a:pt x="7051" y="1872"/>
                    <a:pt x="7219" y="1872"/>
                  </a:cubicBezTo>
                  <a:lnTo>
                    <a:pt x="8154" y="1872"/>
                  </a:lnTo>
                  <a:cubicBezTo>
                    <a:pt x="7937" y="2156"/>
                    <a:pt x="7586" y="2323"/>
                    <a:pt x="7219" y="2323"/>
                  </a:cubicBezTo>
                  <a:cubicBezTo>
                    <a:pt x="7102" y="2323"/>
                    <a:pt x="6985" y="2440"/>
                    <a:pt x="6985" y="2557"/>
                  </a:cubicBezTo>
                  <a:lnTo>
                    <a:pt x="6985" y="3259"/>
                  </a:lnTo>
                  <a:lnTo>
                    <a:pt x="5598" y="3259"/>
                  </a:lnTo>
                  <a:lnTo>
                    <a:pt x="5598" y="2557"/>
                  </a:lnTo>
                  <a:cubicBezTo>
                    <a:pt x="5598" y="2440"/>
                    <a:pt x="5481" y="2323"/>
                    <a:pt x="5364" y="2323"/>
                  </a:cubicBezTo>
                  <a:cubicBezTo>
                    <a:pt x="4996" y="2323"/>
                    <a:pt x="4645" y="2156"/>
                    <a:pt x="4428" y="1872"/>
                  </a:cubicBezTo>
                  <a:lnTo>
                    <a:pt x="5364" y="1872"/>
                  </a:lnTo>
                  <a:cubicBezTo>
                    <a:pt x="5531" y="1872"/>
                    <a:pt x="5648" y="1688"/>
                    <a:pt x="5564" y="1521"/>
                  </a:cubicBezTo>
                  <a:lnTo>
                    <a:pt x="5264" y="936"/>
                  </a:lnTo>
                  <a:close/>
                  <a:moveTo>
                    <a:pt x="7319" y="3727"/>
                  </a:moveTo>
                  <a:lnTo>
                    <a:pt x="7018" y="4328"/>
                  </a:lnTo>
                  <a:cubicBezTo>
                    <a:pt x="6934" y="4479"/>
                    <a:pt x="7051" y="4662"/>
                    <a:pt x="7219" y="4662"/>
                  </a:cubicBezTo>
                  <a:lnTo>
                    <a:pt x="8154" y="4662"/>
                  </a:lnTo>
                  <a:cubicBezTo>
                    <a:pt x="7937" y="4946"/>
                    <a:pt x="7586" y="5130"/>
                    <a:pt x="7219" y="5130"/>
                  </a:cubicBezTo>
                  <a:cubicBezTo>
                    <a:pt x="7102" y="5130"/>
                    <a:pt x="6985" y="5230"/>
                    <a:pt x="6985" y="5364"/>
                  </a:cubicBezTo>
                  <a:lnTo>
                    <a:pt x="6985" y="6200"/>
                  </a:lnTo>
                  <a:cubicBezTo>
                    <a:pt x="6985" y="6200"/>
                    <a:pt x="6968" y="6216"/>
                    <a:pt x="6968" y="6216"/>
                  </a:cubicBezTo>
                  <a:lnTo>
                    <a:pt x="6918" y="6266"/>
                  </a:lnTo>
                  <a:cubicBezTo>
                    <a:pt x="6742" y="6433"/>
                    <a:pt x="6517" y="6517"/>
                    <a:pt x="6291" y="6517"/>
                  </a:cubicBezTo>
                  <a:cubicBezTo>
                    <a:pt x="6066" y="6517"/>
                    <a:pt x="5840" y="6433"/>
                    <a:pt x="5665" y="6266"/>
                  </a:cubicBezTo>
                  <a:lnTo>
                    <a:pt x="5615" y="6216"/>
                  </a:lnTo>
                  <a:cubicBezTo>
                    <a:pt x="5615" y="6216"/>
                    <a:pt x="5598" y="6200"/>
                    <a:pt x="5598" y="6200"/>
                  </a:cubicBezTo>
                  <a:lnTo>
                    <a:pt x="5598" y="5364"/>
                  </a:lnTo>
                  <a:cubicBezTo>
                    <a:pt x="5598" y="5230"/>
                    <a:pt x="5481" y="5130"/>
                    <a:pt x="5364" y="5130"/>
                  </a:cubicBezTo>
                  <a:cubicBezTo>
                    <a:pt x="4996" y="5130"/>
                    <a:pt x="4645" y="4946"/>
                    <a:pt x="4428" y="4662"/>
                  </a:cubicBezTo>
                  <a:lnTo>
                    <a:pt x="5364" y="4662"/>
                  </a:lnTo>
                  <a:cubicBezTo>
                    <a:pt x="5531" y="4662"/>
                    <a:pt x="5648" y="4479"/>
                    <a:pt x="5564" y="4328"/>
                  </a:cubicBezTo>
                  <a:lnTo>
                    <a:pt x="5264" y="3727"/>
                  </a:lnTo>
                  <a:close/>
                  <a:moveTo>
                    <a:pt x="4428" y="12348"/>
                  </a:moveTo>
                  <a:cubicBezTo>
                    <a:pt x="4629" y="12348"/>
                    <a:pt x="4746" y="12599"/>
                    <a:pt x="4595" y="12749"/>
                  </a:cubicBezTo>
                  <a:cubicBezTo>
                    <a:pt x="4548" y="12797"/>
                    <a:pt x="4490" y="12818"/>
                    <a:pt x="4434" y="12818"/>
                  </a:cubicBezTo>
                  <a:cubicBezTo>
                    <a:pt x="4312" y="12818"/>
                    <a:pt x="4194" y="12719"/>
                    <a:pt x="4194" y="12582"/>
                  </a:cubicBezTo>
                  <a:cubicBezTo>
                    <a:pt x="4194" y="12449"/>
                    <a:pt x="4295" y="12348"/>
                    <a:pt x="4428" y="12348"/>
                  </a:cubicBezTo>
                  <a:close/>
                  <a:moveTo>
                    <a:pt x="8154" y="12348"/>
                  </a:moveTo>
                  <a:cubicBezTo>
                    <a:pt x="8288" y="12348"/>
                    <a:pt x="8388" y="12449"/>
                    <a:pt x="8388" y="12582"/>
                  </a:cubicBezTo>
                  <a:cubicBezTo>
                    <a:pt x="8388" y="12719"/>
                    <a:pt x="8271" y="12818"/>
                    <a:pt x="8148" y="12818"/>
                  </a:cubicBezTo>
                  <a:cubicBezTo>
                    <a:pt x="8092" y="12818"/>
                    <a:pt x="8035" y="12797"/>
                    <a:pt x="7987" y="12749"/>
                  </a:cubicBezTo>
                  <a:cubicBezTo>
                    <a:pt x="7837" y="12599"/>
                    <a:pt x="7954" y="12348"/>
                    <a:pt x="8154" y="12348"/>
                  </a:cubicBezTo>
                  <a:close/>
                  <a:moveTo>
                    <a:pt x="10730" y="4888"/>
                  </a:moveTo>
                  <a:cubicBezTo>
                    <a:pt x="11436" y="4888"/>
                    <a:pt x="12114" y="5427"/>
                    <a:pt x="12114" y="6266"/>
                  </a:cubicBezTo>
                  <a:lnTo>
                    <a:pt x="12114" y="6550"/>
                  </a:lnTo>
                  <a:cubicBezTo>
                    <a:pt x="12114" y="6918"/>
                    <a:pt x="11980" y="7269"/>
                    <a:pt x="11713" y="7536"/>
                  </a:cubicBezTo>
                  <a:lnTo>
                    <a:pt x="11045" y="8188"/>
                  </a:lnTo>
                  <a:cubicBezTo>
                    <a:pt x="10694" y="8555"/>
                    <a:pt x="10477" y="9040"/>
                    <a:pt x="10493" y="9558"/>
                  </a:cubicBezTo>
                  <a:cubicBezTo>
                    <a:pt x="10493" y="9942"/>
                    <a:pt x="10326" y="10310"/>
                    <a:pt x="10059" y="10577"/>
                  </a:cubicBezTo>
                  <a:lnTo>
                    <a:pt x="9875" y="10761"/>
                  </a:lnTo>
                  <a:cubicBezTo>
                    <a:pt x="9691" y="10945"/>
                    <a:pt x="9558" y="11162"/>
                    <a:pt x="9457" y="11396"/>
                  </a:cubicBezTo>
                  <a:cubicBezTo>
                    <a:pt x="9090" y="11713"/>
                    <a:pt x="8639" y="11880"/>
                    <a:pt x="8154" y="11880"/>
                  </a:cubicBezTo>
                  <a:cubicBezTo>
                    <a:pt x="7536" y="11880"/>
                    <a:pt x="7219" y="12632"/>
                    <a:pt x="7653" y="13083"/>
                  </a:cubicBezTo>
                  <a:cubicBezTo>
                    <a:pt x="7797" y="13222"/>
                    <a:pt x="7972" y="13284"/>
                    <a:pt x="8143" y="13284"/>
                  </a:cubicBezTo>
                  <a:cubicBezTo>
                    <a:pt x="8508" y="13284"/>
                    <a:pt x="8856" y="13003"/>
                    <a:pt x="8856" y="12582"/>
                  </a:cubicBezTo>
                  <a:cubicBezTo>
                    <a:pt x="8856" y="12465"/>
                    <a:pt x="8823" y="12365"/>
                    <a:pt x="8772" y="12265"/>
                  </a:cubicBezTo>
                  <a:cubicBezTo>
                    <a:pt x="8973" y="12215"/>
                    <a:pt x="9157" y="12148"/>
                    <a:pt x="9324" y="12048"/>
                  </a:cubicBezTo>
                  <a:cubicBezTo>
                    <a:pt x="9324" y="12081"/>
                    <a:pt x="9324" y="12098"/>
                    <a:pt x="9324" y="12114"/>
                  </a:cubicBezTo>
                  <a:lnTo>
                    <a:pt x="9324" y="13100"/>
                  </a:lnTo>
                  <a:cubicBezTo>
                    <a:pt x="9324" y="13636"/>
                    <a:pt x="8881" y="13978"/>
                    <a:pt x="8429" y="13978"/>
                  </a:cubicBezTo>
                  <a:cubicBezTo>
                    <a:pt x="8190" y="13978"/>
                    <a:pt x="7949" y="13882"/>
                    <a:pt x="7770" y="13668"/>
                  </a:cubicBezTo>
                  <a:lnTo>
                    <a:pt x="7235" y="13017"/>
                  </a:lnTo>
                  <a:cubicBezTo>
                    <a:pt x="6993" y="12724"/>
                    <a:pt x="6642" y="12578"/>
                    <a:pt x="6291" y="12578"/>
                  </a:cubicBezTo>
                  <a:cubicBezTo>
                    <a:pt x="5940" y="12578"/>
                    <a:pt x="5589" y="12724"/>
                    <a:pt x="5347" y="13017"/>
                  </a:cubicBezTo>
                  <a:lnTo>
                    <a:pt x="4812" y="13668"/>
                  </a:lnTo>
                  <a:cubicBezTo>
                    <a:pt x="4633" y="13882"/>
                    <a:pt x="4392" y="13978"/>
                    <a:pt x="4153" y="13978"/>
                  </a:cubicBezTo>
                  <a:cubicBezTo>
                    <a:pt x="3702" y="13978"/>
                    <a:pt x="3259" y="13636"/>
                    <a:pt x="3259" y="13100"/>
                  </a:cubicBezTo>
                  <a:lnTo>
                    <a:pt x="3259" y="12114"/>
                  </a:lnTo>
                  <a:cubicBezTo>
                    <a:pt x="3259" y="12098"/>
                    <a:pt x="3259" y="12081"/>
                    <a:pt x="3259" y="12048"/>
                  </a:cubicBezTo>
                  <a:cubicBezTo>
                    <a:pt x="3426" y="12148"/>
                    <a:pt x="3609" y="12215"/>
                    <a:pt x="3810" y="12265"/>
                  </a:cubicBezTo>
                  <a:cubicBezTo>
                    <a:pt x="3557" y="12770"/>
                    <a:pt x="3950" y="13275"/>
                    <a:pt x="4424" y="13275"/>
                  </a:cubicBezTo>
                  <a:cubicBezTo>
                    <a:pt x="4546" y="13275"/>
                    <a:pt x="4673" y="13242"/>
                    <a:pt x="4796" y="13167"/>
                  </a:cubicBezTo>
                  <a:cubicBezTo>
                    <a:pt x="5397" y="12799"/>
                    <a:pt x="5130" y="11880"/>
                    <a:pt x="4428" y="11880"/>
                  </a:cubicBezTo>
                  <a:cubicBezTo>
                    <a:pt x="3944" y="11880"/>
                    <a:pt x="3493" y="11713"/>
                    <a:pt x="3125" y="11396"/>
                  </a:cubicBezTo>
                  <a:cubicBezTo>
                    <a:pt x="3025" y="11162"/>
                    <a:pt x="2891" y="10945"/>
                    <a:pt x="2707" y="10761"/>
                  </a:cubicBezTo>
                  <a:lnTo>
                    <a:pt x="2523" y="10577"/>
                  </a:lnTo>
                  <a:cubicBezTo>
                    <a:pt x="2256" y="10310"/>
                    <a:pt x="2089" y="9942"/>
                    <a:pt x="2106" y="9558"/>
                  </a:cubicBezTo>
                  <a:cubicBezTo>
                    <a:pt x="2106" y="9040"/>
                    <a:pt x="1888" y="8555"/>
                    <a:pt x="1538" y="8188"/>
                  </a:cubicBezTo>
                  <a:lnTo>
                    <a:pt x="869" y="7520"/>
                  </a:lnTo>
                  <a:cubicBezTo>
                    <a:pt x="619" y="7269"/>
                    <a:pt x="468" y="6918"/>
                    <a:pt x="468" y="6550"/>
                  </a:cubicBezTo>
                  <a:lnTo>
                    <a:pt x="468" y="6266"/>
                  </a:lnTo>
                  <a:cubicBezTo>
                    <a:pt x="468" y="5427"/>
                    <a:pt x="1147" y="4888"/>
                    <a:pt x="1853" y="4888"/>
                  </a:cubicBezTo>
                  <a:cubicBezTo>
                    <a:pt x="2215" y="4888"/>
                    <a:pt x="2585" y="5030"/>
                    <a:pt x="2874" y="5347"/>
                  </a:cubicBezTo>
                  <a:lnTo>
                    <a:pt x="3994" y="6617"/>
                  </a:lnTo>
                  <a:cubicBezTo>
                    <a:pt x="3543" y="6784"/>
                    <a:pt x="3259" y="7219"/>
                    <a:pt x="3259" y="7687"/>
                  </a:cubicBezTo>
                  <a:cubicBezTo>
                    <a:pt x="3259" y="8188"/>
                    <a:pt x="3409" y="8672"/>
                    <a:pt x="3693" y="9090"/>
                  </a:cubicBezTo>
                  <a:lnTo>
                    <a:pt x="3760" y="9207"/>
                  </a:lnTo>
                  <a:cubicBezTo>
                    <a:pt x="3359" y="9742"/>
                    <a:pt x="3409" y="10510"/>
                    <a:pt x="3894" y="10978"/>
                  </a:cubicBezTo>
                  <a:lnTo>
                    <a:pt x="4161" y="11246"/>
                  </a:lnTo>
                  <a:cubicBezTo>
                    <a:pt x="4428" y="11513"/>
                    <a:pt x="4762" y="11647"/>
                    <a:pt x="5130" y="11647"/>
                  </a:cubicBezTo>
                  <a:cubicBezTo>
                    <a:pt x="5381" y="11647"/>
                    <a:pt x="5598" y="11864"/>
                    <a:pt x="5598" y="12114"/>
                  </a:cubicBezTo>
                  <a:lnTo>
                    <a:pt x="6066" y="12114"/>
                  </a:lnTo>
                  <a:cubicBezTo>
                    <a:pt x="6066" y="11596"/>
                    <a:pt x="5648" y="11179"/>
                    <a:pt x="5130" y="11179"/>
                  </a:cubicBezTo>
                  <a:cubicBezTo>
                    <a:pt x="4896" y="11179"/>
                    <a:pt x="4662" y="11095"/>
                    <a:pt x="4495" y="10928"/>
                  </a:cubicBezTo>
                  <a:lnTo>
                    <a:pt x="4228" y="10644"/>
                  </a:lnTo>
                  <a:cubicBezTo>
                    <a:pt x="3877" y="10293"/>
                    <a:pt x="3877" y="9742"/>
                    <a:pt x="4228" y="9391"/>
                  </a:cubicBezTo>
                  <a:lnTo>
                    <a:pt x="4295" y="9324"/>
                  </a:lnTo>
                  <a:lnTo>
                    <a:pt x="4428" y="9324"/>
                  </a:lnTo>
                  <a:cubicBezTo>
                    <a:pt x="4562" y="9324"/>
                    <a:pt x="4662" y="9424"/>
                    <a:pt x="4662" y="9558"/>
                  </a:cubicBezTo>
                  <a:cubicBezTo>
                    <a:pt x="4662" y="9775"/>
                    <a:pt x="4762" y="9976"/>
                    <a:pt x="4946" y="10109"/>
                  </a:cubicBezTo>
                  <a:lnTo>
                    <a:pt x="5498" y="10527"/>
                  </a:lnTo>
                  <a:cubicBezTo>
                    <a:pt x="5564" y="10577"/>
                    <a:pt x="5598" y="10644"/>
                    <a:pt x="5598" y="10711"/>
                  </a:cubicBezTo>
                  <a:lnTo>
                    <a:pt x="5598" y="10945"/>
                  </a:lnTo>
                  <a:lnTo>
                    <a:pt x="6066" y="10945"/>
                  </a:lnTo>
                  <a:lnTo>
                    <a:pt x="6066" y="10711"/>
                  </a:lnTo>
                  <a:cubicBezTo>
                    <a:pt x="6066" y="10494"/>
                    <a:pt x="5949" y="10293"/>
                    <a:pt x="5782" y="10159"/>
                  </a:cubicBezTo>
                  <a:lnTo>
                    <a:pt x="5213" y="9742"/>
                  </a:lnTo>
                  <a:cubicBezTo>
                    <a:pt x="5163" y="9692"/>
                    <a:pt x="5130" y="9625"/>
                    <a:pt x="5130" y="9558"/>
                  </a:cubicBezTo>
                  <a:cubicBezTo>
                    <a:pt x="5130" y="9157"/>
                    <a:pt x="4812" y="8856"/>
                    <a:pt x="4428" y="8856"/>
                  </a:cubicBezTo>
                  <a:lnTo>
                    <a:pt x="4194" y="8856"/>
                  </a:lnTo>
                  <a:cubicBezTo>
                    <a:pt x="4161" y="8856"/>
                    <a:pt x="4127" y="8856"/>
                    <a:pt x="4094" y="8873"/>
                  </a:cubicBezTo>
                  <a:lnTo>
                    <a:pt x="4077" y="8840"/>
                  </a:lnTo>
                  <a:cubicBezTo>
                    <a:pt x="3843" y="8505"/>
                    <a:pt x="3726" y="8104"/>
                    <a:pt x="3726" y="7687"/>
                  </a:cubicBezTo>
                  <a:cubicBezTo>
                    <a:pt x="3726" y="7319"/>
                    <a:pt x="4010" y="7018"/>
                    <a:pt x="4378" y="6985"/>
                  </a:cubicBezTo>
                  <a:lnTo>
                    <a:pt x="4796" y="7202"/>
                  </a:lnTo>
                  <a:cubicBezTo>
                    <a:pt x="4828" y="7216"/>
                    <a:pt x="4861" y="7223"/>
                    <a:pt x="4893" y="7223"/>
                  </a:cubicBezTo>
                  <a:cubicBezTo>
                    <a:pt x="5016" y="7223"/>
                    <a:pt x="5130" y="7130"/>
                    <a:pt x="5130" y="6985"/>
                  </a:cubicBezTo>
                  <a:lnTo>
                    <a:pt x="5130" y="6617"/>
                  </a:lnTo>
                  <a:cubicBezTo>
                    <a:pt x="5130" y="6561"/>
                    <a:pt x="5176" y="6527"/>
                    <a:pt x="5227" y="6527"/>
                  </a:cubicBezTo>
                  <a:cubicBezTo>
                    <a:pt x="5251" y="6527"/>
                    <a:pt x="5276" y="6534"/>
                    <a:pt x="5297" y="6550"/>
                  </a:cubicBezTo>
                  <a:lnTo>
                    <a:pt x="5330" y="6584"/>
                  </a:lnTo>
                  <a:cubicBezTo>
                    <a:pt x="5598" y="6851"/>
                    <a:pt x="5944" y="6985"/>
                    <a:pt x="6291" y="6985"/>
                  </a:cubicBezTo>
                  <a:cubicBezTo>
                    <a:pt x="6638" y="6985"/>
                    <a:pt x="6985" y="6851"/>
                    <a:pt x="7252" y="6584"/>
                  </a:cubicBezTo>
                  <a:lnTo>
                    <a:pt x="7285" y="6550"/>
                  </a:lnTo>
                  <a:cubicBezTo>
                    <a:pt x="7307" y="6534"/>
                    <a:pt x="7332" y="6527"/>
                    <a:pt x="7356" y="6527"/>
                  </a:cubicBezTo>
                  <a:cubicBezTo>
                    <a:pt x="7406" y="6527"/>
                    <a:pt x="7452" y="6561"/>
                    <a:pt x="7452" y="6617"/>
                  </a:cubicBezTo>
                  <a:lnTo>
                    <a:pt x="7452" y="6985"/>
                  </a:lnTo>
                  <a:cubicBezTo>
                    <a:pt x="7452" y="7130"/>
                    <a:pt x="7567" y="7223"/>
                    <a:pt x="7689" y="7223"/>
                  </a:cubicBezTo>
                  <a:cubicBezTo>
                    <a:pt x="7722" y="7223"/>
                    <a:pt x="7755" y="7216"/>
                    <a:pt x="7787" y="7202"/>
                  </a:cubicBezTo>
                  <a:lnTo>
                    <a:pt x="8204" y="6985"/>
                  </a:lnTo>
                  <a:cubicBezTo>
                    <a:pt x="8572" y="7018"/>
                    <a:pt x="8856" y="7319"/>
                    <a:pt x="8856" y="7687"/>
                  </a:cubicBezTo>
                  <a:cubicBezTo>
                    <a:pt x="8856" y="8104"/>
                    <a:pt x="8739" y="8505"/>
                    <a:pt x="8505" y="8840"/>
                  </a:cubicBezTo>
                  <a:lnTo>
                    <a:pt x="8488" y="8873"/>
                  </a:lnTo>
                  <a:cubicBezTo>
                    <a:pt x="8455" y="8856"/>
                    <a:pt x="8422" y="8856"/>
                    <a:pt x="8388" y="8856"/>
                  </a:cubicBezTo>
                  <a:lnTo>
                    <a:pt x="8154" y="8856"/>
                  </a:lnTo>
                  <a:cubicBezTo>
                    <a:pt x="7770" y="8856"/>
                    <a:pt x="7452" y="9174"/>
                    <a:pt x="7452" y="9558"/>
                  </a:cubicBezTo>
                  <a:cubicBezTo>
                    <a:pt x="7452" y="9625"/>
                    <a:pt x="7419" y="9692"/>
                    <a:pt x="7369" y="9742"/>
                  </a:cubicBezTo>
                  <a:lnTo>
                    <a:pt x="6801" y="10159"/>
                  </a:lnTo>
                  <a:cubicBezTo>
                    <a:pt x="6634" y="10293"/>
                    <a:pt x="6517" y="10494"/>
                    <a:pt x="6517" y="10711"/>
                  </a:cubicBezTo>
                  <a:lnTo>
                    <a:pt x="6517" y="10945"/>
                  </a:lnTo>
                  <a:lnTo>
                    <a:pt x="6985" y="10945"/>
                  </a:lnTo>
                  <a:lnTo>
                    <a:pt x="6985" y="10711"/>
                  </a:lnTo>
                  <a:cubicBezTo>
                    <a:pt x="6985" y="10644"/>
                    <a:pt x="7018" y="10577"/>
                    <a:pt x="7085" y="10527"/>
                  </a:cubicBezTo>
                  <a:lnTo>
                    <a:pt x="7636" y="10109"/>
                  </a:lnTo>
                  <a:cubicBezTo>
                    <a:pt x="7820" y="9976"/>
                    <a:pt x="7920" y="9775"/>
                    <a:pt x="7920" y="9558"/>
                  </a:cubicBezTo>
                  <a:cubicBezTo>
                    <a:pt x="7920" y="9424"/>
                    <a:pt x="8021" y="9324"/>
                    <a:pt x="8154" y="9324"/>
                  </a:cubicBezTo>
                  <a:lnTo>
                    <a:pt x="8288" y="9324"/>
                  </a:lnTo>
                  <a:lnTo>
                    <a:pt x="8355" y="9391"/>
                  </a:lnTo>
                  <a:cubicBezTo>
                    <a:pt x="8706" y="9742"/>
                    <a:pt x="8706" y="10293"/>
                    <a:pt x="8355" y="10644"/>
                  </a:cubicBezTo>
                  <a:lnTo>
                    <a:pt x="8087" y="10928"/>
                  </a:lnTo>
                  <a:cubicBezTo>
                    <a:pt x="7920" y="11095"/>
                    <a:pt x="7686" y="11179"/>
                    <a:pt x="7452" y="11179"/>
                  </a:cubicBezTo>
                  <a:cubicBezTo>
                    <a:pt x="6934" y="11179"/>
                    <a:pt x="6533" y="11596"/>
                    <a:pt x="6517" y="12114"/>
                  </a:cubicBezTo>
                  <a:lnTo>
                    <a:pt x="6985" y="12114"/>
                  </a:lnTo>
                  <a:cubicBezTo>
                    <a:pt x="6985" y="11864"/>
                    <a:pt x="7202" y="11647"/>
                    <a:pt x="7452" y="11647"/>
                  </a:cubicBezTo>
                  <a:cubicBezTo>
                    <a:pt x="7820" y="11647"/>
                    <a:pt x="8171" y="11513"/>
                    <a:pt x="8422" y="11246"/>
                  </a:cubicBezTo>
                  <a:lnTo>
                    <a:pt x="8689" y="10978"/>
                  </a:lnTo>
                  <a:cubicBezTo>
                    <a:pt x="9173" y="10510"/>
                    <a:pt x="9224" y="9742"/>
                    <a:pt x="8823" y="9207"/>
                  </a:cubicBezTo>
                  <a:lnTo>
                    <a:pt x="8889" y="9090"/>
                  </a:lnTo>
                  <a:cubicBezTo>
                    <a:pt x="9173" y="8672"/>
                    <a:pt x="9324" y="8188"/>
                    <a:pt x="9324" y="7687"/>
                  </a:cubicBezTo>
                  <a:cubicBezTo>
                    <a:pt x="9324" y="7219"/>
                    <a:pt x="9040" y="6784"/>
                    <a:pt x="8605" y="6617"/>
                  </a:cubicBezTo>
                  <a:lnTo>
                    <a:pt x="9708" y="5347"/>
                  </a:lnTo>
                  <a:cubicBezTo>
                    <a:pt x="9997" y="5030"/>
                    <a:pt x="10367" y="4888"/>
                    <a:pt x="10730" y="4888"/>
                  </a:cubicBezTo>
                  <a:close/>
                  <a:moveTo>
                    <a:pt x="5130" y="1"/>
                  </a:moveTo>
                  <a:lnTo>
                    <a:pt x="5130" y="469"/>
                  </a:lnTo>
                  <a:lnTo>
                    <a:pt x="4896" y="469"/>
                  </a:lnTo>
                  <a:cubicBezTo>
                    <a:pt x="4712" y="469"/>
                    <a:pt x="4612" y="652"/>
                    <a:pt x="4679" y="803"/>
                  </a:cubicBezTo>
                  <a:lnTo>
                    <a:pt x="4980" y="1404"/>
                  </a:lnTo>
                  <a:lnTo>
                    <a:pt x="3960" y="1404"/>
                  </a:lnTo>
                  <a:cubicBezTo>
                    <a:pt x="3760" y="1404"/>
                    <a:pt x="3660" y="1621"/>
                    <a:pt x="3777" y="1772"/>
                  </a:cubicBezTo>
                  <a:lnTo>
                    <a:pt x="4061" y="2139"/>
                  </a:lnTo>
                  <a:cubicBezTo>
                    <a:pt x="4311" y="2490"/>
                    <a:pt x="4696" y="2707"/>
                    <a:pt x="5130" y="2774"/>
                  </a:cubicBezTo>
                  <a:lnTo>
                    <a:pt x="5130" y="3259"/>
                  </a:lnTo>
                  <a:lnTo>
                    <a:pt x="4896" y="3259"/>
                  </a:lnTo>
                  <a:cubicBezTo>
                    <a:pt x="4712" y="3259"/>
                    <a:pt x="4612" y="3443"/>
                    <a:pt x="4679" y="3593"/>
                  </a:cubicBezTo>
                  <a:lnTo>
                    <a:pt x="4980" y="4195"/>
                  </a:lnTo>
                  <a:lnTo>
                    <a:pt x="3960" y="4195"/>
                  </a:lnTo>
                  <a:cubicBezTo>
                    <a:pt x="3760" y="4195"/>
                    <a:pt x="3660" y="4412"/>
                    <a:pt x="3777" y="4562"/>
                  </a:cubicBezTo>
                  <a:lnTo>
                    <a:pt x="4061" y="4930"/>
                  </a:lnTo>
                  <a:cubicBezTo>
                    <a:pt x="4311" y="5281"/>
                    <a:pt x="4696" y="5515"/>
                    <a:pt x="5130" y="5581"/>
                  </a:cubicBezTo>
                  <a:lnTo>
                    <a:pt x="5130" y="6066"/>
                  </a:lnTo>
                  <a:cubicBezTo>
                    <a:pt x="4863" y="6116"/>
                    <a:pt x="4662" y="6333"/>
                    <a:pt x="4662" y="6617"/>
                  </a:cubicBezTo>
                  <a:lnTo>
                    <a:pt x="4562" y="6567"/>
                  </a:lnTo>
                  <a:lnTo>
                    <a:pt x="3208" y="5047"/>
                  </a:lnTo>
                  <a:cubicBezTo>
                    <a:pt x="2828" y="4616"/>
                    <a:pt x="2337" y="4423"/>
                    <a:pt x="1853" y="4423"/>
                  </a:cubicBezTo>
                  <a:cubicBezTo>
                    <a:pt x="912" y="4423"/>
                    <a:pt x="0" y="5152"/>
                    <a:pt x="0" y="6266"/>
                  </a:cubicBezTo>
                  <a:lnTo>
                    <a:pt x="0" y="6550"/>
                  </a:lnTo>
                  <a:cubicBezTo>
                    <a:pt x="0" y="7052"/>
                    <a:pt x="184" y="7520"/>
                    <a:pt x="535" y="7854"/>
                  </a:cubicBezTo>
                  <a:lnTo>
                    <a:pt x="1203" y="8522"/>
                  </a:lnTo>
                  <a:cubicBezTo>
                    <a:pt x="1471" y="8789"/>
                    <a:pt x="1638" y="9157"/>
                    <a:pt x="1638" y="9558"/>
                  </a:cubicBezTo>
                  <a:cubicBezTo>
                    <a:pt x="1621" y="10059"/>
                    <a:pt x="1838" y="10544"/>
                    <a:pt x="2189" y="10911"/>
                  </a:cubicBezTo>
                  <a:lnTo>
                    <a:pt x="2373" y="11078"/>
                  </a:lnTo>
                  <a:cubicBezTo>
                    <a:pt x="2640" y="11362"/>
                    <a:pt x="2791" y="11730"/>
                    <a:pt x="2791" y="12114"/>
                  </a:cubicBezTo>
                  <a:lnTo>
                    <a:pt x="2791" y="13100"/>
                  </a:lnTo>
                  <a:cubicBezTo>
                    <a:pt x="2791" y="13916"/>
                    <a:pt x="3456" y="14441"/>
                    <a:pt x="4142" y="14441"/>
                  </a:cubicBezTo>
                  <a:cubicBezTo>
                    <a:pt x="4510" y="14441"/>
                    <a:pt x="4883" y="14291"/>
                    <a:pt x="5163" y="13952"/>
                  </a:cubicBezTo>
                  <a:lnTo>
                    <a:pt x="5698" y="13317"/>
                  </a:lnTo>
                  <a:cubicBezTo>
                    <a:pt x="5857" y="13134"/>
                    <a:pt x="6074" y="13042"/>
                    <a:pt x="6289" y="13042"/>
                  </a:cubicBezTo>
                  <a:cubicBezTo>
                    <a:pt x="6504" y="13042"/>
                    <a:pt x="6717" y="13134"/>
                    <a:pt x="6868" y="13317"/>
                  </a:cubicBezTo>
                  <a:lnTo>
                    <a:pt x="7402" y="13969"/>
                  </a:lnTo>
                  <a:cubicBezTo>
                    <a:pt x="7686" y="14299"/>
                    <a:pt x="8059" y="14446"/>
                    <a:pt x="8426" y="14446"/>
                  </a:cubicBezTo>
                  <a:cubicBezTo>
                    <a:pt x="9120" y="14446"/>
                    <a:pt x="9792" y="13920"/>
                    <a:pt x="9792" y="13100"/>
                  </a:cubicBezTo>
                  <a:lnTo>
                    <a:pt x="9792" y="12114"/>
                  </a:lnTo>
                  <a:cubicBezTo>
                    <a:pt x="9775" y="11730"/>
                    <a:pt x="9942" y="11362"/>
                    <a:pt x="10209" y="11078"/>
                  </a:cubicBezTo>
                  <a:lnTo>
                    <a:pt x="10393" y="10911"/>
                  </a:lnTo>
                  <a:cubicBezTo>
                    <a:pt x="10744" y="10544"/>
                    <a:pt x="10945" y="10059"/>
                    <a:pt x="10945" y="9558"/>
                  </a:cubicBezTo>
                  <a:cubicBezTo>
                    <a:pt x="10945" y="9174"/>
                    <a:pt x="11095" y="8789"/>
                    <a:pt x="11379" y="8522"/>
                  </a:cubicBezTo>
                  <a:lnTo>
                    <a:pt x="12047" y="7854"/>
                  </a:lnTo>
                  <a:cubicBezTo>
                    <a:pt x="12381" y="7520"/>
                    <a:pt x="12582" y="7052"/>
                    <a:pt x="12582" y="6550"/>
                  </a:cubicBezTo>
                  <a:lnTo>
                    <a:pt x="12582" y="6266"/>
                  </a:lnTo>
                  <a:cubicBezTo>
                    <a:pt x="12582" y="5247"/>
                    <a:pt x="11763" y="4428"/>
                    <a:pt x="10744" y="4428"/>
                  </a:cubicBezTo>
                  <a:cubicBezTo>
                    <a:pt x="10209" y="4428"/>
                    <a:pt x="9708" y="4646"/>
                    <a:pt x="9374" y="5047"/>
                  </a:cubicBezTo>
                  <a:lnTo>
                    <a:pt x="8004" y="6567"/>
                  </a:lnTo>
                  <a:lnTo>
                    <a:pt x="7920" y="6617"/>
                  </a:lnTo>
                  <a:cubicBezTo>
                    <a:pt x="7920" y="6350"/>
                    <a:pt x="7720" y="6116"/>
                    <a:pt x="7452" y="6066"/>
                  </a:cubicBezTo>
                  <a:lnTo>
                    <a:pt x="7452" y="5581"/>
                  </a:lnTo>
                  <a:cubicBezTo>
                    <a:pt x="7887" y="5515"/>
                    <a:pt x="8271" y="5281"/>
                    <a:pt x="8522" y="4946"/>
                  </a:cubicBezTo>
                  <a:lnTo>
                    <a:pt x="8806" y="4562"/>
                  </a:lnTo>
                  <a:cubicBezTo>
                    <a:pt x="8923" y="4412"/>
                    <a:pt x="8806" y="4195"/>
                    <a:pt x="8622" y="4195"/>
                  </a:cubicBezTo>
                  <a:lnTo>
                    <a:pt x="7603" y="4195"/>
                  </a:lnTo>
                  <a:lnTo>
                    <a:pt x="7904" y="3593"/>
                  </a:lnTo>
                  <a:cubicBezTo>
                    <a:pt x="7970" y="3443"/>
                    <a:pt x="7870" y="3259"/>
                    <a:pt x="7686" y="3259"/>
                  </a:cubicBezTo>
                  <a:lnTo>
                    <a:pt x="7452" y="3259"/>
                  </a:lnTo>
                  <a:lnTo>
                    <a:pt x="7452" y="2774"/>
                  </a:lnTo>
                  <a:cubicBezTo>
                    <a:pt x="7887" y="2707"/>
                    <a:pt x="8271" y="2490"/>
                    <a:pt x="8522" y="2139"/>
                  </a:cubicBezTo>
                  <a:lnTo>
                    <a:pt x="8806" y="1772"/>
                  </a:lnTo>
                  <a:cubicBezTo>
                    <a:pt x="8923" y="1621"/>
                    <a:pt x="8806" y="1404"/>
                    <a:pt x="8622" y="1404"/>
                  </a:cubicBezTo>
                  <a:lnTo>
                    <a:pt x="7603" y="1404"/>
                  </a:lnTo>
                  <a:lnTo>
                    <a:pt x="7904" y="803"/>
                  </a:lnTo>
                  <a:cubicBezTo>
                    <a:pt x="7970" y="652"/>
                    <a:pt x="7853" y="469"/>
                    <a:pt x="7686" y="469"/>
                  </a:cubicBezTo>
                  <a:lnTo>
                    <a:pt x="7452" y="469"/>
                  </a:lnTo>
                  <a:lnTo>
                    <a:pt x="7452" y="1"/>
                  </a:lnTo>
                  <a:lnTo>
                    <a:pt x="6985" y="1"/>
                  </a:lnTo>
                  <a:lnTo>
                    <a:pt x="6985" y="469"/>
                  </a:lnTo>
                  <a:lnTo>
                    <a:pt x="5598" y="469"/>
                  </a:lnTo>
                  <a:lnTo>
                    <a:pt x="559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45"/>
          <p:cNvGrpSpPr/>
          <p:nvPr/>
        </p:nvGrpSpPr>
        <p:grpSpPr>
          <a:xfrm>
            <a:off x="930404" y="701761"/>
            <a:ext cx="422547" cy="476103"/>
            <a:chOff x="1728771" y="1371106"/>
            <a:chExt cx="422547" cy="476103"/>
          </a:xfrm>
        </p:grpSpPr>
        <p:sp>
          <p:nvSpPr>
            <p:cNvPr id="821" name="Google Shape;821;p45"/>
            <p:cNvSpPr/>
            <p:nvPr/>
          </p:nvSpPr>
          <p:spPr>
            <a:xfrm>
              <a:off x="1728771" y="1493730"/>
              <a:ext cx="283867" cy="207299"/>
            </a:xfrm>
            <a:custGeom>
              <a:avLst/>
              <a:gdLst/>
              <a:ahLst/>
              <a:cxnLst/>
              <a:rect l="l" t="t" r="r" b="b"/>
              <a:pathLst>
                <a:path w="8857" h="6468" extrusionOk="0">
                  <a:moveTo>
                    <a:pt x="6951" y="1"/>
                  </a:moveTo>
                  <a:lnTo>
                    <a:pt x="6617" y="135"/>
                  </a:lnTo>
                  <a:cubicBezTo>
                    <a:pt x="5782" y="502"/>
                    <a:pt x="5147" y="1254"/>
                    <a:pt x="4946" y="2156"/>
                  </a:cubicBezTo>
                  <a:lnTo>
                    <a:pt x="4796" y="2875"/>
                  </a:lnTo>
                  <a:lnTo>
                    <a:pt x="4779" y="2958"/>
                  </a:lnTo>
                  <a:cubicBezTo>
                    <a:pt x="4612" y="3008"/>
                    <a:pt x="4462" y="3059"/>
                    <a:pt x="4311" y="3125"/>
                  </a:cubicBezTo>
                  <a:cubicBezTo>
                    <a:pt x="3526" y="3443"/>
                    <a:pt x="2674" y="3593"/>
                    <a:pt x="1822" y="3593"/>
                  </a:cubicBezTo>
                  <a:lnTo>
                    <a:pt x="1" y="3593"/>
                  </a:lnTo>
                  <a:lnTo>
                    <a:pt x="1" y="4562"/>
                  </a:lnTo>
                  <a:lnTo>
                    <a:pt x="2390" y="4562"/>
                  </a:lnTo>
                  <a:lnTo>
                    <a:pt x="3877" y="5398"/>
                  </a:lnTo>
                  <a:cubicBezTo>
                    <a:pt x="5097" y="6100"/>
                    <a:pt x="6500" y="6467"/>
                    <a:pt x="7920" y="6467"/>
                  </a:cubicBezTo>
                  <a:lnTo>
                    <a:pt x="8856" y="6467"/>
                  </a:lnTo>
                  <a:lnTo>
                    <a:pt x="8856" y="5515"/>
                  </a:lnTo>
                  <a:lnTo>
                    <a:pt x="8405" y="5515"/>
                  </a:lnTo>
                  <a:cubicBezTo>
                    <a:pt x="6834" y="5515"/>
                    <a:pt x="5297" y="5114"/>
                    <a:pt x="3910" y="4362"/>
                  </a:cubicBezTo>
                  <a:cubicBezTo>
                    <a:pt x="4194" y="4295"/>
                    <a:pt x="4478" y="4211"/>
                    <a:pt x="4746" y="4094"/>
                  </a:cubicBezTo>
                  <a:lnTo>
                    <a:pt x="4829" y="4061"/>
                  </a:lnTo>
                  <a:cubicBezTo>
                    <a:pt x="5598" y="3760"/>
                    <a:pt x="6417" y="3593"/>
                    <a:pt x="7235" y="3593"/>
                  </a:cubicBezTo>
                  <a:lnTo>
                    <a:pt x="7904" y="3593"/>
                  </a:lnTo>
                  <a:lnTo>
                    <a:pt x="7185" y="2641"/>
                  </a:lnTo>
                  <a:lnTo>
                    <a:pt x="6801" y="2641"/>
                  </a:lnTo>
                  <a:cubicBezTo>
                    <a:pt x="6450" y="2641"/>
                    <a:pt x="6082" y="2674"/>
                    <a:pt x="5732" y="2724"/>
                  </a:cubicBezTo>
                  <a:lnTo>
                    <a:pt x="5748" y="2641"/>
                  </a:lnTo>
                  <a:lnTo>
                    <a:pt x="5782" y="2474"/>
                  </a:lnTo>
                  <a:cubicBezTo>
                    <a:pt x="5915" y="1822"/>
                    <a:pt x="6333" y="1271"/>
                    <a:pt x="6935" y="970"/>
                  </a:cubicBezTo>
                  <a:lnTo>
                    <a:pt x="6951" y="970"/>
                  </a:lnTo>
                  <a:lnTo>
                    <a:pt x="695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12606" y="1401650"/>
              <a:ext cx="107656" cy="107656"/>
            </a:xfrm>
            <a:custGeom>
              <a:avLst/>
              <a:gdLst/>
              <a:ahLst/>
              <a:cxnLst/>
              <a:rect l="l" t="t" r="r" b="b"/>
              <a:pathLst>
                <a:path w="3359" h="3359" extrusionOk="0">
                  <a:moveTo>
                    <a:pt x="0" y="0"/>
                  </a:moveTo>
                  <a:lnTo>
                    <a:pt x="0" y="485"/>
                  </a:lnTo>
                  <a:cubicBezTo>
                    <a:pt x="1587" y="485"/>
                    <a:pt x="2874" y="1771"/>
                    <a:pt x="2891" y="3358"/>
                  </a:cubicBezTo>
                  <a:lnTo>
                    <a:pt x="3358" y="3358"/>
                  </a:lnTo>
                  <a:cubicBezTo>
                    <a:pt x="3358" y="1504"/>
                    <a:pt x="1855" y="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1979915" y="1402708"/>
              <a:ext cx="18781" cy="18781"/>
            </a:xfrm>
            <a:custGeom>
              <a:avLst/>
              <a:gdLst/>
              <a:ahLst/>
              <a:cxnLst/>
              <a:rect l="l" t="t" r="r" b="b"/>
              <a:pathLst>
                <a:path w="586" h="586" extrusionOk="0">
                  <a:moveTo>
                    <a:pt x="519" y="0"/>
                  </a:moveTo>
                  <a:cubicBezTo>
                    <a:pt x="335" y="34"/>
                    <a:pt x="168" y="84"/>
                    <a:pt x="1" y="134"/>
                  </a:cubicBezTo>
                  <a:lnTo>
                    <a:pt x="135" y="585"/>
                  </a:lnTo>
                  <a:cubicBezTo>
                    <a:pt x="285" y="535"/>
                    <a:pt x="435" y="502"/>
                    <a:pt x="586" y="485"/>
                  </a:cubicBezTo>
                  <a:lnTo>
                    <a:pt x="519"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1728771" y="1371106"/>
              <a:ext cx="422547" cy="476103"/>
            </a:xfrm>
            <a:custGeom>
              <a:avLst/>
              <a:gdLst/>
              <a:ahLst/>
              <a:cxnLst/>
              <a:rect l="l" t="t" r="r" b="b"/>
              <a:pathLst>
                <a:path w="13184" h="14855" extrusionOk="0">
                  <a:moveTo>
                    <a:pt x="6717" y="5230"/>
                  </a:moveTo>
                  <a:cubicBezTo>
                    <a:pt x="6717" y="5565"/>
                    <a:pt x="6767" y="5899"/>
                    <a:pt x="6884" y="6233"/>
                  </a:cubicBezTo>
                  <a:lnTo>
                    <a:pt x="6801" y="6233"/>
                  </a:lnTo>
                  <a:cubicBezTo>
                    <a:pt x="6550" y="6233"/>
                    <a:pt x="6283" y="6250"/>
                    <a:pt x="6032" y="6266"/>
                  </a:cubicBezTo>
                  <a:cubicBezTo>
                    <a:pt x="6133" y="5849"/>
                    <a:pt x="6366" y="5481"/>
                    <a:pt x="6717" y="5230"/>
                  </a:cubicBezTo>
                  <a:close/>
                  <a:moveTo>
                    <a:pt x="6701" y="4194"/>
                  </a:moveTo>
                  <a:lnTo>
                    <a:pt x="6701" y="4646"/>
                  </a:lnTo>
                  <a:cubicBezTo>
                    <a:pt x="6099" y="4996"/>
                    <a:pt x="5681" y="5581"/>
                    <a:pt x="5548" y="6250"/>
                  </a:cubicBezTo>
                  <a:lnTo>
                    <a:pt x="5531" y="6350"/>
                  </a:lnTo>
                  <a:cubicBezTo>
                    <a:pt x="5381" y="6367"/>
                    <a:pt x="5230" y="6400"/>
                    <a:pt x="5097" y="6433"/>
                  </a:cubicBezTo>
                  <a:lnTo>
                    <a:pt x="5180" y="6032"/>
                  </a:lnTo>
                  <a:cubicBezTo>
                    <a:pt x="5364" y="5214"/>
                    <a:pt x="5932" y="4529"/>
                    <a:pt x="6701" y="4194"/>
                  </a:cubicBezTo>
                  <a:close/>
                  <a:moveTo>
                    <a:pt x="5648" y="7870"/>
                  </a:moveTo>
                  <a:cubicBezTo>
                    <a:pt x="5732" y="7971"/>
                    <a:pt x="5798" y="8054"/>
                    <a:pt x="5882" y="8138"/>
                  </a:cubicBezTo>
                  <a:lnTo>
                    <a:pt x="5999" y="8255"/>
                  </a:lnTo>
                  <a:cubicBezTo>
                    <a:pt x="6183" y="8455"/>
                    <a:pt x="6366" y="8672"/>
                    <a:pt x="6517" y="8906"/>
                  </a:cubicBezTo>
                  <a:cubicBezTo>
                    <a:pt x="5849" y="8756"/>
                    <a:pt x="5180" y="8539"/>
                    <a:pt x="4562" y="8255"/>
                  </a:cubicBezTo>
                  <a:cubicBezTo>
                    <a:pt x="4646" y="8221"/>
                    <a:pt x="4746" y="8188"/>
                    <a:pt x="4846" y="8138"/>
                  </a:cubicBezTo>
                  <a:lnTo>
                    <a:pt x="4913" y="8104"/>
                  </a:lnTo>
                  <a:cubicBezTo>
                    <a:pt x="5163" y="8021"/>
                    <a:pt x="5397" y="7937"/>
                    <a:pt x="5648" y="7870"/>
                  </a:cubicBezTo>
                  <a:close/>
                  <a:moveTo>
                    <a:pt x="7803" y="7670"/>
                  </a:moveTo>
                  <a:cubicBezTo>
                    <a:pt x="8188" y="8054"/>
                    <a:pt x="8455" y="8555"/>
                    <a:pt x="8572" y="9107"/>
                  </a:cubicBezTo>
                  <a:lnTo>
                    <a:pt x="8405" y="9107"/>
                  </a:lnTo>
                  <a:cubicBezTo>
                    <a:pt x="7987" y="9107"/>
                    <a:pt x="7553" y="9073"/>
                    <a:pt x="7135" y="9007"/>
                  </a:cubicBezTo>
                  <a:cubicBezTo>
                    <a:pt x="6935" y="8606"/>
                    <a:pt x="6651" y="8238"/>
                    <a:pt x="6333" y="7904"/>
                  </a:cubicBezTo>
                  <a:lnTo>
                    <a:pt x="6216" y="7804"/>
                  </a:lnTo>
                  <a:cubicBezTo>
                    <a:pt x="6216" y="7787"/>
                    <a:pt x="6199" y="7770"/>
                    <a:pt x="6183" y="7753"/>
                  </a:cubicBezTo>
                  <a:cubicBezTo>
                    <a:pt x="6534" y="7703"/>
                    <a:pt x="6884" y="7670"/>
                    <a:pt x="7235" y="7670"/>
                  </a:cubicBezTo>
                  <a:close/>
                  <a:moveTo>
                    <a:pt x="3894" y="8438"/>
                  </a:moveTo>
                  <a:cubicBezTo>
                    <a:pt x="5280" y="9190"/>
                    <a:pt x="6834" y="9575"/>
                    <a:pt x="8405" y="9575"/>
                  </a:cubicBezTo>
                  <a:lnTo>
                    <a:pt x="8622" y="9575"/>
                  </a:lnTo>
                  <a:cubicBezTo>
                    <a:pt x="8622" y="9608"/>
                    <a:pt x="8622" y="9641"/>
                    <a:pt x="8622" y="9675"/>
                  </a:cubicBezTo>
                  <a:lnTo>
                    <a:pt x="8622" y="10059"/>
                  </a:lnTo>
                  <a:lnTo>
                    <a:pt x="7920" y="10059"/>
                  </a:lnTo>
                  <a:cubicBezTo>
                    <a:pt x="6534" y="10059"/>
                    <a:pt x="5180" y="9708"/>
                    <a:pt x="3994" y="9023"/>
                  </a:cubicBezTo>
                  <a:lnTo>
                    <a:pt x="3192" y="8572"/>
                  </a:lnTo>
                  <a:cubicBezTo>
                    <a:pt x="3426" y="8539"/>
                    <a:pt x="3660" y="8489"/>
                    <a:pt x="3894" y="8438"/>
                  </a:cubicBezTo>
                  <a:close/>
                  <a:moveTo>
                    <a:pt x="8876" y="485"/>
                  </a:moveTo>
                  <a:cubicBezTo>
                    <a:pt x="8897" y="485"/>
                    <a:pt x="8918" y="485"/>
                    <a:pt x="8940" y="485"/>
                  </a:cubicBezTo>
                  <a:cubicBezTo>
                    <a:pt x="11028" y="519"/>
                    <a:pt x="12682" y="2223"/>
                    <a:pt x="12699" y="4311"/>
                  </a:cubicBezTo>
                  <a:lnTo>
                    <a:pt x="12699" y="9107"/>
                  </a:lnTo>
                  <a:cubicBezTo>
                    <a:pt x="12699" y="10878"/>
                    <a:pt x="11997" y="12582"/>
                    <a:pt x="10727" y="13852"/>
                  </a:cubicBezTo>
                  <a:lnTo>
                    <a:pt x="10694" y="13885"/>
                  </a:lnTo>
                  <a:cubicBezTo>
                    <a:pt x="10377" y="14203"/>
                    <a:pt x="9959" y="14370"/>
                    <a:pt x="9508" y="14370"/>
                  </a:cubicBezTo>
                  <a:lnTo>
                    <a:pt x="9341" y="14370"/>
                  </a:lnTo>
                  <a:cubicBezTo>
                    <a:pt x="8422" y="14370"/>
                    <a:pt x="7670" y="13618"/>
                    <a:pt x="7670" y="12699"/>
                  </a:cubicBezTo>
                  <a:lnTo>
                    <a:pt x="7670" y="11129"/>
                  </a:lnTo>
                  <a:cubicBezTo>
                    <a:pt x="7670" y="10928"/>
                    <a:pt x="7653" y="10728"/>
                    <a:pt x="7620" y="10527"/>
                  </a:cubicBezTo>
                  <a:cubicBezTo>
                    <a:pt x="7720" y="10527"/>
                    <a:pt x="7820" y="10544"/>
                    <a:pt x="7920" y="10544"/>
                  </a:cubicBezTo>
                  <a:lnTo>
                    <a:pt x="8622" y="10544"/>
                  </a:lnTo>
                  <a:lnTo>
                    <a:pt x="8622" y="11012"/>
                  </a:lnTo>
                  <a:lnTo>
                    <a:pt x="9107" y="11012"/>
                  </a:lnTo>
                  <a:lnTo>
                    <a:pt x="9107" y="9675"/>
                  </a:lnTo>
                  <a:cubicBezTo>
                    <a:pt x="9107" y="8789"/>
                    <a:pt x="8756" y="7937"/>
                    <a:pt x="8121" y="7302"/>
                  </a:cubicBezTo>
                  <a:lnTo>
                    <a:pt x="8021" y="7202"/>
                  </a:lnTo>
                  <a:cubicBezTo>
                    <a:pt x="7486" y="6667"/>
                    <a:pt x="7185" y="5932"/>
                    <a:pt x="7185" y="5180"/>
                  </a:cubicBezTo>
                  <a:lnTo>
                    <a:pt x="7185" y="3359"/>
                  </a:lnTo>
                  <a:lnTo>
                    <a:pt x="6701" y="3359"/>
                  </a:lnTo>
                  <a:lnTo>
                    <a:pt x="6701" y="3677"/>
                  </a:lnTo>
                  <a:lnTo>
                    <a:pt x="6534" y="3743"/>
                  </a:lnTo>
                  <a:cubicBezTo>
                    <a:pt x="5899" y="4027"/>
                    <a:pt x="5364" y="4495"/>
                    <a:pt x="5030" y="5113"/>
                  </a:cubicBezTo>
                  <a:cubicBezTo>
                    <a:pt x="5030" y="5047"/>
                    <a:pt x="5030" y="4980"/>
                    <a:pt x="5030" y="4913"/>
                  </a:cubicBezTo>
                  <a:lnTo>
                    <a:pt x="5030" y="4412"/>
                  </a:lnTo>
                  <a:cubicBezTo>
                    <a:pt x="5030" y="3342"/>
                    <a:pt x="5464" y="2323"/>
                    <a:pt x="6233" y="1571"/>
                  </a:cubicBezTo>
                  <a:cubicBezTo>
                    <a:pt x="6936" y="868"/>
                    <a:pt x="7880" y="485"/>
                    <a:pt x="8876" y="485"/>
                  </a:cubicBezTo>
                  <a:close/>
                  <a:moveTo>
                    <a:pt x="8873" y="1"/>
                  </a:moveTo>
                  <a:cubicBezTo>
                    <a:pt x="7753" y="1"/>
                    <a:pt x="6684" y="435"/>
                    <a:pt x="5899" y="1237"/>
                  </a:cubicBezTo>
                  <a:cubicBezTo>
                    <a:pt x="5047" y="2073"/>
                    <a:pt x="4562" y="3225"/>
                    <a:pt x="4545" y="4412"/>
                  </a:cubicBezTo>
                  <a:lnTo>
                    <a:pt x="4545" y="4913"/>
                  </a:lnTo>
                  <a:cubicBezTo>
                    <a:pt x="4545" y="5297"/>
                    <a:pt x="4595" y="5682"/>
                    <a:pt x="4696" y="6049"/>
                  </a:cubicBezTo>
                  <a:lnTo>
                    <a:pt x="4562" y="6601"/>
                  </a:lnTo>
                  <a:cubicBezTo>
                    <a:pt x="4445" y="6634"/>
                    <a:pt x="4328" y="6684"/>
                    <a:pt x="4228" y="6717"/>
                  </a:cubicBezTo>
                  <a:cubicBezTo>
                    <a:pt x="3459" y="7035"/>
                    <a:pt x="2640" y="7185"/>
                    <a:pt x="1822" y="7185"/>
                  </a:cubicBezTo>
                  <a:lnTo>
                    <a:pt x="1" y="7185"/>
                  </a:lnTo>
                  <a:lnTo>
                    <a:pt x="1" y="7670"/>
                  </a:lnTo>
                  <a:lnTo>
                    <a:pt x="1822" y="7670"/>
                  </a:lnTo>
                  <a:cubicBezTo>
                    <a:pt x="2707" y="7670"/>
                    <a:pt x="3576" y="7503"/>
                    <a:pt x="4395" y="7169"/>
                  </a:cubicBezTo>
                  <a:cubicBezTo>
                    <a:pt x="5163" y="6868"/>
                    <a:pt x="5982" y="6701"/>
                    <a:pt x="6801" y="6701"/>
                  </a:cubicBezTo>
                  <a:lnTo>
                    <a:pt x="7068" y="6701"/>
                  </a:lnTo>
                  <a:cubicBezTo>
                    <a:pt x="7169" y="6868"/>
                    <a:pt x="7269" y="7035"/>
                    <a:pt x="7386" y="7185"/>
                  </a:cubicBezTo>
                  <a:lnTo>
                    <a:pt x="7235" y="7185"/>
                  </a:lnTo>
                  <a:cubicBezTo>
                    <a:pt x="6383" y="7185"/>
                    <a:pt x="5531" y="7352"/>
                    <a:pt x="4746" y="7670"/>
                  </a:cubicBezTo>
                  <a:lnTo>
                    <a:pt x="4662" y="7703"/>
                  </a:lnTo>
                  <a:cubicBezTo>
                    <a:pt x="3927" y="7987"/>
                    <a:pt x="3142" y="8138"/>
                    <a:pt x="2340" y="8138"/>
                  </a:cubicBezTo>
                  <a:lnTo>
                    <a:pt x="1" y="8138"/>
                  </a:lnTo>
                  <a:lnTo>
                    <a:pt x="1" y="8622"/>
                  </a:lnTo>
                  <a:lnTo>
                    <a:pt x="2323" y="8622"/>
                  </a:lnTo>
                  <a:lnTo>
                    <a:pt x="3743" y="9441"/>
                  </a:lnTo>
                  <a:cubicBezTo>
                    <a:pt x="4796" y="10026"/>
                    <a:pt x="5949" y="10393"/>
                    <a:pt x="7135" y="10494"/>
                  </a:cubicBezTo>
                  <a:cubicBezTo>
                    <a:pt x="7169" y="10711"/>
                    <a:pt x="7185" y="10911"/>
                    <a:pt x="7185" y="11129"/>
                  </a:cubicBezTo>
                  <a:lnTo>
                    <a:pt x="7185" y="12699"/>
                  </a:lnTo>
                  <a:cubicBezTo>
                    <a:pt x="7185" y="13885"/>
                    <a:pt x="8154" y="14855"/>
                    <a:pt x="9341" y="14855"/>
                  </a:cubicBezTo>
                  <a:lnTo>
                    <a:pt x="9508" y="14855"/>
                  </a:lnTo>
                  <a:cubicBezTo>
                    <a:pt x="10076" y="14855"/>
                    <a:pt x="10627" y="14637"/>
                    <a:pt x="11028" y="14220"/>
                  </a:cubicBezTo>
                  <a:lnTo>
                    <a:pt x="11078" y="14186"/>
                  </a:lnTo>
                  <a:cubicBezTo>
                    <a:pt x="12432" y="12833"/>
                    <a:pt x="13184" y="11012"/>
                    <a:pt x="13184" y="9107"/>
                  </a:cubicBezTo>
                  <a:lnTo>
                    <a:pt x="13184" y="4311"/>
                  </a:lnTo>
                  <a:cubicBezTo>
                    <a:pt x="13167" y="1972"/>
                    <a:pt x="11296" y="51"/>
                    <a:pt x="894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36A0D43-6C82-DF56-8A55-EDC0B005DDEE}"/>
              </a:ext>
            </a:extLst>
          </p:cNvPr>
          <p:cNvSpPr txBox="1"/>
          <p:nvPr/>
        </p:nvSpPr>
        <p:spPr>
          <a:xfrm>
            <a:off x="1613432" y="752876"/>
            <a:ext cx="7530568" cy="3323987"/>
          </a:xfrm>
          <a:prstGeom prst="rect">
            <a:avLst/>
          </a:prstGeom>
          <a:noFill/>
        </p:spPr>
        <p:txBody>
          <a:bodyPr wrap="square">
            <a:spAutoFit/>
          </a:bodyPr>
          <a:lstStyle/>
          <a:p>
            <a:r>
              <a:rPr lang="en-IN" b="1" dirty="0">
                <a:latin typeface="Arial Rounded MT Bold" panose="020F0704030504030204" pitchFamily="34" charset="0"/>
              </a:rPr>
              <a:t>DIABETES</a:t>
            </a:r>
          </a:p>
          <a:p>
            <a:endParaRPr lang="en-IN" b="1" dirty="0">
              <a:latin typeface="Arial Rounded MT Bold" panose="020F0704030504030204" pitchFamily="34" charset="0"/>
            </a:endParaRPr>
          </a:p>
          <a:p>
            <a:r>
              <a:rPr lang="en-IN" dirty="0">
                <a:latin typeface="Arial Rounded MT Bold" panose="020F0704030504030204" pitchFamily="34" charset="0"/>
              </a:rPr>
              <a:t>In diabetes predictor you have to give number of pregnancy, Glucose level, blood pressure, skin thickness, insulin ,BMI, diabetes Pedigree function, age and submit the form to get the result</a:t>
            </a:r>
            <a:r>
              <a:rPr lang="en-IN" dirty="0"/>
              <a:t>.</a:t>
            </a:r>
          </a:p>
          <a:p>
            <a:endParaRPr lang="en-IN" dirty="0"/>
          </a:p>
          <a:p>
            <a:r>
              <a:rPr lang="en-IN" b="1" dirty="0">
                <a:latin typeface="Arial Rounded MT Bold" panose="020F0704030504030204" pitchFamily="34" charset="0"/>
              </a:rPr>
              <a:t>BREAST CANCER</a:t>
            </a:r>
          </a:p>
          <a:p>
            <a:endParaRPr lang="en-IN" b="1" dirty="0">
              <a:latin typeface="Arial Rounded MT Bold" panose="020F0704030504030204" pitchFamily="34" charset="0"/>
            </a:endParaRPr>
          </a:p>
          <a:p>
            <a:r>
              <a:rPr lang="en-IN" dirty="0">
                <a:latin typeface="Arial Rounded MT Bold" panose="020F0704030504030204" pitchFamily="34" charset="0"/>
              </a:rPr>
              <a:t>For breast cancer predictor you have to give texture means, compactness mean, concave points mean, symmetry mean, fracture dimension mean , texture standard error, area standard error, smoothness standard error ,compactness standard error, concavity standard error, concave points standard error, symmetry standard error, fracture dimension standard error, texture worst, area worst ,smoothness worst, the compactness worst, concavity worst, concave points worst ,</a:t>
            </a:r>
          </a:p>
          <a:p>
            <a:r>
              <a:rPr lang="en-IN" dirty="0">
                <a:latin typeface="Arial Rounded MT Bold" panose="020F0704030504030204" pitchFamily="34" charset="0"/>
              </a:rPr>
              <a:t>symmetry worst, fracture dimension worst etc must be given to get the result.</a:t>
            </a:r>
          </a:p>
        </p:txBody>
      </p:sp>
    </p:spTree>
    <p:extLst>
      <p:ext uri="{BB962C8B-B14F-4D97-AF65-F5344CB8AC3E}">
        <p14:creationId xmlns:p14="http://schemas.microsoft.com/office/powerpoint/2010/main" val="388956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5"/>
          <p:cNvSpPr/>
          <p:nvPr/>
        </p:nvSpPr>
        <p:spPr>
          <a:xfrm>
            <a:off x="795238" y="532334"/>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795238" y="1472371"/>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795238" y="2354062"/>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785848" y="3214247"/>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txBox="1">
            <a:spLocks noGrp="1"/>
          </p:cNvSpPr>
          <p:nvPr>
            <p:ph type="title"/>
          </p:nvPr>
        </p:nvSpPr>
        <p:spPr>
          <a:xfrm>
            <a:off x="2051720" y="123478"/>
            <a:ext cx="6005136" cy="5760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4">
                    <a:lumMod val="50000"/>
                  </a:schemeClr>
                </a:solidFill>
                <a:latin typeface="Algerian" pitchFamily="82" charset="0"/>
              </a:rPr>
              <a:t>       METHODOLOGY</a:t>
            </a:r>
            <a:endParaRPr dirty="0">
              <a:solidFill>
                <a:schemeClr val="accent4">
                  <a:lumMod val="50000"/>
                </a:schemeClr>
              </a:solidFill>
              <a:latin typeface="Algerian" pitchFamily="82" charset="0"/>
            </a:endParaRPr>
          </a:p>
        </p:txBody>
      </p:sp>
      <p:grpSp>
        <p:nvGrpSpPr>
          <p:cNvPr id="805" name="Google Shape;805;p45"/>
          <p:cNvGrpSpPr/>
          <p:nvPr/>
        </p:nvGrpSpPr>
        <p:grpSpPr>
          <a:xfrm>
            <a:off x="930404" y="3378866"/>
            <a:ext cx="462161" cy="462161"/>
            <a:chOff x="2494029" y="3641144"/>
            <a:chExt cx="462161" cy="462161"/>
          </a:xfrm>
        </p:grpSpPr>
        <p:sp>
          <p:nvSpPr>
            <p:cNvPr id="806" name="Google Shape;806;p45"/>
            <p:cNvSpPr/>
            <p:nvPr/>
          </p:nvSpPr>
          <p:spPr>
            <a:xfrm>
              <a:off x="2650369" y="3715564"/>
              <a:ext cx="149449" cy="218517"/>
            </a:xfrm>
            <a:custGeom>
              <a:avLst/>
              <a:gdLst/>
              <a:ahLst/>
              <a:cxnLst/>
              <a:rect l="l" t="t" r="r" b="b"/>
              <a:pathLst>
                <a:path w="4663" h="6818" extrusionOk="0">
                  <a:moveTo>
                    <a:pt x="1" y="1"/>
                  </a:moveTo>
                  <a:lnTo>
                    <a:pt x="486" y="1304"/>
                  </a:lnTo>
                  <a:cubicBezTo>
                    <a:pt x="636" y="1671"/>
                    <a:pt x="703" y="2056"/>
                    <a:pt x="703" y="2457"/>
                  </a:cubicBezTo>
                  <a:lnTo>
                    <a:pt x="703" y="2490"/>
                  </a:lnTo>
                  <a:cubicBezTo>
                    <a:pt x="703" y="3275"/>
                    <a:pt x="987" y="4044"/>
                    <a:pt x="1521" y="4646"/>
                  </a:cubicBezTo>
                  <a:cubicBezTo>
                    <a:pt x="2039" y="5247"/>
                    <a:pt x="2323" y="6016"/>
                    <a:pt x="2323" y="6818"/>
                  </a:cubicBezTo>
                  <a:cubicBezTo>
                    <a:pt x="2340" y="6016"/>
                    <a:pt x="2624" y="5247"/>
                    <a:pt x="3142" y="4646"/>
                  </a:cubicBezTo>
                  <a:cubicBezTo>
                    <a:pt x="3677" y="4044"/>
                    <a:pt x="3961" y="3275"/>
                    <a:pt x="3961" y="2490"/>
                  </a:cubicBezTo>
                  <a:lnTo>
                    <a:pt x="3961" y="2457"/>
                  </a:lnTo>
                  <a:cubicBezTo>
                    <a:pt x="3961" y="2056"/>
                    <a:pt x="4028" y="1671"/>
                    <a:pt x="4161" y="1304"/>
                  </a:cubicBezTo>
                  <a:lnTo>
                    <a:pt x="4663"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2494029" y="3641144"/>
              <a:ext cx="462161" cy="462161"/>
            </a:xfrm>
            <a:custGeom>
              <a:avLst/>
              <a:gdLst/>
              <a:ahLst/>
              <a:cxnLst/>
              <a:rect l="l" t="t" r="r" b="b"/>
              <a:pathLst>
                <a:path w="14420" h="14420" extrusionOk="0">
                  <a:moveTo>
                    <a:pt x="2161" y="2088"/>
                  </a:moveTo>
                  <a:cubicBezTo>
                    <a:pt x="2345" y="2088"/>
                    <a:pt x="2534" y="2155"/>
                    <a:pt x="2690" y="2306"/>
                  </a:cubicBezTo>
                  <a:lnTo>
                    <a:pt x="3308" y="2941"/>
                  </a:lnTo>
                  <a:lnTo>
                    <a:pt x="3609" y="3342"/>
                  </a:lnTo>
                  <a:cubicBezTo>
                    <a:pt x="4127" y="4094"/>
                    <a:pt x="4428" y="4979"/>
                    <a:pt x="4411" y="5898"/>
                  </a:cubicBezTo>
                  <a:cubicBezTo>
                    <a:pt x="4411" y="6166"/>
                    <a:pt x="4445" y="6433"/>
                    <a:pt x="4495" y="6700"/>
                  </a:cubicBezTo>
                  <a:cubicBezTo>
                    <a:pt x="4094" y="6617"/>
                    <a:pt x="3726" y="6433"/>
                    <a:pt x="3425" y="6149"/>
                  </a:cubicBezTo>
                  <a:cubicBezTo>
                    <a:pt x="4060" y="5798"/>
                    <a:pt x="4144" y="4912"/>
                    <a:pt x="3576" y="4461"/>
                  </a:cubicBezTo>
                  <a:lnTo>
                    <a:pt x="2991" y="3993"/>
                  </a:lnTo>
                  <a:cubicBezTo>
                    <a:pt x="2757" y="3810"/>
                    <a:pt x="2490" y="3709"/>
                    <a:pt x="2206" y="3709"/>
                  </a:cubicBezTo>
                  <a:cubicBezTo>
                    <a:pt x="1754" y="3709"/>
                    <a:pt x="1404" y="3358"/>
                    <a:pt x="1404" y="2924"/>
                  </a:cubicBezTo>
                  <a:lnTo>
                    <a:pt x="1404" y="2841"/>
                  </a:lnTo>
                  <a:cubicBezTo>
                    <a:pt x="1404" y="2387"/>
                    <a:pt x="1772" y="2088"/>
                    <a:pt x="2161" y="2088"/>
                  </a:cubicBezTo>
                  <a:close/>
                  <a:moveTo>
                    <a:pt x="12259" y="2088"/>
                  </a:moveTo>
                  <a:cubicBezTo>
                    <a:pt x="12647" y="2088"/>
                    <a:pt x="13016" y="2387"/>
                    <a:pt x="13016" y="2841"/>
                  </a:cubicBezTo>
                  <a:lnTo>
                    <a:pt x="13016" y="2924"/>
                  </a:lnTo>
                  <a:cubicBezTo>
                    <a:pt x="13016" y="3358"/>
                    <a:pt x="12665" y="3709"/>
                    <a:pt x="12214" y="3709"/>
                  </a:cubicBezTo>
                  <a:cubicBezTo>
                    <a:pt x="11930" y="3709"/>
                    <a:pt x="11663" y="3810"/>
                    <a:pt x="11429" y="3993"/>
                  </a:cubicBezTo>
                  <a:lnTo>
                    <a:pt x="10844" y="4461"/>
                  </a:lnTo>
                  <a:cubicBezTo>
                    <a:pt x="10276" y="4912"/>
                    <a:pt x="10359" y="5798"/>
                    <a:pt x="10994" y="6149"/>
                  </a:cubicBezTo>
                  <a:cubicBezTo>
                    <a:pt x="10694" y="6433"/>
                    <a:pt x="10326" y="6617"/>
                    <a:pt x="9925" y="6700"/>
                  </a:cubicBezTo>
                  <a:cubicBezTo>
                    <a:pt x="9975" y="6433"/>
                    <a:pt x="9992" y="6166"/>
                    <a:pt x="9992" y="5898"/>
                  </a:cubicBezTo>
                  <a:cubicBezTo>
                    <a:pt x="9992" y="4979"/>
                    <a:pt x="10276" y="4094"/>
                    <a:pt x="10811" y="3342"/>
                  </a:cubicBezTo>
                  <a:lnTo>
                    <a:pt x="11111" y="2941"/>
                  </a:lnTo>
                  <a:lnTo>
                    <a:pt x="11729" y="2306"/>
                  </a:lnTo>
                  <a:cubicBezTo>
                    <a:pt x="11885" y="2155"/>
                    <a:pt x="12074" y="2088"/>
                    <a:pt x="12259" y="2088"/>
                  </a:cubicBezTo>
                  <a:close/>
                  <a:moveTo>
                    <a:pt x="3008" y="0"/>
                  </a:moveTo>
                  <a:cubicBezTo>
                    <a:pt x="1353" y="0"/>
                    <a:pt x="0" y="1353"/>
                    <a:pt x="0" y="3008"/>
                  </a:cubicBezTo>
                  <a:cubicBezTo>
                    <a:pt x="0" y="3826"/>
                    <a:pt x="318" y="4612"/>
                    <a:pt x="902" y="5180"/>
                  </a:cubicBezTo>
                  <a:lnTo>
                    <a:pt x="1337" y="5614"/>
                  </a:lnTo>
                  <a:cubicBezTo>
                    <a:pt x="1754" y="6032"/>
                    <a:pt x="2323" y="6266"/>
                    <a:pt x="2924" y="6266"/>
                  </a:cubicBezTo>
                  <a:cubicBezTo>
                    <a:pt x="3342" y="6784"/>
                    <a:pt x="3943" y="7118"/>
                    <a:pt x="4595" y="7185"/>
                  </a:cubicBezTo>
                  <a:cubicBezTo>
                    <a:pt x="4762" y="7770"/>
                    <a:pt x="5029" y="8321"/>
                    <a:pt x="5397" y="8805"/>
                  </a:cubicBezTo>
                  <a:lnTo>
                    <a:pt x="5631" y="9140"/>
                  </a:lnTo>
                  <a:cubicBezTo>
                    <a:pt x="6199" y="9892"/>
                    <a:pt x="6516" y="10810"/>
                    <a:pt x="6516" y="11763"/>
                  </a:cubicBezTo>
                  <a:lnTo>
                    <a:pt x="6516" y="14403"/>
                  </a:lnTo>
                  <a:lnTo>
                    <a:pt x="6968" y="14403"/>
                  </a:lnTo>
                  <a:lnTo>
                    <a:pt x="6968" y="11763"/>
                  </a:lnTo>
                  <a:cubicBezTo>
                    <a:pt x="6968" y="10710"/>
                    <a:pt x="6633" y="9691"/>
                    <a:pt x="5998" y="8856"/>
                  </a:cubicBezTo>
                  <a:lnTo>
                    <a:pt x="5765" y="8521"/>
                  </a:lnTo>
                  <a:cubicBezTo>
                    <a:pt x="5196" y="7770"/>
                    <a:pt x="4879" y="6851"/>
                    <a:pt x="4879" y="5898"/>
                  </a:cubicBezTo>
                  <a:cubicBezTo>
                    <a:pt x="4879" y="4879"/>
                    <a:pt x="4562" y="3893"/>
                    <a:pt x="3977" y="3074"/>
                  </a:cubicBezTo>
                  <a:lnTo>
                    <a:pt x="3676" y="2657"/>
                  </a:lnTo>
                  <a:cubicBezTo>
                    <a:pt x="3676" y="2640"/>
                    <a:pt x="3659" y="2623"/>
                    <a:pt x="3659" y="2623"/>
                  </a:cubicBezTo>
                  <a:lnTo>
                    <a:pt x="3008" y="1988"/>
                  </a:lnTo>
                  <a:cubicBezTo>
                    <a:pt x="2758" y="1738"/>
                    <a:pt x="2451" y="1626"/>
                    <a:pt x="2151" y="1626"/>
                  </a:cubicBezTo>
                  <a:cubicBezTo>
                    <a:pt x="1529" y="1626"/>
                    <a:pt x="936" y="2108"/>
                    <a:pt x="936" y="2841"/>
                  </a:cubicBezTo>
                  <a:lnTo>
                    <a:pt x="936" y="2924"/>
                  </a:lnTo>
                  <a:cubicBezTo>
                    <a:pt x="936" y="3609"/>
                    <a:pt x="1504" y="4177"/>
                    <a:pt x="2189" y="4177"/>
                  </a:cubicBezTo>
                  <a:cubicBezTo>
                    <a:pt x="2373" y="4177"/>
                    <a:pt x="2556" y="4244"/>
                    <a:pt x="2690" y="4361"/>
                  </a:cubicBezTo>
                  <a:lnTo>
                    <a:pt x="3275" y="4829"/>
                  </a:lnTo>
                  <a:cubicBezTo>
                    <a:pt x="3693" y="5146"/>
                    <a:pt x="3459" y="5815"/>
                    <a:pt x="2941" y="5815"/>
                  </a:cubicBezTo>
                  <a:cubicBezTo>
                    <a:pt x="2456" y="5815"/>
                    <a:pt x="2005" y="5614"/>
                    <a:pt x="1654" y="5280"/>
                  </a:cubicBezTo>
                  <a:lnTo>
                    <a:pt x="1220" y="4846"/>
                  </a:lnTo>
                  <a:cubicBezTo>
                    <a:pt x="735" y="4361"/>
                    <a:pt x="468" y="3693"/>
                    <a:pt x="468" y="3008"/>
                  </a:cubicBezTo>
                  <a:cubicBezTo>
                    <a:pt x="468" y="1604"/>
                    <a:pt x="1604" y="468"/>
                    <a:pt x="3008" y="468"/>
                  </a:cubicBezTo>
                  <a:lnTo>
                    <a:pt x="3158" y="468"/>
                  </a:lnTo>
                  <a:cubicBezTo>
                    <a:pt x="3626" y="468"/>
                    <a:pt x="4094" y="602"/>
                    <a:pt x="4511" y="852"/>
                  </a:cubicBezTo>
                  <a:cubicBezTo>
                    <a:pt x="5338" y="1370"/>
                    <a:pt x="6274" y="1629"/>
                    <a:pt x="7210" y="1629"/>
                  </a:cubicBezTo>
                  <a:cubicBezTo>
                    <a:pt x="8146" y="1629"/>
                    <a:pt x="9081" y="1370"/>
                    <a:pt x="9908" y="852"/>
                  </a:cubicBezTo>
                  <a:cubicBezTo>
                    <a:pt x="10309" y="602"/>
                    <a:pt x="10777" y="468"/>
                    <a:pt x="11262" y="468"/>
                  </a:cubicBezTo>
                  <a:lnTo>
                    <a:pt x="11412" y="468"/>
                  </a:lnTo>
                  <a:cubicBezTo>
                    <a:pt x="12816" y="468"/>
                    <a:pt x="13952" y="1604"/>
                    <a:pt x="13952" y="3008"/>
                  </a:cubicBezTo>
                  <a:cubicBezTo>
                    <a:pt x="13952" y="3693"/>
                    <a:pt x="13684" y="4361"/>
                    <a:pt x="13183" y="4846"/>
                  </a:cubicBezTo>
                  <a:lnTo>
                    <a:pt x="12749" y="5280"/>
                  </a:lnTo>
                  <a:cubicBezTo>
                    <a:pt x="12415" y="5614"/>
                    <a:pt x="11963" y="5815"/>
                    <a:pt x="11479" y="5815"/>
                  </a:cubicBezTo>
                  <a:cubicBezTo>
                    <a:pt x="10961" y="5815"/>
                    <a:pt x="10727" y="5146"/>
                    <a:pt x="11128" y="4829"/>
                  </a:cubicBezTo>
                  <a:lnTo>
                    <a:pt x="11713" y="4361"/>
                  </a:lnTo>
                  <a:cubicBezTo>
                    <a:pt x="11863" y="4244"/>
                    <a:pt x="12030" y="4177"/>
                    <a:pt x="12214" y="4177"/>
                  </a:cubicBezTo>
                  <a:cubicBezTo>
                    <a:pt x="12916" y="4177"/>
                    <a:pt x="13484" y="3609"/>
                    <a:pt x="13484" y="2924"/>
                  </a:cubicBezTo>
                  <a:lnTo>
                    <a:pt x="13484" y="2841"/>
                  </a:lnTo>
                  <a:cubicBezTo>
                    <a:pt x="13484" y="2108"/>
                    <a:pt x="12883" y="1626"/>
                    <a:pt x="12256" y="1626"/>
                  </a:cubicBezTo>
                  <a:cubicBezTo>
                    <a:pt x="11954" y="1626"/>
                    <a:pt x="11645" y="1738"/>
                    <a:pt x="11395" y="1988"/>
                  </a:cubicBezTo>
                  <a:lnTo>
                    <a:pt x="10760" y="2623"/>
                  </a:lnTo>
                  <a:cubicBezTo>
                    <a:pt x="10760" y="2640"/>
                    <a:pt x="10744" y="2640"/>
                    <a:pt x="10744" y="2657"/>
                  </a:cubicBezTo>
                  <a:lnTo>
                    <a:pt x="10443" y="3074"/>
                  </a:lnTo>
                  <a:cubicBezTo>
                    <a:pt x="9841" y="3893"/>
                    <a:pt x="9524" y="4879"/>
                    <a:pt x="9524" y="5898"/>
                  </a:cubicBezTo>
                  <a:cubicBezTo>
                    <a:pt x="9524" y="6851"/>
                    <a:pt x="9223" y="7770"/>
                    <a:pt x="8655" y="8538"/>
                  </a:cubicBezTo>
                  <a:lnTo>
                    <a:pt x="8404" y="8856"/>
                  </a:lnTo>
                  <a:cubicBezTo>
                    <a:pt x="7786" y="9691"/>
                    <a:pt x="7435" y="10710"/>
                    <a:pt x="7435" y="11763"/>
                  </a:cubicBezTo>
                  <a:lnTo>
                    <a:pt x="7435" y="14420"/>
                  </a:lnTo>
                  <a:lnTo>
                    <a:pt x="7903" y="14420"/>
                  </a:lnTo>
                  <a:lnTo>
                    <a:pt x="7903" y="11763"/>
                  </a:lnTo>
                  <a:cubicBezTo>
                    <a:pt x="7903" y="10810"/>
                    <a:pt x="8221" y="9892"/>
                    <a:pt x="8789" y="9140"/>
                  </a:cubicBezTo>
                  <a:lnTo>
                    <a:pt x="9023" y="8805"/>
                  </a:lnTo>
                  <a:cubicBezTo>
                    <a:pt x="9390" y="8321"/>
                    <a:pt x="9658" y="7770"/>
                    <a:pt x="9825" y="7185"/>
                  </a:cubicBezTo>
                  <a:cubicBezTo>
                    <a:pt x="10476" y="7118"/>
                    <a:pt x="11078" y="6784"/>
                    <a:pt x="11496" y="6266"/>
                  </a:cubicBezTo>
                  <a:cubicBezTo>
                    <a:pt x="12097" y="6266"/>
                    <a:pt x="12665" y="6032"/>
                    <a:pt x="13083" y="5614"/>
                  </a:cubicBezTo>
                  <a:lnTo>
                    <a:pt x="13517" y="5180"/>
                  </a:lnTo>
                  <a:cubicBezTo>
                    <a:pt x="14085" y="4595"/>
                    <a:pt x="14420" y="3826"/>
                    <a:pt x="14420" y="3008"/>
                  </a:cubicBezTo>
                  <a:cubicBezTo>
                    <a:pt x="14420" y="1337"/>
                    <a:pt x="13066" y="0"/>
                    <a:pt x="11395" y="0"/>
                  </a:cubicBezTo>
                  <a:lnTo>
                    <a:pt x="11262" y="0"/>
                  </a:lnTo>
                  <a:cubicBezTo>
                    <a:pt x="10694" y="0"/>
                    <a:pt x="10142" y="150"/>
                    <a:pt x="9658" y="451"/>
                  </a:cubicBezTo>
                  <a:cubicBezTo>
                    <a:pt x="8906" y="927"/>
                    <a:pt x="8054" y="1165"/>
                    <a:pt x="7201" y="1165"/>
                  </a:cubicBezTo>
                  <a:cubicBezTo>
                    <a:pt x="6349" y="1165"/>
                    <a:pt x="5497" y="927"/>
                    <a:pt x="4745" y="451"/>
                  </a:cubicBezTo>
                  <a:cubicBezTo>
                    <a:pt x="4277" y="150"/>
                    <a:pt x="3726" y="0"/>
                    <a:pt x="315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2643414" y="3712904"/>
              <a:ext cx="163359" cy="225985"/>
            </a:xfrm>
            <a:custGeom>
              <a:avLst/>
              <a:gdLst/>
              <a:ahLst/>
              <a:cxnLst/>
              <a:rect l="l" t="t" r="r" b="b"/>
              <a:pathLst>
                <a:path w="5097" h="7051" extrusionOk="0">
                  <a:moveTo>
                    <a:pt x="435" y="0"/>
                  </a:moveTo>
                  <a:lnTo>
                    <a:pt x="1" y="167"/>
                  </a:lnTo>
                  <a:lnTo>
                    <a:pt x="485" y="1470"/>
                  </a:lnTo>
                  <a:cubicBezTo>
                    <a:pt x="619" y="1805"/>
                    <a:pt x="686" y="2172"/>
                    <a:pt x="686" y="2540"/>
                  </a:cubicBezTo>
                  <a:lnTo>
                    <a:pt x="686" y="2573"/>
                  </a:lnTo>
                  <a:cubicBezTo>
                    <a:pt x="686" y="3425"/>
                    <a:pt x="1003" y="4244"/>
                    <a:pt x="1555" y="4879"/>
                  </a:cubicBezTo>
                  <a:cubicBezTo>
                    <a:pt x="2039" y="5447"/>
                    <a:pt x="2323" y="6165"/>
                    <a:pt x="2323" y="6901"/>
                  </a:cubicBezTo>
                  <a:lnTo>
                    <a:pt x="2323" y="7051"/>
                  </a:lnTo>
                  <a:lnTo>
                    <a:pt x="2774" y="7051"/>
                  </a:lnTo>
                  <a:lnTo>
                    <a:pt x="2774" y="6901"/>
                  </a:lnTo>
                  <a:cubicBezTo>
                    <a:pt x="2774" y="6165"/>
                    <a:pt x="3042" y="5447"/>
                    <a:pt x="3543" y="4879"/>
                  </a:cubicBezTo>
                  <a:cubicBezTo>
                    <a:pt x="4094" y="4244"/>
                    <a:pt x="4412" y="3425"/>
                    <a:pt x="4412" y="2573"/>
                  </a:cubicBezTo>
                  <a:lnTo>
                    <a:pt x="4412" y="2540"/>
                  </a:lnTo>
                  <a:cubicBezTo>
                    <a:pt x="4412" y="2172"/>
                    <a:pt x="4479" y="1805"/>
                    <a:pt x="4596" y="1470"/>
                  </a:cubicBezTo>
                  <a:lnTo>
                    <a:pt x="5097" y="167"/>
                  </a:lnTo>
                  <a:lnTo>
                    <a:pt x="4662" y="0"/>
                  </a:lnTo>
                  <a:lnTo>
                    <a:pt x="4161" y="1303"/>
                  </a:lnTo>
                  <a:cubicBezTo>
                    <a:pt x="4011" y="1704"/>
                    <a:pt x="3944" y="2122"/>
                    <a:pt x="3944" y="2540"/>
                  </a:cubicBezTo>
                  <a:lnTo>
                    <a:pt x="3944" y="2573"/>
                  </a:lnTo>
                  <a:cubicBezTo>
                    <a:pt x="3944" y="3308"/>
                    <a:pt x="3677" y="4027"/>
                    <a:pt x="3192" y="4578"/>
                  </a:cubicBezTo>
                  <a:cubicBezTo>
                    <a:pt x="2908" y="4896"/>
                    <a:pt x="2691" y="5246"/>
                    <a:pt x="2540" y="5647"/>
                  </a:cubicBezTo>
                  <a:cubicBezTo>
                    <a:pt x="2407" y="5246"/>
                    <a:pt x="2190" y="4896"/>
                    <a:pt x="1906" y="4578"/>
                  </a:cubicBezTo>
                  <a:cubicBezTo>
                    <a:pt x="1421" y="4027"/>
                    <a:pt x="1154" y="3308"/>
                    <a:pt x="1154" y="2573"/>
                  </a:cubicBezTo>
                  <a:lnTo>
                    <a:pt x="1154" y="2540"/>
                  </a:lnTo>
                  <a:cubicBezTo>
                    <a:pt x="1154" y="2122"/>
                    <a:pt x="1070" y="1704"/>
                    <a:pt x="936" y="1303"/>
                  </a:cubicBezTo>
                  <a:lnTo>
                    <a:pt x="435"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5"/>
          <p:cNvGrpSpPr/>
          <p:nvPr/>
        </p:nvGrpSpPr>
        <p:grpSpPr>
          <a:xfrm>
            <a:off x="968719" y="1664184"/>
            <a:ext cx="463219" cy="462930"/>
            <a:chOff x="1612045" y="2241104"/>
            <a:chExt cx="463219" cy="462930"/>
          </a:xfrm>
        </p:grpSpPr>
        <p:sp>
          <p:nvSpPr>
            <p:cNvPr id="813" name="Google Shape;813;p45"/>
            <p:cNvSpPr/>
            <p:nvPr/>
          </p:nvSpPr>
          <p:spPr>
            <a:xfrm>
              <a:off x="1977800" y="2495132"/>
              <a:ext cx="59998" cy="134450"/>
            </a:xfrm>
            <a:custGeom>
              <a:avLst/>
              <a:gdLst/>
              <a:ahLst/>
              <a:cxnLst/>
              <a:rect l="l" t="t" r="r" b="b"/>
              <a:pathLst>
                <a:path w="1872" h="4195" extrusionOk="0">
                  <a:moveTo>
                    <a:pt x="936" y="1"/>
                  </a:moveTo>
                  <a:lnTo>
                    <a:pt x="0" y="452"/>
                  </a:lnTo>
                  <a:cubicBezTo>
                    <a:pt x="618" y="1221"/>
                    <a:pt x="936" y="2156"/>
                    <a:pt x="936" y="3109"/>
                  </a:cubicBezTo>
                  <a:lnTo>
                    <a:pt x="936" y="4195"/>
                  </a:lnTo>
                  <a:lnTo>
                    <a:pt x="1871" y="4195"/>
                  </a:lnTo>
                  <a:lnTo>
                    <a:pt x="1871" y="2657"/>
                  </a:lnTo>
                  <a:cubicBezTo>
                    <a:pt x="1871" y="1688"/>
                    <a:pt x="1537" y="753"/>
                    <a:pt x="93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1716464" y="2248283"/>
              <a:ext cx="59998" cy="149417"/>
            </a:xfrm>
            <a:custGeom>
              <a:avLst/>
              <a:gdLst/>
              <a:ahLst/>
              <a:cxnLst/>
              <a:rect l="l" t="t" r="r" b="b"/>
              <a:pathLst>
                <a:path w="1872" h="4662" extrusionOk="0">
                  <a:moveTo>
                    <a:pt x="936" y="0"/>
                  </a:moveTo>
                  <a:cubicBezTo>
                    <a:pt x="334" y="752"/>
                    <a:pt x="0" y="1704"/>
                    <a:pt x="0" y="2657"/>
                  </a:cubicBezTo>
                  <a:lnTo>
                    <a:pt x="0" y="4662"/>
                  </a:lnTo>
                  <a:lnTo>
                    <a:pt x="936" y="4662"/>
                  </a:lnTo>
                  <a:lnTo>
                    <a:pt x="936" y="3125"/>
                  </a:lnTo>
                  <a:cubicBezTo>
                    <a:pt x="936" y="2156"/>
                    <a:pt x="1270" y="1220"/>
                    <a:pt x="1872" y="468"/>
                  </a:cubicBezTo>
                  <a:lnTo>
                    <a:pt x="936"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1612045" y="2241104"/>
              <a:ext cx="463219" cy="462930"/>
            </a:xfrm>
            <a:custGeom>
              <a:avLst/>
              <a:gdLst/>
              <a:ahLst/>
              <a:cxnLst/>
              <a:rect l="l" t="t" r="r" b="b"/>
              <a:pathLst>
                <a:path w="14453" h="14444" extrusionOk="0">
                  <a:moveTo>
                    <a:pt x="9724" y="525"/>
                  </a:moveTo>
                  <a:cubicBezTo>
                    <a:pt x="10226" y="1210"/>
                    <a:pt x="10493" y="2045"/>
                    <a:pt x="10493" y="2881"/>
                  </a:cubicBezTo>
                  <a:lnTo>
                    <a:pt x="10493" y="4184"/>
                  </a:lnTo>
                  <a:lnTo>
                    <a:pt x="10025" y="4184"/>
                  </a:lnTo>
                  <a:lnTo>
                    <a:pt x="10025" y="3349"/>
                  </a:lnTo>
                  <a:cubicBezTo>
                    <a:pt x="10025" y="2430"/>
                    <a:pt x="9741" y="1527"/>
                    <a:pt x="9206" y="776"/>
                  </a:cubicBezTo>
                  <a:lnTo>
                    <a:pt x="9724" y="525"/>
                  </a:lnTo>
                  <a:close/>
                  <a:moveTo>
                    <a:pt x="4261" y="525"/>
                  </a:moveTo>
                  <a:lnTo>
                    <a:pt x="4779" y="776"/>
                  </a:lnTo>
                  <a:cubicBezTo>
                    <a:pt x="4244" y="1527"/>
                    <a:pt x="3960" y="2430"/>
                    <a:pt x="3960" y="3349"/>
                  </a:cubicBezTo>
                  <a:lnTo>
                    <a:pt x="3960" y="4652"/>
                  </a:lnTo>
                  <a:lnTo>
                    <a:pt x="3492" y="4652"/>
                  </a:lnTo>
                  <a:lnTo>
                    <a:pt x="3492" y="2881"/>
                  </a:lnTo>
                  <a:cubicBezTo>
                    <a:pt x="3492" y="2045"/>
                    <a:pt x="3759" y="1210"/>
                    <a:pt x="4261" y="525"/>
                  </a:cubicBezTo>
                  <a:close/>
                  <a:moveTo>
                    <a:pt x="4992" y="3498"/>
                  </a:moveTo>
                  <a:cubicBezTo>
                    <a:pt x="5729" y="3498"/>
                    <a:pt x="6462" y="3680"/>
                    <a:pt x="7118" y="4000"/>
                  </a:cubicBezTo>
                  <a:cubicBezTo>
                    <a:pt x="7151" y="4017"/>
                    <a:pt x="7185" y="4034"/>
                    <a:pt x="7218" y="4034"/>
                  </a:cubicBezTo>
                  <a:cubicBezTo>
                    <a:pt x="7268" y="4034"/>
                    <a:pt x="7302" y="4017"/>
                    <a:pt x="7335" y="4000"/>
                  </a:cubicBezTo>
                  <a:cubicBezTo>
                    <a:pt x="8020" y="3666"/>
                    <a:pt x="8789" y="3499"/>
                    <a:pt x="9557" y="3499"/>
                  </a:cubicBezTo>
                  <a:lnTo>
                    <a:pt x="9557" y="4418"/>
                  </a:lnTo>
                  <a:cubicBezTo>
                    <a:pt x="9557" y="4552"/>
                    <a:pt x="9658" y="4652"/>
                    <a:pt x="9791" y="4652"/>
                  </a:cubicBezTo>
                  <a:lnTo>
                    <a:pt x="10727" y="4652"/>
                  </a:lnTo>
                  <a:cubicBezTo>
                    <a:pt x="10844" y="4652"/>
                    <a:pt x="10961" y="4552"/>
                    <a:pt x="10961" y="4418"/>
                  </a:cubicBezTo>
                  <a:lnTo>
                    <a:pt x="10961" y="3683"/>
                  </a:lnTo>
                  <a:cubicBezTo>
                    <a:pt x="12749" y="4184"/>
                    <a:pt x="13985" y="5604"/>
                    <a:pt x="13985" y="7225"/>
                  </a:cubicBezTo>
                  <a:cubicBezTo>
                    <a:pt x="13985" y="7944"/>
                    <a:pt x="13735" y="8645"/>
                    <a:pt x="13300" y="9213"/>
                  </a:cubicBezTo>
                  <a:cubicBezTo>
                    <a:pt x="13133" y="8679"/>
                    <a:pt x="12866" y="8194"/>
                    <a:pt x="12531" y="7776"/>
                  </a:cubicBezTo>
                  <a:cubicBezTo>
                    <a:pt x="12486" y="7720"/>
                    <a:pt x="12418" y="7686"/>
                    <a:pt x="12347" y="7686"/>
                  </a:cubicBezTo>
                  <a:cubicBezTo>
                    <a:pt x="12313" y="7686"/>
                    <a:pt x="12280" y="7694"/>
                    <a:pt x="12247" y="7710"/>
                  </a:cubicBezTo>
                  <a:lnTo>
                    <a:pt x="11312" y="8177"/>
                  </a:lnTo>
                  <a:cubicBezTo>
                    <a:pt x="11178" y="8244"/>
                    <a:pt x="11145" y="8411"/>
                    <a:pt x="11245" y="8528"/>
                  </a:cubicBezTo>
                  <a:cubicBezTo>
                    <a:pt x="11646" y="9046"/>
                    <a:pt x="11930" y="9648"/>
                    <a:pt x="12047" y="10299"/>
                  </a:cubicBezTo>
                  <a:cubicBezTo>
                    <a:pt x="11295" y="10734"/>
                    <a:pt x="10426" y="10951"/>
                    <a:pt x="9557" y="10951"/>
                  </a:cubicBezTo>
                  <a:cubicBezTo>
                    <a:pt x="8789" y="10951"/>
                    <a:pt x="8020" y="10767"/>
                    <a:pt x="7335" y="10433"/>
                  </a:cubicBezTo>
                  <a:cubicBezTo>
                    <a:pt x="7302" y="10416"/>
                    <a:pt x="7264" y="10408"/>
                    <a:pt x="7227" y="10408"/>
                  </a:cubicBezTo>
                  <a:cubicBezTo>
                    <a:pt x="7189" y="10408"/>
                    <a:pt x="7151" y="10416"/>
                    <a:pt x="7118" y="10433"/>
                  </a:cubicBezTo>
                  <a:cubicBezTo>
                    <a:pt x="6516" y="10734"/>
                    <a:pt x="5848" y="10901"/>
                    <a:pt x="5180" y="10934"/>
                  </a:cubicBezTo>
                  <a:cubicBezTo>
                    <a:pt x="5280" y="10233"/>
                    <a:pt x="5564" y="9564"/>
                    <a:pt x="6015" y="8996"/>
                  </a:cubicBezTo>
                  <a:cubicBezTo>
                    <a:pt x="6099" y="8879"/>
                    <a:pt x="6065" y="8712"/>
                    <a:pt x="5932" y="8645"/>
                  </a:cubicBezTo>
                  <a:lnTo>
                    <a:pt x="4996" y="8177"/>
                  </a:lnTo>
                  <a:cubicBezTo>
                    <a:pt x="4964" y="8161"/>
                    <a:pt x="4930" y="8154"/>
                    <a:pt x="4897" y="8154"/>
                  </a:cubicBezTo>
                  <a:cubicBezTo>
                    <a:pt x="4826" y="8154"/>
                    <a:pt x="4757" y="8188"/>
                    <a:pt x="4712" y="8244"/>
                  </a:cubicBezTo>
                  <a:cubicBezTo>
                    <a:pt x="4127" y="8979"/>
                    <a:pt x="3793" y="9882"/>
                    <a:pt x="3743" y="10817"/>
                  </a:cubicBezTo>
                  <a:cubicBezTo>
                    <a:pt x="3041" y="10667"/>
                    <a:pt x="2389" y="10350"/>
                    <a:pt x="1838" y="9915"/>
                  </a:cubicBezTo>
                  <a:cubicBezTo>
                    <a:pt x="2005" y="9581"/>
                    <a:pt x="2222" y="9280"/>
                    <a:pt x="2490" y="9030"/>
                  </a:cubicBezTo>
                  <a:lnTo>
                    <a:pt x="2957" y="8545"/>
                  </a:lnTo>
                  <a:cubicBezTo>
                    <a:pt x="3074" y="8445"/>
                    <a:pt x="3041" y="8244"/>
                    <a:pt x="2907" y="8177"/>
                  </a:cubicBezTo>
                  <a:lnTo>
                    <a:pt x="1972" y="7710"/>
                  </a:lnTo>
                  <a:cubicBezTo>
                    <a:pt x="1940" y="7691"/>
                    <a:pt x="1904" y="7681"/>
                    <a:pt x="1868" y="7681"/>
                  </a:cubicBezTo>
                  <a:cubicBezTo>
                    <a:pt x="1807" y="7681"/>
                    <a:pt x="1746" y="7708"/>
                    <a:pt x="1704" y="7760"/>
                  </a:cubicBezTo>
                  <a:lnTo>
                    <a:pt x="1220" y="8228"/>
                  </a:lnTo>
                  <a:cubicBezTo>
                    <a:pt x="1086" y="8378"/>
                    <a:pt x="952" y="8528"/>
                    <a:pt x="835" y="8695"/>
                  </a:cubicBezTo>
                  <a:cubicBezTo>
                    <a:pt x="602" y="8244"/>
                    <a:pt x="468" y="7726"/>
                    <a:pt x="468" y="7225"/>
                  </a:cubicBezTo>
                  <a:cubicBezTo>
                    <a:pt x="468" y="5771"/>
                    <a:pt x="1487" y="4451"/>
                    <a:pt x="3024" y="3833"/>
                  </a:cubicBezTo>
                  <a:lnTo>
                    <a:pt x="3024" y="4886"/>
                  </a:lnTo>
                  <a:cubicBezTo>
                    <a:pt x="3024" y="5020"/>
                    <a:pt x="3141" y="5120"/>
                    <a:pt x="3258" y="5120"/>
                  </a:cubicBezTo>
                  <a:lnTo>
                    <a:pt x="4194" y="5120"/>
                  </a:lnTo>
                  <a:cubicBezTo>
                    <a:pt x="4328" y="5120"/>
                    <a:pt x="4428" y="5020"/>
                    <a:pt x="4428" y="4886"/>
                  </a:cubicBezTo>
                  <a:lnTo>
                    <a:pt x="4428" y="3516"/>
                  </a:lnTo>
                  <a:cubicBezTo>
                    <a:pt x="4578" y="3499"/>
                    <a:pt x="4745" y="3499"/>
                    <a:pt x="4896" y="3499"/>
                  </a:cubicBezTo>
                  <a:cubicBezTo>
                    <a:pt x="4928" y="3498"/>
                    <a:pt x="4960" y="3498"/>
                    <a:pt x="4992" y="3498"/>
                  </a:cubicBezTo>
                  <a:close/>
                  <a:moveTo>
                    <a:pt x="1922" y="8194"/>
                  </a:moveTo>
                  <a:lnTo>
                    <a:pt x="2406" y="8445"/>
                  </a:lnTo>
                  <a:lnTo>
                    <a:pt x="2155" y="8695"/>
                  </a:lnTo>
                  <a:cubicBezTo>
                    <a:pt x="1437" y="9414"/>
                    <a:pt x="1003" y="10383"/>
                    <a:pt x="936" y="11419"/>
                  </a:cubicBezTo>
                  <a:lnTo>
                    <a:pt x="468" y="11419"/>
                  </a:lnTo>
                  <a:lnTo>
                    <a:pt x="468" y="11185"/>
                  </a:lnTo>
                  <a:cubicBezTo>
                    <a:pt x="468" y="10199"/>
                    <a:pt x="852" y="9247"/>
                    <a:pt x="1554" y="8562"/>
                  </a:cubicBezTo>
                  <a:lnTo>
                    <a:pt x="1922" y="8194"/>
                  </a:lnTo>
                  <a:close/>
                  <a:moveTo>
                    <a:pt x="12281" y="8211"/>
                  </a:moveTo>
                  <a:cubicBezTo>
                    <a:pt x="12782" y="8896"/>
                    <a:pt x="13049" y="9731"/>
                    <a:pt x="13049" y="10583"/>
                  </a:cubicBezTo>
                  <a:lnTo>
                    <a:pt x="13049" y="11887"/>
                  </a:lnTo>
                  <a:lnTo>
                    <a:pt x="12582" y="11887"/>
                  </a:lnTo>
                  <a:lnTo>
                    <a:pt x="12582" y="11035"/>
                  </a:lnTo>
                  <a:cubicBezTo>
                    <a:pt x="12582" y="10116"/>
                    <a:pt x="12298" y="9230"/>
                    <a:pt x="11780" y="8462"/>
                  </a:cubicBezTo>
                  <a:lnTo>
                    <a:pt x="12281" y="8211"/>
                  </a:lnTo>
                  <a:close/>
                  <a:moveTo>
                    <a:pt x="4963" y="8679"/>
                  </a:moveTo>
                  <a:lnTo>
                    <a:pt x="5480" y="8929"/>
                  </a:lnTo>
                  <a:cubicBezTo>
                    <a:pt x="4946" y="9698"/>
                    <a:pt x="4662" y="10583"/>
                    <a:pt x="4662" y="11502"/>
                  </a:cubicBezTo>
                  <a:lnTo>
                    <a:pt x="4662" y="12355"/>
                  </a:lnTo>
                  <a:lnTo>
                    <a:pt x="4194" y="12355"/>
                  </a:lnTo>
                  <a:lnTo>
                    <a:pt x="4194" y="11035"/>
                  </a:lnTo>
                  <a:cubicBezTo>
                    <a:pt x="4194" y="10199"/>
                    <a:pt x="4461" y="9364"/>
                    <a:pt x="4963" y="8679"/>
                  </a:cubicBezTo>
                  <a:close/>
                  <a:moveTo>
                    <a:pt x="4202" y="0"/>
                  </a:moveTo>
                  <a:cubicBezTo>
                    <a:pt x="4132" y="0"/>
                    <a:pt x="4056" y="34"/>
                    <a:pt x="4010" y="91"/>
                  </a:cubicBezTo>
                  <a:cubicBezTo>
                    <a:pt x="3375" y="876"/>
                    <a:pt x="3041" y="1862"/>
                    <a:pt x="3041" y="2881"/>
                  </a:cubicBezTo>
                  <a:lnTo>
                    <a:pt x="3041" y="3349"/>
                  </a:lnTo>
                  <a:cubicBezTo>
                    <a:pt x="1220" y="3984"/>
                    <a:pt x="0" y="5521"/>
                    <a:pt x="0" y="7225"/>
                  </a:cubicBezTo>
                  <a:cubicBezTo>
                    <a:pt x="0" y="7893"/>
                    <a:pt x="201" y="8562"/>
                    <a:pt x="551" y="9130"/>
                  </a:cubicBezTo>
                  <a:cubicBezTo>
                    <a:pt x="184" y="9765"/>
                    <a:pt x="0" y="10467"/>
                    <a:pt x="0" y="11185"/>
                  </a:cubicBezTo>
                  <a:lnTo>
                    <a:pt x="0" y="11653"/>
                  </a:lnTo>
                  <a:cubicBezTo>
                    <a:pt x="0" y="11770"/>
                    <a:pt x="117" y="11887"/>
                    <a:pt x="234" y="11887"/>
                  </a:cubicBezTo>
                  <a:lnTo>
                    <a:pt x="1170" y="11887"/>
                  </a:lnTo>
                  <a:cubicBezTo>
                    <a:pt x="1303" y="11887"/>
                    <a:pt x="1404" y="11770"/>
                    <a:pt x="1404" y="11653"/>
                  </a:cubicBezTo>
                  <a:cubicBezTo>
                    <a:pt x="1404" y="11202"/>
                    <a:pt x="1487" y="10767"/>
                    <a:pt x="1637" y="10350"/>
                  </a:cubicBezTo>
                  <a:cubicBezTo>
                    <a:pt x="2256" y="10817"/>
                    <a:pt x="2974" y="11135"/>
                    <a:pt x="3726" y="11285"/>
                  </a:cubicBezTo>
                  <a:lnTo>
                    <a:pt x="3726" y="12572"/>
                  </a:lnTo>
                  <a:cubicBezTo>
                    <a:pt x="3726" y="12705"/>
                    <a:pt x="3843" y="12806"/>
                    <a:pt x="3960" y="12806"/>
                  </a:cubicBezTo>
                  <a:lnTo>
                    <a:pt x="4896" y="12806"/>
                  </a:lnTo>
                  <a:cubicBezTo>
                    <a:pt x="5029" y="12806"/>
                    <a:pt x="5130" y="12705"/>
                    <a:pt x="5130" y="12572"/>
                  </a:cubicBezTo>
                  <a:lnTo>
                    <a:pt x="5130" y="11502"/>
                  </a:lnTo>
                  <a:cubicBezTo>
                    <a:pt x="5130" y="11469"/>
                    <a:pt x="5130" y="11436"/>
                    <a:pt x="5130" y="11402"/>
                  </a:cubicBezTo>
                  <a:cubicBezTo>
                    <a:pt x="5397" y="11402"/>
                    <a:pt x="5664" y="11369"/>
                    <a:pt x="5932" y="11319"/>
                  </a:cubicBezTo>
                  <a:cubicBezTo>
                    <a:pt x="6182" y="12121"/>
                    <a:pt x="6299" y="12956"/>
                    <a:pt x="6299" y="13792"/>
                  </a:cubicBezTo>
                  <a:lnTo>
                    <a:pt x="6299" y="14443"/>
                  </a:lnTo>
                  <a:lnTo>
                    <a:pt x="6767" y="14443"/>
                  </a:lnTo>
                  <a:lnTo>
                    <a:pt x="6767" y="13792"/>
                  </a:lnTo>
                  <a:cubicBezTo>
                    <a:pt x="6767" y="12906"/>
                    <a:pt x="6633" y="12054"/>
                    <a:pt x="6383" y="11218"/>
                  </a:cubicBezTo>
                  <a:cubicBezTo>
                    <a:pt x="6683" y="11135"/>
                    <a:pt x="6951" y="11035"/>
                    <a:pt x="7235" y="10901"/>
                  </a:cubicBezTo>
                  <a:cubicBezTo>
                    <a:pt x="7502" y="11035"/>
                    <a:pt x="7786" y="11135"/>
                    <a:pt x="8070" y="11218"/>
                  </a:cubicBezTo>
                  <a:cubicBezTo>
                    <a:pt x="7820" y="12054"/>
                    <a:pt x="7686" y="12906"/>
                    <a:pt x="7686" y="13792"/>
                  </a:cubicBezTo>
                  <a:lnTo>
                    <a:pt x="7686" y="14443"/>
                  </a:lnTo>
                  <a:lnTo>
                    <a:pt x="8154" y="14443"/>
                  </a:lnTo>
                  <a:lnTo>
                    <a:pt x="8154" y="13792"/>
                  </a:lnTo>
                  <a:cubicBezTo>
                    <a:pt x="8154" y="12956"/>
                    <a:pt x="8288" y="12121"/>
                    <a:pt x="8521" y="11319"/>
                  </a:cubicBezTo>
                  <a:cubicBezTo>
                    <a:pt x="8856" y="11385"/>
                    <a:pt x="9206" y="11419"/>
                    <a:pt x="9557" y="11419"/>
                  </a:cubicBezTo>
                  <a:cubicBezTo>
                    <a:pt x="10443" y="11419"/>
                    <a:pt x="11328" y="11202"/>
                    <a:pt x="12114" y="10801"/>
                  </a:cubicBezTo>
                  <a:cubicBezTo>
                    <a:pt x="12114" y="10884"/>
                    <a:pt x="12114" y="10968"/>
                    <a:pt x="12114" y="11035"/>
                  </a:cubicBezTo>
                  <a:lnTo>
                    <a:pt x="12114" y="12121"/>
                  </a:lnTo>
                  <a:cubicBezTo>
                    <a:pt x="12114" y="12238"/>
                    <a:pt x="12231" y="12355"/>
                    <a:pt x="12348" y="12355"/>
                  </a:cubicBezTo>
                  <a:lnTo>
                    <a:pt x="13283" y="12355"/>
                  </a:lnTo>
                  <a:cubicBezTo>
                    <a:pt x="13417" y="12338"/>
                    <a:pt x="13517" y="12238"/>
                    <a:pt x="13517" y="12121"/>
                  </a:cubicBezTo>
                  <a:lnTo>
                    <a:pt x="13517" y="10583"/>
                  </a:lnTo>
                  <a:cubicBezTo>
                    <a:pt x="13517" y="10299"/>
                    <a:pt x="13484" y="10032"/>
                    <a:pt x="13434" y="9765"/>
                  </a:cubicBezTo>
                  <a:cubicBezTo>
                    <a:pt x="14085" y="9063"/>
                    <a:pt x="14436" y="8161"/>
                    <a:pt x="14453" y="7225"/>
                  </a:cubicBezTo>
                  <a:cubicBezTo>
                    <a:pt x="14453" y="5354"/>
                    <a:pt x="13016" y="3733"/>
                    <a:pt x="10961" y="3198"/>
                  </a:cubicBezTo>
                  <a:lnTo>
                    <a:pt x="10961" y="2881"/>
                  </a:lnTo>
                  <a:cubicBezTo>
                    <a:pt x="10944" y="1862"/>
                    <a:pt x="10610" y="876"/>
                    <a:pt x="9975" y="91"/>
                  </a:cubicBezTo>
                  <a:cubicBezTo>
                    <a:pt x="9930" y="34"/>
                    <a:pt x="9853" y="0"/>
                    <a:pt x="9783" y="0"/>
                  </a:cubicBezTo>
                  <a:cubicBezTo>
                    <a:pt x="9750" y="0"/>
                    <a:pt x="9718" y="8"/>
                    <a:pt x="9691" y="24"/>
                  </a:cubicBezTo>
                  <a:lnTo>
                    <a:pt x="8755" y="492"/>
                  </a:lnTo>
                  <a:cubicBezTo>
                    <a:pt x="8622" y="558"/>
                    <a:pt x="8588" y="725"/>
                    <a:pt x="8672" y="842"/>
                  </a:cubicBezTo>
                  <a:cubicBezTo>
                    <a:pt x="9173" y="1477"/>
                    <a:pt x="9474" y="2229"/>
                    <a:pt x="9541" y="3031"/>
                  </a:cubicBezTo>
                  <a:cubicBezTo>
                    <a:pt x="8739" y="3031"/>
                    <a:pt x="7953" y="3198"/>
                    <a:pt x="7218" y="3532"/>
                  </a:cubicBezTo>
                  <a:cubicBezTo>
                    <a:pt x="6488" y="3209"/>
                    <a:pt x="5698" y="3028"/>
                    <a:pt x="4900" y="3028"/>
                  </a:cubicBezTo>
                  <a:cubicBezTo>
                    <a:pt x="4748" y="3028"/>
                    <a:pt x="4596" y="3035"/>
                    <a:pt x="4445" y="3048"/>
                  </a:cubicBezTo>
                  <a:cubicBezTo>
                    <a:pt x="4511" y="2246"/>
                    <a:pt x="4812" y="1477"/>
                    <a:pt x="5313" y="842"/>
                  </a:cubicBezTo>
                  <a:cubicBezTo>
                    <a:pt x="5397" y="725"/>
                    <a:pt x="5364" y="558"/>
                    <a:pt x="5230" y="492"/>
                  </a:cubicBezTo>
                  <a:lnTo>
                    <a:pt x="4294" y="24"/>
                  </a:lnTo>
                  <a:cubicBezTo>
                    <a:pt x="4267" y="8"/>
                    <a:pt x="4235" y="0"/>
                    <a:pt x="420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1838542" y="2407315"/>
              <a:ext cx="144642" cy="102304"/>
            </a:xfrm>
            <a:custGeom>
              <a:avLst/>
              <a:gdLst/>
              <a:ahLst/>
              <a:cxnLst/>
              <a:rect l="l" t="t" r="r" b="b"/>
              <a:pathLst>
                <a:path w="4513" h="3192" extrusionOk="0">
                  <a:moveTo>
                    <a:pt x="318" y="1"/>
                  </a:moveTo>
                  <a:lnTo>
                    <a:pt x="1" y="335"/>
                  </a:lnTo>
                  <a:lnTo>
                    <a:pt x="235" y="585"/>
                  </a:lnTo>
                  <a:cubicBezTo>
                    <a:pt x="936" y="1270"/>
                    <a:pt x="1321" y="2223"/>
                    <a:pt x="1321" y="3192"/>
                  </a:cubicBezTo>
                  <a:lnTo>
                    <a:pt x="1789" y="3192"/>
                  </a:lnTo>
                  <a:cubicBezTo>
                    <a:pt x="1789" y="2808"/>
                    <a:pt x="1738" y="2407"/>
                    <a:pt x="1622" y="2022"/>
                  </a:cubicBezTo>
                  <a:cubicBezTo>
                    <a:pt x="2708" y="2006"/>
                    <a:pt x="3744" y="1571"/>
                    <a:pt x="4512" y="803"/>
                  </a:cubicBezTo>
                  <a:lnTo>
                    <a:pt x="4178" y="468"/>
                  </a:lnTo>
                  <a:cubicBezTo>
                    <a:pt x="3493" y="1170"/>
                    <a:pt x="2540" y="1571"/>
                    <a:pt x="1555" y="1571"/>
                  </a:cubicBezTo>
                  <a:lnTo>
                    <a:pt x="1454" y="1571"/>
                  </a:lnTo>
                  <a:cubicBezTo>
                    <a:pt x="1254" y="1070"/>
                    <a:pt x="953" y="636"/>
                    <a:pt x="569" y="251"/>
                  </a:cubicBezTo>
                  <a:lnTo>
                    <a:pt x="31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5"/>
          <p:cNvGrpSpPr/>
          <p:nvPr/>
        </p:nvGrpSpPr>
        <p:grpSpPr>
          <a:xfrm>
            <a:off x="931509" y="2518249"/>
            <a:ext cx="403253" cy="463026"/>
            <a:chOff x="1872291" y="3077769"/>
            <a:chExt cx="403253" cy="463026"/>
          </a:xfrm>
        </p:grpSpPr>
        <p:sp>
          <p:nvSpPr>
            <p:cNvPr id="818" name="Google Shape;818;p45"/>
            <p:cNvSpPr/>
            <p:nvPr/>
          </p:nvSpPr>
          <p:spPr>
            <a:xfrm>
              <a:off x="1988504" y="3369103"/>
              <a:ext cx="170859" cy="96951"/>
            </a:xfrm>
            <a:custGeom>
              <a:avLst/>
              <a:gdLst/>
              <a:ahLst/>
              <a:cxnLst/>
              <a:rect l="l" t="t" r="r" b="b"/>
              <a:pathLst>
                <a:path w="5331" h="3025" extrusionOk="0">
                  <a:moveTo>
                    <a:pt x="568" y="0"/>
                  </a:moveTo>
                  <a:lnTo>
                    <a:pt x="435" y="134"/>
                  </a:lnTo>
                  <a:cubicBezTo>
                    <a:pt x="0" y="568"/>
                    <a:pt x="0" y="1287"/>
                    <a:pt x="435" y="1721"/>
                  </a:cubicBezTo>
                  <a:lnTo>
                    <a:pt x="702" y="1988"/>
                  </a:lnTo>
                  <a:cubicBezTo>
                    <a:pt x="919" y="2206"/>
                    <a:pt x="1203" y="2323"/>
                    <a:pt x="1504" y="2323"/>
                  </a:cubicBezTo>
                  <a:cubicBezTo>
                    <a:pt x="1888" y="2323"/>
                    <a:pt x="2206" y="2640"/>
                    <a:pt x="2206" y="3024"/>
                  </a:cubicBezTo>
                  <a:lnTo>
                    <a:pt x="3125" y="3024"/>
                  </a:lnTo>
                  <a:cubicBezTo>
                    <a:pt x="3125" y="2640"/>
                    <a:pt x="3442" y="2323"/>
                    <a:pt x="3826" y="2323"/>
                  </a:cubicBezTo>
                  <a:cubicBezTo>
                    <a:pt x="4127" y="2323"/>
                    <a:pt x="4411" y="2206"/>
                    <a:pt x="4628" y="1988"/>
                  </a:cubicBezTo>
                  <a:lnTo>
                    <a:pt x="4896" y="1721"/>
                  </a:lnTo>
                  <a:cubicBezTo>
                    <a:pt x="5330" y="1287"/>
                    <a:pt x="5330" y="568"/>
                    <a:pt x="4896" y="134"/>
                  </a:cubicBezTo>
                  <a:lnTo>
                    <a:pt x="4762" y="0"/>
                  </a:lnTo>
                  <a:lnTo>
                    <a:pt x="4528" y="0"/>
                  </a:lnTo>
                  <a:cubicBezTo>
                    <a:pt x="4278" y="0"/>
                    <a:pt x="4060" y="201"/>
                    <a:pt x="4060" y="468"/>
                  </a:cubicBezTo>
                  <a:cubicBezTo>
                    <a:pt x="4060" y="602"/>
                    <a:pt x="3994" y="752"/>
                    <a:pt x="3877" y="836"/>
                  </a:cubicBezTo>
                  <a:lnTo>
                    <a:pt x="3325" y="1253"/>
                  </a:lnTo>
                  <a:cubicBezTo>
                    <a:pt x="3208" y="1337"/>
                    <a:pt x="3125" y="1487"/>
                    <a:pt x="3125" y="1621"/>
                  </a:cubicBezTo>
                  <a:lnTo>
                    <a:pt x="3125" y="1855"/>
                  </a:lnTo>
                  <a:lnTo>
                    <a:pt x="2206" y="1855"/>
                  </a:lnTo>
                  <a:lnTo>
                    <a:pt x="2206" y="1621"/>
                  </a:lnTo>
                  <a:cubicBezTo>
                    <a:pt x="2206" y="1487"/>
                    <a:pt x="2122" y="1337"/>
                    <a:pt x="2005" y="1253"/>
                  </a:cubicBezTo>
                  <a:lnTo>
                    <a:pt x="1454" y="836"/>
                  </a:lnTo>
                  <a:cubicBezTo>
                    <a:pt x="1337" y="752"/>
                    <a:pt x="1270" y="602"/>
                    <a:pt x="1270" y="468"/>
                  </a:cubicBezTo>
                  <a:cubicBezTo>
                    <a:pt x="1270" y="201"/>
                    <a:pt x="1053" y="0"/>
                    <a:pt x="80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1872291" y="3077769"/>
              <a:ext cx="403253" cy="463026"/>
            </a:xfrm>
            <a:custGeom>
              <a:avLst/>
              <a:gdLst/>
              <a:ahLst/>
              <a:cxnLst/>
              <a:rect l="l" t="t" r="r" b="b"/>
              <a:pathLst>
                <a:path w="12582" h="14447" extrusionOk="0">
                  <a:moveTo>
                    <a:pt x="7319" y="936"/>
                  </a:moveTo>
                  <a:lnTo>
                    <a:pt x="7018" y="1521"/>
                  </a:lnTo>
                  <a:cubicBezTo>
                    <a:pt x="6934" y="1688"/>
                    <a:pt x="7051" y="1872"/>
                    <a:pt x="7219" y="1872"/>
                  </a:cubicBezTo>
                  <a:lnTo>
                    <a:pt x="8154" y="1872"/>
                  </a:lnTo>
                  <a:cubicBezTo>
                    <a:pt x="7937" y="2156"/>
                    <a:pt x="7586" y="2323"/>
                    <a:pt x="7219" y="2323"/>
                  </a:cubicBezTo>
                  <a:cubicBezTo>
                    <a:pt x="7102" y="2323"/>
                    <a:pt x="6985" y="2440"/>
                    <a:pt x="6985" y="2557"/>
                  </a:cubicBezTo>
                  <a:lnTo>
                    <a:pt x="6985" y="3259"/>
                  </a:lnTo>
                  <a:lnTo>
                    <a:pt x="5598" y="3259"/>
                  </a:lnTo>
                  <a:lnTo>
                    <a:pt x="5598" y="2557"/>
                  </a:lnTo>
                  <a:cubicBezTo>
                    <a:pt x="5598" y="2440"/>
                    <a:pt x="5481" y="2323"/>
                    <a:pt x="5364" y="2323"/>
                  </a:cubicBezTo>
                  <a:cubicBezTo>
                    <a:pt x="4996" y="2323"/>
                    <a:pt x="4645" y="2156"/>
                    <a:pt x="4428" y="1872"/>
                  </a:cubicBezTo>
                  <a:lnTo>
                    <a:pt x="5364" y="1872"/>
                  </a:lnTo>
                  <a:cubicBezTo>
                    <a:pt x="5531" y="1872"/>
                    <a:pt x="5648" y="1688"/>
                    <a:pt x="5564" y="1521"/>
                  </a:cubicBezTo>
                  <a:lnTo>
                    <a:pt x="5264" y="936"/>
                  </a:lnTo>
                  <a:close/>
                  <a:moveTo>
                    <a:pt x="7319" y="3727"/>
                  </a:moveTo>
                  <a:lnTo>
                    <a:pt x="7018" y="4328"/>
                  </a:lnTo>
                  <a:cubicBezTo>
                    <a:pt x="6934" y="4479"/>
                    <a:pt x="7051" y="4662"/>
                    <a:pt x="7219" y="4662"/>
                  </a:cubicBezTo>
                  <a:lnTo>
                    <a:pt x="8154" y="4662"/>
                  </a:lnTo>
                  <a:cubicBezTo>
                    <a:pt x="7937" y="4946"/>
                    <a:pt x="7586" y="5130"/>
                    <a:pt x="7219" y="5130"/>
                  </a:cubicBezTo>
                  <a:cubicBezTo>
                    <a:pt x="7102" y="5130"/>
                    <a:pt x="6985" y="5230"/>
                    <a:pt x="6985" y="5364"/>
                  </a:cubicBezTo>
                  <a:lnTo>
                    <a:pt x="6985" y="6200"/>
                  </a:lnTo>
                  <a:cubicBezTo>
                    <a:pt x="6985" y="6200"/>
                    <a:pt x="6968" y="6216"/>
                    <a:pt x="6968" y="6216"/>
                  </a:cubicBezTo>
                  <a:lnTo>
                    <a:pt x="6918" y="6266"/>
                  </a:lnTo>
                  <a:cubicBezTo>
                    <a:pt x="6742" y="6433"/>
                    <a:pt x="6517" y="6517"/>
                    <a:pt x="6291" y="6517"/>
                  </a:cubicBezTo>
                  <a:cubicBezTo>
                    <a:pt x="6066" y="6517"/>
                    <a:pt x="5840" y="6433"/>
                    <a:pt x="5665" y="6266"/>
                  </a:cubicBezTo>
                  <a:lnTo>
                    <a:pt x="5615" y="6216"/>
                  </a:lnTo>
                  <a:cubicBezTo>
                    <a:pt x="5615" y="6216"/>
                    <a:pt x="5598" y="6200"/>
                    <a:pt x="5598" y="6200"/>
                  </a:cubicBezTo>
                  <a:lnTo>
                    <a:pt x="5598" y="5364"/>
                  </a:lnTo>
                  <a:cubicBezTo>
                    <a:pt x="5598" y="5230"/>
                    <a:pt x="5481" y="5130"/>
                    <a:pt x="5364" y="5130"/>
                  </a:cubicBezTo>
                  <a:cubicBezTo>
                    <a:pt x="4996" y="5130"/>
                    <a:pt x="4645" y="4946"/>
                    <a:pt x="4428" y="4662"/>
                  </a:cubicBezTo>
                  <a:lnTo>
                    <a:pt x="5364" y="4662"/>
                  </a:lnTo>
                  <a:cubicBezTo>
                    <a:pt x="5531" y="4662"/>
                    <a:pt x="5648" y="4479"/>
                    <a:pt x="5564" y="4328"/>
                  </a:cubicBezTo>
                  <a:lnTo>
                    <a:pt x="5264" y="3727"/>
                  </a:lnTo>
                  <a:close/>
                  <a:moveTo>
                    <a:pt x="4428" y="12348"/>
                  </a:moveTo>
                  <a:cubicBezTo>
                    <a:pt x="4629" y="12348"/>
                    <a:pt x="4746" y="12599"/>
                    <a:pt x="4595" y="12749"/>
                  </a:cubicBezTo>
                  <a:cubicBezTo>
                    <a:pt x="4548" y="12797"/>
                    <a:pt x="4490" y="12818"/>
                    <a:pt x="4434" y="12818"/>
                  </a:cubicBezTo>
                  <a:cubicBezTo>
                    <a:pt x="4312" y="12818"/>
                    <a:pt x="4194" y="12719"/>
                    <a:pt x="4194" y="12582"/>
                  </a:cubicBezTo>
                  <a:cubicBezTo>
                    <a:pt x="4194" y="12449"/>
                    <a:pt x="4295" y="12348"/>
                    <a:pt x="4428" y="12348"/>
                  </a:cubicBezTo>
                  <a:close/>
                  <a:moveTo>
                    <a:pt x="8154" y="12348"/>
                  </a:moveTo>
                  <a:cubicBezTo>
                    <a:pt x="8288" y="12348"/>
                    <a:pt x="8388" y="12449"/>
                    <a:pt x="8388" y="12582"/>
                  </a:cubicBezTo>
                  <a:cubicBezTo>
                    <a:pt x="8388" y="12719"/>
                    <a:pt x="8271" y="12818"/>
                    <a:pt x="8148" y="12818"/>
                  </a:cubicBezTo>
                  <a:cubicBezTo>
                    <a:pt x="8092" y="12818"/>
                    <a:pt x="8035" y="12797"/>
                    <a:pt x="7987" y="12749"/>
                  </a:cubicBezTo>
                  <a:cubicBezTo>
                    <a:pt x="7837" y="12599"/>
                    <a:pt x="7954" y="12348"/>
                    <a:pt x="8154" y="12348"/>
                  </a:cubicBezTo>
                  <a:close/>
                  <a:moveTo>
                    <a:pt x="10730" y="4888"/>
                  </a:moveTo>
                  <a:cubicBezTo>
                    <a:pt x="11436" y="4888"/>
                    <a:pt x="12114" y="5427"/>
                    <a:pt x="12114" y="6266"/>
                  </a:cubicBezTo>
                  <a:lnTo>
                    <a:pt x="12114" y="6550"/>
                  </a:lnTo>
                  <a:cubicBezTo>
                    <a:pt x="12114" y="6918"/>
                    <a:pt x="11980" y="7269"/>
                    <a:pt x="11713" y="7536"/>
                  </a:cubicBezTo>
                  <a:lnTo>
                    <a:pt x="11045" y="8188"/>
                  </a:lnTo>
                  <a:cubicBezTo>
                    <a:pt x="10694" y="8555"/>
                    <a:pt x="10477" y="9040"/>
                    <a:pt x="10493" y="9558"/>
                  </a:cubicBezTo>
                  <a:cubicBezTo>
                    <a:pt x="10493" y="9942"/>
                    <a:pt x="10326" y="10310"/>
                    <a:pt x="10059" y="10577"/>
                  </a:cubicBezTo>
                  <a:lnTo>
                    <a:pt x="9875" y="10761"/>
                  </a:lnTo>
                  <a:cubicBezTo>
                    <a:pt x="9691" y="10945"/>
                    <a:pt x="9558" y="11162"/>
                    <a:pt x="9457" y="11396"/>
                  </a:cubicBezTo>
                  <a:cubicBezTo>
                    <a:pt x="9090" y="11713"/>
                    <a:pt x="8639" y="11880"/>
                    <a:pt x="8154" y="11880"/>
                  </a:cubicBezTo>
                  <a:cubicBezTo>
                    <a:pt x="7536" y="11880"/>
                    <a:pt x="7219" y="12632"/>
                    <a:pt x="7653" y="13083"/>
                  </a:cubicBezTo>
                  <a:cubicBezTo>
                    <a:pt x="7797" y="13222"/>
                    <a:pt x="7972" y="13284"/>
                    <a:pt x="8143" y="13284"/>
                  </a:cubicBezTo>
                  <a:cubicBezTo>
                    <a:pt x="8508" y="13284"/>
                    <a:pt x="8856" y="13003"/>
                    <a:pt x="8856" y="12582"/>
                  </a:cubicBezTo>
                  <a:cubicBezTo>
                    <a:pt x="8856" y="12465"/>
                    <a:pt x="8823" y="12365"/>
                    <a:pt x="8772" y="12265"/>
                  </a:cubicBezTo>
                  <a:cubicBezTo>
                    <a:pt x="8973" y="12215"/>
                    <a:pt x="9157" y="12148"/>
                    <a:pt x="9324" y="12048"/>
                  </a:cubicBezTo>
                  <a:cubicBezTo>
                    <a:pt x="9324" y="12081"/>
                    <a:pt x="9324" y="12098"/>
                    <a:pt x="9324" y="12114"/>
                  </a:cubicBezTo>
                  <a:lnTo>
                    <a:pt x="9324" y="13100"/>
                  </a:lnTo>
                  <a:cubicBezTo>
                    <a:pt x="9324" y="13636"/>
                    <a:pt x="8881" y="13978"/>
                    <a:pt x="8429" y="13978"/>
                  </a:cubicBezTo>
                  <a:cubicBezTo>
                    <a:pt x="8190" y="13978"/>
                    <a:pt x="7949" y="13882"/>
                    <a:pt x="7770" y="13668"/>
                  </a:cubicBezTo>
                  <a:lnTo>
                    <a:pt x="7235" y="13017"/>
                  </a:lnTo>
                  <a:cubicBezTo>
                    <a:pt x="6993" y="12724"/>
                    <a:pt x="6642" y="12578"/>
                    <a:pt x="6291" y="12578"/>
                  </a:cubicBezTo>
                  <a:cubicBezTo>
                    <a:pt x="5940" y="12578"/>
                    <a:pt x="5589" y="12724"/>
                    <a:pt x="5347" y="13017"/>
                  </a:cubicBezTo>
                  <a:lnTo>
                    <a:pt x="4812" y="13668"/>
                  </a:lnTo>
                  <a:cubicBezTo>
                    <a:pt x="4633" y="13882"/>
                    <a:pt x="4392" y="13978"/>
                    <a:pt x="4153" y="13978"/>
                  </a:cubicBezTo>
                  <a:cubicBezTo>
                    <a:pt x="3702" y="13978"/>
                    <a:pt x="3259" y="13636"/>
                    <a:pt x="3259" y="13100"/>
                  </a:cubicBezTo>
                  <a:lnTo>
                    <a:pt x="3259" y="12114"/>
                  </a:lnTo>
                  <a:cubicBezTo>
                    <a:pt x="3259" y="12098"/>
                    <a:pt x="3259" y="12081"/>
                    <a:pt x="3259" y="12048"/>
                  </a:cubicBezTo>
                  <a:cubicBezTo>
                    <a:pt x="3426" y="12148"/>
                    <a:pt x="3609" y="12215"/>
                    <a:pt x="3810" y="12265"/>
                  </a:cubicBezTo>
                  <a:cubicBezTo>
                    <a:pt x="3557" y="12770"/>
                    <a:pt x="3950" y="13275"/>
                    <a:pt x="4424" y="13275"/>
                  </a:cubicBezTo>
                  <a:cubicBezTo>
                    <a:pt x="4546" y="13275"/>
                    <a:pt x="4673" y="13242"/>
                    <a:pt x="4796" y="13167"/>
                  </a:cubicBezTo>
                  <a:cubicBezTo>
                    <a:pt x="5397" y="12799"/>
                    <a:pt x="5130" y="11880"/>
                    <a:pt x="4428" y="11880"/>
                  </a:cubicBezTo>
                  <a:cubicBezTo>
                    <a:pt x="3944" y="11880"/>
                    <a:pt x="3493" y="11713"/>
                    <a:pt x="3125" y="11396"/>
                  </a:cubicBezTo>
                  <a:cubicBezTo>
                    <a:pt x="3025" y="11162"/>
                    <a:pt x="2891" y="10945"/>
                    <a:pt x="2707" y="10761"/>
                  </a:cubicBezTo>
                  <a:lnTo>
                    <a:pt x="2523" y="10577"/>
                  </a:lnTo>
                  <a:cubicBezTo>
                    <a:pt x="2256" y="10310"/>
                    <a:pt x="2089" y="9942"/>
                    <a:pt x="2106" y="9558"/>
                  </a:cubicBezTo>
                  <a:cubicBezTo>
                    <a:pt x="2106" y="9040"/>
                    <a:pt x="1888" y="8555"/>
                    <a:pt x="1538" y="8188"/>
                  </a:cubicBezTo>
                  <a:lnTo>
                    <a:pt x="869" y="7520"/>
                  </a:lnTo>
                  <a:cubicBezTo>
                    <a:pt x="619" y="7269"/>
                    <a:pt x="468" y="6918"/>
                    <a:pt x="468" y="6550"/>
                  </a:cubicBezTo>
                  <a:lnTo>
                    <a:pt x="468" y="6266"/>
                  </a:lnTo>
                  <a:cubicBezTo>
                    <a:pt x="468" y="5427"/>
                    <a:pt x="1147" y="4888"/>
                    <a:pt x="1853" y="4888"/>
                  </a:cubicBezTo>
                  <a:cubicBezTo>
                    <a:pt x="2215" y="4888"/>
                    <a:pt x="2585" y="5030"/>
                    <a:pt x="2874" y="5347"/>
                  </a:cubicBezTo>
                  <a:lnTo>
                    <a:pt x="3994" y="6617"/>
                  </a:lnTo>
                  <a:cubicBezTo>
                    <a:pt x="3543" y="6784"/>
                    <a:pt x="3259" y="7219"/>
                    <a:pt x="3259" y="7687"/>
                  </a:cubicBezTo>
                  <a:cubicBezTo>
                    <a:pt x="3259" y="8188"/>
                    <a:pt x="3409" y="8672"/>
                    <a:pt x="3693" y="9090"/>
                  </a:cubicBezTo>
                  <a:lnTo>
                    <a:pt x="3760" y="9207"/>
                  </a:lnTo>
                  <a:cubicBezTo>
                    <a:pt x="3359" y="9742"/>
                    <a:pt x="3409" y="10510"/>
                    <a:pt x="3894" y="10978"/>
                  </a:cubicBezTo>
                  <a:lnTo>
                    <a:pt x="4161" y="11246"/>
                  </a:lnTo>
                  <a:cubicBezTo>
                    <a:pt x="4428" y="11513"/>
                    <a:pt x="4762" y="11647"/>
                    <a:pt x="5130" y="11647"/>
                  </a:cubicBezTo>
                  <a:cubicBezTo>
                    <a:pt x="5381" y="11647"/>
                    <a:pt x="5598" y="11864"/>
                    <a:pt x="5598" y="12114"/>
                  </a:cubicBezTo>
                  <a:lnTo>
                    <a:pt x="6066" y="12114"/>
                  </a:lnTo>
                  <a:cubicBezTo>
                    <a:pt x="6066" y="11596"/>
                    <a:pt x="5648" y="11179"/>
                    <a:pt x="5130" y="11179"/>
                  </a:cubicBezTo>
                  <a:cubicBezTo>
                    <a:pt x="4896" y="11179"/>
                    <a:pt x="4662" y="11095"/>
                    <a:pt x="4495" y="10928"/>
                  </a:cubicBezTo>
                  <a:lnTo>
                    <a:pt x="4228" y="10644"/>
                  </a:lnTo>
                  <a:cubicBezTo>
                    <a:pt x="3877" y="10293"/>
                    <a:pt x="3877" y="9742"/>
                    <a:pt x="4228" y="9391"/>
                  </a:cubicBezTo>
                  <a:lnTo>
                    <a:pt x="4295" y="9324"/>
                  </a:lnTo>
                  <a:lnTo>
                    <a:pt x="4428" y="9324"/>
                  </a:lnTo>
                  <a:cubicBezTo>
                    <a:pt x="4562" y="9324"/>
                    <a:pt x="4662" y="9424"/>
                    <a:pt x="4662" y="9558"/>
                  </a:cubicBezTo>
                  <a:cubicBezTo>
                    <a:pt x="4662" y="9775"/>
                    <a:pt x="4762" y="9976"/>
                    <a:pt x="4946" y="10109"/>
                  </a:cubicBezTo>
                  <a:lnTo>
                    <a:pt x="5498" y="10527"/>
                  </a:lnTo>
                  <a:cubicBezTo>
                    <a:pt x="5564" y="10577"/>
                    <a:pt x="5598" y="10644"/>
                    <a:pt x="5598" y="10711"/>
                  </a:cubicBezTo>
                  <a:lnTo>
                    <a:pt x="5598" y="10945"/>
                  </a:lnTo>
                  <a:lnTo>
                    <a:pt x="6066" y="10945"/>
                  </a:lnTo>
                  <a:lnTo>
                    <a:pt x="6066" y="10711"/>
                  </a:lnTo>
                  <a:cubicBezTo>
                    <a:pt x="6066" y="10494"/>
                    <a:pt x="5949" y="10293"/>
                    <a:pt x="5782" y="10159"/>
                  </a:cubicBezTo>
                  <a:lnTo>
                    <a:pt x="5213" y="9742"/>
                  </a:lnTo>
                  <a:cubicBezTo>
                    <a:pt x="5163" y="9692"/>
                    <a:pt x="5130" y="9625"/>
                    <a:pt x="5130" y="9558"/>
                  </a:cubicBezTo>
                  <a:cubicBezTo>
                    <a:pt x="5130" y="9157"/>
                    <a:pt x="4812" y="8856"/>
                    <a:pt x="4428" y="8856"/>
                  </a:cubicBezTo>
                  <a:lnTo>
                    <a:pt x="4194" y="8856"/>
                  </a:lnTo>
                  <a:cubicBezTo>
                    <a:pt x="4161" y="8856"/>
                    <a:pt x="4127" y="8856"/>
                    <a:pt x="4094" y="8873"/>
                  </a:cubicBezTo>
                  <a:lnTo>
                    <a:pt x="4077" y="8840"/>
                  </a:lnTo>
                  <a:cubicBezTo>
                    <a:pt x="3843" y="8505"/>
                    <a:pt x="3726" y="8104"/>
                    <a:pt x="3726" y="7687"/>
                  </a:cubicBezTo>
                  <a:cubicBezTo>
                    <a:pt x="3726" y="7319"/>
                    <a:pt x="4010" y="7018"/>
                    <a:pt x="4378" y="6985"/>
                  </a:cubicBezTo>
                  <a:lnTo>
                    <a:pt x="4796" y="7202"/>
                  </a:lnTo>
                  <a:cubicBezTo>
                    <a:pt x="4828" y="7216"/>
                    <a:pt x="4861" y="7223"/>
                    <a:pt x="4893" y="7223"/>
                  </a:cubicBezTo>
                  <a:cubicBezTo>
                    <a:pt x="5016" y="7223"/>
                    <a:pt x="5130" y="7130"/>
                    <a:pt x="5130" y="6985"/>
                  </a:cubicBezTo>
                  <a:lnTo>
                    <a:pt x="5130" y="6617"/>
                  </a:lnTo>
                  <a:cubicBezTo>
                    <a:pt x="5130" y="6561"/>
                    <a:pt x="5176" y="6527"/>
                    <a:pt x="5227" y="6527"/>
                  </a:cubicBezTo>
                  <a:cubicBezTo>
                    <a:pt x="5251" y="6527"/>
                    <a:pt x="5276" y="6534"/>
                    <a:pt x="5297" y="6550"/>
                  </a:cubicBezTo>
                  <a:lnTo>
                    <a:pt x="5330" y="6584"/>
                  </a:lnTo>
                  <a:cubicBezTo>
                    <a:pt x="5598" y="6851"/>
                    <a:pt x="5944" y="6985"/>
                    <a:pt x="6291" y="6985"/>
                  </a:cubicBezTo>
                  <a:cubicBezTo>
                    <a:pt x="6638" y="6985"/>
                    <a:pt x="6985" y="6851"/>
                    <a:pt x="7252" y="6584"/>
                  </a:cubicBezTo>
                  <a:lnTo>
                    <a:pt x="7285" y="6550"/>
                  </a:lnTo>
                  <a:cubicBezTo>
                    <a:pt x="7307" y="6534"/>
                    <a:pt x="7332" y="6527"/>
                    <a:pt x="7356" y="6527"/>
                  </a:cubicBezTo>
                  <a:cubicBezTo>
                    <a:pt x="7406" y="6527"/>
                    <a:pt x="7452" y="6561"/>
                    <a:pt x="7452" y="6617"/>
                  </a:cubicBezTo>
                  <a:lnTo>
                    <a:pt x="7452" y="6985"/>
                  </a:lnTo>
                  <a:cubicBezTo>
                    <a:pt x="7452" y="7130"/>
                    <a:pt x="7567" y="7223"/>
                    <a:pt x="7689" y="7223"/>
                  </a:cubicBezTo>
                  <a:cubicBezTo>
                    <a:pt x="7722" y="7223"/>
                    <a:pt x="7755" y="7216"/>
                    <a:pt x="7787" y="7202"/>
                  </a:cubicBezTo>
                  <a:lnTo>
                    <a:pt x="8204" y="6985"/>
                  </a:lnTo>
                  <a:cubicBezTo>
                    <a:pt x="8572" y="7018"/>
                    <a:pt x="8856" y="7319"/>
                    <a:pt x="8856" y="7687"/>
                  </a:cubicBezTo>
                  <a:cubicBezTo>
                    <a:pt x="8856" y="8104"/>
                    <a:pt x="8739" y="8505"/>
                    <a:pt x="8505" y="8840"/>
                  </a:cubicBezTo>
                  <a:lnTo>
                    <a:pt x="8488" y="8873"/>
                  </a:lnTo>
                  <a:cubicBezTo>
                    <a:pt x="8455" y="8856"/>
                    <a:pt x="8422" y="8856"/>
                    <a:pt x="8388" y="8856"/>
                  </a:cubicBezTo>
                  <a:lnTo>
                    <a:pt x="8154" y="8856"/>
                  </a:lnTo>
                  <a:cubicBezTo>
                    <a:pt x="7770" y="8856"/>
                    <a:pt x="7452" y="9174"/>
                    <a:pt x="7452" y="9558"/>
                  </a:cubicBezTo>
                  <a:cubicBezTo>
                    <a:pt x="7452" y="9625"/>
                    <a:pt x="7419" y="9692"/>
                    <a:pt x="7369" y="9742"/>
                  </a:cubicBezTo>
                  <a:lnTo>
                    <a:pt x="6801" y="10159"/>
                  </a:lnTo>
                  <a:cubicBezTo>
                    <a:pt x="6634" y="10293"/>
                    <a:pt x="6517" y="10494"/>
                    <a:pt x="6517" y="10711"/>
                  </a:cubicBezTo>
                  <a:lnTo>
                    <a:pt x="6517" y="10945"/>
                  </a:lnTo>
                  <a:lnTo>
                    <a:pt x="6985" y="10945"/>
                  </a:lnTo>
                  <a:lnTo>
                    <a:pt x="6985" y="10711"/>
                  </a:lnTo>
                  <a:cubicBezTo>
                    <a:pt x="6985" y="10644"/>
                    <a:pt x="7018" y="10577"/>
                    <a:pt x="7085" y="10527"/>
                  </a:cubicBezTo>
                  <a:lnTo>
                    <a:pt x="7636" y="10109"/>
                  </a:lnTo>
                  <a:cubicBezTo>
                    <a:pt x="7820" y="9976"/>
                    <a:pt x="7920" y="9775"/>
                    <a:pt x="7920" y="9558"/>
                  </a:cubicBezTo>
                  <a:cubicBezTo>
                    <a:pt x="7920" y="9424"/>
                    <a:pt x="8021" y="9324"/>
                    <a:pt x="8154" y="9324"/>
                  </a:cubicBezTo>
                  <a:lnTo>
                    <a:pt x="8288" y="9324"/>
                  </a:lnTo>
                  <a:lnTo>
                    <a:pt x="8355" y="9391"/>
                  </a:lnTo>
                  <a:cubicBezTo>
                    <a:pt x="8706" y="9742"/>
                    <a:pt x="8706" y="10293"/>
                    <a:pt x="8355" y="10644"/>
                  </a:cubicBezTo>
                  <a:lnTo>
                    <a:pt x="8087" y="10928"/>
                  </a:lnTo>
                  <a:cubicBezTo>
                    <a:pt x="7920" y="11095"/>
                    <a:pt x="7686" y="11179"/>
                    <a:pt x="7452" y="11179"/>
                  </a:cubicBezTo>
                  <a:cubicBezTo>
                    <a:pt x="6934" y="11179"/>
                    <a:pt x="6533" y="11596"/>
                    <a:pt x="6517" y="12114"/>
                  </a:cubicBezTo>
                  <a:lnTo>
                    <a:pt x="6985" y="12114"/>
                  </a:lnTo>
                  <a:cubicBezTo>
                    <a:pt x="6985" y="11864"/>
                    <a:pt x="7202" y="11647"/>
                    <a:pt x="7452" y="11647"/>
                  </a:cubicBezTo>
                  <a:cubicBezTo>
                    <a:pt x="7820" y="11647"/>
                    <a:pt x="8171" y="11513"/>
                    <a:pt x="8422" y="11246"/>
                  </a:cubicBezTo>
                  <a:lnTo>
                    <a:pt x="8689" y="10978"/>
                  </a:lnTo>
                  <a:cubicBezTo>
                    <a:pt x="9173" y="10510"/>
                    <a:pt x="9224" y="9742"/>
                    <a:pt x="8823" y="9207"/>
                  </a:cubicBezTo>
                  <a:lnTo>
                    <a:pt x="8889" y="9090"/>
                  </a:lnTo>
                  <a:cubicBezTo>
                    <a:pt x="9173" y="8672"/>
                    <a:pt x="9324" y="8188"/>
                    <a:pt x="9324" y="7687"/>
                  </a:cubicBezTo>
                  <a:cubicBezTo>
                    <a:pt x="9324" y="7219"/>
                    <a:pt x="9040" y="6784"/>
                    <a:pt x="8605" y="6617"/>
                  </a:cubicBezTo>
                  <a:lnTo>
                    <a:pt x="9708" y="5347"/>
                  </a:lnTo>
                  <a:cubicBezTo>
                    <a:pt x="9997" y="5030"/>
                    <a:pt x="10367" y="4888"/>
                    <a:pt x="10730" y="4888"/>
                  </a:cubicBezTo>
                  <a:close/>
                  <a:moveTo>
                    <a:pt x="5130" y="1"/>
                  </a:moveTo>
                  <a:lnTo>
                    <a:pt x="5130" y="469"/>
                  </a:lnTo>
                  <a:lnTo>
                    <a:pt x="4896" y="469"/>
                  </a:lnTo>
                  <a:cubicBezTo>
                    <a:pt x="4712" y="469"/>
                    <a:pt x="4612" y="652"/>
                    <a:pt x="4679" y="803"/>
                  </a:cubicBezTo>
                  <a:lnTo>
                    <a:pt x="4980" y="1404"/>
                  </a:lnTo>
                  <a:lnTo>
                    <a:pt x="3960" y="1404"/>
                  </a:lnTo>
                  <a:cubicBezTo>
                    <a:pt x="3760" y="1404"/>
                    <a:pt x="3660" y="1621"/>
                    <a:pt x="3777" y="1772"/>
                  </a:cubicBezTo>
                  <a:lnTo>
                    <a:pt x="4061" y="2139"/>
                  </a:lnTo>
                  <a:cubicBezTo>
                    <a:pt x="4311" y="2490"/>
                    <a:pt x="4696" y="2707"/>
                    <a:pt x="5130" y="2774"/>
                  </a:cubicBezTo>
                  <a:lnTo>
                    <a:pt x="5130" y="3259"/>
                  </a:lnTo>
                  <a:lnTo>
                    <a:pt x="4896" y="3259"/>
                  </a:lnTo>
                  <a:cubicBezTo>
                    <a:pt x="4712" y="3259"/>
                    <a:pt x="4612" y="3443"/>
                    <a:pt x="4679" y="3593"/>
                  </a:cubicBezTo>
                  <a:lnTo>
                    <a:pt x="4980" y="4195"/>
                  </a:lnTo>
                  <a:lnTo>
                    <a:pt x="3960" y="4195"/>
                  </a:lnTo>
                  <a:cubicBezTo>
                    <a:pt x="3760" y="4195"/>
                    <a:pt x="3660" y="4412"/>
                    <a:pt x="3777" y="4562"/>
                  </a:cubicBezTo>
                  <a:lnTo>
                    <a:pt x="4061" y="4930"/>
                  </a:lnTo>
                  <a:cubicBezTo>
                    <a:pt x="4311" y="5281"/>
                    <a:pt x="4696" y="5515"/>
                    <a:pt x="5130" y="5581"/>
                  </a:cubicBezTo>
                  <a:lnTo>
                    <a:pt x="5130" y="6066"/>
                  </a:lnTo>
                  <a:cubicBezTo>
                    <a:pt x="4863" y="6116"/>
                    <a:pt x="4662" y="6333"/>
                    <a:pt x="4662" y="6617"/>
                  </a:cubicBezTo>
                  <a:lnTo>
                    <a:pt x="4562" y="6567"/>
                  </a:lnTo>
                  <a:lnTo>
                    <a:pt x="3208" y="5047"/>
                  </a:lnTo>
                  <a:cubicBezTo>
                    <a:pt x="2828" y="4616"/>
                    <a:pt x="2337" y="4423"/>
                    <a:pt x="1853" y="4423"/>
                  </a:cubicBezTo>
                  <a:cubicBezTo>
                    <a:pt x="912" y="4423"/>
                    <a:pt x="0" y="5152"/>
                    <a:pt x="0" y="6266"/>
                  </a:cubicBezTo>
                  <a:lnTo>
                    <a:pt x="0" y="6550"/>
                  </a:lnTo>
                  <a:cubicBezTo>
                    <a:pt x="0" y="7052"/>
                    <a:pt x="184" y="7520"/>
                    <a:pt x="535" y="7854"/>
                  </a:cubicBezTo>
                  <a:lnTo>
                    <a:pt x="1203" y="8522"/>
                  </a:lnTo>
                  <a:cubicBezTo>
                    <a:pt x="1471" y="8789"/>
                    <a:pt x="1638" y="9157"/>
                    <a:pt x="1638" y="9558"/>
                  </a:cubicBezTo>
                  <a:cubicBezTo>
                    <a:pt x="1621" y="10059"/>
                    <a:pt x="1838" y="10544"/>
                    <a:pt x="2189" y="10911"/>
                  </a:cubicBezTo>
                  <a:lnTo>
                    <a:pt x="2373" y="11078"/>
                  </a:lnTo>
                  <a:cubicBezTo>
                    <a:pt x="2640" y="11362"/>
                    <a:pt x="2791" y="11730"/>
                    <a:pt x="2791" y="12114"/>
                  </a:cubicBezTo>
                  <a:lnTo>
                    <a:pt x="2791" y="13100"/>
                  </a:lnTo>
                  <a:cubicBezTo>
                    <a:pt x="2791" y="13916"/>
                    <a:pt x="3456" y="14441"/>
                    <a:pt x="4142" y="14441"/>
                  </a:cubicBezTo>
                  <a:cubicBezTo>
                    <a:pt x="4510" y="14441"/>
                    <a:pt x="4883" y="14291"/>
                    <a:pt x="5163" y="13952"/>
                  </a:cubicBezTo>
                  <a:lnTo>
                    <a:pt x="5698" y="13317"/>
                  </a:lnTo>
                  <a:cubicBezTo>
                    <a:pt x="5857" y="13134"/>
                    <a:pt x="6074" y="13042"/>
                    <a:pt x="6289" y="13042"/>
                  </a:cubicBezTo>
                  <a:cubicBezTo>
                    <a:pt x="6504" y="13042"/>
                    <a:pt x="6717" y="13134"/>
                    <a:pt x="6868" y="13317"/>
                  </a:cubicBezTo>
                  <a:lnTo>
                    <a:pt x="7402" y="13969"/>
                  </a:lnTo>
                  <a:cubicBezTo>
                    <a:pt x="7686" y="14299"/>
                    <a:pt x="8059" y="14446"/>
                    <a:pt x="8426" y="14446"/>
                  </a:cubicBezTo>
                  <a:cubicBezTo>
                    <a:pt x="9120" y="14446"/>
                    <a:pt x="9792" y="13920"/>
                    <a:pt x="9792" y="13100"/>
                  </a:cubicBezTo>
                  <a:lnTo>
                    <a:pt x="9792" y="12114"/>
                  </a:lnTo>
                  <a:cubicBezTo>
                    <a:pt x="9775" y="11730"/>
                    <a:pt x="9942" y="11362"/>
                    <a:pt x="10209" y="11078"/>
                  </a:cubicBezTo>
                  <a:lnTo>
                    <a:pt x="10393" y="10911"/>
                  </a:lnTo>
                  <a:cubicBezTo>
                    <a:pt x="10744" y="10544"/>
                    <a:pt x="10945" y="10059"/>
                    <a:pt x="10945" y="9558"/>
                  </a:cubicBezTo>
                  <a:cubicBezTo>
                    <a:pt x="10945" y="9174"/>
                    <a:pt x="11095" y="8789"/>
                    <a:pt x="11379" y="8522"/>
                  </a:cubicBezTo>
                  <a:lnTo>
                    <a:pt x="12047" y="7854"/>
                  </a:lnTo>
                  <a:cubicBezTo>
                    <a:pt x="12381" y="7520"/>
                    <a:pt x="12582" y="7052"/>
                    <a:pt x="12582" y="6550"/>
                  </a:cubicBezTo>
                  <a:lnTo>
                    <a:pt x="12582" y="6266"/>
                  </a:lnTo>
                  <a:cubicBezTo>
                    <a:pt x="12582" y="5247"/>
                    <a:pt x="11763" y="4428"/>
                    <a:pt x="10744" y="4428"/>
                  </a:cubicBezTo>
                  <a:cubicBezTo>
                    <a:pt x="10209" y="4428"/>
                    <a:pt x="9708" y="4646"/>
                    <a:pt x="9374" y="5047"/>
                  </a:cubicBezTo>
                  <a:lnTo>
                    <a:pt x="8004" y="6567"/>
                  </a:lnTo>
                  <a:lnTo>
                    <a:pt x="7920" y="6617"/>
                  </a:lnTo>
                  <a:cubicBezTo>
                    <a:pt x="7920" y="6350"/>
                    <a:pt x="7720" y="6116"/>
                    <a:pt x="7452" y="6066"/>
                  </a:cubicBezTo>
                  <a:lnTo>
                    <a:pt x="7452" y="5581"/>
                  </a:lnTo>
                  <a:cubicBezTo>
                    <a:pt x="7887" y="5515"/>
                    <a:pt x="8271" y="5281"/>
                    <a:pt x="8522" y="4946"/>
                  </a:cubicBezTo>
                  <a:lnTo>
                    <a:pt x="8806" y="4562"/>
                  </a:lnTo>
                  <a:cubicBezTo>
                    <a:pt x="8923" y="4412"/>
                    <a:pt x="8806" y="4195"/>
                    <a:pt x="8622" y="4195"/>
                  </a:cubicBezTo>
                  <a:lnTo>
                    <a:pt x="7603" y="4195"/>
                  </a:lnTo>
                  <a:lnTo>
                    <a:pt x="7904" y="3593"/>
                  </a:lnTo>
                  <a:cubicBezTo>
                    <a:pt x="7970" y="3443"/>
                    <a:pt x="7870" y="3259"/>
                    <a:pt x="7686" y="3259"/>
                  </a:cubicBezTo>
                  <a:lnTo>
                    <a:pt x="7452" y="3259"/>
                  </a:lnTo>
                  <a:lnTo>
                    <a:pt x="7452" y="2774"/>
                  </a:lnTo>
                  <a:cubicBezTo>
                    <a:pt x="7887" y="2707"/>
                    <a:pt x="8271" y="2490"/>
                    <a:pt x="8522" y="2139"/>
                  </a:cubicBezTo>
                  <a:lnTo>
                    <a:pt x="8806" y="1772"/>
                  </a:lnTo>
                  <a:cubicBezTo>
                    <a:pt x="8923" y="1621"/>
                    <a:pt x="8806" y="1404"/>
                    <a:pt x="8622" y="1404"/>
                  </a:cubicBezTo>
                  <a:lnTo>
                    <a:pt x="7603" y="1404"/>
                  </a:lnTo>
                  <a:lnTo>
                    <a:pt x="7904" y="803"/>
                  </a:lnTo>
                  <a:cubicBezTo>
                    <a:pt x="7970" y="652"/>
                    <a:pt x="7853" y="469"/>
                    <a:pt x="7686" y="469"/>
                  </a:cubicBezTo>
                  <a:lnTo>
                    <a:pt x="7452" y="469"/>
                  </a:lnTo>
                  <a:lnTo>
                    <a:pt x="7452" y="1"/>
                  </a:lnTo>
                  <a:lnTo>
                    <a:pt x="6985" y="1"/>
                  </a:lnTo>
                  <a:lnTo>
                    <a:pt x="6985" y="469"/>
                  </a:lnTo>
                  <a:lnTo>
                    <a:pt x="5598" y="469"/>
                  </a:lnTo>
                  <a:lnTo>
                    <a:pt x="559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45"/>
          <p:cNvGrpSpPr/>
          <p:nvPr/>
        </p:nvGrpSpPr>
        <p:grpSpPr>
          <a:xfrm>
            <a:off x="930404" y="701761"/>
            <a:ext cx="422547" cy="476103"/>
            <a:chOff x="1728771" y="1371106"/>
            <a:chExt cx="422547" cy="476103"/>
          </a:xfrm>
        </p:grpSpPr>
        <p:sp>
          <p:nvSpPr>
            <p:cNvPr id="821" name="Google Shape;821;p45"/>
            <p:cNvSpPr/>
            <p:nvPr/>
          </p:nvSpPr>
          <p:spPr>
            <a:xfrm>
              <a:off x="1728771" y="1493730"/>
              <a:ext cx="283867" cy="207299"/>
            </a:xfrm>
            <a:custGeom>
              <a:avLst/>
              <a:gdLst/>
              <a:ahLst/>
              <a:cxnLst/>
              <a:rect l="l" t="t" r="r" b="b"/>
              <a:pathLst>
                <a:path w="8857" h="6468" extrusionOk="0">
                  <a:moveTo>
                    <a:pt x="6951" y="1"/>
                  </a:moveTo>
                  <a:lnTo>
                    <a:pt x="6617" y="135"/>
                  </a:lnTo>
                  <a:cubicBezTo>
                    <a:pt x="5782" y="502"/>
                    <a:pt x="5147" y="1254"/>
                    <a:pt x="4946" y="2156"/>
                  </a:cubicBezTo>
                  <a:lnTo>
                    <a:pt x="4796" y="2875"/>
                  </a:lnTo>
                  <a:lnTo>
                    <a:pt x="4779" y="2958"/>
                  </a:lnTo>
                  <a:cubicBezTo>
                    <a:pt x="4612" y="3008"/>
                    <a:pt x="4462" y="3059"/>
                    <a:pt x="4311" y="3125"/>
                  </a:cubicBezTo>
                  <a:cubicBezTo>
                    <a:pt x="3526" y="3443"/>
                    <a:pt x="2674" y="3593"/>
                    <a:pt x="1822" y="3593"/>
                  </a:cubicBezTo>
                  <a:lnTo>
                    <a:pt x="1" y="3593"/>
                  </a:lnTo>
                  <a:lnTo>
                    <a:pt x="1" y="4562"/>
                  </a:lnTo>
                  <a:lnTo>
                    <a:pt x="2390" y="4562"/>
                  </a:lnTo>
                  <a:lnTo>
                    <a:pt x="3877" y="5398"/>
                  </a:lnTo>
                  <a:cubicBezTo>
                    <a:pt x="5097" y="6100"/>
                    <a:pt x="6500" y="6467"/>
                    <a:pt x="7920" y="6467"/>
                  </a:cubicBezTo>
                  <a:lnTo>
                    <a:pt x="8856" y="6467"/>
                  </a:lnTo>
                  <a:lnTo>
                    <a:pt x="8856" y="5515"/>
                  </a:lnTo>
                  <a:lnTo>
                    <a:pt x="8405" y="5515"/>
                  </a:lnTo>
                  <a:cubicBezTo>
                    <a:pt x="6834" y="5515"/>
                    <a:pt x="5297" y="5114"/>
                    <a:pt x="3910" y="4362"/>
                  </a:cubicBezTo>
                  <a:cubicBezTo>
                    <a:pt x="4194" y="4295"/>
                    <a:pt x="4478" y="4211"/>
                    <a:pt x="4746" y="4094"/>
                  </a:cubicBezTo>
                  <a:lnTo>
                    <a:pt x="4829" y="4061"/>
                  </a:lnTo>
                  <a:cubicBezTo>
                    <a:pt x="5598" y="3760"/>
                    <a:pt x="6417" y="3593"/>
                    <a:pt x="7235" y="3593"/>
                  </a:cubicBezTo>
                  <a:lnTo>
                    <a:pt x="7904" y="3593"/>
                  </a:lnTo>
                  <a:lnTo>
                    <a:pt x="7185" y="2641"/>
                  </a:lnTo>
                  <a:lnTo>
                    <a:pt x="6801" y="2641"/>
                  </a:lnTo>
                  <a:cubicBezTo>
                    <a:pt x="6450" y="2641"/>
                    <a:pt x="6082" y="2674"/>
                    <a:pt x="5732" y="2724"/>
                  </a:cubicBezTo>
                  <a:lnTo>
                    <a:pt x="5748" y="2641"/>
                  </a:lnTo>
                  <a:lnTo>
                    <a:pt x="5782" y="2474"/>
                  </a:lnTo>
                  <a:cubicBezTo>
                    <a:pt x="5915" y="1822"/>
                    <a:pt x="6333" y="1271"/>
                    <a:pt x="6935" y="970"/>
                  </a:cubicBezTo>
                  <a:lnTo>
                    <a:pt x="6951" y="970"/>
                  </a:lnTo>
                  <a:lnTo>
                    <a:pt x="695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12606" y="1401650"/>
              <a:ext cx="107656" cy="107656"/>
            </a:xfrm>
            <a:custGeom>
              <a:avLst/>
              <a:gdLst/>
              <a:ahLst/>
              <a:cxnLst/>
              <a:rect l="l" t="t" r="r" b="b"/>
              <a:pathLst>
                <a:path w="3359" h="3359" extrusionOk="0">
                  <a:moveTo>
                    <a:pt x="0" y="0"/>
                  </a:moveTo>
                  <a:lnTo>
                    <a:pt x="0" y="485"/>
                  </a:lnTo>
                  <a:cubicBezTo>
                    <a:pt x="1587" y="485"/>
                    <a:pt x="2874" y="1771"/>
                    <a:pt x="2891" y="3358"/>
                  </a:cubicBezTo>
                  <a:lnTo>
                    <a:pt x="3358" y="3358"/>
                  </a:lnTo>
                  <a:cubicBezTo>
                    <a:pt x="3358" y="1504"/>
                    <a:pt x="1855" y="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1979915" y="1402708"/>
              <a:ext cx="18781" cy="18781"/>
            </a:xfrm>
            <a:custGeom>
              <a:avLst/>
              <a:gdLst/>
              <a:ahLst/>
              <a:cxnLst/>
              <a:rect l="l" t="t" r="r" b="b"/>
              <a:pathLst>
                <a:path w="586" h="586" extrusionOk="0">
                  <a:moveTo>
                    <a:pt x="519" y="0"/>
                  </a:moveTo>
                  <a:cubicBezTo>
                    <a:pt x="335" y="34"/>
                    <a:pt x="168" y="84"/>
                    <a:pt x="1" y="134"/>
                  </a:cubicBezTo>
                  <a:lnTo>
                    <a:pt x="135" y="585"/>
                  </a:lnTo>
                  <a:cubicBezTo>
                    <a:pt x="285" y="535"/>
                    <a:pt x="435" y="502"/>
                    <a:pt x="586" y="485"/>
                  </a:cubicBezTo>
                  <a:lnTo>
                    <a:pt x="519"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1728771" y="1371106"/>
              <a:ext cx="422547" cy="476103"/>
            </a:xfrm>
            <a:custGeom>
              <a:avLst/>
              <a:gdLst/>
              <a:ahLst/>
              <a:cxnLst/>
              <a:rect l="l" t="t" r="r" b="b"/>
              <a:pathLst>
                <a:path w="13184" h="14855" extrusionOk="0">
                  <a:moveTo>
                    <a:pt x="6717" y="5230"/>
                  </a:moveTo>
                  <a:cubicBezTo>
                    <a:pt x="6717" y="5565"/>
                    <a:pt x="6767" y="5899"/>
                    <a:pt x="6884" y="6233"/>
                  </a:cubicBezTo>
                  <a:lnTo>
                    <a:pt x="6801" y="6233"/>
                  </a:lnTo>
                  <a:cubicBezTo>
                    <a:pt x="6550" y="6233"/>
                    <a:pt x="6283" y="6250"/>
                    <a:pt x="6032" y="6266"/>
                  </a:cubicBezTo>
                  <a:cubicBezTo>
                    <a:pt x="6133" y="5849"/>
                    <a:pt x="6366" y="5481"/>
                    <a:pt x="6717" y="5230"/>
                  </a:cubicBezTo>
                  <a:close/>
                  <a:moveTo>
                    <a:pt x="6701" y="4194"/>
                  </a:moveTo>
                  <a:lnTo>
                    <a:pt x="6701" y="4646"/>
                  </a:lnTo>
                  <a:cubicBezTo>
                    <a:pt x="6099" y="4996"/>
                    <a:pt x="5681" y="5581"/>
                    <a:pt x="5548" y="6250"/>
                  </a:cubicBezTo>
                  <a:lnTo>
                    <a:pt x="5531" y="6350"/>
                  </a:lnTo>
                  <a:cubicBezTo>
                    <a:pt x="5381" y="6367"/>
                    <a:pt x="5230" y="6400"/>
                    <a:pt x="5097" y="6433"/>
                  </a:cubicBezTo>
                  <a:lnTo>
                    <a:pt x="5180" y="6032"/>
                  </a:lnTo>
                  <a:cubicBezTo>
                    <a:pt x="5364" y="5214"/>
                    <a:pt x="5932" y="4529"/>
                    <a:pt x="6701" y="4194"/>
                  </a:cubicBezTo>
                  <a:close/>
                  <a:moveTo>
                    <a:pt x="5648" y="7870"/>
                  </a:moveTo>
                  <a:cubicBezTo>
                    <a:pt x="5732" y="7971"/>
                    <a:pt x="5798" y="8054"/>
                    <a:pt x="5882" y="8138"/>
                  </a:cubicBezTo>
                  <a:lnTo>
                    <a:pt x="5999" y="8255"/>
                  </a:lnTo>
                  <a:cubicBezTo>
                    <a:pt x="6183" y="8455"/>
                    <a:pt x="6366" y="8672"/>
                    <a:pt x="6517" y="8906"/>
                  </a:cubicBezTo>
                  <a:cubicBezTo>
                    <a:pt x="5849" y="8756"/>
                    <a:pt x="5180" y="8539"/>
                    <a:pt x="4562" y="8255"/>
                  </a:cubicBezTo>
                  <a:cubicBezTo>
                    <a:pt x="4646" y="8221"/>
                    <a:pt x="4746" y="8188"/>
                    <a:pt x="4846" y="8138"/>
                  </a:cubicBezTo>
                  <a:lnTo>
                    <a:pt x="4913" y="8104"/>
                  </a:lnTo>
                  <a:cubicBezTo>
                    <a:pt x="5163" y="8021"/>
                    <a:pt x="5397" y="7937"/>
                    <a:pt x="5648" y="7870"/>
                  </a:cubicBezTo>
                  <a:close/>
                  <a:moveTo>
                    <a:pt x="7803" y="7670"/>
                  </a:moveTo>
                  <a:cubicBezTo>
                    <a:pt x="8188" y="8054"/>
                    <a:pt x="8455" y="8555"/>
                    <a:pt x="8572" y="9107"/>
                  </a:cubicBezTo>
                  <a:lnTo>
                    <a:pt x="8405" y="9107"/>
                  </a:lnTo>
                  <a:cubicBezTo>
                    <a:pt x="7987" y="9107"/>
                    <a:pt x="7553" y="9073"/>
                    <a:pt x="7135" y="9007"/>
                  </a:cubicBezTo>
                  <a:cubicBezTo>
                    <a:pt x="6935" y="8606"/>
                    <a:pt x="6651" y="8238"/>
                    <a:pt x="6333" y="7904"/>
                  </a:cubicBezTo>
                  <a:lnTo>
                    <a:pt x="6216" y="7804"/>
                  </a:lnTo>
                  <a:cubicBezTo>
                    <a:pt x="6216" y="7787"/>
                    <a:pt x="6199" y="7770"/>
                    <a:pt x="6183" y="7753"/>
                  </a:cubicBezTo>
                  <a:cubicBezTo>
                    <a:pt x="6534" y="7703"/>
                    <a:pt x="6884" y="7670"/>
                    <a:pt x="7235" y="7670"/>
                  </a:cubicBezTo>
                  <a:close/>
                  <a:moveTo>
                    <a:pt x="3894" y="8438"/>
                  </a:moveTo>
                  <a:cubicBezTo>
                    <a:pt x="5280" y="9190"/>
                    <a:pt x="6834" y="9575"/>
                    <a:pt x="8405" y="9575"/>
                  </a:cubicBezTo>
                  <a:lnTo>
                    <a:pt x="8622" y="9575"/>
                  </a:lnTo>
                  <a:cubicBezTo>
                    <a:pt x="8622" y="9608"/>
                    <a:pt x="8622" y="9641"/>
                    <a:pt x="8622" y="9675"/>
                  </a:cubicBezTo>
                  <a:lnTo>
                    <a:pt x="8622" y="10059"/>
                  </a:lnTo>
                  <a:lnTo>
                    <a:pt x="7920" y="10059"/>
                  </a:lnTo>
                  <a:cubicBezTo>
                    <a:pt x="6534" y="10059"/>
                    <a:pt x="5180" y="9708"/>
                    <a:pt x="3994" y="9023"/>
                  </a:cubicBezTo>
                  <a:lnTo>
                    <a:pt x="3192" y="8572"/>
                  </a:lnTo>
                  <a:cubicBezTo>
                    <a:pt x="3426" y="8539"/>
                    <a:pt x="3660" y="8489"/>
                    <a:pt x="3894" y="8438"/>
                  </a:cubicBezTo>
                  <a:close/>
                  <a:moveTo>
                    <a:pt x="8876" y="485"/>
                  </a:moveTo>
                  <a:cubicBezTo>
                    <a:pt x="8897" y="485"/>
                    <a:pt x="8918" y="485"/>
                    <a:pt x="8940" y="485"/>
                  </a:cubicBezTo>
                  <a:cubicBezTo>
                    <a:pt x="11028" y="519"/>
                    <a:pt x="12682" y="2223"/>
                    <a:pt x="12699" y="4311"/>
                  </a:cubicBezTo>
                  <a:lnTo>
                    <a:pt x="12699" y="9107"/>
                  </a:lnTo>
                  <a:cubicBezTo>
                    <a:pt x="12699" y="10878"/>
                    <a:pt x="11997" y="12582"/>
                    <a:pt x="10727" y="13852"/>
                  </a:cubicBezTo>
                  <a:lnTo>
                    <a:pt x="10694" y="13885"/>
                  </a:lnTo>
                  <a:cubicBezTo>
                    <a:pt x="10377" y="14203"/>
                    <a:pt x="9959" y="14370"/>
                    <a:pt x="9508" y="14370"/>
                  </a:cubicBezTo>
                  <a:lnTo>
                    <a:pt x="9341" y="14370"/>
                  </a:lnTo>
                  <a:cubicBezTo>
                    <a:pt x="8422" y="14370"/>
                    <a:pt x="7670" y="13618"/>
                    <a:pt x="7670" y="12699"/>
                  </a:cubicBezTo>
                  <a:lnTo>
                    <a:pt x="7670" y="11129"/>
                  </a:lnTo>
                  <a:cubicBezTo>
                    <a:pt x="7670" y="10928"/>
                    <a:pt x="7653" y="10728"/>
                    <a:pt x="7620" y="10527"/>
                  </a:cubicBezTo>
                  <a:cubicBezTo>
                    <a:pt x="7720" y="10527"/>
                    <a:pt x="7820" y="10544"/>
                    <a:pt x="7920" y="10544"/>
                  </a:cubicBezTo>
                  <a:lnTo>
                    <a:pt x="8622" y="10544"/>
                  </a:lnTo>
                  <a:lnTo>
                    <a:pt x="8622" y="11012"/>
                  </a:lnTo>
                  <a:lnTo>
                    <a:pt x="9107" y="11012"/>
                  </a:lnTo>
                  <a:lnTo>
                    <a:pt x="9107" y="9675"/>
                  </a:lnTo>
                  <a:cubicBezTo>
                    <a:pt x="9107" y="8789"/>
                    <a:pt x="8756" y="7937"/>
                    <a:pt x="8121" y="7302"/>
                  </a:cubicBezTo>
                  <a:lnTo>
                    <a:pt x="8021" y="7202"/>
                  </a:lnTo>
                  <a:cubicBezTo>
                    <a:pt x="7486" y="6667"/>
                    <a:pt x="7185" y="5932"/>
                    <a:pt x="7185" y="5180"/>
                  </a:cubicBezTo>
                  <a:lnTo>
                    <a:pt x="7185" y="3359"/>
                  </a:lnTo>
                  <a:lnTo>
                    <a:pt x="6701" y="3359"/>
                  </a:lnTo>
                  <a:lnTo>
                    <a:pt x="6701" y="3677"/>
                  </a:lnTo>
                  <a:lnTo>
                    <a:pt x="6534" y="3743"/>
                  </a:lnTo>
                  <a:cubicBezTo>
                    <a:pt x="5899" y="4027"/>
                    <a:pt x="5364" y="4495"/>
                    <a:pt x="5030" y="5113"/>
                  </a:cubicBezTo>
                  <a:cubicBezTo>
                    <a:pt x="5030" y="5047"/>
                    <a:pt x="5030" y="4980"/>
                    <a:pt x="5030" y="4913"/>
                  </a:cubicBezTo>
                  <a:lnTo>
                    <a:pt x="5030" y="4412"/>
                  </a:lnTo>
                  <a:cubicBezTo>
                    <a:pt x="5030" y="3342"/>
                    <a:pt x="5464" y="2323"/>
                    <a:pt x="6233" y="1571"/>
                  </a:cubicBezTo>
                  <a:cubicBezTo>
                    <a:pt x="6936" y="868"/>
                    <a:pt x="7880" y="485"/>
                    <a:pt x="8876" y="485"/>
                  </a:cubicBezTo>
                  <a:close/>
                  <a:moveTo>
                    <a:pt x="8873" y="1"/>
                  </a:moveTo>
                  <a:cubicBezTo>
                    <a:pt x="7753" y="1"/>
                    <a:pt x="6684" y="435"/>
                    <a:pt x="5899" y="1237"/>
                  </a:cubicBezTo>
                  <a:cubicBezTo>
                    <a:pt x="5047" y="2073"/>
                    <a:pt x="4562" y="3225"/>
                    <a:pt x="4545" y="4412"/>
                  </a:cubicBezTo>
                  <a:lnTo>
                    <a:pt x="4545" y="4913"/>
                  </a:lnTo>
                  <a:cubicBezTo>
                    <a:pt x="4545" y="5297"/>
                    <a:pt x="4595" y="5682"/>
                    <a:pt x="4696" y="6049"/>
                  </a:cubicBezTo>
                  <a:lnTo>
                    <a:pt x="4562" y="6601"/>
                  </a:lnTo>
                  <a:cubicBezTo>
                    <a:pt x="4445" y="6634"/>
                    <a:pt x="4328" y="6684"/>
                    <a:pt x="4228" y="6717"/>
                  </a:cubicBezTo>
                  <a:cubicBezTo>
                    <a:pt x="3459" y="7035"/>
                    <a:pt x="2640" y="7185"/>
                    <a:pt x="1822" y="7185"/>
                  </a:cubicBezTo>
                  <a:lnTo>
                    <a:pt x="1" y="7185"/>
                  </a:lnTo>
                  <a:lnTo>
                    <a:pt x="1" y="7670"/>
                  </a:lnTo>
                  <a:lnTo>
                    <a:pt x="1822" y="7670"/>
                  </a:lnTo>
                  <a:cubicBezTo>
                    <a:pt x="2707" y="7670"/>
                    <a:pt x="3576" y="7503"/>
                    <a:pt x="4395" y="7169"/>
                  </a:cubicBezTo>
                  <a:cubicBezTo>
                    <a:pt x="5163" y="6868"/>
                    <a:pt x="5982" y="6701"/>
                    <a:pt x="6801" y="6701"/>
                  </a:cubicBezTo>
                  <a:lnTo>
                    <a:pt x="7068" y="6701"/>
                  </a:lnTo>
                  <a:cubicBezTo>
                    <a:pt x="7169" y="6868"/>
                    <a:pt x="7269" y="7035"/>
                    <a:pt x="7386" y="7185"/>
                  </a:cubicBezTo>
                  <a:lnTo>
                    <a:pt x="7235" y="7185"/>
                  </a:lnTo>
                  <a:cubicBezTo>
                    <a:pt x="6383" y="7185"/>
                    <a:pt x="5531" y="7352"/>
                    <a:pt x="4746" y="7670"/>
                  </a:cubicBezTo>
                  <a:lnTo>
                    <a:pt x="4662" y="7703"/>
                  </a:lnTo>
                  <a:cubicBezTo>
                    <a:pt x="3927" y="7987"/>
                    <a:pt x="3142" y="8138"/>
                    <a:pt x="2340" y="8138"/>
                  </a:cubicBezTo>
                  <a:lnTo>
                    <a:pt x="1" y="8138"/>
                  </a:lnTo>
                  <a:lnTo>
                    <a:pt x="1" y="8622"/>
                  </a:lnTo>
                  <a:lnTo>
                    <a:pt x="2323" y="8622"/>
                  </a:lnTo>
                  <a:lnTo>
                    <a:pt x="3743" y="9441"/>
                  </a:lnTo>
                  <a:cubicBezTo>
                    <a:pt x="4796" y="10026"/>
                    <a:pt x="5949" y="10393"/>
                    <a:pt x="7135" y="10494"/>
                  </a:cubicBezTo>
                  <a:cubicBezTo>
                    <a:pt x="7169" y="10711"/>
                    <a:pt x="7185" y="10911"/>
                    <a:pt x="7185" y="11129"/>
                  </a:cubicBezTo>
                  <a:lnTo>
                    <a:pt x="7185" y="12699"/>
                  </a:lnTo>
                  <a:cubicBezTo>
                    <a:pt x="7185" y="13885"/>
                    <a:pt x="8154" y="14855"/>
                    <a:pt x="9341" y="14855"/>
                  </a:cubicBezTo>
                  <a:lnTo>
                    <a:pt x="9508" y="14855"/>
                  </a:lnTo>
                  <a:cubicBezTo>
                    <a:pt x="10076" y="14855"/>
                    <a:pt x="10627" y="14637"/>
                    <a:pt x="11028" y="14220"/>
                  </a:cubicBezTo>
                  <a:lnTo>
                    <a:pt x="11078" y="14186"/>
                  </a:lnTo>
                  <a:cubicBezTo>
                    <a:pt x="12432" y="12833"/>
                    <a:pt x="13184" y="11012"/>
                    <a:pt x="13184" y="9107"/>
                  </a:cubicBezTo>
                  <a:lnTo>
                    <a:pt x="13184" y="4311"/>
                  </a:lnTo>
                  <a:cubicBezTo>
                    <a:pt x="13167" y="1972"/>
                    <a:pt x="11296" y="51"/>
                    <a:pt x="894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36A0D43-6C82-DF56-8A55-EDC0B005DDEE}"/>
              </a:ext>
            </a:extLst>
          </p:cNvPr>
          <p:cNvSpPr txBox="1"/>
          <p:nvPr/>
        </p:nvSpPr>
        <p:spPr>
          <a:xfrm>
            <a:off x="611560" y="752876"/>
            <a:ext cx="8532440" cy="4185761"/>
          </a:xfrm>
          <a:prstGeom prst="rect">
            <a:avLst/>
          </a:prstGeom>
          <a:noFill/>
        </p:spPr>
        <p:txBody>
          <a:bodyPr wrap="square">
            <a:spAutoFit/>
          </a:bodyPr>
          <a:lstStyle/>
          <a:p>
            <a:r>
              <a:rPr lang="en-IN" b="1" dirty="0">
                <a:latin typeface="Arial Rounded MT Bold" panose="020F0704030504030204" pitchFamily="34" charset="0"/>
              </a:rPr>
              <a:t>HEART DISEASE.</a:t>
            </a:r>
          </a:p>
          <a:p>
            <a:endParaRPr lang="en-IN" b="1" dirty="0">
              <a:latin typeface="Arial Rounded MT Bold" panose="020F0704030504030204" pitchFamily="34" charset="0"/>
            </a:endParaRPr>
          </a:p>
          <a:p>
            <a:r>
              <a:rPr lang="en-IN" dirty="0">
                <a:latin typeface="Arial Rounded MT Bold" panose="020F0704030504030204" pitchFamily="34" charset="0"/>
              </a:rPr>
              <a:t>In heart disease predictor you have to give Age, chest pain type, serum cholesterol ,fasting blood sugar, resting electrocardiography results, exercise induced angina the slope of the peak exercise St segment ,sex, resting blood pressure ,fasting blood pressure ,maximum heart rate achieved ,St depression induced by exercise relative to rest, number of major vessels , </a:t>
            </a:r>
            <a:r>
              <a:rPr lang="en-IN" dirty="0" err="1">
                <a:latin typeface="Arial Rounded MT Bold" panose="020F0704030504030204" pitchFamily="34" charset="0"/>
              </a:rPr>
              <a:t>Thal</a:t>
            </a:r>
            <a:r>
              <a:rPr lang="en-IN" dirty="0">
                <a:latin typeface="Arial Rounded MT Bold" panose="020F0704030504030204" pitchFamily="34" charset="0"/>
              </a:rPr>
              <a:t>.</a:t>
            </a:r>
          </a:p>
          <a:p>
            <a:endParaRPr lang="en-IN" dirty="0">
              <a:latin typeface="Arial Rounded MT Bold" panose="020F0704030504030204" pitchFamily="34" charset="0"/>
            </a:endParaRPr>
          </a:p>
          <a:p>
            <a:r>
              <a:rPr lang="en-IN" b="1" dirty="0">
                <a:latin typeface="Arial Rounded MT Bold" panose="020F0704030504030204" pitchFamily="34" charset="0"/>
              </a:rPr>
              <a:t>KIDNEY DISEASE.</a:t>
            </a:r>
          </a:p>
          <a:p>
            <a:endParaRPr lang="en-IN" b="1" dirty="0">
              <a:latin typeface="Arial Rounded MT Bold" panose="020F0704030504030204" pitchFamily="34" charset="0"/>
            </a:endParaRPr>
          </a:p>
          <a:p>
            <a:r>
              <a:rPr lang="en-IN" dirty="0">
                <a:latin typeface="Arial Rounded MT Bold" panose="020F0704030504030204" pitchFamily="34" charset="0"/>
              </a:rPr>
              <a:t>In Kidney Disease predictor you have to give </a:t>
            </a:r>
            <a:r>
              <a:rPr lang="en-IN" dirty="0" err="1">
                <a:latin typeface="Arial Rounded MT Bold" panose="020F0704030504030204" pitchFamily="34" charset="0"/>
              </a:rPr>
              <a:t>age,blood</a:t>
            </a:r>
            <a:r>
              <a:rPr lang="en-IN" dirty="0">
                <a:latin typeface="Arial Rounded MT Bold" panose="020F0704030504030204" pitchFamily="34" charset="0"/>
              </a:rPr>
              <a:t> pressure ,spec gravity, albumin sugar ,red blood cells, puss cells, puss cell clumps, bacteria ,blood glucose random, blood urea, serum creatinine, Sodium, Potassium, </a:t>
            </a:r>
            <a:r>
              <a:rPr lang="en-IN" dirty="0" err="1">
                <a:latin typeface="Arial Rounded MT Bold" panose="020F0704030504030204" pitchFamily="34" charset="0"/>
              </a:rPr>
              <a:t>hemoglobin</a:t>
            </a:r>
            <a:r>
              <a:rPr lang="en-IN" dirty="0">
                <a:latin typeface="Arial Rounded MT Bold" panose="020F0704030504030204" pitchFamily="34" charset="0"/>
              </a:rPr>
              <a:t> ,packed cell volume, white blood cell ,counter red blood cell count, hypertension ,Diabetes mellitus ,coronary artery disease ,appetite ,pedal </a:t>
            </a:r>
            <a:r>
              <a:rPr lang="en-IN" dirty="0" err="1">
                <a:latin typeface="Arial Rounded MT Bold" panose="020F0704030504030204" pitchFamily="34" charset="0"/>
              </a:rPr>
              <a:t>edema</a:t>
            </a:r>
            <a:r>
              <a:rPr lang="en-IN" dirty="0">
                <a:latin typeface="Arial Rounded MT Bold" panose="020F0704030504030204" pitchFamily="34" charset="0"/>
              </a:rPr>
              <a:t>, </a:t>
            </a:r>
            <a:r>
              <a:rPr lang="en-IN" dirty="0" err="1">
                <a:latin typeface="Arial Rounded MT Bold" panose="020F0704030504030204" pitchFamily="34" charset="0"/>
              </a:rPr>
              <a:t>anemia</a:t>
            </a:r>
            <a:r>
              <a:rPr lang="en-IN" dirty="0">
                <a:latin typeface="Arial Rounded MT Bold" panose="020F0704030504030204" pitchFamily="34" charset="0"/>
              </a:rPr>
              <a:t>.</a:t>
            </a:r>
          </a:p>
          <a:p>
            <a:endParaRPr lang="en-IN" dirty="0">
              <a:latin typeface="Arial Rounded MT Bold" panose="020F0704030504030204" pitchFamily="34" charset="0"/>
            </a:endParaRPr>
          </a:p>
          <a:p>
            <a:r>
              <a:rPr lang="en-IN" b="1" dirty="0">
                <a:latin typeface="Arial Rounded MT Bold" panose="020F0704030504030204" pitchFamily="34" charset="0"/>
              </a:rPr>
              <a:t>LIVER DISEASE</a:t>
            </a:r>
          </a:p>
          <a:p>
            <a:endParaRPr lang="en-IN" b="1" dirty="0">
              <a:latin typeface="Arial Rounded MT Bold" panose="020F0704030504030204" pitchFamily="34" charset="0"/>
            </a:endParaRPr>
          </a:p>
          <a:p>
            <a:r>
              <a:rPr lang="en-IN" dirty="0">
                <a:latin typeface="Arial Rounded MT Bold" panose="020F0704030504030204" pitchFamily="34" charset="0"/>
              </a:rPr>
              <a:t>In liver disease predictor by Age, gender, bilirubin, alkaline phosphatase, </a:t>
            </a:r>
            <a:r>
              <a:rPr lang="en-IN" dirty="0" err="1">
                <a:latin typeface="Arial Rounded MT Bold" panose="020F0704030504030204" pitchFamily="34" charset="0"/>
              </a:rPr>
              <a:t>alamine</a:t>
            </a:r>
            <a:endParaRPr lang="en-IN" dirty="0">
              <a:latin typeface="Arial Rounded MT Bold" panose="020F0704030504030204" pitchFamily="34" charset="0"/>
            </a:endParaRPr>
          </a:p>
          <a:p>
            <a:r>
              <a:rPr lang="en-IN" dirty="0">
                <a:latin typeface="Arial Rounded MT Bold" panose="020F0704030504030204" pitchFamily="34" charset="0"/>
              </a:rPr>
              <a:t>aminotransferase, Aspartate Aminotransferase, Albumin, Albumin and globulin ratio.</a:t>
            </a:r>
          </a:p>
        </p:txBody>
      </p:sp>
    </p:spTree>
    <p:extLst>
      <p:ext uri="{BB962C8B-B14F-4D97-AF65-F5344CB8AC3E}">
        <p14:creationId xmlns:p14="http://schemas.microsoft.com/office/powerpoint/2010/main" val="791394910"/>
      </p:ext>
    </p:extLst>
  </p:cSld>
  <p:clrMapOvr>
    <a:masterClrMapping/>
  </p:clrMapOvr>
</p:sld>
</file>

<file path=ppt/theme/theme1.xml><?xml version="1.0" encoding="utf-8"?>
<a:theme xmlns:a="http://schemas.openxmlformats.org/drawingml/2006/main" name="Clinical Case 06-2023">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1409</Words>
  <Application>Microsoft Office PowerPoint</Application>
  <PresentationFormat>On-screen Show (16:9)</PresentationFormat>
  <Paragraphs>129</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Algerian</vt:lpstr>
      <vt:lpstr>Arial</vt:lpstr>
      <vt:lpstr>Arial Rounded MT Bold</vt:lpstr>
      <vt:lpstr>Bahnschrift SemiBold</vt:lpstr>
      <vt:lpstr>Calibri</vt:lpstr>
      <vt:lpstr>Hind</vt:lpstr>
      <vt:lpstr>Pompiere</vt:lpstr>
      <vt:lpstr>Roboto Condensed Light</vt:lpstr>
      <vt:lpstr>Vladimir Script</vt:lpstr>
      <vt:lpstr>Wingdings</vt:lpstr>
      <vt:lpstr>Clinical Case 06-2023</vt:lpstr>
      <vt:lpstr>SMART DISEASE PREDICTOR</vt:lpstr>
      <vt:lpstr>Table of Contents</vt:lpstr>
      <vt:lpstr>Introduction</vt:lpstr>
      <vt:lpstr>HEART DISEASE  Heart disease describes a range of conditions that affect the heart. Heart diseases include:  * Blood vessel disease, such as coronary artery disease  * Irregular heartbeats (arrhythmias)  * Heart problems you're born with (congenital heart defects)  * Disease of the heart muscle  * Heart valve disease  Heart disease symptoms caused by irregular heartbeats (heart arrhythmias) The heart may beat too quickly, too slowly or irregularly.    Heart arrhythmia symptoms can include: * Chest pain or discomfort * Dizziness</vt:lpstr>
      <vt:lpstr>PowerPoint Presentation</vt:lpstr>
      <vt:lpstr>IDENTIFYING PROBLEMS </vt:lpstr>
      <vt:lpstr>OBJECTIVE AND SCOPE</vt:lpstr>
      <vt:lpstr>       METHODOLOGY</vt:lpstr>
      <vt:lpstr>       METHODOLOGY</vt:lpstr>
      <vt:lpstr>          RESULTS</vt:lpstr>
      <vt:lpstr>PowerPoint Presentation</vt:lpstr>
      <vt:lpstr>PowerPoint Presentation</vt:lpstr>
      <vt:lpstr>PowerPoint Presentation</vt:lpstr>
      <vt:lpstr> * Disease prediction has the potential to benefit stakeholders such as the government and health insurance companies. * Can possibly reduce health care costs. * Can be made easily available to everyone  * The goal of this comprehensive literature review was to discuss different risk prediction models that have been proposed based on electronic health data. * By entering data, one can know or understand the situation they are in, and if necessary consult a doctor </vt:lpstr>
      <vt:lpstr> * The system is not fully automated, it needs doctors for full diagnosis. • data ownership problems, privacy and security related issues for human data administration etc. • There are limitations for present AI models such as limited data availability for certain conditions, differences in technology and hardware standards used by different systems across different countries, and so on.</vt:lpstr>
      <vt:lpstr>  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DISEASE PREDICTOR</dc:title>
  <dc:creator>DELL</dc:creator>
  <cp:lastModifiedBy>shweta R</cp:lastModifiedBy>
  <cp:revision>26</cp:revision>
  <dcterms:modified xsi:type="dcterms:W3CDTF">2023-06-29T16:16:24Z</dcterms:modified>
</cp:coreProperties>
</file>