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1A1"/>
    <a:srgbClr val="F31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D138B-F6F6-4F01-A99E-7775B3CA0EB6}" v="1" dt="2025-04-29T17:50:1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Jagan" userId="af17b91e12fbd80e" providerId="LiveId" clId="{E60D138B-F6F6-4F01-A99E-7775B3CA0EB6}"/>
    <pc:docChg chg="modSld">
      <pc:chgData name="Sushma Jagan" userId="af17b91e12fbd80e" providerId="LiveId" clId="{E60D138B-F6F6-4F01-A99E-7775B3CA0EB6}" dt="2025-04-29T17:50:18.751" v="0"/>
      <pc:docMkLst>
        <pc:docMk/>
      </pc:docMkLst>
      <pc:sldChg chg="modAnim">
        <pc:chgData name="Sushma Jagan" userId="af17b91e12fbd80e" providerId="LiveId" clId="{E60D138B-F6F6-4F01-A99E-7775B3CA0EB6}" dt="2025-04-29T17:50:18.751" v="0"/>
        <pc:sldMkLst>
          <pc:docMk/>
          <pc:sldMk cId="1854039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606-AFE1-C9FA-E1F9-D946A4A6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F8FA-9B8D-84A5-ABEA-CE641A087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9C98-395A-28DB-231C-0C86D558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D31F-4E0B-BEAA-21F2-4040321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C710-0D0D-5C49-0C8D-2EDDBD4A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7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04E2-923A-C048-E402-79ED621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B0BB-B2AE-F6DE-F964-A5258DF9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0CFF-46CA-5203-3767-885E0CDB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C08A-2677-B758-7894-1E4708B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5BBB-F986-C29E-20D2-7688A1BB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B251C-EC72-2C0F-91A4-B57F218DC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34D8-8C9A-8995-DF62-0DD460E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A4BF-B497-80FD-1B1D-1D9E3AF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B3B5-2F89-CBC4-0C65-6BEB6A4F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D6A2-89E9-8D40-8F66-0DE234A9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CFDB-64EC-E33E-9A2E-9C93E94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4D1-7817-9DA0-F074-504C56DC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C08E-FFF6-03B7-186C-2A606CE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EF0B-6E8F-95BA-3CA1-0280CF15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DCC1-22DF-FBA5-340D-62B3885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3591-524C-C74E-FD2A-ABC17FAE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44D5-9E0A-F0CA-3519-6F219012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2950-9DC5-0667-91A4-D38413EA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B443-BAC7-BC52-DB1D-05A6820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2241-A038-E206-BFB6-B3E9E5C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2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71F-8339-CCD1-63C2-FC166E5B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574A-90BB-274A-4B0F-ECAB1BA3B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111A0-B675-265B-DDE6-4EF50F9D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5787D-E44D-2313-A556-EE6E71B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CA4D-C05B-0CB2-EDC0-DE2C3486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2315-F2A3-56FB-9078-61F7B732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0EEA-B5B1-6F6F-8CDD-5302D84B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B10-7E8E-0ABB-5261-2683554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AAB7A-3739-4550-B113-6908B035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6A016-7C1B-B9C6-35F2-5246673D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BBBC-8F75-A5CD-F447-2C9A04012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1D7B1-2A01-4357-D6A5-8C209539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423C1-2611-152F-8386-51D3C38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0CEA5-AC0B-0D7F-7DCE-870791E5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5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9FBE-A0B4-D95A-6FB9-86448042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0CD76-D670-4A85-0C8C-727F6B5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0FF7-629D-889D-D8FD-DA2132C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0E6C1-CB2D-B3F9-BB7B-012836BF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CB52B-B9CF-B984-072D-22595B84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98D2E-F313-05AD-DE35-A2E455DC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3173C-DCD0-A8C9-B3F0-9DFF8525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93F-3497-5F9B-5C7D-BB4BA3BE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0DCE-470D-AD69-1611-717D6E3F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5B40F-6328-98D5-F25D-94877E1E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CF5D6-F6C4-D05A-40D9-F03313F8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0C11-AA8C-59AC-9F5C-E6320A48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76F2-5B6A-B7C1-6F25-923482CD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7E91-90FC-4B50-E71B-A672EA7C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3E2C-7B13-8B21-DF09-28F56962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09881-56AA-4D31-E0FA-353773AE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AFA2-DCB7-5188-7AFC-C0354E4D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80E20-EF83-54BB-0C16-E22025FE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F2898-4D26-7FEF-EE00-8AEFF742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825CF-3FAA-5DB6-4003-2198BBE6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5239-C226-8FDE-E79A-B3C2A09C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0656-E1D4-01F9-A788-FDDB98C53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C434A-3816-410C-81A3-4755853BC45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391A-22A4-2383-36AA-7F872C1B3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BFBD-5AE3-8C57-8D6A-B5B3F199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71A6-8E12-488B-BE1F-BAA79F399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8EBB1A-3361-1926-29C7-36858BD6672A}"/>
              </a:ext>
            </a:extLst>
          </p:cNvPr>
          <p:cNvSpPr/>
          <p:nvPr/>
        </p:nvSpPr>
        <p:spPr>
          <a:xfrm>
            <a:off x="1604209" y="770021"/>
            <a:ext cx="1411705" cy="689811"/>
          </a:xfrm>
          <a:prstGeom prst="roundRect">
            <a:avLst/>
          </a:prstGeom>
          <a:solidFill>
            <a:srgbClr val="F31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A3649-F3A7-1197-D5CD-42B774DE3D12}"/>
              </a:ext>
            </a:extLst>
          </p:cNvPr>
          <p:cNvSpPr/>
          <p:nvPr/>
        </p:nvSpPr>
        <p:spPr>
          <a:xfrm>
            <a:off x="4066674" y="770021"/>
            <a:ext cx="1411705" cy="689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GSK3</a:t>
            </a:r>
            <a:r>
              <a:rPr lang="el-GR" b="1" dirty="0">
                <a:solidFill>
                  <a:schemeClr val="tx1"/>
                </a:solidFill>
              </a:rPr>
              <a:t>β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E84620-6361-9153-CD7A-1C5CC26AEFB8}"/>
              </a:ext>
            </a:extLst>
          </p:cNvPr>
          <p:cNvSpPr/>
          <p:nvPr/>
        </p:nvSpPr>
        <p:spPr>
          <a:xfrm>
            <a:off x="2855495" y="1722520"/>
            <a:ext cx="1411705" cy="689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Axin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FF9ADF-D05C-9272-A8E2-2D4072B423F9}"/>
              </a:ext>
            </a:extLst>
          </p:cNvPr>
          <p:cNvSpPr/>
          <p:nvPr/>
        </p:nvSpPr>
        <p:spPr>
          <a:xfrm>
            <a:off x="2855495" y="2727156"/>
            <a:ext cx="1411705" cy="689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17815-C3DF-A77E-D5C9-0B8A4C08B9E8}"/>
              </a:ext>
            </a:extLst>
          </p:cNvPr>
          <p:cNvSpPr/>
          <p:nvPr/>
        </p:nvSpPr>
        <p:spPr>
          <a:xfrm>
            <a:off x="336884" y="3224464"/>
            <a:ext cx="2261937" cy="1026694"/>
          </a:xfrm>
          <a:prstGeom prst="roundRect">
            <a:avLst/>
          </a:prstGeom>
          <a:solidFill>
            <a:srgbClr val="F315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Survival Proliferation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314C26-57B8-64F5-B71F-2ED578698FB8}"/>
              </a:ext>
            </a:extLst>
          </p:cNvPr>
          <p:cNvSpPr/>
          <p:nvPr/>
        </p:nvSpPr>
        <p:spPr>
          <a:xfrm>
            <a:off x="4772526" y="2582776"/>
            <a:ext cx="2021305" cy="834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Nucleus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DED283-CD13-7DB1-807C-90804C1A9CFC}"/>
              </a:ext>
            </a:extLst>
          </p:cNvPr>
          <p:cNvSpPr/>
          <p:nvPr/>
        </p:nvSpPr>
        <p:spPr>
          <a:xfrm>
            <a:off x="4772525" y="3737811"/>
            <a:ext cx="2414337" cy="6737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C5E3FB-D1BD-03DE-250B-B4B313649B33}"/>
              </a:ext>
            </a:extLst>
          </p:cNvPr>
          <p:cNvSpPr/>
          <p:nvPr/>
        </p:nvSpPr>
        <p:spPr>
          <a:xfrm>
            <a:off x="7555831" y="483269"/>
            <a:ext cx="1941095" cy="689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EGFR/HER2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BF2CDB-7998-0F4F-FC06-EAFB2E015F42}"/>
              </a:ext>
            </a:extLst>
          </p:cNvPr>
          <p:cNvSpPr/>
          <p:nvPr/>
        </p:nvSpPr>
        <p:spPr>
          <a:xfrm>
            <a:off x="10162673" y="430128"/>
            <a:ext cx="1411705" cy="689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KRAS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B2EC3F-A8C3-C43D-7323-D899AA35633E}"/>
              </a:ext>
            </a:extLst>
          </p:cNvPr>
          <p:cNvSpPr/>
          <p:nvPr/>
        </p:nvSpPr>
        <p:spPr>
          <a:xfrm>
            <a:off x="9176086" y="1371600"/>
            <a:ext cx="1411705" cy="689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RAF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854C1D-A282-CBE8-8CBB-B18011815B02}"/>
              </a:ext>
            </a:extLst>
          </p:cNvPr>
          <p:cNvSpPr/>
          <p:nvPr/>
        </p:nvSpPr>
        <p:spPr>
          <a:xfrm>
            <a:off x="9176085" y="2307051"/>
            <a:ext cx="1411705" cy="689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58133-8505-8D3C-5AAF-C107E5B0B973}"/>
              </a:ext>
            </a:extLst>
          </p:cNvPr>
          <p:cNvSpPr/>
          <p:nvPr/>
        </p:nvSpPr>
        <p:spPr>
          <a:xfrm>
            <a:off x="8566485" y="3253533"/>
            <a:ext cx="2743196" cy="689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Cell Cycle, Metastasis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DFA3F9-4F1A-20BC-FCC2-29C42C93B7C0}"/>
              </a:ext>
            </a:extLst>
          </p:cNvPr>
          <p:cNvSpPr/>
          <p:nvPr/>
        </p:nvSpPr>
        <p:spPr>
          <a:xfrm>
            <a:off x="2310061" y="4948989"/>
            <a:ext cx="1187117" cy="890337"/>
          </a:xfrm>
          <a:prstGeom prst="roundRect">
            <a:avLst/>
          </a:prstGeom>
          <a:solidFill>
            <a:srgbClr val="B75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NICD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FA94D5-5620-E3FA-3431-1B9AE4731EEB}"/>
              </a:ext>
            </a:extLst>
          </p:cNvPr>
          <p:cNvSpPr/>
          <p:nvPr/>
        </p:nvSpPr>
        <p:spPr>
          <a:xfrm>
            <a:off x="1700462" y="6087979"/>
            <a:ext cx="2414337" cy="673769"/>
          </a:xfrm>
          <a:prstGeom prst="roundRect">
            <a:avLst/>
          </a:prstGeom>
          <a:solidFill>
            <a:srgbClr val="B751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Differentiation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8379B8-80A7-81AC-22C2-088EDDB8B7CC}"/>
              </a:ext>
            </a:extLst>
          </p:cNvPr>
          <p:cNvSpPr/>
          <p:nvPr/>
        </p:nvSpPr>
        <p:spPr>
          <a:xfrm>
            <a:off x="5189619" y="5017167"/>
            <a:ext cx="1187117" cy="673769"/>
          </a:xfrm>
          <a:prstGeom prst="roundRect">
            <a:avLst/>
          </a:prstGeom>
          <a:solidFill>
            <a:srgbClr val="B75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NICD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40364B-BDA1-36DF-5D27-B99787517F18}"/>
              </a:ext>
            </a:extLst>
          </p:cNvPr>
          <p:cNvSpPr/>
          <p:nvPr/>
        </p:nvSpPr>
        <p:spPr>
          <a:xfrm>
            <a:off x="4576008" y="6079957"/>
            <a:ext cx="2414337" cy="673769"/>
          </a:xfrm>
          <a:prstGeom prst="roundRect">
            <a:avLst/>
          </a:prstGeom>
          <a:solidFill>
            <a:srgbClr val="B751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Differentiation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367A69-933B-A5A0-DE14-04836CE72F07}"/>
              </a:ext>
            </a:extLst>
          </p:cNvPr>
          <p:cNvSpPr/>
          <p:nvPr/>
        </p:nvSpPr>
        <p:spPr>
          <a:xfrm>
            <a:off x="8225584" y="5149515"/>
            <a:ext cx="1411705" cy="6898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PI3K/AKT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7E7FC2-B87F-FE37-D7FE-577266AEC498}"/>
              </a:ext>
            </a:extLst>
          </p:cNvPr>
          <p:cNvSpPr/>
          <p:nvPr/>
        </p:nvSpPr>
        <p:spPr>
          <a:xfrm>
            <a:off x="8225584" y="4292763"/>
            <a:ext cx="1411705" cy="6898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HPV E6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4C0DC-9C9F-5A6B-5E28-D3DD29184A9D}"/>
              </a:ext>
            </a:extLst>
          </p:cNvPr>
          <p:cNvSpPr/>
          <p:nvPr/>
        </p:nvSpPr>
        <p:spPr>
          <a:xfrm>
            <a:off x="8225584" y="5957635"/>
            <a:ext cx="1411705" cy="8341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Bcl-2 Family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D0A64-4CAE-5A1A-0D46-93FED05CDB91}"/>
              </a:ext>
            </a:extLst>
          </p:cNvPr>
          <p:cNvSpPr/>
          <p:nvPr/>
        </p:nvSpPr>
        <p:spPr>
          <a:xfrm>
            <a:off x="10162673" y="5957634"/>
            <a:ext cx="1740569" cy="8341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Apoptosis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9C97C97-ECDA-D869-891D-A92BC3CFF5CA}"/>
              </a:ext>
            </a:extLst>
          </p:cNvPr>
          <p:cNvSpPr/>
          <p:nvPr/>
        </p:nvSpPr>
        <p:spPr>
          <a:xfrm flipH="1">
            <a:off x="10010272" y="4411580"/>
            <a:ext cx="1892970" cy="1427746"/>
          </a:xfrm>
          <a:prstGeom prst="bentArrow">
            <a:avLst>
              <a:gd name="adj1" fmla="val 25000"/>
              <a:gd name="adj2" fmla="val 18997"/>
              <a:gd name="adj3" fmla="val 2500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57BAF67E-502A-C3F3-6EE4-DC63B9B8B372}"/>
              </a:ext>
            </a:extLst>
          </p:cNvPr>
          <p:cNvSpPr/>
          <p:nvPr/>
        </p:nvSpPr>
        <p:spPr>
          <a:xfrm flipV="1">
            <a:off x="9785684" y="5319965"/>
            <a:ext cx="1411705" cy="519361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917743-5C0F-DC70-96D8-A590A87AF5DE}"/>
              </a:ext>
            </a:extLst>
          </p:cNvPr>
          <p:cNvCxnSpPr>
            <a:stCxn id="2" idx="2"/>
            <a:endCxn id="4" idx="1"/>
          </p:cNvCxnSpPr>
          <p:nvPr/>
        </p:nvCxnSpPr>
        <p:spPr>
          <a:xfrm>
            <a:off x="2310062" y="1459832"/>
            <a:ext cx="545433" cy="60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F38E55-CC59-F29F-0A9A-6B5BE2EB3FF3}"/>
              </a:ext>
            </a:extLst>
          </p:cNvPr>
          <p:cNvCxnSpPr>
            <a:stCxn id="3" idx="2"/>
            <a:endCxn id="4" idx="3"/>
          </p:cNvCxnSpPr>
          <p:nvPr/>
        </p:nvCxnSpPr>
        <p:spPr>
          <a:xfrm flipH="1">
            <a:off x="4267200" y="1459832"/>
            <a:ext cx="505327" cy="60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28C196-65E0-4295-EEA7-DFE6FE1BB2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61348" y="2412331"/>
            <a:ext cx="0" cy="31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22F684-7942-49EF-0C29-1D15D35A9BFF}"/>
              </a:ext>
            </a:extLst>
          </p:cNvPr>
          <p:cNvCxnSpPr>
            <a:stCxn id="5" idx="2"/>
          </p:cNvCxnSpPr>
          <p:nvPr/>
        </p:nvCxnSpPr>
        <p:spPr>
          <a:xfrm rot="5400000">
            <a:off x="2911641" y="3088104"/>
            <a:ext cx="320844" cy="978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1F20AE-CBF0-83B4-70D7-67CDBAD86CC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903620" y="5839326"/>
            <a:ext cx="4011" cy="2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D560D4-A8DD-5A77-2274-A47733F0D73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783177" y="5690936"/>
            <a:ext cx="1" cy="38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972171-BE5F-7A0B-339C-CDD9A83ED19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8931437" y="4982574"/>
            <a:ext cx="0" cy="166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10A6CF-13E5-21BA-B707-8F171646D3FC}"/>
              </a:ext>
            </a:extLst>
          </p:cNvPr>
          <p:cNvCxnSpPr>
            <a:stCxn id="5" idx="3"/>
          </p:cNvCxnSpPr>
          <p:nvPr/>
        </p:nvCxnSpPr>
        <p:spPr>
          <a:xfrm flipV="1">
            <a:off x="4267200" y="3072061"/>
            <a:ext cx="50532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0602A2-2F00-D35A-DC71-2CA3C0240D32}"/>
              </a:ext>
            </a:extLst>
          </p:cNvPr>
          <p:cNvCxnSpPr>
            <a:stCxn id="7" idx="4"/>
          </p:cNvCxnSpPr>
          <p:nvPr/>
        </p:nvCxnSpPr>
        <p:spPr>
          <a:xfrm flipH="1">
            <a:off x="5783176" y="3416967"/>
            <a:ext cx="3" cy="320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587600-FED2-1029-D418-FA440D0AE24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931437" y="5839326"/>
            <a:ext cx="0" cy="118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D741C2-BE5C-875D-B348-33F20AC59D47}"/>
              </a:ext>
            </a:extLst>
          </p:cNvPr>
          <p:cNvSpPr txBox="1"/>
          <p:nvPr/>
        </p:nvSpPr>
        <p:spPr>
          <a:xfrm>
            <a:off x="2462464" y="276182"/>
            <a:ext cx="3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Wnt/</a:t>
            </a:r>
            <a:r>
              <a:rPr lang="el-GR" b="1" dirty="0"/>
              <a:t>β</a:t>
            </a:r>
            <a:r>
              <a:rPr lang="en-IN" b="1" dirty="0"/>
              <a:t>- catenin Pathway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A1BEED-0595-EFEA-4915-50E61F7BE592}"/>
              </a:ext>
            </a:extLst>
          </p:cNvPr>
          <p:cNvSpPr txBox="1"/>
          <p:nvPr/>
        </p:nvSpPr>
        <p:spPr>
          <a:xfrm>
            <a:off x="8293766" y="41932"/>
            <a:ext cx="3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RAF/MEK/ERK Pathway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5CCC5A-0A6E-49FB-6E8D-216841355997}"/>
              </a:ext>
            </a:extLst>
          </p:cNvPr>
          <p:cNvSpPr txBox="1"/>
          <p:nvPr/>
        </p:nvSpPr>
        <p:spPr>
          <a:xfrm>
            <a:off x="2590798" y="4461530"/>
            <a:ext cx="3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RAF/MEK Pathway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8FDFBF-B1E3-8DEA-E50B-CAD78517BD52}"/>
              </a:ext>
            </a:extLst>
          </p:cNvPr>
          <p:cNvSpPr txBox="1"/>
          <p:nvPr/>
        </p:nvSpPr>
        <p:spPr>
          <a:xfrm>
            <a:off x="8819142" y="3963717"/>
            <a:ext cx="301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Apoptosis Pathway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34AFDC-D712-8774-FF1E-454E2F2C35EE}"/>
              </a:ext>
            </a:extLst>
          </p:cNvPr>
          <p:cNvSpPr txBox="1"/>
          <p:nvPr/>
        </p:nvSpPr>
        <p:spPr>
          <a:xfrm>
            <a:off x="5303921" y="4579657"/>
            <a:ext cx="9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43AE3F-2551-CD27-10A5-6185CA523E20}"/>
              </a:ext>
            </a:extLst>
          </p:cNvPr>
          <p:cNvCxnSpPr>
            <a:stCxn id="9" idx="2"/>
            <a:endCxn id="11" idx="1"/>
          </p:cNvCxnSpPr>
          <p:nvPr/>
        </p:nvCxnSpPr>
        <p:spPr>
          <a:xfrm>
            <a:off x="8526379" y="1173080"/>
            <a:ext cx="649707" cy="543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FD95B4-7F0B-44DD-0A53-8B6E39884988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flipH="1">
            <a:off x="10587791" y="1119939"/>
            <a:ext cx="280735" cy="596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5867E-704D-A26D-5CED-4E19917FF6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9881938" y="2061411"/>
            <a:ext cx="1" cy="245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DBCC81-FAD1-0BC3-5837-F445EECE24A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881938" y="2996862"/>
            <a:ext cx="56145" cy="256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Jagan</dc:creator>
  <cp:lastModifiedBy>Sushma Jagan</cp:lastModifiedBy>
  <cp:revision>1</cp:revision>
  <dcterms:created xsi:type="dcterms:W3CDTF">2025-04-29T17:17:04Z</dcterms:created>
  <dcterms:modified xsi:type="dcterms:W3CDTF">2025-04-29T17:50:31Z</dcterms:modified>
</cp:coreProperties>
</file>