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E825"/>
    <a:srgbClr val="CC0066"/>
    <a:srgbClr val="808000"/>
    <a:srgbClr val="FF6600"/>
    <a:srgbClr val="006666"/>
    <a:srgbClr val="FFFF66"/>
    <a:srgbClr val="CC00FF"/>
    <a:srgbClr val="6988BB"/>
    <a:srgbClr val="4FA3A1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40418C-4D94-4EA4-8D9F-6135882F74AE}" v="407" dt="2025-04-16T19:12:38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ma Jagan" userId="af17b91e12fbd80e" providerId="LiveId" clId="{8940418C-4D94-4EA4-8D9F-6135882F74AE}"/>
    <pc:docChg chg="undo custSel modSld">
      <pc:chgData name="Sushma Jagan" userId="af17b91e12fbd80e" providerId="LiveId" clId="{8940418C-4D94-4EA4-8D9F-6135882F74AE}" dt="2025-04-16T19:12:38.334" v="760"/>
      <pc:docMkLst>
        <pc:docMk/>
      </pc:docMkLst>
      <pc:sldChg chg="addSp delSp modSp mod modAnim">
        <pc:chgData name="Sushma Jagan" userId="af17b91e12fbd80e" providerId="LiveId" clId="{8940418C-4D94-4EA4-8D9F-6135882F74AE}" dt="2025-04-16T19:12:38.334" v="760"/>
        <pc:sldMkLst>
          <pc:docMk/>
          <pc:sldMk cId="3017863055" sldId="256"/>
        </pc:sldMkLst>
        <pc:spChg chg="add mod">
          <ac:chgData name="Sushma Jagan" userId="af17b91e12fbd80e" providerId="LiveId" clId="{8940418C-4D94-4EA4-8D9F-6135882F74AE}" dt="2025-04-16T19:02:49.803" v="489" actId="207"/>
          <ac:spMkLst>
            <pc:docMk/>
            <pc:sldMk cId="3017863055" sldId="256"/>
            <ac:spMk id="2" creationId="{9AEDF501-7032-F4EC-0E0B-11AF0822FC3D}"/>
          </ac:spMkLst>
        </pc:spChg>
        <pc:spChg chg="add mod">
          <ac:chgData name="Sushma Jagan" userId="af17b91e12fbd80e" providerId="LiveId" clId="{8940418C-4D94-4EA4-8D9F-6135882F74AE}" dt="2025-04-16T19:02:21.728" v="486" actId="207"/>
          <ac:spMkLst>
            <pc:docMk/>
            <pc:sldMk cId="3017863055" sldId="256"/>
            <ac:spMk id="3" creationId="{AD5D64D5-5987-5774-6AC4-37323A131320}"/>
          </ac:spMkLst>
        </pc:spChg>
        <pc:spChg chg="add mod">
          <ac:chgData name="Sushma Jagan" userId="af17b91e12fbd80e" providerId="LiveId" clId="{8940418C-4D94-4EA4-8D9F-6135882F74AE}" dt="2025-04-16T19:03:04.373" v="490" actId="207"/>
          <ac:spMkLst>
            <pc:docMk/>
            <pc:sldMk cId="3017863055" sldId="256"/>
            <ac:spMk id="4" creationId="{A12CFA86-1A4B-C503-7D57-BF1FCC730F46}"/>
          </ac:spMkLst>
        </pc:spChg>
        <pc:spChg chg="add mod">
          <ac:chgData name="Sushma Jagan" userId="af17b91e12fbd80e" providerId="LiveId" clId="{8940418C-4D94-4EA4-8D9F-6135882F74AE}" dt="2025-04-16T17:36:11.957" v="471" actId="207"/>
          <ac:spMkLst>
            <pc:docMk/>
            <pc:sldMk cId="3017863055" sldId="256"/>
            <ac:spMk id="6" creationId="{0E02A85E-28D7-7AD9-14A5-69873AA7F353}"/>
          </ac:spMkLst>
        </pc:spChg>
        <pc:spChg chg="add mod">
          <ac:chgData name="Sushma Jagan" userId="af17b91e12fbd80e" providerId="LiveId" clId="{8940418C-4D94-4EA4-8D9F-6135882F74AE}" dt="2025-04-16T19:02:17.894" v="485" actId="207"/>
          <ac:spMkLst>
            <pc:docMk/>
            <pc:sldMk cId="3017863055" sldId="256"/>
            <ac:spMk id="7" creationId="{1910DDA8-AD09-8351-0920-4F38900726A7}"/>
          </ac:spMkLst>
        </pc:spChg>
        <pc:spChg chg="add mod">
          <ac:chgData name="Sushma Jagan" userId="af17b91e12fbd80e" providerId="LiveId" clId="{8940418C-4D94-4EA4-8D9F-6135882F74AE}" dt="2025-04-16T17:08:55.003" v="136" actId="1076"/>
          <ac:spMkLst>
            <pc:docMk/>
            <pc:sldMk cId="3017863055" sldId="256"/>
            <ac:spMk id="8" creationId="{0DEC9C4B-68E6-7651-6D95-4D4E1E46CC45}"/>
          </ac:spMkLst>
        </pc:spChg>
        <pc:spChg chg="mod">
          <ac:chgData name="Sushma Jagan" userId="af17b91e12fbd80e" providerId="LiveId" clId="{8940418C-4D94-4EA4-8D9F-6135882F74AE}" dt="2025-04-16T19:03:14.218" v="491" actId="207"/>
          <ac:spMkLst>
            <pc:docMk/>
            <pc:sldMk cId="3017863055" sldId="256"/>
            <ac:spMk id="12" creationId="{E06544C7-5456-044F-92EC-A86211E55183}"/>
          </ac:spMkLst>
        </pc:spChg>
        <pc:spChg chg="mod">
          <ac:chgData name="Sushma Jagan" userId="af17b91e12fbd80e" providerId="LiveId" clId="{8940418C-4D94-4EA4-8D9F-6135882F74AE}" dt="2025-04-16T19:01:00.043" v="479" actId="207"/>
          <ac:spMkLst>
            <pc:docMk/>
            <pc:sldMk cId="3017863055" sldId="256"/>
            <ac:spMk id="14" creationId="{7AE86A46-41D4-EB36-E268-74464BEA6F21}"/>
          </ac:spMkLst>
        </pc:spChg>
        <pc:spChg chg="mod">
          <ac:chgData name="Sushma Jagan" userId="af17b91e12fbd80e" providerId="LiveId" clId="{8940418C-4D94-4EA4-8D9F-6135882F74AE}" dt="2025-04-16T19:01:52.865" v="483" actId="3062"/>
          <ac:spMkLst>
            <pc:docMk/>
            <pc:sldMk cId="3017863055" sldId="256"/>
            <ac:spMk id="16" creationId="{5C04650D-F97C-476B-583F-C7D111E256BB}"/>
          </ac:spMkLst>
        </pc:spChg>
        <pc:spChg chg="mod">
          <ac:chgData name="Sushma Jagan" userId="af17b91e12fbd80e" providerId="LiveId" clId="{8940418C-4D94-4EA4-8D9F-6135882F74AE}" dt="2025-04-16T17:35:52.441" v="470" actId="207"/>
          <ac:spMkLst>
            <pc:docMk/>
            <pc:sldMk cId="3017863055" sldId="256"/>
            <ac:spMk id="18" creationId="{84E013B5-23B3-EF1B-B00A-9E9CEEA069C8}"/>
          </ac:spMkLst>
        </pc:spChg>
        <pc:spChg chg="mod">
          <ac:chgData name="Sushma Jagan" userId="af17b91e12fbd80e" providerId="LiveId" clId="{8940418C-4D94-4EA4-8D9F-6135882F74AE}" dt="2025-04-16T19:02:31.660" v="487" actId="207"/>
          <ac:spMkLst>
            <pc:docMk/>
            <pc:sldMk cId="3017863055" sldId="256"/>
            <ac:spMk id="19" creationId="{C18585BF-E7F5-DF6D-5DEA-5E6D07A69E51}"/>
          </ac:spMkLst>
        </pc:spChg>
        <pc:spChg chg="mod">
          <ac:chgData name="Sushma Jagan" userId="af17b91e12fbd80e" providerId="LiveId" clId="{8940418C-4D94-4EA4-8D9F-6135882F74AE}" dt="2025-04-16T19:02:41.777" v="488" actId="207"/>
          <ac:spMkLst>
            <pc:docMk/>
            <pc:sldMk cId="3017863055" sldId="256"/>
            <ac:spMk id="20" creationId="{C4BC3B48-955D-7F9B-E72F-688591824DDC}"/>
          </ac:spMkLst>
        </pc:spChg>
        <pc:spChg chg="add mod">
          <ac:chgData name="Sushma Jagan" userId="af17b91e12fbd80e" providerId="LiveId" clId="{8940418C-4D94-4EA4-8D9F-6135882F74AE}" dt="2025-04-16T17:14:39.579" v="220" actId="1076"/>
          <ac:spMkLst>
            <pc:docMk/>
            <pc:sldMk cId="3017863055" sldId="256"/>
            <ac:spMk id="21" creationId="{91F4F1A5-F0E2-FEA0-A737-111215DD32AA}"/>
          </ac:spMkLst>
        </pc:spChg>
        <pc:spChg chg="add mod">
          <ac:chgData name="Sushma Jagan" userId="af17b91e12fbd80e" providerId="LiveId" clId="{8940418C-4D94-4EA4-8D9F-6135882F74AE}" dt="2025-04-16T17:14:48.947" v="224" actId="1076"/>
          <ac:spMkLst>
            <pc:docMk/>
            <pc:sldMk cId="3017863055" sldId="256"/>
            <ac:spMk id="22" creationId="{3DA9AFBA-36BA-E912-669A-5CD2399CA116}"/>
          </ac:spMkLst>
        </pc:spChg>
        <pc:spChg chg="add mod">
          <ac:chgData name="Sushma Jagan" userId="af17b91e12fbd80e" providerId="LiveId" clId="{8940418C-4D94-4EA4-8D9F-6135882F74AE}" dt="2025-04-16T17:14:59.196" v="228" actId="1076"/>
          <ac:spMkLst>
            <pc:docMk/>
            <pc:sldMk cId="3017863055" sldId="256"/>
            <ac:spMk id="23" creationId="{23B1335A-190F-C97B-2F75-26E4EC7575EA}"/>
          </ac:spMkLst>
        </pc:spChg>
        <pc:spChg chg="add mod">
          <ac:chgData name="Sushma Jagan" userId="af17b91e12fbd80e" providerId="LiveId" clId="{8940418C-4D94-4EA4-8D9F-6135882F74AE}" dt="2025-04-16T17:15:09.644" v="232" actId="1076"/>
          <ac:spMkLst>
            <pc:docMk/>
            <pc:sldMk cId="3017863055" sldId="256"/>
            <ac:spMk id="24" creationId="{A944E6F5-1C71-BA71-ED6D-B2D70EE6BF35}"/>
          </ac:spMkLst>
        </pc:spChg>
        <pc:spChg chg="add mod">
          <ac:chgData name="Sushma Jagan" userId="af17b91e12fbd80e" providerId="LiveId" clId="{8940418C-4D94-4EA4-8D9F-6135882F74AE}" dt="2025-04-16T17:15:28.038" v="236" actId="1076"/>
          <ac:spMkLst>
            <pc:docMk/>
            <pc:sldMk cId="3017863055" sldId="256"/>
            <ac:spMk id="25" creationId="{C78A88FE-FE7E-51EC-B5E7-F1D1EF1B3F98}"/>
          </ac:spMkLst>
        </pc:spChg>
        <pc:spChg chg="add mod">
          <ac:chgData name="Sushma Jagan" userId="af17b91e12fbd80e" providerId="LiveId" clId="{8940418C-4D94-4EA4-8D9F-6135882F74AE}" dt="2025-04-16T17:21:08.704" v="308" actId="20577"/>
          <ac:spMkLst>
            <pc:docMk/>
            <pc:sldMk cId="3017863055" sldId="256"/>
            <ac:spMk id="40" creationId="{41EC9950-CDA0-DC34-B54A-BFD7670A9830}"/>
          </ac:spMkLst>
        </pc:spChg>
        <pc:spChg chg="add mod">
          <ac:chgData name="Sushma Jagan" userId="af17b91e12fbd80e" providerId="LiveId" clId="{8940418C-4D94-4EA4-8D9F-6135882F74AE}" dt="2025-04-16T17:15:37.715" v="239" actId="1076"/>
          <ac:spMkLst>
            <pc:docMk/>
            <pc:sldMk cId="3017863055" sldId="256"/>
            <ac:spMk id="42" creationId="{4A9AEA64-AE5C-520E-2EF7-985972362027}"/>
          </ac:spMkLst>
        </pc:spChg>
        <pc:spChg chg="add mod">
          <ac:chgData name="Sushma Jagan" userId="af17b91e12fbd80e" providerId="LiveId" clId="{8940418C-4D94-4EA4-8D9F-6135882F74AE}" dt="2025-04-16T19:03:32.755" v="492" actId="207"/>
          <ac:spMkLst>
            <pc:docMk/>
            <pc:sldMk cId="3017863055" sldId="256"/>
            <ac:spMk id="55" creationId="{C4E2B462-EB65-BBF6-9BF0-DA7B17D6CDE8}"/>
          </ac:spMkLst>
        </pc:spChg>
        <pc:spChg chg="add mod">
          <ac:chgData name="Sushma Jagan" userId="af17b91e12fbd80e" providerId="LiveId" clId="{8940418C-4D94-4EA4-8D9F-6135882F74AE}" dt="2025-04-16T19:03:35.561" v="493" actId="207"/>
          <ac:spMkLst>
            <pc:docMk/>
            <pc:sldMk cId="3017863055" sldId="256"/>
            <ac:spMk id="56" creationId="{302C7838-B57D-4C1F-CA0F-F5BBA98912FF}"/>
          </ac:spMkLst>
        </pc:spChg>
        <pc:spChg chg="add mod">
          <ac:chgData name="Sushma Jagan" userId="af17b91e12fbd80e" providerId="LiveId" clId="{8940418C-4D94-4EA4-8D9F-6135882F74AE}" dt="2025-04-16T19:03:45.157" v="494" actId="207"/>
          <ac:spMkLst>
            <pc:docMk/>
            <pc:sldMk cId="3017863055" sldId="256"/>
            <ac:spMk id="57" creationId="{C5947A18-0CC0-62A3-82DE-9F3BB81F3488}"/>
          </ac:spMkLst>
        </pc:spChg>
        <pc:spChg chg="add mod">
          <ac:chgData name="Sushma Jagan" userId="af17b91e12fbd80e" providerId="LiveId" clId="{8940418C-4D94-4EA4-8D9F-6135882F74AE}" dt="2025-04-16T19:03:47.450" v="495" actId="207"/>
          <ac:spMkLst>
            <pc:docMk/>
            <pc:sldMk cId="3017863055" sldId="256"/>
            <ac:spMk id="58" creationId="{8BBF043E-696E-43FB-5CA6-7C9D9BCAA3E2}"/>
          </ac:spMkLst>
        </pc:spChg>
        <pc:spChg chg="add del mod">
          <ac:chgData name="Sushma Jagan" userId="af17b91e12fbd80e" providerId="LiveId" clId="{8940418C-4D94-4EA4-8D9F-6135882F74AE}" dt="2025-04-16T17:16:18.465" v="243" actId="478"/>
          <ac:spMkLst>
            <pc:docMk/>
            <pc:sldMk cId="3017863055" sldId="256"/>
            <ac:spMk id="62" creationId="{7350F3AE-226F-1776-287D-610D6E937CB5}"/>
          </ac:spMkLst>
        </pc:spChg>
        <pc:spChg chg="add mod">
          <ac:chgData name="Sushma Jagan" userId="af17b91e12fbd80e" providerId="LiveId" clId="{8940418C-4D94-4EA4-8D9F-6135882F74AE}" dt="2025-04-16T17:17:22.923" v="249" actId="13822"/>
          <ac:spMkLst>
            <pc:docMk/>
            <pc:sldMk cId="3017863055" sldId="256"/>
            <ac:spMk id="63" creationId="{8FFE34F1-9C1C-7532-D1D5-52F1072AEDC6}"/>
          </ac:spMkLst>
        </pc:spChg>
        <pc:spChg chg="add mod">
          <ac:chgData name="Sushma Jagan" userId="af17b91e12fbd80e" providerId="LiveId" clId="{8940418C-4D94-4EA4-8D9F-6135882F74AE}" dt="2025-04-16T18:59:58.337" v="476" actId="207"/>
          <ac:spMkLst>
            <pc:docMk/>
            <pc:sldMk cId="3017863055" sldId="256"/>
            <ac:spMk id="64" creationId="{5548BEC9-7410-2B44-3CDC-667473E5388F}"/>
          </ac:spMkLst>
        </pc:spChg>
        <pc:spChg chg="add mod">
          <ac:chgData name="Sushma Jagan" userId="af17b91e12fbd80e" providerId="LiveId" clId="{8940418C-4D94-4EA4-8D9F-6135882F74AE}" dt="2025-04-16T19:04:08.009" v="496" actId="207"/>
          <ac:spMkLst>
            <pc:docMk/>
            <pc:sldMk cId="3017863055" sldId="256"/>
            <ac:spMk id="65" creationId="{45D7A32A-85A2-E936-11D0-B65C148D412C}"/>
          </ac:spMkLst>
        </pc:spChg>
        <pc:spChg chg="add mod">
          <ac:chgData name="Sushma Jagan" userId="af17b91e12fbd80e" providerId="LiveId" clId="{8940418C-4D94-4EA4-8D9F-6135882F74AE}" dt="2025-04-16T17:19:03.109" v="272" actId="1076"/>
          <ac:spMkLst>
            <pc:docMk/>
            <pc:sldMk cId="3017863055" sldId="256"/>
            <ac:spMk id="66" creationId="{E74962CE-BBF6-E894-C77D-4047372DF133}"/>
          </ac:spMkLst>
        </pc:spChg>
        <pc:spChg chg="add mod">
          <ac:chgData name="Sushma Jagan" userId="af17b91e12fbd80e" providerId="LiveId" clId="{8940418C-4D94-4EA4-8D9F-6135882F74AE}" dt="2025-04-16T19:00:17.256" v="478" actId="207"/>
          <ac:spMkLst>
            <pc:docMk/>
            <pc:sldMk cId="3017863055" sldId="256"/>
            <ac:spMk id="67" creationId="{4C3825DC-CE5A-E9D7-E19E-5DDA51D0134B}"/>
          </ac:spMkLst>
        </pc:spChg>
        <pc:spChg chg="add mod">
          <ac:chgData name="Sushma Jagan" userId="af17b91e12fbd80e" providerId="LiveId" clId="{8940418C-4D94-4EA4-8D9F-6135882F74AE}" dt="2025-04-16T17:19:39.623" v="293" actId="1076"/>
          <ac:spMkLst>
            <pc:docMk/>
            <pc:sldMk cId="3017863055" sldId="256"/>
            <ac:spMk id="68" creationId="{87ACAFFE-0677-1BE1-EB3D-1190D7B42612}"/>
          </ac:spMkLst>
        </pc:spChg>
        <pc:spChg chg="add mod">
          <ac:chgData name="Sushma Jagan" userId="af17b91e12fbd80e" providerId="LiveId" clId="{8940418C-4D94-4EA4-8D9F-6135882F74AE}" dt="2025-04-16T17:19:47.214" v="295" actId="1076"/>
          <ac:spMkLst>
            <pc:docMk/>
            <pc:sldMk cId="3017863055" sldId="256"/>
            <ac:spMk id="69" creationId="{01A49A0B-DC9D-5F40-3647-532146ED3E69}"/>
          </ac:spMkLst>
        </pc:spChg>
        <pc:spChg chg="add mod">
          <ac:chgData name="Sushma Jagan" userId="af17b91e12fbd80e" providerId="LiveId" clId="{8940418C-4D94-4EA4-8D9F-6135882F74AE}" dt="2025-04-16T17:19:52.973" v="297" actId="1076"/>
          <ac:spMkLst>
            <pc:docMk/>
            <pc:sldMk cId="3017863055" sldId="256"/>
            <ac:spMk id="70" creationId="{7084D4BF-B8D6-FB0F-FA55-8AB0A35E37A9}"/>
          </ac:spMkLst>
        </pc:spChg>
        <pc:spChg chg="add mod">
          <ac:chgData name="Sushma Jagan" userId="af17b91e12fbd80e" providerId="LiveId" clId="{8940418C-4D94-4EA4-8D9F-6135882F74AE}" dt="2025-04-16T17:20:37.604" v="302" actId="14100"/>
          <ac:spMkLst>
            <pc:docMk/>
            <pc:sldMk cId="3017863055" sldId="256"/>
            <ac:spMk id="71" creationId="{E311BC38-34E1-E364-F042-2C78EF5F1F4D}"/>
          </ac:spMkLst>
        </pc:spChg>
        <pc:spChg chg="add mod">
          <ac:chgData name="Sushma Jagan" userId="af17b91e12fbd80e" providerId="LiveId" clId="{8940418C-4D94-4EA4-8D9F-6135882F74AE}" dt="2025-04-16T17:21:00.067" v="304" actId="1076"/>
          <ac:spMkLst>
            <pc:docMk/>
            <pc:sldMk cId="3017863055" sldId="256"/>
            <ac:spMk id="72" creationId="{B94F614B-190F-8B55-A822-FE0D6527E390}"/>
          </ac:spMkLst>
        </pc:spChg>
        <pc:spChg chg="add mod">
          <ac:chgData name="Sushma Jagan" userId="af17b91e12fbd80e" providerId="LiveId" clId="{8940418C-4D94-4EA4-8D9F-6135882F74AE}" dt="2025-04-16T19:11:53.729" v="680" actId="207"/>
          <ac:spMkLst>
            <pc:docMk/>
            <pc:sldMk cId="3017863055" sldId="256"/>
            <ac:spMk id="76" creationId="{DD98C7F6-A751-0CA4-3E59-7D94F5ADB172}"/>
          </ac:spMkLst>
        </pc:spChg>
        <pc:spChg chg="add mod">
          <ac:chgData name="Sushma Jagan" userId="af17b91e12fbd80e" providerId="LiveId" clId="{8940418C-4D94-4EA4-8D9F-6135882F74AE}" dt="2025-04-16T19:11:57.401" v="681" actId="207"/>
          <ac:spMkLst>
            <pc:docMk/>
            <pc:sldMk cId="3017863055" sldId="256"/>
            <ac:spMk id="77" creationId="{57B40861-0852-DC70-81B3-2EA7B92DDEAC}"/>
          </ac:spMkLst>
        </pc:spChg>
        <pc:spChg chg="add mod">
          <ac:chgData name="Sushma Jagan" userId="af17b91e12fbd80e" providerId="LiveId" clId="{8940418C-4D94-4EA4-8D9F-6135882F74AE}" dt="2025-04-16T19:12:00.658" v="682" actId="207"/>
          <ac:spMkLst>
            <pc:docMk/>
            <pc:sldMk cId="3017863055" sldId="256"/>
            <ac:spMk id="78" creationId="{B4773C46-C5B7-27C5-CD78-4EB017BC2CEF}"/>
          </ac:spMkLst>
        </pc:spChg>
        <pc:picChg chg="mod">
          <ac:chgData name="Sushma Jagan" userId="af17b91e12fbd80e" providerId="LiveId" clId="{8940418C-4D94-4EA4-8D9F-6135882F74AE}" dt="2025-04-16T19:04:22.775" v="497" actId="14100"/>
          <ac:picMkLst>
            <pc:docMk/>
            <pc:sldMk cId="3017863055" sldId="256"/>
            <ac:picMk id="5" creationId="{6E5DF0AA-F77A-E58B-849E-73B6C7FEAC93}"/>
          </ac:picMkLst>
        </pc:picChg>
        <pc:picChg chg="mod">
          <ac:chgData name="Sushma Jagan" userId="af17b91e12fbd80e" providerId="LiveId" clId="{8940418C-4D94-4EA4-8D9F-6135882F74AE}" dt="2025-04-16T17:34:39.203" v="466" actId="1076"/>
          <ac:picMkLst>
            <pc:docMk/>
            <pc:sldMk cId="3017863055" sldId="256"/>
            <ac:picMk id="10" creationId="{CED9E8E2-12D1-B92C-800F-D8EFF0E26E84}"/>
          </ac:picMkLst>
        </pc:picChg>
        <pc:cxnChg chg="add mod">
          <ac:chgData name="Sushma Jagan" userId="af17b91e12fbd80e" providerId="LiveId" clId="{8940418C-4D94-4EA4-8D9F-6135882F74AE}" dt="2025-04-16T17:11:10.516" v="192" actId="14100"/>
          <ac:cxnSpMkLst>
            <pc:docMk/>
            <pc:sldMk cId="3017863055" sldId="256"/>
            <ac:cxnSpMk id="27" creationId="{9F77EFE5-2E82-D441-B7B9-130F4C424E29}"/>
          </ac:cxnSpMkLst>
        </pc:cxnChg>
        <pc:cxnChg chg="add mod">
          <ac:chgData name="Sushma Jagan" userId="af17b91e12fbd80e" providerId="LiveId" clId="{8940418C-4D94-4EA4-8D9F-6135882F74AE}" dt="2025-04-16T17:11:14.476" v="193" actId="14100"/>
          <ac:cxnSpMkLst>
            <pc:docMk/>
            <pc:sldMk cId="3017863055" sldId="256"/>
            <ac:cxnSpMk id="29" creationId="{E2F8F703-54AE-505F-D284-00456B490A49}"/>
          </ac:cxnSpMkLst>
        </pc:cxnChg>
        <pc:cxnChg chg="add mod">
          <ac:chgData name="Sushma Jagan" userId="af17b91e12fbd80e" providerId="LiveId" clId="{8940418C-4D94-4EA4-8D9F-6135882F74AE}" dt="2025-04-16T17:27:27.323" v="386" actId="14100"/>
          <ac:cxnSpMkLst>
            <pc:docMk/>
            <pc:sldMk cId="3017863055" sldId="256"/>
            <ac:cxnSpMk id="31" creationId="{20FC3F3A-D2F9-7EC3-F017-999206074AB5}"/>
          </ac:cxnSpMkLst>
        </pc:cxnChg>
        <pc:cxnChg chg="add del">
          <ac:chgData name="Sushma Jagan" userId="af17b91e12fbd80e" providerId="LiveId" clId="{8940418C-4D94-4EA4-8D9F-6135882F74AE}" dt="2025-04-16T17:04:24.713" v="73" actId="478"/>
          <ac:cxnSpMkLst>
            <pc:docMk/>
            <pc:sldMk cId="3017863055" sldId="256"/>
            <ac:cxnSpMk id="36" creationId="{E0BEB6FF-C7B0-445A-FF53-4C954C1EC807}"/>
          </ac:cxnSpMkLst>
        </pc:cxnChg>
        <pc:cxnChg chg="add del mod">
          <ac:chgData name="Sushma Jagan" userId="af17b91e12fbd80e" providerId="LiveId" clId="{8940418C-4D94-4EA4-8D9F-6135882F74AE}" dt="2025-04-16T17:11:32.091" v="195" actId="478"/>
          <ac:cxnSpMkLst>
            <pc:docMk/>
            <pc:sldMk cId="3017863055" sldId="256"/>
            <ac:cxnSpMk id="47" creationId="{667B3423-CF9D-DF5E-DEC9-288647E5BFB0}"/>
          </ac:cxnSpMkLst>
        </pc:cxnChg>
        <pc:cxnChg chg="add del mod">
          <ac:chgData name="Sushma Jagan" userId="af17b91e12fbd80e" providerId="LiveId" clId="{8940418C-4D94-4EA4-8D9F-6135882F74AE}" dt="2025-04-16T17:11:51.192" v="198" actId="478"/>
          <ac:cxnSpMkLst>
            <pc:docMk/>
            <pc:sldMk cId="3017863055" sldId="256"/>
            <ac:cxnSpMk id="49" creationId="{79F17F84-3D15-0BD0-4886-96CD688F2C08}"/>
          </ac:cxnSpMkLst>
        </pc:cxnChg>
        <pc:cxnChg chg="add mod">
          <ac:chgData name="Sushma Jagan" userId="af17b91e12fbd80e" providerId="LiveId" clId="{8940418C-4D94-4EA4-8D9F-6135882F74AE}" dt="2025-04-16T17:30:21.235" v="405" actId="14100"/>
          <ac:cxnSpMkLst>
            <pc:docMk/>
            <pc:sldMk cId="3017863055" sldId="256"/>
            <ac:cxnSpMk id="52" creationId="{3DC689FB-622D-D445-71AA-FF37E45CE04E}"/>
          </ac:cxnSpMkLst>
        </pc:cxnChg>
        <pc:cxnChg chg="add mod">
          <ac:chgData name="Sushma Jagan" userId="af17b91e12fbd80e" providerId="LiveId" clId="{8940418C-4D94-4EA4-8D9F-6135882F74AE}" dt="2025-04-16T17:14:00.950" v="217" actId="13822"/>
          <ac:cxnSpMkLst>
            <pc:docMk/>
            <pc:sldMk cId="3017863055" sldId="256"/>
            <ac:cxnSpMk id="60" creationId="{6BCEA5DC-DDBF-9302-9492-8366FEE257D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4943-0FF0-4523-AC79-AA346BBA0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C6B71-344C-4CD8-78EE-48DAB43AA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BF482-459F-D0F9-EAFD-5957A1FE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2737-513F-4585-9DB9-6FAB966A716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F8F8A-279B-4C86-8045-D01FC3DC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465A8-EBCE-2E13-DF58-13E16962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8441-0F63-465C-A5AB-137E223F2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4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8DCD-9499-1714-A087-BC796FA9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C70DD-E204-1000-9BA1-9E32E8832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7CB5D-4915-D75D-A2B4-A3E56AF8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2737-513F-4585-9DB9-6FAB966A716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62A32-265B-3F84-47A8-FD01AA9D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DDD70-7072-22B6-059A-1D21483F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8441-0F63-465C-A5AB-137E223F2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87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3AF4A-F0E9-6562-8AE7-87131D1BA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95AF2-799D-C0B8-9C4A-F40349B93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F73E7-1824-5961-CEB3-022AF2BC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2737-513F-4585-9DB9-6FAB966A716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3C406-1782-5350-2D1F-8FF4776F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2A91B-BA22-9186-E73F-2D391337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8441-0F63-465C-A5AB-137E223F2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19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9BD9-C334-CE52-772D-391D0180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87292-AF86-CB91-E7DB-FF46C3C9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04092-F65F-3991-F1C3-825323281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2737-513F-4585-9DB9-6FAB966A716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89B44-F620-6900-2E9B-ED7391A6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7DC77-2141-CBF1-C5D2-8AC587AE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8441-0F63-465C-A5AB-137E223F2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04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B836-AD8E-20C5-501F-D9605AB01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2EDCC-9B25-4E6B-AD9A-4829D26D0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C59CD-523F-1EF3-A305-4ABC9F3E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2737-513F-4585-9DB9-6FAB966A716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49D84-EF0F-8E01-71C4-3571103D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E79BD-8AA2-0695-C059-39DD46BF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8441-0F63-465C-A5AB-137E223F2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28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A64C5-8ED0-9B25-5A38-ACB40C82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D946-AC90-05EF-4195-ED2F383BB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08056-A9F1-72AE-21B7-B404C7C46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2DEDE-A76B-E13F-18AC-78D8E2DC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2737-513F-4585-9DB9-6FAB966A716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D1F4E-1B51-4C97-060C-304679AB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402B3-6621-97DF-D661-04A0A58E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8441-0F63-465C-A5AB-137E223F2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58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6517-F1A0-E732-C206-21F6D266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2D2BE-7CA9-DD00-32CB-9AC65332F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51D1E-CD98-51A5-24EF-70CBC7752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61BE96-59F8-2118-EA79-FEFED7B69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4A1A36-5E2C-FB13-F514-84A4FFE39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30BFF-30AD-CA07-59A0-2CBA3B2E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2737-513F-4585-9DB9-6FAB966A716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28892-92CF-6584-27DE-D08FDF2B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E0662-886B-F72E-6E47-87B03200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8441-0F63-465C-A5AB-137E223F2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63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3E35-3263-FBFE-84A9-7FBF121A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16660E-C8B3-CA60-C0A4-7CE2D510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2737-513F-4585-9DB9-6FAB966A716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9232E-C26F-9569-4C0C-CFA3AE23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9E18D-183B-1CC6-7A2B-D0DCCC80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8441-0F63-465C-A5AB-137E223F2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93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44FFF-CFDE-0C7A-4A9C-41F65B92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2737-513F-4585-9DB9-6FAB966A716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ECCC0-151B-F8DF-0B03-7FD70ABE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007ED-43DE-33FF-65A8-4F464D59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8441-0F63-465C-A5AB-137E223F2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99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038E-3BD9-604B-99A8-2B35FADA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527C6-D424-0882-742B-267892678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46636-E391-9DAF-6404-37FB8093D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B6C6E-CCE6-8775-8059-25B6A757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2737-513F-4585-9DB9-6FAB966A716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6647D-BA31-35C7-1DE4-3EBB16B6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4C610-B340-92DB-76A2-271C51D26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8441-0F63-465C-A5AB-137E223F2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02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5710-D056-9D24-DFD3-E7E065CAA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BF635-6DE7-10BB-DC93-89217D613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5561-2C71-1A10-324B-0698276F2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7C069-E397-2DEB-349B-6D6D2C3E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2737-513F-4585-9DB9-6FAB966A716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207CB-FB8A-22F1-C5AA-054A501F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BCFA6-0EFA-EEE1-4C03-ADD30A08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E8441-0F63-465C-A5AB-137E223F2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66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34C5F1-87B2-45C4-BD55-DB6AA249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26A0E-E98C-2847-C9A1-6A357199E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A7F9A-0874-BCD4-8DD5-365749CAD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52737-513F-4585-9DB9-6FAB966A716B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797E3-232A-0E08-CB5D-FD54ABC9A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30347-05BE-16C2-39E5-64196F329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E8441-0F63-465C-A5AB-137E223F2F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77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5DF0AA-F77A-E58B-849E-73B6C7FEA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07" b="47450"/>
          <a:stretch/>
        </p:blipFill>
        <p:spPr>
          <a:xfrm>
            <a:off x="-1" y="284856"/>
            <a:ext cx="12079705" cy="909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A711B-E946-CBE1-DF58-70E4E4937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41" y="-289829"/>
            <a:ext cx="3054375" cy="2137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D9E8E2-12D1-B92C-800F-D8EFF0E26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88" y="-378761"/>
            <a:ext cx="3054375" cy="2137002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692AC185-375B-55C9-529F-9CBAC19205D0}"/>
              </a:ext>
            </a:extLst>
          </p:cNvPr>
          <p:cNvSpPr/>
          <p:nvPr/>
        </p:nvSpPr>
        <p:spPr>
          <a:xfrm>
            <a:off x="2708314" y="1350174"/>
            <a:ext cx="269998" cy="54428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6544C7-5456-044F-92EC-A86211E55183}"/>
              </a:ext>
            </a:extLst>
          </p:cNvPr>
          <p:cNvSpPr/>
          <p:nvPr/>
        </p:nvSpPr>
        <p:spPr>
          <a:xfrm>
            <a:off x="2144485" y="1940379"/>
            <a:ext cx="1393371" cy="544285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RAS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18215C6-BB49-A9F2-67CA-3764D04D60FF}"/>
              </a:ext>
            </a:extLst>
          </p:cNvPr>
          <p:cNvSpPr/>
          <p:nvPr/>
        </p:nvSpPr>
        <p:spPr>
          <a:xfrm>
            <a:off x="2706172" y="2530584"/>
            <a:ext cx="269998" cy="54428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E86A46-41D4-EB36-E268-74464BEA6F21}"/>
              </a:ext>
            </a:extLst>
          </p:cNvPr>
          <p:cNvSpPr/>
          <p:nvPr/>
        </p:nvSpPr>
        <p:spPr>
          <a:xfrm>
            <a:off x="2144485" y="3156857"/>
            <a:ext cx="1393371" cy="544285"/>
          </a:xfrm>
          <a:prstGeom prst="ellipse">
            <a:avLst/>
          </a:prstGeom>
          <a:solidFill>
            <a:srgbClr val="4FA3A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GRB2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7BEDF23-4644-88D9-AA9C-27AD8B67B551}"/>
              </a:ext>
            </a:extLst>
          </p:cNvPr>
          <p:cNvSpPr/>
          <p:nvPr/>
        </p:nvSpPr>
        <p:spPr>
          <a:xfrm>
            <a:off x="2706172" y="3783130"/>
            <a:ext cx="269998" cy="54428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C04650D-F97C-476B-583F-C7D111E256BB}"/>
              </a:ext>
            </a:extLst>
          </p:cNvPr>
          <p:cNvSpPr/>
          <p:nvPr/>
        </p:nvSpPr>
        <p:spPr>
          <a:xfrm>
            <a:off x="2144485" y="4409403"/>
            <a:ext cx="1393371" cy="544285"/>
          </a:xfrm>
          <a:prstGeom prst="ellipse">
            <a:avLst/>
          </a:prstGeom>
          <a:solidFill>
            <a:srgbClr val="FF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PIP3</a:t>
            </a:r>
            <a:endParaRPr lang="en-IN" b="1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BB549E6-B2B4-DCFD-014B-7CD43AABC273}"/>
              </a:ext>
            </a:extLst>
          </p:cNvPr>
          <p:cNvSpPr/>
          <p:nvPr/>
        </p:nvSpPr>
        <p:spPr>
          <a:xfrm>
            <a:off x="2708314" y="5035676"/>
            <a:ext cx="269998" cy="54428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E013B5-23B3-EF1B-B00A-9E9CEEA069C8}"/>
              </a:ext>
            </a:extLst>
          </p:cNvPr>
          <p:cNvSpPr/>
          <p:nvPr/>
        </p:nvSpPr>
        <p:spPr>
          <a:xfrm>
            <a:off x="1949144" y="5562474"/>
            <a:ext cx="1800314" cy="574168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Apoptosis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8585BF-E7F5-DF6D-5DEA-5E6D07A69E51}"/>
              </a:ext>
            </a:extLst>
          </p:cNvPr>
          <p:cNvSpPr/>
          <p:nvPr/>
        </p:nvSpPr>
        <p:spPr>
          <a:xfrm>
            <a:off x="4285728" y="1808394"/>
            <a:ext cx="1386906" cy="405540"/>
          </a:xfrm>
          <a:prstGeom prst="ellipse">
            <a:avLst/>
          </a:prstGeom>
          <a:solidFill>
            <a:srgbClr val="CC00FF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RAF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BC3B48-955D-7F9B-E72F-688591824DDC}"/>
              </a:ext>
            </a:extLst>
          </p:cNvPr>
          <p:cNvSpPr/>
          <p:nvPr/>
        </p:nvSpPr>
        <p:spPr>
          <a:xfrm>
            <a:off x="4309861" y="2592811"/>
            <a:ext cx="1291134" cy="371027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RAS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AEDF501-7032-F4EC-0E0B-11AF0822FC3D}"/>
              </a:ext>
            </a:extLst>
          </p:cNvPr>
          <p:cNvSpPr/>
          <p:nvPr/>
        </p:nvSpPr>
        <p:spPr>
          <a:xfrm>
            <a:off x="4201647" y="3406031"/>
            <a:ext cx="1416119" cy="405541"/>
          </a:xfrm>
          <a:prstGeom prst="ellipse">
            <a:avLst/>
          </a:prstGeom>
          <a:solidFill>
            <a:srgbClr val="FFFF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PIP3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D5D64D5-5987-5774-6AC4-37323A131320}"/>
              </a:ext>
            </a:extLst>
          </p:cNvPr>
          <p:cNvSpPr/>
          <p:nvPr/>
        </p:nvSpPr>
        <p:spPr>
          <a:xfrm>
            <a:off x="4324173" y="1008442"/>
            <a:ext cx="1386906" cy="380911"/>
          </a:xfrm>
          <a:prstGeom prst="ellipse">
            <a:avLst/>
          </a:prstGeom>
          <a:solidFill>
            <a:srgbClr val="6988BB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Estrogen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12CFA86-1A4B-C503-7D57-BF1FCC730F46}"/>
              </a:ext>
            </a:extLst>
          </p:cNvPr>
          <p:cNvSpPr/>
          <p:nvPr/>
        </p:nvSpPr>
        <p:spPr>
          <a:xfrm>
            <a:off x="4250823" y="4172128"/>
            <a:ext cx="1366944" cy="471940"/>
          </a:xfrm>
          <a:prstGeom prst="ellipse">
            <a:avLst/>
          </a:prstGeom>
          <a:solidFill>
            <a:srgbClr val="0066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AKT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02A85E-28D7-7AD9-14A5-69873AA7F353}"/>
              </a:ext>
            </a:extLst>
          </p:cNvPr>
          <p:cNvSpPr/>
          <p:nvPr/>
        </p:nvSpPr>
        <p:spPr>
          <a:xfrm>
            <a:off x="3847386" y="5836351"/>
            <a:ext cx="2470484" cy="399766"/>
          </a:xfrm>
          <a:prstGeom prst="roundRect">
            <a:avLst/>
          </a:prstGeom>
          <a:solidFill>
            <a:srgbClr val="6600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Cell Proliferation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10DDA8-AD09-8351-0920-4F38900726A7}"/>
              </a:ext>
            </a:extLst>
          </p:cNvPr>
          <p:cNvSpPr/>
          <p:nvPr/>
        </p:nvSpPr>
        <p:spPr>
          <a:xfrm>
            <a:off x="4497329" y="60236"/>
            <a:ext cx="992348" cy="332503"/>
          </a:xfrm>
          <a:prstGeom prst="ellipse">
            <a:avLst/>
          </a:prstGeom>
          <a:solidFill>
            <a:srgbClr val="6988BB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ER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DEC9C4B-68E6-7651-6D95-4D4E1E46CC45}"/>
              </a:ext>
            </a:extLst>
          </p:cNvPr>
          <p:cNvSpPr/>
          <p:nvPr/>
        </p:nvSpPr>
        <p:spPr>
          <a:xfrm>
            <a:off x="4855390" y="409635"/>
            <a:ext cx="266979" cy="58191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1F4F1A5-F0E2-FEA0-A737-111215DD32AA}"/>
              </a:ext>
            </a:extLst>
          </p:cNvPr>
          <p:cNvSpPr/>
          <p:nvPr/>
        </p:nvSpPr>
        <p:spPr>
          <a:xfrm>
            <a:off x="4839849" y="1409659"/>
            <a:ext cx="270239" cy="3987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DA9AFBA-36BA-E912-669A-5CD2399CA116}"/>
              </a:ext>
            </a:extLst>
          </p:cNvPr>
          <p:cNvSpPr/>
          <p:nvPr/>
        </p:nvSpPr>
        <p:spPr>
          <a:xfrm>
            <a:off x="4847414" y="2218929"/>
            <a:ext cx="269998" cy="371026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23B1335A-190F-C97B-2F75-26E4EC7575EA}"/>
              </a:ext>
            </a:extLst>
          </p:cNvPr>
          <p:cNvSpPr/>
          <p:nvPr/>
        </p:nvSpPr>
        <p:spPr>
          <a:xfrm>
            <a:off x="4812390" y="3002597"/>
            <a:ext cx="270239" cy="3987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944E6F5-1C71-BA71-ED6D-B2D70EE6BF35}"/>
              </a:ext>
            </a:extLst>
          </p:cNvPr>
          <p:cNvSpPr/>
          <p:nvPr/>
        </p:nvSpPr>
        <p:spPr>
          <a:xfrm>
            <a:off x="4812389" y="3801469"/>
            <a:ext cx="270239" cy="3987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C78A88FE-FE7E-51EC-B5E7-F1D1EF1B3F98}"/>
              </a:ext>
            </a:extLst>
          </p:cNvPr>
          <p:cNvSpPr/>
          <p:nvPr/>
        </p:nvSpPr>
        <p:spPr>
          <a:xfrm>
            <a:off x="4858486" y="4654617"/>
            <a:ext cx="228113" cy="363953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77EFE5-2E82-D441-B7B9-130F4C424E29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3537856" y="2198209"/>
            <a:ext cx="542710" cy="14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F8F703-54AE-505F-D284-00456B490A49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3537856" y="3192925"/>
            <a:ext cx="747872" cy="236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FC3F3A-D2F9-7EC3-F017-999206074AB5}"/>
              </a:ext>
            </a:extLst>
          </p:cNvPr>
          <p:cNvCxnSpPr>
            <a:cxnSpLocks/>
            <a:stCxn id="18" idx="6"/>
            <a:endCxn id="4" idx="3"/>
          </p:cNvCxnSpPr>
          <p:nvPr/>
        </p:nvCxnSpPr>
        <p:spPr>
          <a:xfrm flipV="1">
            <a:off x="3749458" y="4574954"/>
            <a:ext cx="701549" cy="12746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41EC9950-CDA0-DC34-B54A-BFD7670A9830}"/>
              </a:ext>
            </a:extLst>
          </p:cNvPr>
          <p:cNvSpPr/>
          <p:nvPr/>
        </p:nvSpPr>
        <p:spPr>
          <a:xfrm>
            <a:off x="4336521" y="5029119"/>
            <a:ext cx="1300058" cy="40693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mTOR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4A9AEA64-AE5C-520E-2EF7-985972362027}"/>
              </a:ext>
            </a:extLst>
          </p:cNvPr>
          <p:cNvSpPr/>
          <p:nvPr/>
        </p:nvSpPr>
        <p:spPr>
          <a:xfrm>
            <a:off x="4863196" y="5476988"/>
            <a:ext cx="254216" cy="32917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DC689FB-622D-D445-71AA-FF37E45CE04E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5617767" y="2082891"/>
            <a:ext cx="1391036" cy="2325207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4E2B462-EB65-BBF6-9BF0-DA7B17D6CDE8}"/>
              </a:ext>
            </a:extLst>
          </p:cNvPr>
          <p:cNvSpPr/>
          <p:nvPr/>
        </p:nvSpPr>
        <p:spPr>
          <a:xfrm>
            <a:off x="7672378" y="1834789"/>
            <a:ext cx="1393371" cy="544285"/>
          </a:xfrm>
          <a:prstGeom prst="ellipse">
            <a:avLst/>
          </a:prstGeom>
          <a:solidFill>
            <a:srgbClr val="808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STAT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02C7838-B57D-4C1F-CA0F-F5BBA98912FF}"/>
              </a:ext>
            </a:extLst>
          </p:cNvPr>
          <p:cNvSpPr/>
          <p:nvPr/>
        </p:nvSpPr>
        <p:spPr>
          <a:xfrm>
            <a:off x="7709354" y="2747558"/>
            <a:ext cx="1393371" cy="544285"/>
          </a:xfrm>
          <a:prstGeom prst="ellipse">
            <a:avLst/>
          </a:prstGeom>
          <a:solidFill>
            <a:srgbClr val="808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STAT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5947A18-0CC0-62A3-82DE-9F3BB81F3488}"/>
              </a:ext>
            </a:extLst>
          </p:cNvPr>
          <p:cNvSpPr/>
          <p:nvPr/>
        </p:nvSpPr>
        <p:spPr>
          <a:xfrm>
            <a:off x="7752072" y="3701142"/>
            <a:ext cx="1393371" cy="544285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SRC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BBF043E-696E-43FB-5CA6-7C9D9BCAA3E2}"/>
              </a:ext>
            </a:extLst>
          </p:cNvPr>
          <p:cNvSpPr/>
          <p:nvPr/>
        </p:nvSpPr>
        <p:spPr>
          <a:xfrm>
            <a:off x="7749304" y="4739917"/>
            <a:ext cx="1393371" cy="544285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SRC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BCEA5DC-DDBF-9302-9492-8366FEE257D5}"/>
              </a:ext>
            </a:extLst>
          </p:cNvPr>
          <p:cNvCxnSpPr/>
          <p:nvPr/>
        </p:nvCxnSpPr>
        <p:spPr>
          <a:xfrm>
            <a:off x="6986515" y="2106931"/>
            <a:ext cx="7123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Arrow: Bent 62">
            <a:extLst>
              <a:ext uri="{FF2B5EF4-FFF2-40B4-BE49-F238E27FC236}">
                <a16:creationId xmlns:a16="http://schemas.microsoft.com/office/drawing/2014/main" id="{8FFE34F1-9C1C-7532-D1D5-52F1072AEDC6}"/>
              </a:ext>
            </a:extLst>
          </p:cNvPr>
          <p:cNvSpPr/>
          <p:nvPr/>
        </p:nvSpPr>
        <p:spPr>
          <a:xfrm flipV="1">
            <a:off x="5082629" y="6236117"/>
            <a:ext cx="2312782" cy="424812"/>
          </a:xfrm>
          <a:prstGeom prst="bentArrow">
            <a:avLst>
              <a:gd name="adj1" fmla="val 25000"/>
              <a:gd name="adj2" fmla="val 33213"/>
              <a:gd name="adj3" fmla="val 25000"/>
              <a:gd name="adj4" fmla="val 4375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548BEC9-7410-2B44-3CDC-667473E5388F}"/>
              </a:ext>
            </a:extLst>
          </p:cNvPr>
          <p:cNvSpPr/>
          <p:nvPr/>
        </p:nvSpPr>
        <p:spPr>
          <a:xfrm>
            <a:off x="7429963" y="6332510"/>
            <a:ext cx="2470484" cy="39976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Angiogenesis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5D7A32A-85A2-E936-11D0-B65C148D412C}"/>
              </a:ext>
            </a:extLst>
          </p:cNvPr>
          <p:cNvSpPr/>
          <p:nvPr/>
        </p:nvSpPr>
        <p:spPr>
          <a:xfrm>
            <a:off x="9934372" y="1302888"/>
            <a:ext cx="1393371" cy="544285"/>
          </a:xfrm>
          <a:prstGeom prst="ellipse">
            <a:avLst/>
          </a:prstGeom>
          <a:solidFill>
            <a:srgbClr val="CC0066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JAK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E74962CE-BBF6-E894-C77D-4047372DF133}"/>
              </a:ext>
            </a:extLst>
          </p:cNvPr>
          <p:cNvSpPr/>
          <p:nvPr/>
        </p:nvSpPr>
        <p:spPr>
          <a:xfrm>
            <a:off x="10457299" y="1847173"/>
            <a:ext cx="269454" cy="29527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C3825DC-CE5A-E9D7-E19E-5DDA51D0134B}"/>
              </a:ext>
            </a:extLst>
          </p:cNvPr>
          <p:cNvSpPr/>
          <p:nvPr/>
        </p:nvSpPr>
        <p:spPr>
          <a:xfrm>
            <a:off x="9334896" y="4818687"/>
            <a:ext cx="2470484" cy="39976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Cell Survival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87ACAFFE-0677-1BE1-EB3D-1190D7B42612}"/>
              </a:ext>
            </a:extLst>
          </p:cNvPr>
          <p:cNvSpPr/>
          <p:nvPr/>
        </p:nvSpPr>
        <p:spPr>
          <a:xfrm>
            <a:off x="8206090" y="2376532"/>
            <a:ext cx="269998" cy="371026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01A49A0B-DC9D-5F40-3647-532146ED3E69}"/>
              </a:ext>
            </a:extLst>
          </p:cNvPr>
          <p:cNvSpPr/>
          <p:nvPr/>
        </p:nvSpPr>
        <p:spPr>
          <a:xfrm>
            <a:off x="8206090" y="3304425"/>
            <a:ext cx="269998" cy="371026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7084D4BF-B8D6-FB0F-FA55-8AB0A35E37A9}"/>
              </a:ext>
            </a:extLst>
          </p:cNvPr>
          <p:cNvSpPr/>
          <p:nvPr/>
        </p:nvSpPr>
        <p:spPr>
          <a:xfrm>
            <a:off x="8243066" y="4327415"/>
            <a:ext cx="269998" cy="371026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Arrow: Down 70">
            <a:extLst>
              <a:ext uri="{FF2B5EF4-FFF2-40B4-BE49-F238E27FC236}">
                <a16:creationId xmlns:a16="http://schemas.microsoft.com/office/drawing/2014/main" id="{E311BC38-34E1-E364-F042-2C78EF5F1F4D}"/>
              </a:ext>
            </a:extLst>
          </p:cNvPr>
          <p:cNvSpPr/>
          <p:nvPr/>
        </p:nvSpPr>
        <p:spPr>
          <a:xfrm>
            <a:off x="8243066" y="5324005"/>
            <a:ext cx="387588" cy="1008505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B94F614B-190F-8B55-A822-FE0D6527E390}"/>
              </a:ext>
            </a:extLst>
          </p:cNvPr>
          <p:cNvSpPr/>
          <p:nvPr/>
        </p:nvSpPr>
        <p:spPr>
          <a:xfrm>
            <a:off x="8209109" y="1236899"/>
            <a:ext cx="266979" cy="58191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DD98C7F6-A751-0CA4-3E59-7D94F5ADB172}"/>
              </a:ext>
            </a:extLst>
          </p:cNvPr>
          <p:cNvSpPr/>
          <p:nvPr/>
        </p:nvSpPr>
        <p:spPr>
          <a:xfrm>
            <a:off x="737937" y="60236"/>
            <a:ext cx="1406548" cy="349399"/>
          </a:xfrm>
          <a:prstGeom prst="roundRect">
            <a:avLst/>
          </a:prstGeom>
          <a:solidFill>
            <a:srgbClr val="20E8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EGFR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7B40861-0852-DC70-81B3-2EA7B92DDEAC}"/>
              </a:ext>
            </a:extLst>
          </p:cNvPr>
          <p:cNvSpPr/>
          <p:nvPr/>
        </p:nvSpPr>
        <p:spPr>
          <a:xfrm>
            <a:off x="6425838" y="37316"/>
            <a:ext cx="1406548" cy="349399"/>
          </a:xfrm>
          <a:prstGeom prst="roundRect">
            <a:avLst/>
          </a:prstGeom>
          <a:solidFill>
            <a:srgbClr val="20E8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HER2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4773C46-C5B7-27C5-CD78-4EB017BC2CEF}"/>
              </a:ext>
            </a:extLst>
          </p:cNvPr>
          <p:cNvSpPr/>
          <p:nvPr/>
        </p:nvSpPr>
        <p:spPr>
          <a:xfrm>
            <a:off x="9294819" y="37315"/>
            <a:ext cx="1406548" cy="349399"/>
          </a:xfrm>
          <a:prstGeom prst="roundRect">
            <a:avLst/>
          </a:prstGeom>
          <a:solidFill>
            <a:srgbClr val="20E8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IGF-1R</a:t>
            </a:r>
          </a:p>
        </p:txBody>
      </p:sp>
    </p:spTree>
    <p:extLst>
      <p:ext uri="{BB962C8B-B14F-4D97-AF65-F5344CB8AC3E}">
        <p14:creationId xmlns:p14="http://schemas.microsoft.com/office/powerpoint/2010/main" val="301786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6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3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3" dur="25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3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3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3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40" grpId="0" animBg="1"/>
      <p:bldP spid="42" grpId="0" animBg="1"/>
      <p:bldP spid="55" grpId="0" animBg="1"/>
      <p:bldP spid="56" grpId="0" animBg="1"/>
      <p:bldP spid="57" grpId="0" animBg="1"/>
      <p:bldP spid="58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6" grpId="0" animBg="1"/>
      <p:bldP spid="77" grpId="0" animBg="1"/>
      <p:bldP spid="7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Sushma Jagan</dc:creator>
  <cp:lastModifiedBy>Sushma Jagan</cp:lastModifiedBy>
  <cp:revision>1</cp:revision>
  <dcterms:created xsi:type="dcterms:W3CDTF">2025-04-16T12:51:54Z</dcterms:created>
  <dcterms:modified xsi:type="dcterms:W3CDTF">2025-04-16T19:12:38Z</dcterms:modified>
</cp:coreProperties>
</file>