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9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12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7" name="Google Shape;12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Google Shape;131;g9b37e184f9_0_2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1" name="Google Shape;132;g9b37e184f9_0_2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137;g99ad5f79e6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1" name="Google Shape;138;g99ad5f79e6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143;g99ad5f79e6_1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6" name="Google Shape;144;g99ad5f79e6_1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</p:bgPr>
    </p:bg>
    <p:spTree>
      <p:nvGrpSpPr>
        <p:cNvPr id="44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10;p2"/>
          <p:cNvSpPr/>
          <p:nvPr/>
        </p:nvSpPr>
        <p:spPr>
          <a:xfrm>
            <a:off x="31" y="2824500"/>
            <a:ext cx="7370400" cy="2319000"/>
          </a:xfrm>
          <a:prstGeom prst="rtTriangle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45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/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46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/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47" name="Google Shape;13;p2"/>
          <p:cNvSpPr/>
          <p:nvPr/>
        </p:nvSpPr>
        <p:spPr>
          <a:xfrm>
            <a:off x="203275" y="206250"/>
            <a:ext cx="8737500" cy="4731000"/>
          </a:xfrm>
          <a:prstGeom prst="rect"/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45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048648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49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0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grpSp>
        <p:nvGrpSpPr>
          <p:cNvPr id="46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048651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2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3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grpSp>
        <p:nvGrpSpPr>
          <p:cNvPr id="47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1048654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5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6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grpSp>
        <p:nvGrpSpPr>
          <p:cNvPr id="48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104865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grpSp>
        <p:nvGrpSpPr>
          <p:cNvPr id="49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1048660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1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2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63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algn="ctr"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algn="ctr"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algn="ctr"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algn="ctr"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algn="ctr"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algn="ctr"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algn="ctr"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algn="ctr"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048664" name="Google Shape;35;p2"/>
          <p:cNvSpPr txBox="1"/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65" name="Google Shape;36;p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</p:bgPr>
    </p:bg>
    <p:spTree>
      <p:nvGrpSpPr>
        <p:cNvPr id="5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52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04867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7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7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grpSp>
        <p:nvGrpSpPr>
          <p:cNvPr id="53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048675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76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77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78" name="Google Shape;119;p11"/>
          <p:cNvSpPr txBox="1"/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algn="ctr"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algn="ctr"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algn="ctr"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algn="ctr"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algn="ctr"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algn="ctr"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algn="ctr"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algn="ctr"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679" name="Google Shape;120;p11"/>
          <p:cNvSpPr txBox="1"/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algn="ctr"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</a:lvl2pPr>
            <a:lvl3pPr algn="ctr"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</a:lvl3pPr>
            <a:lvl4pPr algn="ctr"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</a:lvl4pPr>
            <a:lvl5pPr algn="ctr"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</a:lvl5pPr>
            <a:lvl6pPr algn="ctr"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</a:lvl6pPr>
            <a:lvl7pPr algn="ctr"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</a:lvl7pPr>
            <a:lvl8pPr algn="ctr"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</a:lvl8pPr>
            <a:lvl9pPr algn="ctr"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</a:lvl9pPr>
          </a:lstStyle>
          <a:p/>
        </p:txBody>
      </p:sp>
      <p:sp>
        <p:nvSpPr>
          <p:cNvPr id="1048680" name="Google Shape;121;p1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39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123;p1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5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36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1048615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16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17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grpSp>
        <p:nvGrpSpPr>
          <p:cNvPr id="37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048618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19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20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21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algn="ctr"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algn="ctr"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algn="ctr"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algn="ctr"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algn="ctr"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algn="ctr"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algn="ctr"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algn="ctr"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8622" name="Google Shape;48;p3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</p:bgPr>
    </p:bg>
    <p:spTree>
      <p:nvGrpSpPr>
        <p:cNvPr id="26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3" name="Google Shape;51;p4"/>
          <p:cNvSpPr/>
          <p:nvPr/>
        </p:nvSpPr>
        <p:spPr>
          <a:xfrm>
            <a:off x="31" y="2824500"/>
            <a:ext cx="7370400" cy="2319000"/>
          </a:xfrm>
          <a:prstGeom prst="rtTriangle"/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4" name="Google Shape;52;p4"/>
          <p:cNvSpPr/>
          <p:nvPr/>
        </p:nvSpPr>
        <p:spPr>
          <a:xfrm>
            <a:off x="203225" y="206250"/>
            <a:ext cx="8737500" cy="4731000"/>
          </a:xfrm>
          <a:prstGeom prst="rect"/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5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8596" name="Google Shape;54;p4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</a:lvl9pPr>
          </a:lstStyle>
          <a:p/>
        </p:txBody>
      </p:sp>
      <p:sp>
        <p:nvSpPr>
          <p:cNvPr id="1048597" name="Google Shape;55;p4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34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8" name="Google Shape;58;p5"/>
          <p:cNvSpPr/>
          <p:nvPr/>
        </p:nvSpPr>
        <p:spPr>
          <a:xfrm>
            <a:off x="31" y="2824500"/>
            <a:ext cx="7370400" cy="2319000"/>
          </a:xfrm>
          <a:prstGeom prst="rtTriangle"/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9" name="Google Shape;59;p5"/>
          <p:cNvSpPr/>
          <p:nvPr/>
        </p:nvSpPr>
        <p:spPr>
          <a:xfrm>
            <a:off x="203225" y="206250"/>
            <a:ext cx="8737500" cy="4731000"/>
          </a:xfrm>
          <a:prstGeom prst="rect"/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8611" name="Google Shape;61;p5"/>
          <p:cNvSpPr txBox="1"/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</a:lvl9pPr>
          </a:lstStyle>
          <a:p/>
        </p:txBody>
      </p:sp>
      <p:sp>
        <p:nvSpPr>
          <p:cNvPr id="1048612" name="Google Shape;62;p5"/>
          <p:cNvSpPr txBox="1"/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</a:lvl9pPr>
          </a:lstStyle>
          <a:p/>
        </p:txBody>
      </p:sp>
      <p:sp>
        <p:nvSpPr>
          <p:cNvPr id="1048613" name="Google Shape;63;p5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</p:bgPr>
    </p:bg>
    <p:spTree>
      <p:nvGrpSpPr>
        <p:cNvPr id="19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0" name="Google Shape;66;p6"/>
          <p:cNvSpPr/>
          <p:nvPr/>
        </p:nvSpPr>
        <p:spPr>
          <a:xfrm>
            <a:off x="31" y="2824500"/>
            <a:ext cx="7370400" cy="2319000"/>
          </a:xfrm>
          <a:prstGeom prst="rtTriangle"/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1" name="Google Shape;67;p6"/>
          <p:cNvSpPr/>
          <p:nvPr/>
        </p:nvSpPr>
        <p:spPr>
          <a:xfrm>
            <a:off x="203225" y="206250"/>
            <a:ext cx="8737500" cy="4731000"/>
          </a:xfrm>
          <a:prstGeom prst="rect"/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2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8583" name="Google Shape;69;p6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</p:bgPr>
    </p:bg>
    <p:spTree>
      <p:nvGrpSpPr>
        <p:cNvPr id="38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4" name="Google Shape;72;p7"/>
          <p:cNvSpPr/>
          <p:nvPr/>
        </p:nvSpPr>
        <p:spPr>
          <a:xfrm>
            <a:off x="31" y="2824500"/>
            <a:ext cx="7370400" cy="2319000"/>
          </a:xfrm>
          <a:prstGeom prst="rtTriangle"/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5" name="Google Shape;73;p7"/>
          <p:cNvSpPr/>
          <p:nvPr/>
        </p:nvSpPr>
        <p:spPr>
          <a:xfrm>
            <a:off x="203225" y="206250"/>
            <a:ext cx="8737500" cy="4731000"/>
          </a:xfrm>
          <a:prstGeom prst="rect"/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6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8627" name="Google Shape;75;p7"/>
          <p:cNvSpPr txBox="1"/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</a:lvl9pPr>
          </a:lstStyle>
          <a:p/>
        </p:txBody>
      </p:sp>
      <p:sp>
        <p:nvSpPr>
          <p:cNvPr id="1048628" name="Google Shape;76;p7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</p:bgPr>
    </p:bg>
    <p:spTree>
      <p:nvGrpSpPr>
        <p:cNvPr id="40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78;p8"/>
          <p:cNvSpPr/>
          <p:nvPr/>
        </p:nvSpPr>
        <p:spPr>
          <a:xfrm>
            <a:off x="0" y="2823144"/>
            <a:ext cx="7369200" cy="2316900"/>
          </a:xfrm>
          <a:prstGeom prst="rtTriangle"/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1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41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048632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33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34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35" name="Google Shape;84;p8"/>
          <p:cNvSpPr/>
          <p:nvPr/>
        </p:nvSpPr>
        <p:spPr>
          <a:xfrm>
            <a:off x="203225" y="206250"/>
            <a:ext cx="8737500" cy="4731000"/>
          </a:xfrm>
          <a:prstGeom prst="rect"/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42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04863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3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3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grpSp>
        <p:nvGrpSpPr>
          <p:cNvPr id="43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048639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40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41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42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algn="ctr"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algn="ctr"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algn="ctr"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algn="ctr"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algn="ctr"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algn="ctr"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algn="ctr"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algn="ctr"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48643" name="Google Shape;94;p8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54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2" name="Google Shape;97;p9"/>
          <p:cNvSpPr/>
          <p:nvPr/>
        </p:nvSpPr>
        <p:spPr>
          <a:xfrm>
            <a:off x="31" y="2824500"/>
            <a:ext cx="7370400" cy="2319000"/>
          </a:xfrm>
          <a:prstGeom prst="rtTriangle"/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3" name="Google Shape;98;p9"/>
          <p:cNvSpPr/>
          <p:nvPr/>
        </p:nvSpPr>
        <p:spPr>
          <a:xfrm>
            <a:off x="203225" y="206250"/>
            <a:ext cx="8737500" cy="4731000"/>
          </a:xfrm>
          <a:prstGeom prst="rect"/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4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8685" name="Google Shape;100;p9"/>
          <p:cNvSpPr txBox="1"/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86" name="Google Shape;101;p9"/>
          <p:cNvSpPr txBox="1"/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</a:lvl9pPr>
          </a:lstStyle>
          <a:p/>
        </p:txBody>
      </p:sp>
      <p:sp>
        <p:nvSpPr>
          <p:cNvPr id="1048687" name="Google Shape;102;p9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</p:bgPr>
    </p:bg>
    <p:spTree>
      <p:nvGrpSpPr>
        <p:cNvPr id="50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104;p10"/>
          <p:cNvSpPr/>
          <p:nvPr/>
        </p:nvSpPr>
        <p:spPr>
          <a:xfrm>
            <a:off x="31" y="2824500"/>
            <a:ext cx="7370400" cy="2319000"/>
          </a:xfrm>
          <a:prstGeom prst="rtTriangle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7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/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8" name="Google Shape;106;p10"/>
          <p:cNvSpPr/>
          <p:nvPr/>
        </p:nvSpPr>
        <p:spPr>
          <a:xfrm>
            <a:off x="203225" y="206250"/>
            <a:ext cx="8737500" cy="4731000"/>
          </a:xfrm>
          <a:prstGeom prst="rect"/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9" name="Google Shape;107;p10"/>
          <p:cNvSpPr txBox="1"/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lvl1pPr>
          </a:lstStyle>
          <a:p/>
        </p:txBody>
      </p:sp>
      <p:sp>
        <p:nvSpPr>
          <p:cNvPr id="1048670" name="Google Shape;108;p10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</p:bgPr>
    </p:bg>
    <p:spTree>
      <p:nvGrpSpPr>
        <p:cNvPr id="7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48577" name="Google Shape;7;p1"/>
          <p:cNvSpPr txBox="1"/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78" name="Google Shape;8;p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lv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algn="r" lvl="1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algn="r" lvl="2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algn="r" lvl="3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algn="r" lvl="4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algn="r" lvl="5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algn="r" lvl="6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algn="r" lvl="7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algn="r" lvl="8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</p:bgPr>
    </p:bg>
    <p:spTree>
      <p:nvGrpSpPr>
        <p:cNvPr id="20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128;p13"/>
          <p:cNvSpPr txBox="1"/>
          <p:nvPr>
            <p:ph type="title"/>
          </p:nvPr>
        </p:nvSpPr>
        <p:spPr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   </a:t>
            </a:r>
            <a:endParaRPr b="1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</a:t>
            </a:r>
            <a:r>
              <a:rPr b="1" sz="3600" lang="en-GB"/>
              <a:t> </a:t>
            </a:r>
            <a:r>
              <a:rPr b="1" sz="3600" lang="en-GB">
                <a:latin typeface="AndroidClock"/>
                <a:cs typeface="AndroidClock"/>
              </a:rPr>
              <a:t>ATM SOFTWARE</a:t>
            </a:r>
            <a:endParaRPr b="1" sz="3600">
              <a:latin typeface="AndroidClock"/>
              <a:cs typeface="AndroidClock"/>
            </a:endParaRPr>
          </a:p>
        </p:txBody>
      </p:sp>
      <p:sp>
        <p:nvSpPr>
          <p:cNvPr id="1048585" name="Google Shape;129;p13"/>
          <p:cNvSpPr txBox="1"/>
          <p:nvPr>
            <p:ph type="body" idx="1"/>
          </p:nvPr>
        </p:nvSpPr>
        <p:spPr>
          <a:xfrm>
            <a:off x="819150" y="2853427"/>
            <a:ext cx="7505700" cy="1244152"/>
          </a:xfrm>
          <a:prstGeom prst="rect"/>
        </p:spPr>
        <p:txBody>
          <a:bodyPr anchor="t" bIns="91425" lIns="91425" rIns="91425" spcFirstLastPara="1" tIns="91425" wrap="square">
            <a:noAutofit/>
          </a:bodyPr>
          <a:p>
            <a:pPr algn="l" indent="0" lvl="0" mar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ndroidClock"/>
                <a:cs typeface="AndroidClock"/>
              </a:rPr>
              <a:t>                                                                                                                                           </a:t>
            </a:r>
            <a:r>
              <a:rPr altLang="en-GB" lang="en-US">
                <a:latin typeface="AndroidClock"/>
                <a:cs typeface="AndroidClock"/>
              </a:rPr>
              <a:t> </a:t>
            </a:r>
            <a:r>
              <a:rPr altLang="en-GB" lang="en-US">
                <a:latin typeface="AndroidClock"/>
                <a:cs typeface="AndroidClock"/>
              </a:rPr>
              <a:t> </a:t>
            </a:r>
            <a:r>
              <a:rPr altLang="en-GB" lang="en-US">
                <a:latin typeface="AndroidClock"/>
                <a:cs typeface="AndroidClock"/>
              </a:rPr>
              <a:t> </a:t>
            </a:r>
            <a:r>
              <a:rPr altLang="en-GB" lang="en-US">
                <a:latin typeface="AndroidClock"/>
                <a:cs typeface="AndroidClock"/>
              </a:rPr>
              <a:t> </a:t>
            </a:r>
            <a:r>
              <a:rPr altLang="en-GB" lang="en-US">
                <a:latin typeface="AndroidClock"/>
                <a:cs typeface="AndroidClock"/>
              </a:rPr>
              <a:t> </a:t>
            </a:r>
            <a:r>
              <a:rPr altLang="en-GB" lang="en-US">
                <a:latin typeface="AndroidClock"/>
                <a:cs typeface="AndroidClock"/>
              </a:rPr>
              <a:t> </a:t>
            </a:r>
            <a:r>
              <a:rPr altLang="en-GB" lang="en-US">
                <a:latin typeface="AndroidClock"/>
                <a:cs typeface="AndroidClock"/>
              </a:rPr>
              <a:t> </a:t>
            </a:r>
            <a:r>
              <a:rPr altLang="en-GB" lang="en-US">
                <a:latin typeface="AndroidClock"/>
                <a:cs typeface="AndroidClock"/>
              </a:rPr>
              <a:t> </a:t>
            </a:r>
            <a:endParaRPr b="1" sz="1500">
              <a:latin typeface="AndroidClock"/>
              <a:cs typeface="AndroidClock"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b="1" sz="1600" lang="en-GB">
                <a:solidFill>
                  <a:srgbClr val="36363D"/>
                </a:solidFill>
                <a:latin typeface="AndroidClock"/>
                <a:cs typeface="AndroidClock"/>
              </a:rPr>
              <a:t>MINI PROJECT BY :</a:t>
            </a:r>
            <a:endParaRPr b="1" sz="1600">
              <a:solidFill>
                <a:srgbClr val="36363D"/>
              </a:solidFill>
              <a:latin typeface="AndroidClock"/>
              <a:cs typeface="AndroidClock"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sz="1600" lang="en-GB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sz="1600" lang="en-GB">
                <a:solidFill>
                  <a:srgbClr val="36363D"/>
                </a:solidFill>
                <a:latin typeface="AndroidClock"/>
                <a:cs typeface="AndroidClock"/>
              </a:rPr>
              <a:t>SNEHA UVRAJANA - 107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endParaRPr b="1" sz="1600">
              <a:solidFill>
                <a:srgbClr val="36363D"/>
              </a:solidFill>
              <a:latin typeface="AndroidClock"/>
              <a:cs typeface="AndroidClock"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altLang="en-GB" b="1" sz="1600" lang="en-US">
                <a:solidFill>
                  <a:srgbClr val="36363D"/>
                </a:solidFill>
                <a:latin typeface="AndroidClock"/>
                <a:cs typeface="AndroidClock"/>
              </a:rPr>
              <a:t> </a:t>
            </a:r>
            <a:r>
              <a:rPr sz="1600" lang="en-GB">
                <a:solidFill>
                  <a:srgbClr val="36363D"/>
                </a:solidFill>
                <a:latin typeface="AndroidClock"/>
                <a:cs typeface="AndroidClock"/>
              </a:rPr>
              <a:t>  SUSHMA MANE - 117</a:t>
            </a:r>
            <a:endParaRPr b="1" sz="1600">
              <a:solidFill>
                <a:srgbClr val="36363D"/>
              </a:solidFill>
              <a:latin typeface="AndroidClock"/>
              <a:cs typeface="AndroidClock"/>
            </a:endParaRPr>
          </a:p>
          <a:p>
            <a:pPr algn="l"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sz="1600">
                <a:solidFill>
                  <a:srgbClr val="36363D"/>
                </a:solidFill>
                <a:latin typeface="AndroidClock"/>
                <a:cs typeface="AndroidClock"/>
              </a:rPr>
              <a:t/>
            </a:r>
            <a:endParaRPr sz="1600">
              <a:solidFill>
                <a:srgbClr val="36363D"/>
              </a:solidFill>
              <a:latin typeface="AndroidClock"/>
              <a:cs typeface="AndroidClo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134;p14"/>
          <p:cNvSpPr txBox="1"/>
          <p:nvPr>
            <p:ph type="title"/>
          </p:nvPr>
        </p:nvSpPr>
        <p:spPr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ndroidClock"/>
                <a:ea typeface="Noto Sans Coptic"/>
                <a:cs typeface="AndroidClock"/>
                <a:sym typeface="Calibri"/>
              </a:rPr>
              <a:t>ABSTRACT</a:t>
            </a:r>
            <a:endParaRPr b="1">
              <a:latin typeface="AndroidClock"/>
              <a:ea typeface="Noto Sans Coptic"/>
              <a:cs typeface="AndroidClock"/>
              <a:sym typeface="Calibri"/>
            </a:endParaRPr>
          </a:p>
        </p:txBody>
      </p:sp>
      <p:sp>
        <p:nvSpPr>
          <p:cNvPr id="1048589" name="Google Shape;135;p14"/>
          <p:cNvSpPr txBox="1"/>
          <p:nvPr>
            <p:ph type="body" idx="1"/>
          </p:nvPr>
        </p:nvSpPr>
        <p:spPr>
          <a:xfrm>
            <a:off x="819148" y="1691228"/>
            <a:ext cx="6981825" cy="2452428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ndroidClock"/>
                <a:ea typeface="Calibri"/>
                <a:cs typeface="AndroidClock"/>
              </a:rPr>
              <a:t>      </a:t>
            </a:r>
            <a:r>
              <a:rPr sz="1500" lang="en-GB">
                <a:latin typeface="AndroidClock"/>
                <a:ea typeface="Calibri"/>
                <a:cs typeface="AndroidClock"/>
              </a:rPr>
              <a:t> </a:t>
            </a:r>
            <a:r>
              <a:rPr sz="1500" lang="en-GB">
                <a:latin typeface="AndroidClock"/>
                <a:ea typeface="Calibri"/>
                <a:cs typeface="AndroidClock"/>
              </a:rPr>
              <a:t>The ATM Software is the project which is used to access their bank accounts in order to make transactions and withdrawals.Typically, a user inserts into the ATM a special plastic card that is encoded with information on a magnetic strip. The strip contains an identification code that is transmitted to the bank's central computer by modem. To prevent unauthorized transactions, a personal identification number (PIN) must also be entered by the user using a keypad. </a:t>
            </a:r>
            <a:r>
              <a:rPr>
                <a:latin typeface="AndroidClock"/>
                <a:ea typeface="Calibri"/>
                <a:cs typeface="AndroidClock"/>
              </a:rPr>
              <a:t/>
            </a:r>
            <a:endParaRPr sz="1500">
              <a:latin typeface="AndroidClock"/>
              <a:ea typeface="Calibri"/>
              <a:cs typeface="AndroidClock"/>
            </a:endParaRPr>
          </a:p>
          <a:p>
            <a:pPr algn="l"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>
                <a:latin typeface="AndroidClock"/>
                <a:ea typeface="Calibri"/>
                <a:cs typeface="AndroidClock"/>
              </a:rPr>
              <a:t/>
            </a:r>
            <a:endParaRPr sz="1500">
              <a:latin typeface="AndroidClock"/>
              <a:ea typeface="Calibri"/>
              <a:cs typeface="AndroidClo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140;p15"/>
          <p:cNvSpPr txBox="1"/>
          <p:nvPr>
            <p:ph type="title"/>
          </p:nvPr>
        </p:nvSpPr>
        <p:spPr>
          <a:xfrm>
            <a:off x="819150" y="845600"/>
            <a:ext cx="7505700" cy="2229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</a:p>
        </p:txBody>
      </p:sp>
      <p:sp>
        <p:nvSpPr>
          <p:cNvPr id="1048599" name="Google Shape;141;p15"/>
          <p:cNvSpPr txBox="1"/>
          <p:nvPr>
            <p:ph type="body" idx="1"/>
          </p:nvPr>
        </p:nvSpPr>
        <p:spPr>
          <a:xfrm>
            <a:off x="819149" y="1262290"/>
            <a:ext cx="7505700" cy="2618918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ndroidClock"/>
                <a:cs typeface="AndroidClock"/>
              </a:rPr>
              <a:t>     </a:t>
            </a:r>
            <a:r>
              <a:rPr sz="1600" lang="en-GB">
                <a:solidFill>
                  <a:srgbClr val="36363D"/>
                </a:solidFill>
                <a:latin typeface="AndroidClock"/>
                <a:ea typeface="Calibri"/>
                <a:cs typeface="AndroidClock"/>
              </a:rPr>
              <a:t>For transactions through an ATM , direct interaction with the  bank is not required. Money can be withdrawn from the ATM during the entire twenty-four hours in a day.</a:t>
            </a:r>
            <a:r>
              <a:rPr altLang="en-GB" sz="1600" lang="en-US">
                <a:solidFill>
                  <a:srgbClr val="36363D"/>
                </a:solidFill>
                <a:latin typeface="AndroidClock"/>
                <a:ea typeface="Calibri"/>
                <a:cs typeface="AndroidClock"/>
              </a:rPr>
              <a:t> </a:t>
            </a:r>
            <a:r>
              <a:rPr sz="1600">
                <a:solidFill>
                  <a:srgbClr val="36363D"/>
                </a:solidFill>
                <a:latin typeface="AndroidClock"/>
                <a:ea typeface="Calibri"/>
                <a:cs typeface="AndroidClock"/>
              </a:rPr>
              <a:t/>
            </a:r>
            <a:r>
              <a:rPr sz="1600" lang="en-GB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Also customer 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c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a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n</a:t>
            </a:r>
            <a:r>
              <a:rPr sz="1600" lang="en-GB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 able to make a balance inquiry of account linked to the card. it 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h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a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s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 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t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h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e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 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o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p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t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i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o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n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 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n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a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m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e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d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 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M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i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n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i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 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s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t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a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tement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 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w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h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i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c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h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 </a:t>
            </a:r>
            <a:r>
              <a:rPr sz="1600" lang="en-GB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shows all details like date, time, machine location ,type of transaction and the available balance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 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a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n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d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 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e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t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c</a:t>
            </a:r>
            <a:r>
              <a:rPr sz="1600" lang="en-GB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. Hence in this project  we come across the new features which are helpful to make this software more secure and compact</a:t>
            </a:r>
            <a:r>
              <a:rPr altLang="en-GB" sz="1600" lang="en-US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.</a:t>
            </a:r>
            <a:r>
              <a:rPr sz="1600" lang="en-GB">
                <a:solidFill>
                  <a:srgbClr val="36363D"/>
                </a:solidFill>
                <a:highlight>
                  <a:srgbClr val="FFFFFF"/>
                </a:highlight>
                <a:latin typeface="AndroidClock"/>
                <a:cs typeface="AndroidClock"/>
              </a:rPr>
              <a:t> </a:t>
            </a:r>
            <a:endParaRPr sz="1600">
              <a:solidFill>
                <a:srgbClr val="36363D"/>
              </a:solidFill>
              <a:latin typeface="AndroidClock"/>
              <a:ea typeface="Calibri"/>
              <a:cs typeface="AndroidClock"/>
            </a:endParaRPr>
          </a:p>
          <a:p>
            <a:pPr algn="l"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sz="1600">
                <a:solidFill>
                  <a:srgbClr val="36363D"/>
                </a:solidFill>
                <a:latin typeface="AndroidClock"/>
                <a:cs typeface="AndroidClock"/>
              </a:rPr>
              <a:t/>
            </a:r>
            <a:endParaRPr sz="1600">
              <a:solidFill>
                <a:srgbClr val="36363D"/>
              </a:solidFill>
              <a:highlight>
                <a:srgbClr val="FFFFFF"/>
              </a:highlight>
              <a:latin typeface="AndroidClock"/>
              <a:cs typeface="AndroidClock"/>
            </a:endParaRPr>
          </a:p>
          <a:p>
            <a:pPr algn="l"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>
                <a:latin typeface="AndroidClock"/>
                <a:cs typeface="AndroidClock"/>
              </a:rP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ndroidClock"/>
              <a:cs typeface="AndroidClo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3619567"/>
          </a:xfrm>
        </p:spPr>
        <p:txBody>
          <a:bodyPr/>
          <a:p>
            <a:pPr indent="0" marL="4763">
              <a:lnSpc>
                <a:spcPct val="100000"/>
              </a:lnSpc>
              <a:buNone/>
            </a:pPr>
            <a:r>
              <a:rPr altLang="en-GB" b="1" lang="en-US">
                <a:latin typeface="AndroidClock"/>
                <a:ea typeface="AndroidClock"/>
                <a:cs typeface="AndroidClock"/>
              </a:rPr>
              <a:t>M</a:t>
            </a:r>
            <a:r>
              <a:rPr altLang="en-GB" b="1" lang="en-US">
                <a:latin typeface="AndroidClock"/>
                <a:ea typeface="AndroidClock"/>
                <a:cs typeface="AndroidClock"/>
              </a:rPr>
              <a:t>O</a:t>
            </a:r>
            <a:r>
              <a:rPr altLang="en-GB" b="1" lang="en-US">
                <a:latin typeface="AndroidClock"/>
                <a:ea typeface="AndroidClock"/>
                <a:cs typeface="AndroidClock"/>
              </a:rPr>
              <a:t>D</a:t>
            </a:r>
            <a:r>
              <a:rPr altLang="en-GB" b="1" lang="en-US">
                <a:latin typeface="AndroidClock"/>
                <a:ea typeface="AndroidClock"/>
                <a:cs typeface="AndroidClock"/>
              </a:rPr>
              <a:t>U</a:t>
            </a:r>
            <a:r>
              <a:rPr altLang="en-GB" b="1" lang="en-US">
                <a:latin typeface="AndroidClock"/>
                <a:ea typeface="AndroidClock"/>
                <a:cs typeface="AndroidClock"/>
              </a:rPr>
              <a:t>L</a:t>
            </a:r>
            <a:r>
              <a:rPr altLang="en-GB" b="1" lang="en-US">
                <a:latin typeface="AndroidClock"/>
                <a:ea typeface="AndroidClock"/>
                <a:cs typeface="AndroidClock"/>
              </a:rPr>
              <a:t>E</a:t>
            </a:r>
            <a:r>
              <a:rPr altLang="en-GB" b="1" lang="en-US">
                <a:latin typeface="AndroidClock"/>
                <a:ea typeface="AndroidClock"/>
                <a:cs typeface="AndroidClock"/>
              </a:rPr>
              <a:t>S</a:t>
            </a:r>
            <a:r>
              <a:rPr altLang="en-GB" b="1" lang="en-US">
                <a:latin typeface="AndroidClock"/>
                <a:ea typeface="AndroidClock"/>
                <a:cs typeface="AndroidClock"/>
              </a:rPr>
              <a:t> </a:t>
            </a:r>
            <a:br>
              <a:rPr altLang="en-GB" b="1" lang="en-US">
                <a:latin typeface="AndroidClock"/>
                <a:ea typeface="AndroidClock"/>
                <a:cs typeface="AndroidClock"/>
              </a:rPr>
            </a:br>
            <a:r>
              <a:rPr altLang="en-GB" b="1" sz="2000" lang="en-US"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-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&gt;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L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o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g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i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n</a:t>
            </a:r>
            <a:b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</a:b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-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&gt;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W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i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t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h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d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r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a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w</a:t>
            </a:r>
            <a:b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</a:b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-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&gt;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T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r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a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n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s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fer</a:t>
            </a:r>
            <a:b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</a:b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-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&gt;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D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e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p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o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s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i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t</a:t>
            </a:r>
            <a:b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</a:b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-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&gt;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C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h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e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c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k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B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a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l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a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n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c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e</a:t>
            </a:r>
            <a:b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</a:b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-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&gt;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F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a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s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t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c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a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s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h</a:t>
            </a:r>
            <a:b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</a:b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-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&gt;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M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i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n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i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S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tatement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br>
              <a:rPr altLang="en-GB" b="1" sz="20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</a:br>
            <a:r>
              <a:rPr altLang="en-GB" b="1" sz="18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18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18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br>
              <a:rPr altLang="en-GB" b="1" sz="18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</a:br>
            <a:r>
              <a:rPr altLang="en-GB" b="1" sz="18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18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18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br>
              <a:rPr altLang="en-GB" b="1" sz="18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</a:br>
            <a:r>
              <a:rPr altLang="en-GB" b="1" sz="18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18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18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18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18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18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r>
              <a:rPr altLang="en-GB" b="1" sz="1800" lang="en-US">
                <a:solidFill>
                  <a:srgbClr val="36363D"/>
                </a:solidFill>
                <a:latin typeface="AndroidClock"/>
                <a:ea typeface="AndroidClock"/>
                <a:cs typeface="AndroidClock"/>
              </a:rPr>
              <a:t> </a:t>
            </a:r>
            <a:endParaRPr b="1"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146;p16"/>
          <p:cNvSpPr txBox="1"/>
          <p:nvPr>
            <p:ph type="title"/>
          </p:nvPr>
        </p:nvSpPr>
        <p:spPr>
          <a:xfrm>
            <a:off x="819150" y="845600"/>
            <a:ext cx="7505700" cy="3081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sz="4800" lang="en-GB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THANK YOU</a:t>
            </a:r>
            <a:endParaRPr b="1" sz="4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4" name="Google Shape;147;p16"/>
          <p:cNvSpPr txBox="1"/>
          <p:nvPr>
            <p:ph type="body" idx="1"/>
          </p:nvPr>
        </p:nvSpPr>
        <p:spPr>
          <a:xfrm>
            <a:off x="819150" y="3927100"/>
            <a:ext cx="7505700" cy="511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                                  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SM-G610F</dc:creator>
  <dcterms:created xsi:type="dcterms:W3CDTF">2020-11-24T22:47:26Z</dcterms:created>
  <dcterms:modified xsi:type="dcterms:W3CDTF">2020-12-22T16:05:57Z</dcterms:modified>
</cp:coreProperties>
</file>