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7" r:id="rId3"/>
    <p:sldId id="261" r:id="rId4"/>
    <p:sldId id="262" r:id="rId5"/>
    <p:sldId id="272" r:id="rId6"/>
    <p:sldId id="271" r:id="rId7"/>
    <p:sldId id="273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8" r:id="rId18"/>
    <p:sldId id="279" r:id="rId19"/>
    <p:sldId id="280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5D7149E-79C6-456B-A7D1-9FBF758D86E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563307-868F-4A24-8C90-3F9F9998A2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0" y="2590800"/>
            <a:ext cx="35814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Web development application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Algerian" panose="04020705040A02060702" pitchFamily="82" charset="0"/>
              </a:rPr>
              <a:t>Project Phoenix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586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 SUSHMANAA CHOWDARY</a:t>
            </a:r>
          </a:p>
          <a:p>
            <a:r>
              <a:rPr lang="en-IN" dirty="0" smtClean="0"/>
              <a:t>1602-16-737-051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DELL\Desktop\hackathon-greektech-mento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696200" cy="4572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457200"/>
            <a:ext cx="589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YOU CAN FIND A MENTOR…?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5841" y="640080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PROBLEM SOLVED…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1430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 CREATE A ACOUNT .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PROVIDE DETAILS REGARDING YOUR ACADEMIC QUALIFICATIONS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PROVIDE DETAILS RAGARDING YOUR EXPERTISED FIELDS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PROVIDE DETAILS REGARDING YOUR PROJECTS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READ REQUESTS FROM STUDENTS AND ACCEPT ONE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HELP HIM IN  CHOOSING HIS COURSES.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 HELP HIM IN COMPLETING  THE COURSE AND UNDERSTAND THE SUBJECT.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GET TO KNOW HIS PROJECT AND GIVE TIPS AND SUGGESTIONS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…WHICH SOFTWARES TO USE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…WHICH PART OF PROJECT SHOULD BE DONE FIRST</a:t>
            </a:r>
          </a:p>
          <a:p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CLARIFY HIS DOUBTS AND HELP IN COMPLETING THE PROJECT .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228600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ill Sans Ultra Bold" pitchFamily="34" charset="0"/>
              </a:rPr>
              <a:t>MENTOR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ill Sans Ultra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057400"/>
            <a:ext cx="74542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LOGIN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SEARCH FOR MISSED  LECTURES AND WATCH THEM.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READ INFORMATION RELATED TO DIFFERENT FIELDS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CHOOSE ONE AND SEARCH FOR REALTED COURSES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GO FOR IT AND IMPROVE YOURSELVES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NEED HELP…?  SEARCH FOR MENTORS BASED ON YOUR NEED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TAKE HELP , WORK TOGETHER AND COMPLETE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30480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Gill Sans Ultra Bold" pitchFamily="34" charset="0"/>
              </a:rPr>
              <a:t>STUDENT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Gill Sans Ultra Bol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LL\Desktop\15PRE-facebookJumb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3429000"/>
            <a:ext cx="5410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CONFUSION..</a:t>
            </a:r>
          </a:p>
          <a:p>
            <a:pPr>
              <a:buFont typeface="Wingdings" pitchFamily="2" charset="2"/>
              <a:buChar char="ü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STREES..</a:t>
            </a:r>
          </a:p>
          <a:p>
            <a:pPr>
              <a:buFont typeface="Wingdings" pitchFamily="2" charset="2"/>
              <a:buChar char="ü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IMPROVE FASTER..</a:t>
            </a:r>
          </a:p>
          <a:p>
            <a:pPr>
              <a:buFont typeface="Wingdings" pitchFamily="2" charset="2"/>
              <a:buChar char="ü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INCREASED CONFIDENCE..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04800"/>
            <a:ext cx="661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Gill Sans Ultra Bold" pitchFamily="34" charset="0"/>
              </a:rPr>
              <a:t>BASIC  ARCHITECTURE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Gill Sans Ultra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6197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HOME PAGE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DISPLAYING REGISTERED COURSES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SUGGESTIONS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INFORMATION ABOUT YOUR MENTOR 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INFORMATION PROVIDED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YOUR MENTOR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LINKS..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1538" y="1447800"/>
            <a:ext cx="3053862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53655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LECTURE VIDEOS 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SEARCH FOR MENTORS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	CHOSE THE FIELD </a:t>
            </a:r>
          </a:p>
          <a:p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	CHOOSE SPECIFIC  EXPERT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SEARCH FOR COURCES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	CHOOSE THE FIELD</a:t>
            </a:r>
          </a:p>
          <a:p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	CHOOSE THE BEST COURSE 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rial Unicode MS" pitchFamily="34" charset="-128"/>
              <a:ea typeface="Arial Unicode MS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Arial Unicode MS" pitchFamily="34" charset="-128"/>
                <a:ea typeface="Arial Unicode MS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/>
                <a:cs typeface="Arial Unicode MS" pitchFamily="34" charset="-128"/>
              </a:rPr>
              <a:t>READ INFORMATION ABOUT DIFFERENT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FIELDS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401" y="1143000"/>
            <a:ext cx="3708261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304800"/>
            <a:ext cx="4579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Gill Sans Ultra Bold" pitchFamily="34" charset="0"/>
              </a:rPr>
              <a:t>SOFTWARES 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Gill Sans Ultra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514600"/>
            <a:ext cx="1686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BOOTSTRAP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DJANGO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MySQL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98" name="Picture 2" descr="Image result for software develop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676400"/>
            <a:ext cx="4664797" cy="3079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Abstract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Purpose:</a:t>
            </a:r>
          </a:p>
          <a:p>
            <a:r>
              <a:rPr lang="en-IN" dirty="0" smtClean="0"/>
              <a:t>Project Phoenix web app is helpful to make the life of the college students easier.</a:t>
            </a:r>
          </a:p>
          <a:p>
            <a:r>
              <a:rPr lang="en-IN" dirty="0" smtClean="0"/>
              <a:t>Provides class room lecture videos.</a:t>
            </a:r>
          </a:p>
          <a:p>
            <a:r>
              <a:rPr lang="en-IN" dirty="0" smtClean="0"/>
              <a:t>Guidance for projects, courses by providing expert mentors in various fields.</a:t>
            </a:r>
          </a:p>
          <a:p>
            <a:r>
              <a:rPr lang="en-IN" dirty="0" smtClean="0"/>
              <a:t>Review tool which is required for the betterment of  the application.</a:t>
            </a:r>
          </a:p>
          <a:p>
            <a:pPr marL="0" indent="0">
              <a:buNone/>
            </a:pPr>
            <a:r>
              <a:rPr lang="en-IN" dirty="0" smtClean="0"/>
              <a:t>Problem:</a:t>
            </a:r>
          </a:p>
          <a:p>
            <a:r>
              <a:rPr lang="en-IN" dirty="0" smtClean="0"/>
              <a:t>Missed the classes, forgotten the lecture explained by the faculty , want to revise the important concepts.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0968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Confused about what courses to be completed and what projects are to be done in the span of course study.</a:t>
            </a:r>
          </a:p>
          <a:p>
            <a:pPr marL="0" indent="0">
              <a:buNone/>
            </a:pPr>
            <a:r>
              <a:rPr lang="en-IN" dirty="0" smtClean="0"/>
              <a:t>Here’s the solution for such problems in a better and efficient way.</a:t>
            </a:r>
          </a:p>
          <a:p>
            <a:pPr marL="0" indent="0">
              <a:buNone/>
            </a:pPr>
            <a:r>
              <a:rPr lang="en-IN" dirty="0" smtClean="0"/>
              <a:t>Methods:</a:t>
            </a:r>
          </a:p>
          <a:p>
            <a:r>
              <a:rPr lang="en-IN" dirty="0" smtClean="0"/>
              <a:t> Class room videography is one of the method to solve the problem.</a:t>
            </a:r>
          </a:p>
          <a:p>
            <a:r>
              <a:rPr lang="en-IN" dirty="0" smtClean="0"/>
              <a:t>Providing guidance for the career making factors.</a:t>
            </a:r>
          </a:p>
          <a:p>
            <a:r>
              <a:rPr lang="en-IN" dirty="0" smtClean="0"/>
              <a:t>Receiving the feedback for the betterment of the task performed by the application.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69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Results:</a:t>
            </a:r>
          </a:p>
          <a:p>
            <a:r>
              <a:rPr lang="en-IN" dirty="0" smtClean="0"/>
              <a:t>Reduce confusion and lead the student towards better path.</a:t>
            </a:r>
          </a:p>
          <a:p>
            <a:r>
              <a:rPr lang="en-IN" dirty="0" smtClean="0"/>
              <a:t>Increase confidence towards a technical field to perform a task .</a:t>
            </a:r>
          </a:p>
          <a:p>
            <a:pPr marL="0" indent="0">
              <a:buNone/>
            </a:pPr>
            <a:r>
              <a:rPr lang="en-IN" dirty="0" smtClean="0"/>
              <a:t>Conclusion:</a:t>
            </a:r>
          </a:p>
          <a:p>
            <a:r>
              <a:rPr lang="en-US" dirty="0" smtClean="0"/>
              <a:t>Web application </a:t>
            </a:r>
            <a:r>
              <a:rPr lang="en-US" dirty="0"/>
              <a:t>as a student advisor to guide on courses, projects </a:t>
            </a:r>
            <a:r>
              <a:rPr lang="en-US" dirty="0" smtClean="0"/>
              <a:t>and class room lectures.</a:t>
            </a:r>
          </a:p>
          <a:p>
            <a:r>
              <a:rPr lang="en-US" dirty="0" smtClean="0"/>
              <a:t>The application also involves special features.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0666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971800"/>
            <a:ext cx="7671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 Ultra Bold" pitchFamily="34" charset="0"/>
                <a:cs typeface="Iskoola Pota" pitchFamily="34" charset="0"/>
              </a:rPr>
              <a:t>PROBLEM STATEMENT</a:t>
            </a:r>
            <a:endParaRPr lang="en-US" sz="4400" dirty="0">
              <a:latin typeface="Gill Sans Ultra Bold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646599">
            <a:off x="300950" y="1541920"/>
            <a:ext cx="5150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Gill Sans Ultra Bold" pitchFamily="34" charset="0"/>
              </a:rPr>
              <a:t>THANK YOU</a:t>
            </a:r>
            <a:endParaRPr lang="en-US" sz="5400" dirty="0">
              <a:solidFill>
                <a:schemeClr val="bg2">
                  <a:lumMod val="10000"/>
                </a:schemeClr>
              </a:solidFill>
              <a:latin typeface="Gill Sans Ultra Bold" pitchFamily="34" charset="0"/>
            </a:endParaRPr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599" y="1828800"/>
            <a:ext cx="5257801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ELL\Desktop\2000[1486132296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963252" cy="3745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4267200"/>
            <a:ext cx="7874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MISSED CLASS…?</a:t>
            </a:r>
          </a:p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FORGOT WHAT SIR SAID…?</a:t>
            </a:r>
          </a:p>
          <a:p>
            <a:endParaRPr lang="en-US" sz="2800" dirty="0">
              <a:latin typeface="Aharoni" pitchFamily="2" charset="-79"/>
              <a:cs typeface="Aharoni" pitchFamily="2" charset="-79"/>
            </a:endParaRPr>
          </a:p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NEED REVISION AT LAST MINUTE OF EXAM…?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Desktop\man-speaking-on-lecture-in-class-camera-shoot_rejqtn9yg_thumbnail-full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3771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762000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TAKE  A VIDEO AND UPLOAD…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5841" y="640080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PROBLEM SOLVED…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ELL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5266509" cy="3124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19800" y="2438400"/>
            <a:ext cx="2479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WHERE TO START…?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ELL\Desktop\Computer-Science-Various-Fields-of-Computer-Sci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038600"/>
            <a:ext cx="6248400" cy="2343150"/>
          </a:xfrm>
          <a:prstGeom prst="rect">
            <a:avLst/>
          </a:prstGeom>
          <a:noFill/>
        </p:spPr>
      </p:pic>
      <p:pic>
        <p:nvPicPr>
          <p:cNvPr id="3076" name="Picture 4" descr="C:\Users\DELL\Desktop\policies-procedures-630x4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"/>
            <a:ext cx="723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Programm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6248400" cy="4478941"/>
          </a:xfrm>
          <a:prstGeom prst="rect">
            <a:avLst/>
          </a:prstGeom>
          <a:noFill/>
        </p:spPr>
      </p:pic>
      <p:pic>
        <p:nvPicPr>
          <p:cNvPr id="4099" name="Picture 3" descr="C:\Users\DELL\Desktop\54012dc24880f.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17323" cy="2519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Desktop\cintiq-l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534275" cy="46115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5000" y="533400"/>
            <a:ext cx="527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YOU WILL HAVE GUIDANCE…!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5841" y="640080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PROBLEM SOLVED…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DELL\Desktop\frustration-600x450_1-100521350-or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146" y="1447800"/>
            <a:ext cx="5215054" cy="3505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NEED HELP..?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239</TotalTime>
  <Words>420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Algerian</vt:lpstr>
      <vt:lpstr>Arial Unicode MS</vt:lpstr>
      <vt:lpstr>Georgia</vt:lpstr>
      <vt:lpstr>Gill Sans Ultra Bold</vt:lpstr>
      <vt:lpstr>Iskoola Pota</vt:lpstr>
      <vt:lpstr>Wingdings</vt:lpstr>
      <vt:lpstr>Wingdings 2</vt:lpstr>
      <vt:lpstr>Civic</vt:lpstr>
      <vt:lpstr>Project Phoenix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HELPER</dc:title>
  <dc:creator>DELL</dc:creator>
  <cp:lastModifiedBy>Windows User</cp:lastModifiedBy>
  <cp:revision>9</cp:revision>
  <dcterms:created xsi:type="dcterms:W3CDTF">2019-02-24T15:02:23Z</dcterms:created>
  <dcterms:modified xsi:type="dcterms:W3CDTF">2019-02-25T04:57:38Z</dcterms:modified>
</cp:coreProperties>
</file>