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02" r:id="rId2"/>
  </p:sldMasterIdLst>
  <p:notesMasterIdLst>
    <p:notesMasterId r:id="rId26"/>
  </p:notesMasterIdLst>
  <p:sldIdLst>
    <p:sldId id="499" r:id="rId3"/>
    <p:sldId id="436" r:id="rId4"/>
    <p:sldId id="500" r:id="rId5"/>
    <p:sldId id="541" r:id="rId6"/>
    <p:sldId id="542" r:id="rId7"/>
    <p:sldId id="526" r:id="rId8"/>
    <p:sldId id="527" r:id="rId9"/>
    <p:sldId id="529" r:id="rId10"/>
    <p:sldId id="391" r:id="rId11"/>
    <p:sldId id="538" r:id="rId12"/>
    <p:sldId id="512" r:id="rId13"/>
    <p:sldId id="515" r:id="rId14"/>
    <p:sldId id="543" r:id="rId15"/>
    <p:sldId id="545" r:id="rId16"/>
    <p:sldId id="546" r:id="rId17"/>
    <p:sldId id="547" r:id="rId18"/>
    <p:sldId id="548" r:id="rId19"/>
    <p:sldId id="531" r:id="rId20"/>
    <p:sldId id="532" r:id="rId21"/>
    <p:sldId id="533" r:id="rId22"/>
    <p:sldId id="539" r:id="rId23"/>
    <p:sldId id="540" r:id="rId24"/>
    <p:sldId id="485" r:id="rId2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49BB3-E51A-4BA3-BBEE-8B2C608C7DD1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07736-F237-410A-BB09-6BFABFEE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1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DD9086C-A8FF-4200-B44F-207F004B2AA3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474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85547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47E899A-A76F-44A6-9CE3-447C0BB0F1F6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495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55014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594575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68701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079374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579051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659000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592937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617685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309195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1141399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1256870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119789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2592271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2767188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0189137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089493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06477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87558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09515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6329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564902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840124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18019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557129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89929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pdf/1501.02876v2.pdf" TargetMode="External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tt-review.jp/archive/ntttechnical.php?contents=ntr201711fa4.html" TargetMode="External"/><Relationship Id="rId2" Type="http://schemas.openxmlformats.org/officeDocument/2006/relationships/hyperlink" Target="https://www.analyticsvidhya.com/blog/2017/06/word-embeddings-count-word2veec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lyticsvidhya.com/blog/2017/06/word-embeddings-count-word2veec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becominghuman.ai/how-does-word2vecs-skip-gram-work-f92e0525def4" TargetMode="External"/><Relationship Id="rId3" Type="http://schemas.openxmlformats.org/officeDocument/2006/relationships/hyperlink" Target="https://towardsdatascience.com/tagged/word2vec" TargetMode="External"/><Relationship Id="rId7" Type="http://schemas.openxmlformats.org/officeDocument/2006/relationships/hyperlink" Target="http://mccormickml.com/2016/04/19/word2vec-tutorial-the-skip-gram-model/" TargetMode="External"/><Relationship Id="rId2" Type="http://schemas.openxmlformats.org/officeDocument/2006/relationships/hyperlink" Target="https://deeplearning4j.org/word2vec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nalyticsvidhya.com/blog/2017/06/word-embeddings-count-word2veec/" TargetMode="External"/><Relationship Id="rId5" Type="http://schemas.openxmlformats.org/officeDocument/2006/relationships/hyperlink" Target="https://medium.com/tag/word2vec" TargetMode="External"/><Relationship Id="rId4" Type="http://schemas.openxmlformats.org/officeDocument/2006/relationships/hyperlink" Target="https://medium.com/@Aj.Cheng/word2vec-3b2cc79d67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1948" y="1894389"/>
            <a:ext cx="4793615" cy="792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200" b="0" spc="-5" dirty="0">
                <a:solidFill>
                  <a:schemeClr val="bg1"/>
                </a:solidFill>
                <a:latin typeface="Georgia" panose="02040502050405020303" pitchFamily="18" charset="0"/>
                <a:cs typeface="Georgia"/>
              </a:rPr>
              <a:t>TensorFlow</a:t>
            </a:r>
            <a:r>
              <a:rPr sz="5200" b="0" spc="-65" dirty="0">
                <a:solidFill>
                  <a:schemeClr val="bg1"/>
                </a:solidFill>
                <a:latin typeface="Georgia"/>
                <a:cs typeface="Georgia"/>
              </a:rPr>
              <a:t> </a:t>
            </a:r>
            <a:r>
              <a:rPr sz="5200" b="0" spc="-5" dirty="0">
                <a:solidFill>
                  <a:schemeClr val="bg1"/>
                </a:solidFill>
                <a:latin typeface="Georgia"/>
                <a:cs typeface="Georgia"/>
              </a:rPr>
              <a:t>Ops</a:t>
            </a:r>
            <a:endParaRPr sz="52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 marR="0" lvl="0" indent="0" algn="r" defTabSz="914400" rtl="0" eaLnBrk="1" fontAlgn="auto" latinLnBrk="0" hangingPunct="1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95885" marR="0" lvl="0" indent="0" algn="r" defTabSz="914400" rtl="0" eaLnBrk="1" fontAlgn="auto" latinLnBrk="0" hangingPunct="1">
                <a:lnSpc>
                  <a:spcPts val="111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sz="900" b="0" i="0" u="none" strike="noStrike" kern="1200" cap="none" spc="-5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09800" y="3244503"/>
            <a:ext cx="5105400" cy="559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lvl="0" indent="0" algn="ctr" defTabSz="914400" rtl="0" eaLnBrk="1" fontAlgn="auto" latinLnBrk="0" hangingPunct="1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Tensor Flow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for Deep Learning Research  </a:t>
            </a:r>
            <a:endParaRPr kumimoji="0" lang="en-US" sz="1800" b="0" i="0" u="none" strike="noStrike" kern="1200" cap="none" spc="-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12065" marR="5080" lvl="0" indent="0" algn="ctr" defTabSz="914400" rtl="0" eaLnBrk="1" fontAlgn="auto" latinLnBrk="0" hangingPunct="1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20967" y="384424"/>
            <a:ext cx="1339197" cy="13391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</a:t>
            </a:r>
            <a:r>
              <a:rPr lang="en-US" altLang="en-US" dirty="0" smtClean="0"/>
              <a:t>Augmentation (Jittering)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i="1" dirty="0" smtClean="0"/>
              <a:t>virtual</a:t>
            </a:r>
            <a:r>
              <a:rPr lang="en-US" dirty="0" smtClean="0"/>
              <a:t> training samples</a:t>
            </a:r>
          </a:p>
          <a:p>
            <a:pPr lvl="1"/>
            <a:r>
              <a:rPr lang="en-US" dirty="0" smtClean="0"/>
              <a:t>Horizontal flip</a:t>
            </a:r>
          </a:p>
          <a:p>
            <a:pPr lvl="1"/>
            <a:r>
              <a:rPr lang="en-US" dirty="0" smtClean="0"/>
              <a:t>Random crop</a:t>
            </a:r>
          </a:p>
          <a:p>
            <a:pPr lvl="1"/>
            <a:r>
              <a:rPr lang="en-US" dirty="0" smtClean="0"/>
              <a:t>Color casting</a:t>
            </a:r>
          </a:p>
          <a:p>
            <a:pPr lvl="1"/>
            <a:r>
              <a:rPr lang="en-US" dirty="0" smtClean="0"/>
              <a:t>Geometric distortion</a:t>
            </a:r>
            <a:endParaRPr lang="en-US" dirty="0"/>
          </a:p>
        </p:txBody>
      </p:sp>
      <p:pic>
        <p:nvPicPr>
          <p:cNvPr id="4" name="Content Placeholder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6400" y="1074145"/>
            <a:ext cx="3061699" cy="3313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062650" y="4794994"/>
            <a:ext cx="218739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Deep </a:t>
            </a:r>
            <a:r>
              <a:rPr lang="en-US" sz="1350" dirty="0"/>
              <a:t>Image [</a:t>
            </a:r>
            <a:r>
              <a:rPr lang="en-US" sz="1350" dirty="0">
                <a:hlinkClick r:id="rId3"/>
              </a:rPr>
              <a:t>Wu et al. 2015</a:t>
            </a:r>
            <a:r>
              <a:rPr lang="en-US" sz="1350" dirty="0"/>
              <a:t>]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58734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4EF141-858F-45C2-9D07-1BC159EE2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200" y="1733550"/>
            <a:ext cx="7135599" cy="122634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Georgia" panose="02040502050405020303" pitchFamily="18" charset="0"/>
              </a:rPr>
              <a:t>Programming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B2732DC-2A13-419D-B02D-5057441B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F859ED-F81E-4A6A-B729-75E2BCBE24B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2955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3FB45CC6-0C43-4707-AB28-F3AC2BBEB49A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lvl="2"/>
            <a:r>
              <a:rPr lang="en-US" sz="3300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callbacks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xmlns="" id="{1211E435-03CC-428F-A961-3EAC7692F59E}"/>
              </a:ext>
            </a:extLst>
          </p:cNvPr>
          <p:cNvSpPr txBox="1"/>
          <p:nvPr/>
        </p:nvSpPr>
        <p:spPr>
          <a:xfrm>
            <a:off x="529857" y="1107627"/>
            <a:ext cx="7623544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callback is a set of functions to be applied at given stages of the training procedure</a:t>
            </a: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use callbacks to get a view on internal states and statistics of the model during training</a:t>
            </a: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keras.callbacks.Callback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965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3FB45CC6-0C43-4707-AB28-F3AC2BBEB49A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lvl="2"/>
            <a:r>
              <a:rPr lang="en-US" sz="3300" kern="0" dirty="0" smtClean="0">
                <a:solidFill>
                  <a:sysClr val="windowText" lastClr="000000"/>
                </a:solidFill>
                <a:latin typeface="Georgia" panose="02040502050405020303" pitchFamily="18" charset="0"/>
              </a:rPr>
              <a:t>callbacks</a:t>
            </a:r>
            <a:endParaRPr lang="en-US" sz="3300" kern="0" dirty="0">
              <a:solidFill>
                <a:sysClr val="windowText" lastClr="000000"/>
              </a:solidFill>
              <a:latin typeface="Georgia" panose="02040502050405020303" pitchFamily="18" charset="0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xmlns="" id="{1211E435-03CC-428F-A961-3EAC7692F59E}"/>
              </a:ext>
            </a:extLst>
          </p:cNvPr>
          <p:cNvSpPr txBox="1"/>
          <p:nvPr/>
        </p:nvSpPr>
        <p:spPr>
          <a:xfrm>
            <a:off x="529857" y="1107627"/>
            <a:ext cx="7623544" cy="18774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History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>
              <a:buFont typeface="Arial" panose="020B0604020202020204" pitchFamily="34" charset="0"/>
              <a:buChar char="•"/>
            </a:pPr>
            <a:r>
              <a:rPr lang="en-US" sz="1600" b="1" dirty="0" err="1" smtClean="0"/>
              <a:t>ModelCheckpoint</a:t>
            </a:r>
            <a:endParaRPr lang="en-US" sz="1600" b="1" dirty="0" smtClean="0"/>
          </a:p>
          <a:p>
            <a:pPr marL="2984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EarlyStopping</a:t>
            </a:r>
            <a:endParaRPr lang="en-US" sz="1600" b="1" dirty="0"/>
          </a:p>
          <a:p>
            <a:pPr marL="2984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TensorBoard</a:t>
            </a:r>
            <a:endParaRPr lang="en-US" sz="1600" b="1" dirty="0"/>
          </a:p>
          <a:p>
            <a:pPr marL="2984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ReduceLROnPlateau</a:t>
            </a:r>
            <a:endParaRPr lang="en-US" sz="1600" b="1" dirty="0"/>
          </a:p>
          <a:p>
            <a:pPr marL="2984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390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3FB45CC6-0C43-4707-AB28-F3AC2BBEB49A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lvl="2"/>
            <a:r>
              <a:rPr lang="en-US" sz="3300" kern="0" dirty="0" smtClean="0">
                <a:solidFill>
                  <a:sysClr val="windowText" lastClr="000000"/>
                </a:solidFill>
                <a:latin typeface="Georgia" panose="02040502050405020303" pitchFamily="18" charset="0"/>
              </a:rPr>
              <a:t>History</a:t>
            </a:r>
            <a:endParaRPr lang="en-US" sz="3300" kern="0" dirty="0">
              <a:solidFill>
                <a:sysClr val="windowText" lastClr="000000"/>
              </a:solidFill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00200" y="1885950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SFMono-Regular"/>
              </a:rPr>
              <a:t>keras.callbacks.History</a:t>
            </a:r>
            <a:r>
              <a:rPr lang="en-US" dirty="0">
                <a:solidFill>
                  <a:srgbClr val="000000"/>
                </a:solidFill>
                <a:latin typeface="SFMono-Regular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397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3FB45CC6-0C43-4707-AB28-F3AC2BBEB49A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lvl="2"/>
            <a:endParaRPr lang="en-US" sz="3300" kern="0" dirty="0">
              <a:solidFill>
                <a:sysClr val="windowText" lastClr="000000"/>
              </a:solidFill>
              <a:latin typeface="Georgia" panose="02040502050405020303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1833086"/>
            <a:ext cx="7391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SFMono-Regular"/>
              </a:rPr>
              <a:t>keras.callbacks.ModelCheckpoint</a:t>
            </a:r>
            <a:r>
              <a:rPr lang="en-US" dirty="0">
                <a:solidFill>
                  <a:srgbClr val="000000"/>
                </a:solidFill>
                <a:latin typeface="SFMono-Regular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SFMono-Regular"/>
              </a:rPr>
              <a:t>filepath</a:t>
            </a:r>
            <a:r>
              <a:rPr lang="en-US" dirty="0">
                <a:solidFill>
                  <a:srgbClr val="000000"/>
                </a:solidFill>
                <a:latin typeface="SFMono-Regular"/>
              </a:rPr>
              <a:t>, monitor=</a:t>
            </a:r>
            <a:r>
              <a:rPr lang="en-US" dirty="0">
                <a:solidFill>
                  <a:srgbClr val="DD1144"/>
                </a:solidFill>
                <a:latin typeface="SFMono-Regular"/>
              </a:rPr>
              <a:t>'</a:t>
            </a:r>
            <a:r>
              <a:rPr lang="en-US" dirty="0" err="1">
                <a:solidFill>
                  <a:srgbClr val="DD1144"/>
                </a:solidFill>
                <a:latin typeface="SFMono-Regular"/>
              </a:rPr>
              <a:t>val_loss</a:t>
            </a:r>
            <a:r>
              <a:rPr lang="en-US" dirty="0">
                <a:solidFill>
                  <a:srgbClr val="DD1144"/>
                </a:solidFill>
                <a:latin typeface="SFMono-Regular"/>
              </a:rPr>
              <a:t>'</a:t>
            </a:r>
            <a:r>
              <a:rPr lang="en-US" dirty="0">
                <a:solidFill>
                  <a:srgbClr val="000000"/>
                </a:solidFill>
                <a:latin typeface="SFMono-Regular"/>
              </a:rPr>
              <a:t>, verbose=</a:t>
            </a:r>
            <a:r>
              <a:rPr lang="en-US" dirty="0">
                <a:solidFill>
                  <a:srgbClr val="008080"/>
                </a:solidFill>
                <a:latin typeface="SFMono-Regular"/>
              </a:rPr>
              <a:t>0</a:t>
            </a:r>
            <a:r>
              <a:rPr lang="en-US" dirty="0">
                <a:solidFill>
                  <a:srgbClr val="000000"/>
                </a:solidFill>
                <a:latin typeface="SFMono-Regular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SFMono-Regular"/>
              </a:rPr>
              <a:t>save_best_only</a:t>
            </a:r>
            <a:r>
              <a:rPr lang="en-US" dirty="0">
                <a:solidFill>
                  <a:srgbClr val="000000"/>
                </a:solidFill>
                <a:latin typeface="SFMono-Regular"/>
              </a:rPr>
              <a:t>=</a:t>
            </a:r>
            <a:r>
              <a:rPr lang="en-US" b="1" dirty="0">
                <a:solidFill>
                  <a:srgbClr val="333333"/>
                </a:solidFill>
                <a:latin typeface="SFMono-Regular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SFMono-Regular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SFMono-Regular"/>
              </a:rPr>
              <a:t>save_weights_only</a:t>
            </a:r>
            <a:r>
              <a:rPr lang="en-US" dirty="0">
                <a:solidFill>
                  <a:srgbClr val="000000"/>
                </a:solidFill>
                <a:latin typeface="SFMono-Regular"/>
              </a:rPr>
              <a:t>=</a:t>
            </a:r>
            <a:r>
              <a:rPr lang="en-US" b="1" dirty="0">
                <a:solidFill>
                  <a:srgbClr val="333333"/>
                </a:solidFill>
                <a:latin typeface="SFMono-Regular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SFMono-Regular"/>
              </a:rPr>
              <a:t>, mode=</a:t>
            </a:r>
            <a:r>
              <a:rPr lang="en-US" dirty="0">
                <a:solidFill>
                  <a:srgbClr val="DD1144"/>
                </a:solidFill>
                <a:latin typeface="SFMono-Regular"/>
              </a:rPr>
              <a:t>'auto</a:t>
            </a:r>
            <a:r>
              <a:rPr lang="en-US" dirty="0" smtClean="0">
                <a:solidFill>
                  <a:srgbClr val="DD1144"/>
                </a:solidFill>
                <a:latin typeface="SFMono-Regular"/>
              </a:rPr>
              <a:t>'</a:t>
            </a:r>
            <a:r>
              <a:rPr lang="en-US" dirty="0" smtClean="0">
                <a:solidFill>
                  <a:srgbClr val="000000"/>
                </a:solidFill>
                <a:latin typeface="SFMono-Regular"/>
              </a:rPr>
              <a:t>)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FB45CC6-0C43-4707-AB28-F3AC2BBEB49A}"/>
              </a:ext>
            </a:extLst>
          </p:cNvPr>
          <p:cNvSpPr txBox="1">
            <a:spLocks/>
          </p:cNvSpPr>
          <p:nvPr/>
        </p:nvSpPr>
        <p:spPr>
          <a:xfrm>
            <a:off x="609600" y="3583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lvl="2"/>
            <a:r>
              <a:rPr lang="en-US" sz="3300" kern="0" dirty="0" err="1" smtClean="0">
                <a:solidFill>
                  <a:sysClr val="windowText" lastClr="000000"/>
                </a:solidFill>
                <a:latin typeface="Georgia" panose="02040502050405020303" pitchFamily="18" charset="0"/>
              </a:rPr>
              <a:t>ModelCheckpoint</a:t>
            </a:r>
            <a:endParaRPr lang="en-US" sz="3300" kern="0" dirty="0">
              <a:solidFill>
                <a:sysClr val="windowText" lastClr="00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020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3FB45CC6-0C43-4707-AB28-F3AC2BBEB49A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lvl="2"/>
            <a:endParaRPr lang="en-US" sz="3300" kern="0" dirty="0">
              <a:solidFill>
                <a:sysClr val="windowText" lastClr="00000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FB45CC6-0C43-4707-AB28-F3AC2BBEB49A}"/>
              </a:ext>
            </a:extLst>
          </p:cNvPr>
          <p:cNvSpPr txBox="1">
            <a:spLocks/>
          </p:cNvSpPr>
          <p:nvPr/>
        </p:nvSpPr>
        <p:spPr>
          <a:xfrm>
            <a:off x="609600" y="3583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lvl="2"/>
            <a:endParaRPr lang="en-US" sz="3300" kern="0" dirty="0">
              <a:solidFill>
                <a:sysClr val="windowText" lastClr="000000"/>
              </a:solidFill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657350"/>
            <a:ext cx="7086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SFMono-Regular"/>
              </a:rPr>
              <a:t>keras.callbacks.EarlyStopping</a:t>
            </a:r>
            <a:r>
              <a:rPr lang="en-US" dirty="0">
                <a:solidFill>
                  <a:srgbClr val="000000"/>
                </a:solidFill>
                <a:latin typeface="SFMono-Regular"/>
              </a:rPr>
              <a:t>(monitor=</a:t>
            </a:r>
            <a:r>
              <a:rPr lang="en-US" dirty="0">
                <a:solidFill>
                  <a:srgbClr val="DD1144"/>
                </a:solidFill>
                <a:latin typeface="SFMono-Regular"/>
              </a:rPr>
              <a:t>'</a:t>
            </a:r>
            <a:r>
              <a:rPr lang="en-US" dirty="0" err="1">
                <a:solidFill>
                  <a:srgbClr val="DD1144"/>
                </a:solidFill>
                <a:latin typeface="SFMono-Regular"/>
              </a:rPr>
              <a:t>val_loss</a:t>
            </a:r>
            <a:r>
              <a:rPr lang="en-US" dirty="0">
                <a:solidFill>
                  <a:srgbClr val="DD1144"/>
                </a:solidFill>
                <a:latin typeface="SFMono-Regular"/>
              </a:rPr>
              <a:t>'</a:t>
            </a:r>
            <a:r>
              <a:rPr lang="en-US" dirty="0">
                <a:solidFill>
                  <a:srgbClr val="000000"/>
                </a:solidFill>
                <a:latin typeface="SFMono-Regular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SFMono-Regular"/>
              </a:rPr>
              <a:t>min_delta</a:t>
            </a:r>
            <a:r>
              <a:rPr lang="en-US" dirty="0">
                <a:solidFill>
                  <a:srgbClr val="000000"/>
                </a:solidFill>
                <a:latin typeface="SFMono-Regular"/>
              </a:rPr>
              <a:t>=</a:t>
            </a:r>
            <a:r>
              <a:rPr lang="en-US" dirty="0">
                <a:solidFill>
                  <a:srgbClr val="008080"/>
                </a:solidFill>
                <a:latin typeface="SFMono-Regular"/>
              </a:rPr>
              <a:t>0</a:t>
            </a:r>
            <a:r>
              <a:rPr lang="en-US" dirty="0">
                <a:solidFill>
                  <a:srgbClr val="000000"/>
                </a:solidFill>
                <a:latin typeface="SFMono-Regular"/>
              </a:rPr>
              <a:t>, patience=</a:t>
            </a:r>
            <a:r>
              <a:rPr lang="en-US" dirty="0">
                <a:solidFill>
                  <a:srgbClr val="008080"/>
                </a:solidFill>
                <a:latin typeface="SFMono-Regular"/>
              </a:rPr>
              <a:t>0</a:t>
            </a:r>
            <a:r>
              <a:rPr lang="en-US" dirty="0">
                <a:solidFill>
                  <a:srgbClr val="000000"/>
                </a:solidFill>
                <a:latin typeface="SFMono-Regular"/>
              </a:rPr>
              <a:t>, verbose=</a:t>
            </a:r>
            <a:r>
              <a:rPr lang="en-US" dirty="0">
                <a:solidFill>
                  <a:srgbClr val="008080"/>
                </a:solidFill>
                <a:latin typeface="SFMono-Regular"/>
              </a:rPr>
              <a:t>0</a:t>
            </a:r>
            <a:r>
              <a:rPr lang="en-US" dirty="0">
                <a:solidFill>
                  <a:srgbClr val="000000"/>
                </a:solidFill>
                <a:latin typeface="SFMono-Regular"/>
              </a:rPr>
              <a:t>, mode=</a:t>
            </a:r>
            <a:r>
              <a:rPr lang="en-US" dirty="0">
                <a:solidFill>
                  <a:srgbClr val="DD1144"/>
                </a:solidFill>
                <a:latin typeface="SFMono-Regular"/>
              </a:rPr>
              <a:t>'auto'</a:t>
            </a:r>
            <a:r>
              <a:rPr lang="en-US" dirty="0">
                <a:solidFill>
                  <a:srgbClr val="000000"/>
                </a:solidFill>
                <a:latin typeface="SFMono-Regular"/>
              </a:rPr>
              <a:t>, baseline=</a:t>
            </a:r>
            <a:r>
              <a:rPr lang="en-US" b="1" dirty="0">
                <a:solidFill>
                  <a:srgbClr val="333333"/>
                </a:solidFill>
                <a:latin typeface="SFMono-Regular"/>
              </a:rPr>
              <a:t>None</a:t>
            </a:r>
            <a:r>
              <a:rPr lang="en-US" dirty="0">
                <a:solidFill>
                  <a:srgbClr val="000000"/>
                </a:solidFill>
                <a:latin typeface="SFMono-Regular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SFMono-Regular"/>
              </a:rPr>
              <a:t>restore_best_weights</a:t>
            </a:r>
            <a:r>
              <a:rPr lang="en-US" dirty="0" smtClean="0">
                <a:solidFill>
                  <a:srgbClr val="000000"/>
                </a:solidFill>
                <a:latin typeface="SFMono-Regular"/>
              </a:rPr>
              <a:t>=</a:t>
            </a:r>
            <a:r>
              <a:rPr lang="en-US" b="1" dirty="0"/>
              <a:t>False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3FB45CC6-0C43-4707-AB28-F3AC2BBEB49A}"/>
              </a:ext>
            </a:extLst>
          </p:cNvPr>
          <p:cNvSpPr txBox="1">
            <a:spLocks/>
          </p:cNvSpPr>
          <p:nvPr/>
        </p:nvSpPr>
        <p:spPr>
          <a:xfrm>
            <a:off x="762000" y="5107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lvl="2"/>
            <a:r>
              <a:rPr lang="en-US" sz="3300" kern="0" dirty="0" smtClean="0">
                <a:solidFill>
                  <a:sysClr val="windowText" lastClr="000000"/>
                </a:solidFill>
                <a:latin typeface="Georgia" panose="02040502050405020303" pitchFamily="18" charset="0"/>
              </a:rPr>
              <a:t>Early Stopping</a:t>
            </a:r>
            <a:endParaRPr lang="en-US" sz="3300" kern="0" dirty="0">
              <a:solidFill>
                <a:sysClr val="windowText" lastClr="00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816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3FB45CC6-0C43-4707-AB28-F3AC2BBEB49A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lvl="2"/>
            <a:endParaRPr lang="en-US" sz="3300" kern="0" dirty="0">
              <a:solidFill>
                <a:sysClr val="windowText" lastClr="00000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FB45CC6-0C43-4707-AB28-F3AC2BBEB49A}"/>
              </a:ext>
            </a:extLst>
          </p:cNvPr>
          <p:cNvSpPr txBox="1">
            <a:spLocks/>
          </p:cNvSpPr>
          <p:nvPr/>
        </p:nvSpPr>
        <p:spPr>
          <a:xfrm>
            <a:off x="609600" y="3583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lvl="2"/>
            <a:endParaRPr lang="en-US" sz="3300" kern="0" dirty="0">
              <a:solidFill>
                <a:sysClr val="windowText" lastClr="000000"/>
              </a:solidFill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657350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3FB45CC6-0C43-4707-AB28-F3AC2BBEB49A}"/>
              </a:ext>
            </a:extLst>
          </p:cNvPr>
          <p:cNvSpPr txBox="1">
            <a:spLocks/>
          </p:cNvSpPr>
          <p:nvPr/>
        </p:nvSpPr>
        <p:spPr>
          <a:xfrm>
            <a:off x="762000" y="5107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lvl="2"/>
            <a:endParaRPr lang="en-US" sz="3300" kern="0" dirty="0">
              <a:solidFill>
                <a:sysClr val="windowText" lastClr="000000"/>
              </a:solidFill>
              <a:latin typeface="Georgia" panose="02040502050405020303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3FB45CC6-0C43-4707-AB28-F3AC2BBEB49A}"/>
              </a:ext>
            </a:extLst>
          </p:cNvPr>
          <p:cNvSpPr txBox="1">
            <a:spLocks/>
          </p:cNvSpPr>
          <p:nvPr/>
        </p:nvSpPr>
        <p:spPr>
          <a:xfrm>
            <a:off x="914400" y="6631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lvl="2"/>
            <a:r>
              <a:rPr lang="en-US" sz="3300" kern="0" dirty="0" err="1" smtClean="0">
                <a:solidFill>
                  <a:sysClr val="windowText" lastClr="000000"/>
                </a:solidFill>
                <a:latin typeface="Georgia" panose="02040502050405020303" pitchFamily="18" charset="0"/>
              </a:rPr>
              <a:t>ReduceLROnPlateau</a:t>
            </a:r>
            <a:endParaRPr lang="en-US" sz="3300" kern="0" dirty="0">
              <a:solidFill>
                <a:sysClr val="windowText" lastClr="000000"/>
              </a:solidFill>
              <a:latin typeface="Georgia" panose="02040502050405020303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1971586"/>
            <a:ext cx="708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SFMono-Regular"/>
              </a:rPr>
              <a:t>keras.callbacks.ReduceLROnPlateau</a:t>
            </a:r>
            <a:r>
              <a:rPr lang="en-US" dirty="0">
                <a:solidFill>
                  <a:srgbClr val="000000"/>
                </a:solidFill>
                <a:latin typeface="SFMono-Regular"/>
              </a:rPr>
              <a:t>(monitor=</a:t>
            </a:r>
            <a:r>
              <a:rPr lang="en-US" dirty="0">
                <a:solidFill>
                  <a:srgbClr val="DD1144"/>
                </a:solidFill>
                <a:latin typeface="SFMono-Regular"/>
              </a:rPr>
              <a:t>'</a:t>
            </a:r>
            <a:r>
              <a:rPr lang="en-US" dirty="0" err="1">
                <a:solidFill>
                  <a:srgbClr val="DD1144"/>
                </a:solidFill>
                <a:latin typeface="SFMono-Regular"/>
              </a:rPr>
              <a:t>val_loss</a:t>
            </a:r>
            <a:r>
              <a:rPr lang="en-US" dirty="0" smtClean="0">
                <a:solidFill>
                  <a:srgbClr val="DD1144"/>
                </a:solidFill>
                <a:latin typeface="SFMono-Regular"/>
              </a:rPr>
              <a:t>'</a:t>
            </a:r>
            <a:r>
              <a:rPr lang="en-US" dirty="0" smtClean="0">
                <a:solidFill>
                  <a:srgbClr val="000000"/>
                </a:solidFill>
                <a:latin typeface="SFMono-Regular"/>
              </a:rPr>
              <a:t>, </a:t>
            </a:r>
            <a:r>
              <a:rPr lang="en-US" dirty="0">
                <a:solidFill>
                  <a:srgbClr val="000000"/>
                </a:solidFill>
                <a:latin typeface="SFMono-Regular"/>
              </a:rPr>
              <a:t>patience=</a:t>
            </a:r>
            <a:r>
              <a:rPr lang="en-US" dirty="0">
                <a:solidFill>
                  <a:srgbClr val="008080"/>
                </a:solidFill>
                <a:latin typeface="SFMono-Regular"/>
              </a:rPr>
              <a:t>10</a:t>
            </a:r>
            <a:r>
              <a:rPr lang="en-US" dirty="0">
                <a:solidFill>
                  <a:srgbClr val="000000"/>
                </a:solidFill>
                <a:latin typeface="SFMono-Regular"/>
              </a:rPr>
              <a:t>, verbose=</a:t>
            </a:r>
            <a:r>
              <a:rPr lang="en-US" dirty="0">
                <a:solidFill>
                  <a:srgbClr val="008080"/>
                </a:solidFill>
                <a:latin typeface="SFMono-Regular"/>
              </a:rPr>
              <a:t>0</a:t>
            </a:r>
            <a:r>
              <a:rPr lang="en-US" dirty="0">
                <a:solidFill>
                  <a:srgbClr val="000000"/>
                </a:solidFill>
                <a:latin typeface="SFMono-Regular"/>
              </a:rPr>
              <a:t>, mode=</a:t>
            </a:r>
            <a:r>
              <a:rPr lang="en-US" dirty="0">
                <a:solidFill>
                  <a:srgbClr val="DD1144"/>
                </a:solidFill>
                <a:latin typeface="SFMono-Regular"/>
              </a:rPr>
              <a:t>'auto'</a:t>
            </a:r>
            <a:r>
              <a:rPr lang="en-US" dirty="0">
                <a:solidFill>
                  <a:srgbClr val="000000"/>
                </a:solidFill>
                <a:latin typeface="SFMono-Regular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SFMono-Regular"/>
              </a:rPr>
              <a:t>min_delta</a:t>
            </a:r>
            <a:r>
              <a:rPr lang="en-US" dirty="0" smtClean="0">
                <a:solidFill>
                  <a:srgbClr val="000000"/>
                </a:solidFill>
                <a:latin typeface="SFMono-Regular"/>
              </a:rPr>
              <a:t>=</a:t>
            </a:r>
            <a:r>
              <a:rPr lang="en-US" dirty="0" smtClean="0">
                <a:solidFill>
                  <a:srgbClr val="008080"/>
                </a:solidFill>
                <a:latin typeface="SFMono-Regular"/>
              </a:rPr>
              <a:t>0.0001</a:t>
            </a:r>
            <a:r>
              <a:rPr lang="en-US" dirty="0" smtClean="0">
                <a:solidFill>
                  <a:srgbClr val="000000"/>
                </a:solidFill>
                <a:latin typeface="SFMono-Regular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SFMono-Regular"/>
              </a:rPr>
              <a:t>min_lr</a:t>
            </a:r>
            <a:r>
              <a:rPr lang="en-US" dirty="0">
                <a:solidFill>
                  <a:srgbClr val="000000"/>
                </a:solidFill>
                <a:latin typeface="SFMono-Regular"/>
              </a:rPr>
              <a:t>=</a:t>
            </a:r>
            <a:r>
              <a:rPr lang="en-US" dirty="0">
                <a:solidFill>
                  <a:srgbClr val="008080"/>
                </a:solidFill>
                <a:latin typeface="SFMono-Regular"/>
              </a:rPr>
              <a:t>0</a:t>
            </a:r>
            <a:r>
              <a:rPr lang="en-US" dirty="0">
                <a:solidFill>
                  <a:srgbClr val="000000"/>
                </a:solidFill>
                <a:latin typeface="SFMono-Regular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290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ED3C0B-60C4-4198-84E8-B375484E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Tensorboard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2F7F25-6942-4512-BF05-E8B9B8982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deep learning framework from Google comes with a great tool to debug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hosts a website on your local machine in which you can monitor things like accuracy, cost functions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visualize the computational graph that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running based on what you defined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 install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tensorboard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801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2E2A6D83-7378-44A4-A932-723F4FCA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 err="1"/>
              <a:t>Tensorboard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26D27F70-7E47-4E10-A8A6-09E019AFA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27580"/>
            <a:ext cx="8229600" cy="553998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tensorboard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TensorBoard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log_dir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"logs/{}"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verbose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callbacks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tensorboard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xmlns="" id="{002129FE-BCA3-486A-B24C-366D9C3D7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658" y="1944389"/>
            <a:ext cx="8251371" cy="830997"/>
          </a:xfrm>
          <a:prstGeom prst="rect">
            <a:avLst/>
          </a:prstGeom>
          <a:solidFill>
            <a:srgbClr val="E5EF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need to create a new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C48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TensorBoard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instance and point it to a log directory where data should be collected.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 you need to modify the fit call so that it includes 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C48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tensorboard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callback.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xmlns="" id="{2309FE16-595B-4C83-AA23-587C619FE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364" y="3676923"/>
            <a:ext cx="5097236" cy="276999"/>
          </a:xfrm>
          <a:prstGeom prst="rect">
            <a:avLst/>
          </a:prstGeom>
          <a:solidFill>
            <a:srgbClr val="0E0F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E5EF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tensorboard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5EF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E5EF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logdir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5EF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=logs/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5DF6603-A526-4133-BE15-F515A736A427}"/>
              </a:ext>
            </a:extLst>
          </p:cNvPr>
          <p:cNvSpPr txBox="1"/>
          <p:nvPr/>
        </p:nvSpPr>
        <p:spPr>
          <a:xfrm>
            <a:off x="413658" y="3121867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following command in the separate terminal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E05235D-0140-46B2-AC0B-FDAF2EF51ECD}"/>
              </a:ext>
            </a:extLst>
          </p:cNvPr>
          <p:cNvSpPr/>
          <p:nvPr/>
        </p:nvSpPr>
        <p:spPr>
          <a:xfrm>
            <a:off x="465364" y="4139646"/>
            <a:ext cx="2281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http://localhost:6006/</a:t>
            </a:r>
          </a:p>
        </p:txBody>
      </p:sp>
    </p:spTree>
    <p:extLst>
      <p:ext uri="{BB962C8B-B14F-4D97-AF65-F5344CB8AC3E}">
        <p14:creationId xmlns:p14="http://schemas.microsoft.com/office/powerpoint/2010/main" val="284057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962150"/>
            <a:ext cx="7467600" cy="973931"/>
          </a:xfrm>
        </p:spPr>
        <p:txBody>
          <a:bodyPr>
            <a:normAutofit/>
          </a:bodyPr>
          <a:lstStyle/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Feedback is greatly appreciated!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10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898E99-1156-4116-BBFD-8430D3F3D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Tensorboard</a:t>
            </a:r>
            <a:r>
              <a:rPr lang="en-US" dirty="0"/>
              <a:t> </a:t>
            </a:r>
          </a:p>
        </p:txBody>
      </p:sp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xmlns="" id="{4C65CAF0-CFD5-4360-99F5-6BC117BF5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67" y="1240971"/>
            <a:ext cx="7061865" cy="3394075"/>
          </a:xfrm>
        </p:spPr>
      </p:pic>
    </p:spTree>
    <p:extLst>
      <p:ext uri="{BB962C8B-B14F-4D97-AF65-F5344CB8AC3E}">
        <p14:creationId xmlns:p14="http://schemas.microsoft.com/office/powerpoint/2010/main" val="3295510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B30693-74CB-4A03-89D8-D68491B41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>
                <a:latin typeface="Georgia" panose="02040502050405020303" pitchFamily="18" charset="0"/>
              </a:rPr>
              <a:t>Why Word Embeddings: </a:t>
            </a:r>
            <a:r>
              <a:rPr lang="en-US" sz="1800" dirty="0">
                <a:latin typeface="Georgia" panose="02040502050405020303" pitchFamily="18" charset="0"/>
              </a:rPr>
              <a:t>Essential for text processing with DL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3420FBD-AF32-4A53-BB17-11FCD8A20D91}"/>
              </a:ext>
            </a:extLst>
          </p:cNvPr>
          <p:cNvSpPr/>
          <p:nvPr/>
        </p:nvSpPr>
        <p:spPr>
          <a:xfrm>
            <a:off x="408605" y="1085006"/>
            <a:ext cx="454439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It is an essential part of text processing with Deep Learning because Machine Learning algorithms, and almost all Deep Learning architectures, are incapable of processing strings or plain text in their raw form.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C0C39E3-E18C-477C-B69F-6AFAAD511CA5}"/>
              </a:ext>
            </a:extLst>
          </p:cNvPr>
          <p:cNvSpPr/>
          <p:nvPr/>
        </p:nvSpPr>
        <p:spPr>
          <a:xfrm>
            <a:off x="609600" y="4552950"/>
            <a:ext cx="480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Source: </a:t>
            </a:r>
            <a:r>
              <a:rPr lang="en-US" sz="900" dirty="0">
                <a:hlinkClick r:id="rId2"/>
              </a:rPr>
              <a:t>https://www.analyticsvidhya.com/blog/2017/06/word-embeddings-count-word2veec/</a:t>
            </a:r>
            <a:r>
              <a:rPr lang="en-US" sz="900" dirty="0"/>
              <a:t>  </a:t>
            </a:r>
          </a:p>
          <a:p>
            <a:r>
              <a:rPr lang="en-US" sz="900" dirty="0">
                <a:hlinkClick r:id="rId3"/>
              </a:rPr>
              <a:t>https://www.ntt-review.jp/archive/ntttechnical.php?contents=ntr201711fa4.html</a:t>
            </a:r>
            <a:endParaRPr lang="en-US" sz="900" dirty="0"/>
          </a:p>
        </p:txBody>
      </p:sp>
      <p:pic>
        <p:nvPicPr>
          <p:cNvPr id="7" name="Picture 6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xmlns="" id="{F4F380E9-786B-4B58-A152-62DFBC765D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063229"/>
            <a:ext cx="3746996" cy="198370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DC39077-8425-4C2D-A64B-F530548B3690}"/>
              </a:ext>
            </a:extLst>
          </p:cNvPr>
          <p:cNvSpPr/>
          <p:nvPr/>
        </p:nvSpPr>
        <p:spPr>
          <a:xfrm>
            <a:off x="6324600" y="3166037"/>
            <a:ext cx="2220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Georgia" panose="02040502050405020303" pitchFamily="18" charset="0"/>
              </a:rPr>
              <a:t>TEXT processing</a:t>
            </a:r>
          </a:p>
        </p:txBody>
      </p:sp>
    </p:spTree>
    <p:extLst>
      <p:ext uri="{BB962C8B-B14F-4D97-AF65-F5344CB8AC3E}">
        <p14:creationId xmlns:p14="http://schemas.microsoft.com/office/powerpoint/2010/main" val="3708027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077150-4727-4CE6-A508-66F9C65B8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Types of Word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A74305-B567-41D4-A755-2EAEC2938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>
                <a:latin typeface="Georgia" panose="02040502050405020303" pitchFamily="18" charset="0"/>
              </a:rPr>
              <a:t>Word embeddings can be broadly classified into two categories</a:t>
            </a:r>
          </a:p>
          <a:p>
            <a:r>
              <a:rPr lang="en-US" sz="1800" dirty="0">
                <a:latin typeface="Georgia" panose="02040502050405020303" pitchFamily="18" charset="0"/>
              </a:rPr>
              <a:t>Frequency based Embedding</a:t>
            </a:r>
          </a:p>
          <a:p>
            <a:pPr lvl="1"/>
            <a:r>
              <a:rPr lang="en-US" sz="1650" dirty="0">
                <a:latin typeface="Georgia" panose="02040502050405020303" pitchFamily="18" charset="0"/>
              </a:rPr>
              <a:t>Count Vector</a:t>
            </a:r>
          </a:p>
          <a:p>
            <a:pPr lvl="1"/>
            <a:r>
              <a:rPr lang="en-US" sz="1650" dirty="0">
                <a:latin typeface="Georgia" panose="02040502050405020303" pitchFamily="18" charset="0"/>
              </a:rPr>
              <a:t>TF-IDF Vector</a:t>
            </a:r>
          </a:p>
          <a:p>
            <a:pPr lvl="1"/>
            <a:r>
              <a:rPr lang="en-US" sz="1650" dirty="0">
                <a:latin typeface="Georgia" panose="02040502050405020303" pitchFamily="18" charset="0"/>
              </a:rPr>
              <a:t>Co-Occurrence Vector</a:t>
            </a:r>
          </a:p>
          <a:p>
            <a:r>
              <a:rPr lang="en-US" sz="1800" dirty="0">
                <a:latin typeface="Georgia" panose="02040502050405020303" pitchFamily="18" charset="0"/>
              </a:rPr>
              <a:t>Prediction based Embedding</a:t>
            </a:r>
          </a:p>
          <a:p>
            <a:pPr lvl="1"/>
            <a:r>
              <a:rPr lang="en-US" sz="165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word2vec</a:t>
            </a:r>
          </a:p>
          <a:p>
            <a:pPr lvl="2"/>
            <a:r>
              <a:rPr lang="en-US" sz="1350" dirty="0">
                <a:latin typeface="Georgia" panose="02040502050405020303" pitchFamily="18" charset="0"/>
              </a:rPr>
              <a:t>CBOW (Continuous Bag of words)</a:t>
            </a:r>
          </a:p>
          <a:p>
            <a:pPr lvl="2"/>
            <a:r>
              <a:rPr lang="en-US" sz="135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Skip-Gram Model</a:t>
            </a:r>
          </a:p>
          <a:p>
            <a:pPr lvl="1"/>
            <a:r>
              <a:rPr lang="en-US" sz="1650" dirty="0">
                <a:latin typeface="Georgia" panose="02040502050405020303" pitchFamily="18" charset="0"/>
              </a:rPr>
              <a:t>GloVe: Global Vectors for Word Representation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8A2F7D2-3472-411C-9528-5580A4A300E1}"/>
              </a:ext>
            </a:extLst>
          </p:cNvPr>
          <p:cNvSpPr/>
          <p:nvPr/>
        </p:nvSpPr>
        <p:spPr>
          <a:xfrm>
            <a:off x="457200" y="4601217"/>
            <a:ext cx="465886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Source: </a:t>
            </a:r>
            <a:r>
              <a:rPr lang="en-US" sz="900" dirty="0">
                <a:hlinkClick r:id="rId2"/>
              </a:rPr>
              <a:t>https://www.analyticsvidhya.com/blog/2017/06/word-embeddings-count-word2veec/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866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48C25086-FD60-40E0-BD5B-41ACB6C64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atin typeface="Georgia" panose="02040502050405020303" pitchFamily="18" charset="0"/>
              </a:rPr>
              <a:t>References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476D1BC-1AE0-4803-80FC-A58761EA0710}"/>
              </a:ext>
            </a:extLst>
          </p:cNvPr>
          <p:cNvSpPr/>
          <p:nvPr/>
        </p:nvSpPr>
        <p:spPr>
          <a:xfrm>
            <a:off x="471376" y="1100886"/>
            <a:ext cx="84440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eorgia" panose="02040502050405020303" pitchFamily="18" charset="0"/>
                <a:hlinkClick r:id="rId2"/>
              </a:rPr>
              <a:t>https://deeplearning4j.org/word2vec.html</a:t>
            </a:r>
            <a:r>
              <a:rPr lang="en-US" dirty="0">
                <a:latin typeface="Georgia" panose="02040502050405020303" pitchFamily="18" charset="0"/>
              </a:rPr>
              <a:t> </a:t>
            </a:r>
          </a:p>
          <a:p>
            <a:r>
              <a:rPr lang="en-US" dirty="0">
                <a:latin typeface="Georgia" panose="02040502050405020303" pitchFamily="18" charset="0"/>
                <a:hlinkClick r:id="rId3"/>
              </a:rPr>
              <a:t>https://towardsdatascience.com/tagged/word2vec</a:t>
            </a:r>
            <a:r>
              <a:rPr lang="en-US" dirty="0">
                <a:latin typeface="Georgia" panose="02040502050405020303" pitchFamily="18" charset="0"/>
              </a:rPr>
              <a:t> </a:t>
            </a:r>
          </a:p>
          <a:p>
            <a:r>
              <a:rPr lang="en-US" dirty="0">
                <a:latin typeface="Georgia" panose="02040502050405020303" pitchFamily="18" charset="0"/>
                <a:hlinkClick r:id="rId4"/>
              </a:rPr>
              <a:t>https://medium.com/@Aj.Cheng/word2vec-3b2cc79d674</a:t>
            </a:r>
            <a:r>
              <a:rPr lang="en-US" dirty="0">
                <a:latin typeface="Georgia" panose="02040502050405020303" pitchFamily="18" charset="0"/>
              </a:rPr>
              <a:t> </a:t>
            </a:r>
          </a:p>
          <a:p>
            <a:r>
              <a:rPr lang="en-US" dirty="0">
                <a:latin typeface="Georgia" panose="02040502050405020303" pitchFamily="18" charset="0"/>
                <a:hlinkClick r:id="rId5"/>
              </a:rPr>
              <a:t>https://medium.com/tag/word2vec</a:t>
            </a:r>
            <a:r>
              <a:rPr lang="en-US" dirty="0">
                <a:latin typeface="Georgia" panose="02040502050405020303" pitchFamily="18" charset="0"/>
              </a:rPr>
              <a:t> </a:t>
            </a:r>
          </a:p>
          <a:p>
            <a:r>
              <a:rPr lang="en-US" dirty="0">
                <a:latin typeface="Georgia" panose="02040502050405020303" pitchFamily="18" charset="0"/>
                <a:hlinkClick r:id="rId6"/>
              </a:rPr>
              <a:t>https://www.analyticsvidhya.com/blog/2017/06/word-embeddings-count-word2veec/</a:t>
            </a:r>
            <a:r>
              <a:rPr lang="en-US" dirty="0">
                <a:latin typeface="Georgia" panose="02040502050405020303" pitchFamily="18" charset="0"/>
              </a:rPr>
              <a:t> </a:t>
            </a:r>
          </a:p>
          <a:p>
            <a:r>
              <a:rPr lang="en-US" dirty="0">
                <a:latin typeface="Georgia" panose="02040502050405020303" pitchFamily="18" charset="0"/>
                <a:hlinkClick r:id="rId7"/>
              </a:rPr>
              <a:t>http://mccormickml.com/2016/04/19/word2vec-tutorial-the-skip-gram-model/</a:t>
            </a:r>
            <a:r>
              <a:rPr lang="en-US" dirty="0">
                <a:latin typeface="Georgia" panose="02040502050405020303" pitchFamily="18" charset="0"/>
              </a:rPr>
              <a:t> </a:t>
            </a:r>
          </a:p>
          <a:p>
            <a:r>
              <a:rPr lang="en-US" dirty="0">
                <a:latin typeface="Georgia" panose="02040502050405020303" pitchFamily="18" charset="0"/>
                <a:hlinkClick r:id="rId8"/>
              </a:rPr>
              <a:t>https://becominghuman.ai/how-does-word2vecs-skip-gram-work-f92e0525def4</a:t>
            </a:r>
            <a:r>
              <a:rPr lang="en-US" dirty="0">
                <a:latin typeface="Georgia" panose="020405020504050203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2124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B30693-74CB-4A03-89D8-D68491B41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1D4812-4F5D-4718-9494-4D0FE188B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 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Callbacks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Georgia" panose="02040502050405020303" pitchFamily="18" charset="0"/>
              </a:rPr>
              <a:t>Word </a:t>
            </a:r>
            <a:r>
              <a:rPr lang="en-US" sz="1800" dirty="0" err="1">
                <a:latin typeface="Georgia" panose="02040502050405020303" pitchFamily="18" charset="0"/>
              </a:rPr>
              <a:t>Embeddings</a:t>
            </a:r>
            <a:r>
              <a:rPr lang="en-US" sz="1800" dirty="0">
                <a:latin typeface="Georgia" panose="02040502050405020303" pitchFamily="18" charset="0"/>
              </a:rPr>
              <a:t> (representation of text data)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236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Oval 5"/>
          <p:cNvSpPr>
            <a:spLocks noChangeArrowheads="1"/>
          </p:cNvSpPr>
          <p:nvPr/>
        </p:nvSpPr>
        <p:spPr bwMode="auto">
          <a:xfrm>
            <a:off x="2602706" y="2539604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46434" name="Oval 6"/>
          <p:cNvSpPr>
            <a:spLocks noChangeArrowheads="1"/>
          </p:cNvSpPr>
          <p:nvPr/>
        </p:nvSpPr>
        <p:spPr bwMode="auto">
          <a:xfrm>
            <a:off x="3288506" y="1968104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46435" name="Oval 7"/>
          <p:cNvSpPr>
            <a:spLocks noChangeArrowheads="1"/>
          </p:cNvSpPr>
          <p:nvPr/>
        </p:nvSpPr>
        <p:spPr bwMode="auto">
          <a:xfrm>
            <a:off x="3917156" y="1796654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46436" name="Oval 8"/>
          <p:cNvSpPr>
            <a:spLocks noChangeArrowheads="1"/>
          </p:cNvSpPr>
          <p:nvPr/>
        </p:nvSpPr>
        <p:spPr bwMode="auto">
          <a:xfrm>
            <a:off x="2431256" y="1968104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46437" name="Oval 9"/>
          <p:cNvSpPr>
            <a:spLocks noChangeArrowheads="1"/>
          </p:cNvSpPr>
          <p:nvPr/>
        </p:nvSpPr>
        <p:spPr bwMode="auto">
          <a:xfrm>
            <a:off x="2945606" y="2253854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46438" name="Oval 10"/>
          <p:cNvSpPr>
            <a:spLocks noChangeArrowheads="1"/>
          </p:cNvSpPr>
          <p:nvPr/>
        </p:nvSpPr>
        <p:spPr bwMode="auto">
          <a:xfrm>
            <a:off x="4888706" y="1625204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46439" name="Oval 11"/>
          <p:cNvSpPr>
            <a:spLocks noChangeArrowheads="1"/>
          </p:cNvSpPr>
          <p:nvPr/>
        </p:nvSpPr>
        <p:spPr bwMode="auto">
          <a:xfrm>
            <a:off x="2374106" y="2939654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46440" name="Oval 12"/>
          <p:cNvSpPr>
            <a:spLocks noChangeArrowheads="1"/>
          </p:cNvSpPr>
          <p:nvPr/>
        </p:nvSpPr>
        <p:spPr bwMode="auto">
          <a:xfrm>
            <a:off x="5574506" y="1739504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46441" name="Oval 13"/>
          <p:cNvSpPr>
            <a:spLocks noChangeArrowheads="1"/>
          </p:cNvSpPr>
          <p:nvPr/>
        </p:nvSpPr>
        <p:spPr bwMode="auto">
          <a:xfrm>
            <a:off x="3402806" y="1796654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46442" name="Oval 14"/>
          <p:cNvSpPr>
            <a:spLocks noChangeArrowheads="1"/>
          </p:cNvSpPr>
          <p:nvPr/>
        </p:nvSpPr>
        <p:spPr bwMode="auto">
          <a:xfrm>
            <a:off x="3860006" y="1453754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46443" name="Oval 15"/>
          <p:cNvSpPr>
            <a:spLocks noChangeArrowheads="1"/>
          </p:cNvSpPr>
          <p:nvPr/>
        </p:nvSpPr>
        <p:spPr bwMode="auto">
          <a:xfrm>
            <a:off x="4374356" y="1396604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46444" name="Oval 16"/>
          <p:cNvSpPr>
            <a:spLocks noChangeArrowheads="1"/>
          </p:cNvSpPr>
          <p:nvPr/>
        </p:nvSpPr>
        <p:spPr bwMode="auto">
          <a:xfrm>
            <a:off x="2831306" y="1396604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46445" name="Oval 17"/>
          <p:cNvSpPr>
            <a:spLocks noChangeArrowheads="1"/>
          </p:cNvSpPr>
          <p:nvPr/>
        </p:nvSpPr>
        <p:spPr bwMode="auto">
          <a:xfrm>
            <a:off x="4317206" y="1682354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46446" name="Oval 18"/>
          <p:cNvSpPr>
            <a:spLocks noChangeArrowheads="1"/>
          </p:cNvSpPr>
          <p:nvPr/>
        </p:nvSpPr>
        <p:spPr bwMode="auto">
          <a:xfrm>
            <a:off x="3231356" y="2711054"/>
            <a:ext cx="228600" cy="2286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9900"/>
              </a:solidFill>
            </a:endParaRPr>
          </a:p>
        </p:txBody>
      </p:sp>
      <p:sp>
        <p:nvSpPr>
          <p:cNvPr id="146447" name="Oval 19"/>
          <p:cNvSpPr>
            <a:spLocks noChangeArrowheads="1"/>
          </p:cNvSpPr>
          <p:nvPr/>
        </p:nvSpPr>
        <p:spPr bwMode="auto">
          <a:xfrm>
            <a:off x="2831306" y="3168254"/>
            <a:ext cx="228600" cy="2286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9900"/>
              </a:solidFill>
            </a:endParaRPr>
          </a:p>
        </p:txBody>
      </p:sp>
      <p:sp>
        <p:nvSpPr>
          <p:cNvPr id="146448" name="Oval 20"/>
          <p:cNvSpPr>
            <a:spLocks noChangeArrowheads="1"/>
          </p:cNvSpPr>
          <p:nvPr/>
        </p:nvSpPr>
        <p:spPr bwMode="auto">
          <a:xfrm>
            <a:off x="3688556" y="2425304"/>
            <a:ext cx="228600" cy="2286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9900"/>
              </a:solidFill>
            </a:endParaRPr>
          </a:p>
        </p:txBody>
      </p:sp>
      <p:sp>
        <p:nvSpPr>
          <p:cNvPr id="146449" name="Oval 21"/>
          <p:cNvSpPr>
            <a:spLocks noChangeArrowheads="1"/>
          </p:cNvSpPr>
          <p:nvPr/>
        </p:nvSpPr>
        <p:spPr bwMode="auto">
          <a:xfrm>
            <a:off x="4145756" y="2196704"/>
            <a:ext cx="228600" cy="2286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9900"/>
              </a:solidFill>
            </a:endParaRPr>
          </a:p>
        </p:txBody>
      </p:sp>
      <p:sp>
        <p:nvSpPr>
          <p:cNvPr id="146450" name="Oval 22"/>
          <p:cNvSpPr>
            <a:spLocks noChangeArrowheads="1"/>
          </p:cNvSpPr>
          <p:nvPr/>
        </p:nvSpPr>
        <p:spPr bwMode="auto">
          <a:xfrm>
            <a:off x="4602956" y="2139554"/>
            <a:ext cx="228600" cy="2286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9900"/>
              </a:solidFill>
            </a:endParaRPr>
          </a:p>
        </p:txBody>
      </p:sp>
      <p:sp>
        <p:nvSpPr>
          <p:cNvPr id="146451" name="Oval 23"/>
          <p:cNvSpPr>
            <a:spLocks noChangeArrowheads="1"/>
          </p:cNvSpPr>
          <p:nvPr/>
        </p:nvSpPr>
        <p:spPr bwMode="auto">
          <a:xfrm>
            <a:off x="4945856" y="2139554"/>
            <a:ext cx="228600" cy="2286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9900"/>
              </a:solidFill>
            </a:endParaRPr>
          </a:p>
        </p:txBody>
      </p:sp>
      <p:sp>
        <p:nvSpPr>
          <p:cNvPr id="146452" name="Oval 24"/>
          <p:cNvSpPr>
            <a:spLocks noChangeArrowheads="1"/>
          </p:cNvSpPr>
          <p:nvPr/>
        </p:nvSpPr>
        <p:spPr bwMode="auto">
          <a:xfrm>
            <a:off x="5403056" y="2253854"/>
            <a:ext cx="228600" cy="2286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9900"/>
              </a:solidFill>
            </a:endParaRPr>
          </a:p>
        </p:txBody>
      </p:sp>
      <p:sp>
        <p:nvSpPr>
          <p:cNvPr id="146453" name="Oval 25"/>
          <p:cNvSpPr>
            <a:spLocks noChangeArrowheads="1"/>
          </p:cNvSpPr>
          <p:nvPr/>
        </p:nvSpPr>
        <p:spPr bwMode="auto">
          <a:xfrm>
            <a:off x="3688556" y="1682354"/>
            <a:ext cx="228600" cy="2286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9900"/>
              </a:solidFill>
            </a:endParaRPr>
          </a:p>
        </p:txBody>
      </p:sp>
      <p:sp>
        <p:nvSpPr>
          <p:cNvPr id="146454" name="Oval 26"/>
          <p:cNvSpPr>
            <a:spLocks noChangeArrowheads="1"/>
          </p:cNvSpPr>
          <p:nvPr/>
        </p:nvSpPr>
        <p:spPr bwMode="auto">
          <a:xfrm>
            <a:off x="3517106" y="3168254"/>
            <a:ext cx="228600" cy="2286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9900"/>
              </a:solidFill>
            </a:endParaRPr>
          </a:p>
        </p:txBody>
      </p:sp>
      <p:sp>
        <p:nvSpPr>
          <p:cNvPr id="146455" name="Oval 27"/>
          <p:cNvSpPr>
            <a:spLocks noChangeArrowheads="1"/>
          </p:cNvSpPr>
          <p:nvPr/>
        </p:nvSpPr>
        <p:spPr bwMode="auto">
          <a:xfrm>
            <a:off x="3002756" y="1968104"/>
            <a:ext cx="228600" cy="2286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9900"/>
              </a:solidFill>
            </a:endParaRPr>
          </a:p>
        </p:txBody>
      </p:sp>
      <p:sp>
        <p:nvSpPr>
          <p:cNvPr id="146456" name="Oval 28"/>
          <p:cNvSpPr>
            <a:spLocks noChangeArrowheads="1"/>
          </p:cNvSpPr>
          <p:nvPr/>
        </p:nvSpPr>
        <p:spPr bwMode="auto">
          <a:xfrm>
            <a:off x="4145756" y="2882504"/>
            <a:ext cx="228600" cy="2286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9900"/>
              </a:solidFill>
            </a:endParaRPr>
          </a:p>
        </p:txBody>
      </p:sp>
      <p:sp>
        <p:nvSpPr>
          <p:cNvPr id="146457" name="Oval 29"/>
          <p:cNvSpPr>
            <a:spLocks noChangeArrowheads="1"/>
          </p:cNvSpPr>
          <p:nvPr/>
        </p:nvSpPr>
        <p:spPr bwMode="auto">
          <a:xfrm>
            <a:off x="5003006" y="2768204"/>
            <a:ext cx="228600" cy="2286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9900"/>
              </a:solidFill>
            </a:endParaRPr>
          </a:p>
        </p:txBody>
      </p:sp>
      <p:sp>
        <p:nvSpPr>
          <p:cNvPr id="146458" name="Oval 30"/>
          <p:cNvSpPr>
            <a:spLocks noChangeArrowheads="1"/>
          </p:cNvSpPr>
          <p:nvPr/>
        </p:nvSpPr>
        <p:spPr bwMode="auto">
          <a:xfrm>
            <a:off x="3288506" y="3396854"/>
            <a:ext cx="228600" cy="2286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9900"/>
              </a:solidFill>
            </a:endParaRPr>
          </a:p>
        </p:txBody>
      </p:sp>
      <p:sp>
        <p:nvSpPr>
          <p:cNvPr id="146459" name="Oval 31"/>
          <p:cNvSpPr>
            <a:spLocks noChangeArrowheads="1"/>
          </p:cNvSpPr>
          <p:nvPr/>
        </p:nvSpPr>
        <p:spPr bwMode="auto">
          <a:xfrm>
            <a:off x="4145756" y="3111104"/>
            <a:ext cx="228600" cy="2286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9900"/>
              </a:solidFill>
            </a:endParaRPr>
          </a:p>
        </p:txBody>
      </p:sp>
      <p:sp>
        <p:nvSpPr>
          <p:cNvPr id="146460" name="Oval 32"/>
          <p:cNvSpPr>
            <a:spLocks noChangeArrowheads="1"/>
          </p:cNvSpPr>
          <p:nvPr/>
        </p:nvSpPr>
        <p:spPr bwMode="auto">
          <a:xfrm>
            <a:off x="4488656" y="2711054"/>
            <a:ext cx="228600" cy="2286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9900"/>
              </a:solidFill>
            </a:endParaRPr>
          </a:p>
        </p:txBody>
      </p:sp>
      <p:sp>
        <p:nvSpPr>
          <p:cNvPr id="146461" name="Oval 33"/>
          <p:cNvSpPr>
            <a:spLocks noChangeArrowheads="1"/>
          </p:cNvSpPr>
          <p:nvPr/>
        </p:nvSpPr>
        <p:spPr bwMode="auto">
          <a:xfrm>
            <a:off x="4431506" y="2311004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46462" name="Freeform 34"/>
          <p:cNvSpPr>
            <a:spLocks/>
          </p:cNvSpPr>
          <p:nvPr/>
        </p:nvSpPr>
        <p:spPr bwMode="auto">
          <a:xfrm>
            <a:off x="2528888" y="1594248"/>
            <a:ext cx="4074319" cy="1872853"/>
          </a:xfrm>
          <a:custGeom>
            <a:avLst/>
            <a:gdLst>
              <a:gd name="T0" fmla="*/ 0 w 3422"/>
              <a:gd name="T1" fmla="*/ 2147483647 h 1573"/>
              <a:gd name="T2" fmla="*/ 2147483647 w 3422"/>
              <a:gd name="T3" fmla="*/ 2147483647 h 1573"/>
              <a:gd name="T4" fmla="*/ 2147483647 w 3422"/>
              <a:gd name="T5" fmla="*/ 2147483647 h 1573"/>
              <a:gd name="T6" fmla="*/ 2147483647 w 3422"/>
              <a:gd name="T7" fmla="*/ 2147483647 h 1573"/>
              <a:gd name="T8" fmla="*/ 2147483647 w 3422"/>
              <a:gd name="T9" fmla="*/ 2147483647 h 1573"/>
              <a:gd name="T10" fmla="*/ 2147483647 w 3422"/>
              <a:gd name="T11" fmla="*/ 2147483647 h 1573"/>
              <a:gd name="T12" fmla="*/ 2147483647 w 3422"/>
              <a:gd name="T13" fmla="*/ 2147483647 h 1573"/>
              <a:gd name="T14" fmla="*/ 2147483647 w 3422"/>
              <a:gd name="T15" fmla="*/ 2147483647 h 1573"/>
              <a:gd name="T16" fmla="*/ 2147483647 w 3422"/>
              <a:gd name="T17" fmla="*/ 2147483647 h 1573"/>
              <a:gd name="T18" fmla="*/ 2147483647 w 3422"/>
              <a:gd name="T19" fmla="*/ 2147483647 h 1573"/>
              <a:gd name="T20" fmla="*/ 2147483647 w 3422"/>
              <a:gd name="T21" fmla="*/ 2147483647 h 1573"/>
              <a:gd name="T22" fmla="*/ 2147483647 w 3422"/>
              <a:gd name="T23" fmla="*/ 2147483647 h 1573"/>
              <a:gd name="T24" fmla="*/ 2147483647 w 3422"/>
              <a:gd name="T25" fmla="*/ 2147483647 h 1573"/>
              <a:gd name="T26" fmla="*/ 2147483647 w 3422"/>
              <a:gd name="T27" fmla="*/ 2147483647 h 1573"/>
              <a:gd name="T28" fmla="*/ 2147483647 w 3422"/>
              <a:gd name="T29" fmla="*/ 2147483647 h 1573"/>
              <a:gd name="T30" fmla="*/ 2147483647 w 3422"/>
              <a:gd name="T31" fmla="*/ 2147483647 h 1573"/>
              <a:gd name="T32" fmla="*/ 2147483647 w 3422"/>
              <a:gd name="T33" fmla="*/ 2147483647 h 1573"/>
              <a:gd name="T34" fmla="*/ 2147483647 w 3422"/>
              <a:gd name="T35" fmla="*/ 2147483647 h 1573"/>
              <a:gd name="T36" fmla="*/ 2147483647 w 3422"/>
              <a:gd name="T37" fmla="*/ 2147483647 h 1573"/>
              <a:gd name="T38" fmla="*/ 2147483647 w 3422"/>
              <a:gd name="T39" fmla="*/ 2147483647 h 1573"/>
              <a:gd name="T40" fmla="*/ 2147483647 w 3422"/>
              <a:gd name="T41" fmla="*/ 2147483647 h 1573"/>
              <a:gd name="T42" fmla="*/ 2147483647 w 3422"/>
              <a:gd name="T43" fmla="*/ 2147483647 h 1573"/>
              <a:gd name="T44" fmla="*/ 2147483647 w 3422"/>
              <a:gd name="T45" fmla="*/ 2147483647 h 1573"/>
              <a:gd name="T46" fmla="*/ 2147483647 w 3422"/>
              <a:gd name="T47" fmla="*/ 2147483647 h 1573"/>
              <a:gd name="T48" fmla="*/ 2147483647 w 3422"/>
              <a:gd name="T49" fmla="*/ 2147483647 h 1573"/>
              <a:gd name="T50" fmla="*/ 2147483647 w 3422"/>
              <a:gd name="T51" fmla="*/ 2147483647 h 1573"/>
              <a:gd name="T52" fmla="*/ 2147483647 w 3422"/>
              <a:gd name="T53" fmla="*/ 2147483647 h 1573"/>
              <a:gd name="T54" fmla="*/ 2147483647 w 3422"/>
              <a:gd name="T55" fmla="*/ 2147483647 h 1573"/>
              <a:gd name="T56" fmla="*/ 2147483647 w 3422"/>
              <a:gd name="T57" fmla="*/ 2147483647 h 1573"/>
              <a:gd name="T58" fmla="*/ 2147483647 w 3422"/>
              <a:gd name="T59" fmla="*/ 0 h 1573"/>
              <a:gd name="T60" fmla="*/ 2147483647 w 3422"/>
              <a:gd name="T61" fmla="*/ 2147483647 h 1573"/>
              <a:gd name="T62" fmla="*/ 2147483647 w 3422"/>
              <a:gd name="T63" fmla="*/ 2147483647 h 1573"/>
              <a:gd name="T64" fmla="*/ 2147483647 w 3422"/>
              <a:gd name="T65" fmla="*/ 2147483647 h 1573"/>
              <a:gd name="T66" fmla="*/ 2147483647 w 3422"/>
              <a:gd name="T67" fmla="*/ 2147483647 h 1573"/>
              <a:gd name="T68" fmla="*/ 2147483647 w 3422"/>
              <a:gd name="T69" fmla="*/ 2147483647 h 1573"/>
              <a:gd name="T70" fmla="*/ 2147483647 w 3422"/>
              <a:gd name="T71" fmla="*/ 2147483647 h 1573"/>
              <a:gd name="T72" fmla="*/ 2147483647 w 3422"/>
              <a:gd name="T73" fmla="*/ 2147483647 h 1573"/>
              <a:gd name="T74" fmla="*/ 2147483647 w 3422"/>
              <a:gd name="T75" fmla="*/ 2147483647 h 1573"/>
              <a:gd name="T76" fmla="*/ 2147483647 w 3422"/>
              <a:gd name="T77" fmla="*/ 2147483647 h 1573"/>
              <a:gd name="T78" fmla="*/ 2147483647 w 3422"/>
              <a:gd name="T79" fmla="*/ 2147483647 h 1573"/>
              <a:gd name="T80" fmla="*/ 2147483647 w 3422"/>
              <a:gd name="T81" fmla="*/ 2147483647 h 1573"/>
              <a:gd name="T82" fmla="*/ 2147483647 w 3422"/>
              <a:gd name="T83" fmla="*/ 2147483647 h 1573"/>
              <a:gd name="T84" fmla="*/ 2147483647 w 3422"/>
              <a:gd name="T85" fmla="*/ 2147483647 h 1573"/>
              <a:gd name="T86" fmla="*/ 2147483647 w 3422"/>
              <a:gd name="T87" fmla="*/ 2147483647 h 1573"/>
              <a:gd name="T88" fmla="*/ 2147483647 w 3422"/>
              <a:gd name="T89" fmla="*/ 2147483647 h 1573"/>
              <a:gd name="T90" fmla="*/ 2147483647 w 3422"/>
              <a:gd name="T91" fmla="*/ 2147483647 h 1573"/>
              <a:gd name="T92" fmla="*/ 2147483647 w 3422"/>
              <a:gd name="T93" fmla="*/ 2147483647 h 1573"/>
              <a:gd name="T94" fmla="*/ 2147483647 w 3422"/>
              <a:gd name="T95" fmla="*/ 2147483647 h 1573"/>
              <a:gd name="T96" fmla="*/ 2147483647 w 3422"/>
              <a:gd name="T97" fmla="*/ 2147483647 h 1573"/>
              <a:gd name="T98" fmla="*/ 2147483647 w 3422"/>
              <a:gd name="T99" fmla="*/ 2147483647 h 1573"/>
              <a:gd name="T100" fmla="*/ 2147483647 w 3422"/>
              <a:gd name="T101" fmla="*/ 2147483647 h 1573"/>
              <a:gd name="T102" fmla="*/ 2147483647 w 3422"/>
              <a:gd name="T103" fmla="*/ 2147483647 h 1573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422"/>
              <a:gd name="T157" fmla="*/ 0 h 1573"/>
              <a:gd name="T158" fmla="*/ 3422 w 3422"/>
              <a:gd name="T159" fmla="*/ 1573 h 1573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422" h="1573">
                <a:moveTo>
                  <a:pt x="0" y="1573"/>
                </a:moveTo>
                <a:cubicBezTo>
                  <a:pt x="35" y="1540"/>
                  <a:pt x="61" y="1496"/>
                  <a:pt x="95" y="1462"/>
                </a:cubicBezTo>
                <a:cubicBezTo>
                  <a:pt x="102" y="1455"/>
                  <a:pt x="113" y="1452"/>
                  <a:pt x="121" y="1445"/>
                </a:cubicBezTo>
                <a:cubicBezTo>
                  <a:pt x="127" y="1440"/>
                  <a:pt x="132" y="1433"/>
                  <a:pt x="138" y="1427"/>
                </a:cubicBezTo>
                <a:cubicBezTo>
                  <a:pt x="151" y="1390"/>
                  <a:pt x="181" y="1369"/>
                  <a:pt x="207" y="1341"/>
                </a:cubicBezTo>
                <a:cubicBezTo>
                  <a:pt x="216" y="1312"/>
                  <a:pt x="233" y="1298"/>
                  <a:pt x="250" y="1273"/>
                </a:cubicBezTo>
                <a:cubicBezTo>
                  <a:pt x="259" y="1243"/>
                  <a:pt x="270" y="1225"/>
                  <a:pt x="293" y="1204"/>
                </a:cubicBezTo>
                <a:cubicBezTo>
                  <a:pt x="309" y="1152"/>
                  <a:pt x="340" y="1097"/>
                  <a:pt x="379" y="1058"/>
                </a:cubicBezTo>
                <a:cubicBezTo>
                  <a:pt x="402" y="1035"/>
                  <a:pt x="403" y="1047"/>
                  <a:pt x="422" y="1023"/>
                </a:cubicBezTo>
                <a:cubicBezTo>
                  <a:pt x="476" y="952"/>
                  <a:pt x="529" y="878"/>
                  <a:pt x="594" y="817"/>
                </a:cubicBezTo>
                <a:cubicBezTo>
                  <a:pt x="603" y="787"/>
                  <a:pt x="614" y="769"/>
                  <a:pt x="637" y="748"/>
                </a:cubicBezTo>
                <a:cubicBezTo>
                  <a:pt x="642" y="739"/>
                  <a:pt x="662" y="703"/>
                  <a:pt x="662" y="688"/>
                </a:cubicBezTo>
                <a:cubicBezTo>
                  <a:pt x="662" y="662"/>
                  <a:pt x="658" y="636"/>
                  <a:pt x="654" y="611"/>
                </a:cubicBezTo>
                <a:cubicBezTo>
                  <a:pt x="639" y="519"/>
                  <a:pt x="509" y="537"/>
                  <a:pt x="447" y="533"/>
                </a:cubicBezTo>
                <a:cubicBezTo>
                  <a:pt x="419" y="514"/>
                  <a:pt x="405" y="501"/>
                  <a:pt x="387" y="473"/>
                </a:cubicBezTo>
                <a:cubicBezTo>
                  <a:pt x="378" y="443"/>
                  <a:pt x="375" y="294"/>
                  <a:pt x="413" y="275"/>
                </a:cubicBezTo>
                <a:cubicBezTo>
                  <a:pt x="432" y="266"/>
                  <a:pt x="453" y="265"/>
                  <a:pt x="473" y="258"/>
                </a:cubicBezTo>
                <a:cubicBezTo>
                  <a:pt x="494" y="263"/>
                  <a:pt x="518" y="265"/>
                  <a:pt x="533" y="284"/>
                </a:cubicBezTo>
                <a:cubicBezTo>
                  <a:pt x="578" y="341"/>
                  <a:pt x="497" y="281"/>
                  <a:pt x="568" y="327"/>
                </a:cubicBezTo>
                <a:cubicBezTo>
                  <a:pt x="576" y="353"/>
                  <a:pt x="594" y="404"/>
                  <a:pt x="594" y="404"/>
                </a:cubicBezTo>
                <a:cubicBezTo>
                  <a:pt x="603" y="462"/>
                  <a:pt x="602" y="514"/>
                  <a:pt x="662" y="533"/>
                </a:cubicBezTo>
                <a:cubicBezTo>
                  <a:pt x="668" y="542"/>
                  <a:pt x="672" y="552"/>
                  <a:pt x="680" y="559"/>
                </a:cubicBezTo>
                <a:cubicBezTo>
                  <a:pt x="693" y="570"/>
                  <a:pt x="782" y="597"/>
                  <a:pt x="800" y="602"/>
                </a:cubicBezTo>
                <a:cubicBezTo>
                  <a:pt x="863" y="591"/>
                  <a:pt x="848" y="590"/>
                  <a:pt x="894" y="559"/>
                </a:cubicBezTo>
                <a:cubicBezTo>
                  <a:pt x="935" y="499"/>
                  <a:pt x="917" y="524"/>
                  <a:pt x="946" y="482"/>
                </a:cubicBezTo>
                <a:cubicBezTo>
                  <a:pt x="951" y="475"/>
                  <a:pt x="969" y="470"/>
                  <a:pt x="963" y="464"/>
                </a:cubicBezTo>
                <a:cubicBezTo>
                  <a:pt x="957" y="458"/>
                  <a:pt x="946" y="470"/>
                  <a:pt x="937" y="473"/>
                </a:cubicBezTo>
                <a:cubicBezTo>
                  <a:pt x="947" y="437"/>
                  <a:pt x="960" y="426"/>
                  <a:pt x="980" y="396"/>
                </a:cubicBezTo>
                <a:cubicBezTo>
                  <a:pt x="1011" y="246"/>
                  <a:pt x="980" y="409"/>
                  <a:pt x="998" y="43"/>
                </a:cubicBezTo>
                <a:cubicBezTo>
                  <a:pt x="1000" y="3"/>
                  <a:pt x="1001" y="11"/>
                  <a:pt x="1032" y="0"/>
                </a:cubicBezTo>
                <a:cubicBezTo>
                  <a:pt x="1069" y="13"/>
                  <a:pt x="1126" y="46"/>
                  <a:pt x="1161" y="69"/>
                </a:cubicBezTo>
                <a:cubicBezTo>
                  <a:pt x="1167" y="87"/>
                  <a:pt x="1186" y="102"/>
                  <a:pt x="1187" y="121"/>
                </a:cubicBezTo>
                <a:cubicBezTo>
                  <a:pt x="1192" y="206"/>
                  <a:pt x="1151" y="274"/>
                  <a:pt x="1127" y="353"/>
                </a:cubicBezTo>
                <a:cubicBezTo>
                  <a:pt x="1130" y="369"/>
                  <a:pt x="1136" y="440"/>
                  <a:pt x="1152" y="456"/>
                </a:cubicBezTo>
                <a:cubicBezTo>
                  <a:pt x="1171" y="475"/>
                  <a:pt x="1204" y="473"/>
                  <a:pt x="1230" y="482"/>
                </a:cubicBezTo>
                <a:cubicBezTo>
                  <a:pt x="1315" y="511"/>
                  <a:pt x="1347" y="494"/>
                  <a:pt x="1479" y="499"/>
                </a:cubicBezTo>
                <a:cubicBezTo>
                  <a:pt x="1517" y="506"/>
                  <a:pt x="1553" y="517"/>
                  <a:pt x="1591" y="525"/>
                </a:cubicBezTo>
                <a:cubicBezTo>
                  <a:pt x="1585" y="613"/>
                  <a:pt x="1572" y="713"/>
                  <a:pt x="1591" y="800"/>
                </a:cubicBezTo>
                <a:cubicBezTo>
                  <a:pt x="1595" y="818"/>
                  <a:pt x="1654" y="830"/>
                  <a:pt x="1668" y="834"/>
                </a:cubicBezTo>
                <a:cubicBezTo>
                  <a:pt x="1714" y="831"/>
                  <a:pt x="1761" y="836"/>
                  <a:pt x="1806" y="826"/>
                </a:cubicBezTo>
                <a:cubicBezTo>
                  <a:pt x="1815" y="824"/>
                  <a:pt x="1814" y="809"/>
                  <a:pt x="1814" y="800"/>
                </a:cubicBezTo>
                <a:cubicBezTo>
                  <a:pt x="1814" y="704"/>
                  <a:pt x="1799" y="688"/>
                  <a:pt x="1754" y="619"/>
                </a:cubicBezTo>
                <a:cubicBezTo>
                  <a:pt x="1745" y="589"/>
                  <a:pt x="1732" y="572"/>
                  <a:pt x="1711" y="550"/>
                </a:cubicBezTo>
                <a:cubicBezTo>
                  <a:pt x="1705" y="533"/>
                  <a:pt x="1688" y="516"/>
                  <a:pt x="1694" y="499"/>
                </a:cubicBezTo>
                <a:cubicBezTo>
                  <a:pt x="1720" y="423"/>
                  <a:pt x="1782" y="410"/>
                  <a:pt x="1849" y="387"/>
                </a:cubicBezTo>
                <a:cubicBezTo>
                  <a:pt x="1946" y="390"/>
                  <a:pt x="2044" y="391"/>
                  <a:pt x="2141" y="396"/>
                </a:cubicBezTo>
                <a:cubicBezTo>
                  <a:pt x="2164" y="397"/>
                  <a:pt x="2187" y="402"/>
                  <a:pt x="2210" y="404"/>
                </a:cubicBezTo>
                <a:cubicBezTo>
                  <a:pt x="2293" y="411"/>
                  <a:pt x="2459" y="421"/>
                  <a:pt x="2459" y="421"/>
                </a:cubicBezTo>
                <a:cubicBezTo>
                  <a:pt x="2507" y="438"/>
                  <a:pt x="2544" y="442"/>
                  <a:pt x="2597" y="447"/>
                </a:cubicBezTo>
                <a:cubicBezTo>
                  <a:pt x="2709" y="470"/>
                  <a:pt x="2587" y="439"/>
                  <a:pt x="2665" y="473"/>
                </a:cubicBezTo>
                <a:cubicBezTo>
                  <a:pt x="2704" y="490"/>
                  <a:pt x="2753" y="497"/>
                  <a:pt x="2794" y="507"/>
                </a:cubicBezTo>
                <a:cubicBezTo>
                  <a:pt x="2990" y="608"/>
                  <a:pt x="3201" y="645"/>
                  <a:pt x="3422" y="645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46463" name="Text Box 35"/>
          <p:cNvSpPr txBox="1">
            <a:spLocks noChangeArrowheads="1"/>
          </p:cNvSpPr>
          <p:nvPr/>
        </p:nvSpPr>
        <p:spPr bwMode="auto">
          <a:xfrm>
            <a:off x="6305550" y="1999060"/>
            <a:ext cx="12875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>
                <a:solidFill>
                  <a:schemeClr val="accent2"/>
                </a:solidFill>
              </a:rPr>
              <a:t>Overfitting</a:t>
            </a:r>
          </a:p>
        </p:txBody>
      </p:sp>
      <p:sp>
        <p:nvSpPr>
          <p:cNvPr id="146464" name="Freeform 37"/>
          <p:cNvSpPr>
            <a:spLocks/>
          </p:cNvSpPr>
          <p:nvPr/>
        </p:nvSpPr>
        <p:spPr bwMode="auto">
          <a:xfrm>
            <a:off x="2171700" y="1995487"/>
            <a:ext cx="4258866" cy="1719263"/>
          </a:xfrm>
          <a:custGeom>
            <a:avLst/>
            <a:gdLst>
              <a:gd name="T0" fmla="*/ 0 w 3577"/>
              <a:gd name="T1" fmla="*/ 2147483647 h 1444"/>
              <a:gd name="T2" fmla="*/ 2147483647 w 3577"/>
              <a:gd name="T3" fmla="*/ 2147483647 h 1444"/>
              <a:gd name="T4" fmla="*/ 2147483647 w 3577"/>
              <a:gd name="T5" fmla="*/ 2147483647 h 1444"/>
              <a:gd name="T6" fmla="*/ 2147483647 w 3577"/>
              <a:gd name="T7" fmla="*/ 2147483647 h 1444"/>
              <a:gd name="T8" fmla="*/ 2147483647 w 3577"/>
              <a:gd name="T9" fmla="*/ 2147483647 h 1444"/>
              <a:gd name="T10" fmla="*/ 2147483647 w 3577"/>
              <a:gd name="T11" fmla="*/ 2147483647 h 1444"/>
              <a:gd name="T12" fmla="*/ 2147483647 w 3577"/>
              <a:gd name="T13" fmla="*/ 2147483647 h 1444"/>
              <a:gd name="T14" fmla="*/ 2147483647 w 3577"/>
              <a:gd name="T15" fmla="*/ 2147483647 h 1444"/>
              <a:gd name="T16" fmla="*/ 2147483647 w 3577"/>
              <a:gd name="T17" fmla="*/ 2147483647 h 1444"/>
              <a:gd name="T18" fmla="*/ 2147483647 w 3577"/>
              <a:gd name="T19" fmla="*/ 2147483647 h 1444"/>
              <a:gd name="T20" fmla="*/ 2147483647 w 3577"/>
              <a:gd name="T21" fmla="*/ 2147483647 h 1444"/>
              <a:gd name="T22" fmla="*/ 2147483647 w 3577"/>
              <a:gd name="T23" fmla="*/ 2147483647 h 1444"/>
              <a:gd name="T24" fmla="*/ 2147483647 w 3577"/>
              <a:gd name="T25" fmla="*/ 2147483647 h 1444"/>
              <a:gd name="T26" fmla="*/ 2147483647 w 3577"/>
              <a:gd name="T27" fmla="*/ 2147483647 h 1444"/>
              <a:gd name="T28" fmla="*/ 2147483647 w 3577"/>
              <a:gd name="T29" fmla="*/ 2147483647 h 1444"/>
              <a:gd name="T30" fmla="*/ 2147483647 w 3577"/>
              <a:gd name="T31" fmla="*/ 2147483647 h 1444"/>
              <a:gd name="T32" fmla="*/ 2147483647 w 3577"/>
              <a:gd name="T33" fmla="*/ 2147483647 h 1444"/>
              <a:gd name="T34" fmla="*/ 2147483647 w 3577"/>
              <a:gd name="T35" fmla="*/ 2147483647 h 1444"/>
              <a:gd name="T36" fmla="*/ 2147483647 w 3577"/>
              <a:gd name="T37" fmla="*/ 2147483647 h 1444"/>
              <a:gd name="T38" fmla="*/ 2147483647 w 3577"/>
              <a:gd name="T39" fmla="*/ 2147483647 h 1444"/>
              <a:gd name="T40" fmla="*/ 2147483647 w 3577"/>
              <a:gd name="T41" fmla="*/ 2147483647 h 1444"/>
              <a:gd name="T42" fmla="*/ 2147483647 w 3577"/>
              <a:gd name="T43" fmla="*/ 2147483647 h 1444"/>
              <a:gd name="T44" fmla="*/ 2147483647 w 3577"/>
              <a:gd name="T45" fmla="*/ 0 h 1444"/>
              <a:gd name="T46" fmla="*/ 2147483647 w 3577"/>
              <a:gd name="T47" fmla="*/ 2147483647 h 1444"/>
              <a:gd name="T48" fmla="*/ 2147483647 w 3577"/>
              <a:gd name="T49" fmla="*/ 2147483647 h 1444"/>
              <a:gd name="T50" fmla="*/ 2147483647 w 3577"/>
              <a:gd name="T51" fmla="*/ 2147483647 h 1444"/>
              <a:gd name="T52" fmla="*/ 2147483647 w 3577"/>
              <a:gd name="T53" fmla="*/ 2147483647 h 1444"/>
              <a:gd name="T54" fmla="*/ 2147483647 w 3577"/>
              <a:gd name="T55" fmla="*/ 2147483647 h 1444"/>
              <a:gd name="T56" fmla="*/ 2147483647 w 3577"/>
              <a:gd name="T57" fmla="*/ 2147483647 h 1444"/>
              <a:gd name="T58" fmla="*/ 2147483647 w 3577"/>
              <a:gd name="T59" fmla="*/ 2147483647 h 1444"/>
              <a:gd name="T60" fmla="*/ 2147483647 w 3577"/>
              <a:gd name="T61" fmla="*/ 2147483647 h 144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3577"/>
              <a:gd name="T94" fmla="*/ 0 h 1444"/>
              <a:gd name="T95" fmla="*/ 3577 w 3577"/>
              <a:gd name="T96" fmla="*/ 1444 h 1444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3577" h="1444">
                <a:moveTo>
                  <a:pt x="0" y="1444"/>
                </a:moveTo>
                <a:cubicBezTo>
                  <a:pt x="24" y="1373"/>
                  <a:pt x="76" y="1323"/>
                  <a:pt x="146" y="1298"/>
                </a:cubicBezTo>
                <a:cubicBezTo>
                  <a:pt x="191" y="1232"/>
                  <a:pt x="228" y="1125"/>
                  <a:pt x="293" y="1083"/>
                </a:cubicBezTo>
                <a:cubicBezTo>
                  <a:pt x="326" y="1032"/>
                  <a:pt x="291" y="1075"/>
                  <a:pt x="335" y="1049"/>
                </a:cubicBezTo>
                <a:cubicBezTo>
                  <a:pt x="357" y="1036"/>
                  <a:pt x="374" y="1011"/>
                  <a:pt x="396" y="997"/>
                </a:cubicBezTo>
                <a:cubicBezTo>
                  <a:pt x="402" y="988"/>
                  <a:pt x="406" y="978"/>
                  <a:pt x="413" y="971"/>
                </a:cubicBezTo>
                <a:cubicBezTo>
                  <a:pt x="420" y="964"/>
                  <a:pt x="433" y="962"/>
                  <a:pt x="439" y="954"/>
                </a:cubicBezTo>
                <a:cubicBezTo>
                  <a:pt x="445" y="947"/>
                  <a:pt x="441" y="934"/>
                  <a:pt x="447" y="928"/>
                </a:cubicBezTo>
                <a:cubicBezTo>
                  <a:pt x="462" y="913"/>
                  <a:pt x="499" y="894"/>
                  <a:pt x="499" y="894"/>
                </a:cubicBezTo>
                <a:cubicBezTo>
                  <a:pt x="505" y="885"/>
                  <a:pt x="508" y="875"/>
                  <a:pt x="516" y="868"/>
                </a:cubicBezTo>
                <a:cubicBezTo>
                  <a:pt x="532" y="854"/>
                  <a:pt x="568" y="834"/>
                  <a:pt x="568" y="834"/>
                </a:cubicBezTo>
                <a:cubicBezTo>
                  <a:pt x="590" y="801"/>
                  <a:pt x="624" y="769"/>
                  <a:pt x="662" y="756"/>
                </a:cubicBezTo>
                <a:cubicBezTo>
                  <a:pt x="690" y="715"/>
                  <a:pt x="727" y="692"/>
                  <a:pt x="765" y="662"/>
                </a:cubicBezTo>
                <a:cubicBezTo>
                  <a:pt x="787" y="644"/>
                  <a:pt x="806" y="622"/>
                  <a:pt x="826" y="602"/>
                </a:cubicBezTo>
                <a:cubicBezTo>
                  <a:pt x="852" y="576"/>
                  <a:pt x="897" y="554"/>
                  <a:pt x="929" y="533"/>
                </a:cubicBezTo>
                <a:cubicBezTo>
                  <a:pt x="939" y="526"/>
                  <a:pt x="945" y="514"/>
                  <a:pt x="954" y="507"/>
                </a:cubicBezTo>
                <a:cubicBezTo>
                  <a:pt x="979" y="488"/>
                  <a:pt x="1011" y="479"/>
                  <a:pt x="1032" y="456"/>
                </a:cubicBezTo>
                <a:cubicBezTo>
                  <a:pt x="1064" y="422"/>
                  <a:pt x="1081" y="394"/>
                  <a:pt x="1126" y="378"/>
                </a:cubicBezTo>
                <a:cubicBezTo>
                  <a:pt x="1166" y="341"/>
                  <a:pt x="1203" y="294"/>
                  <a:pt x="1255" y="275"/>
                </a:cubicBezTo>
                <a:cubicBezTo>
                  <a:pt x="1296" y="237"/>
                  <a:pt x="1329" y="204"/>
                  <a:pt x="1384" y="189"/>
                </a:cubicBezTo>
                <a:cubicBezTo>
                  <a:pt x="1430" y="159"/>
                  <a:pt x="1486" y="145"/>
                  <a:pt x="1539" y="129"/>
                </a:cubicBezTo>
                <a:cubicBezTo>
                  <a:pt x="1646" y="59"/>
                  <a:pt x="1747" y="37"/>
                  <a:pt x="1874" y="26"/>
                </a:cubicBezTo>
                <a:cubicBezTo>
                  <a:pt x="1923" y="16"/>
                  <a:pt x="1971" y="7"/>
                  <a:pt x="2021" y="0"/>
                </a:cubicBezTo>
                <a:cubicBezTo>
                  <a:pt x="2257" y="8"/>
                  <a:pt x="2488" y="28"/>
                  <a:pt x="2725" y="34"/>
                </a:cubicBezTo>
                <a:cubicBezTo>
                  <a:pt x="2844" y="75"/>
                  <a:pt x="2966" y="110"/>
                  <a:pt x="3087" y="146"/>
                </a:cubicBezTo>
                <a:cubicBezTo>
                  <a:pt x="3130" y="159"/>
                  <a:pt x="3187" y="165"/>
                  <a:pt x="3224" y="189"/>
                </a:cubicBezTo>
                <a:cubicBezTo>
                  <a:pt x="3283" y="228"/>
                  <a:pt x="3336" y="274"/>
                  <a:pt x="3396" y="309"/>
                </a:cubicBezTo>
                <a:cubicBezTo>
                  <a:pt x="3425" y="326"/>
                  <a:pt x="3441" y="349"/>
                  <a:pt x="3473" y="361"/>
                </a:cubicBezTo>
                <a:cubicBezTo>
                  <a:pt x="3502" y="388"/>
                  <a:pt x="3530" y="409"/>
                  <a:pt x="3559" y="438"/>
                </a:cubicBezTo>
                <a:cubicBezTo>
                  <a:pt x="3565" y="444"/>
                  <a:pt x="3577" y="456"/>
                  <a:pt x="3577" y="456"/>
                </a:cubicBezTo>
                <a:cubicBezTo>
                  <a:pt x="3571" y="464"/>
                  <a:pt x="3559" y="481"/>
                  <a:pt x="3559" y="481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46465" name="Text Box 38"/>
          <p:cNvSpPr txBox="1">
            <a:spLocks noChangeArrowheads="1"/>
          </p:cNvSpPr>
          <p:nvPr/>
        </p:nvSpPr>
        <p:spPr bwMode="auto">
          <a:xfrm>
            <a:off x="6306741" y="2482454"/>
            <a:ext cx="13837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>
                <a:solidFill>
                  <a:srgbClr val="FF3300"/>
                </a:solidFill>
              </a:rPr>
              <a:t>Good fitting</a:t>
            </a:r>
          </a:p>
        </p:txBody>
      </p:sp>
      <p:sp>
        <p:nvSpPr>
          <p:cNvPr id="146466" name="Text Box 39"/>
          <p:cNvSpPr txBox="1">
            <a:spLocks noChangeArrowheads="1"/>
          </p:cNvSpPr>
          <p:nvPr/>
        </p:nvSpPr>
        <p:spPr bwMode="auto">
          <a:xfrm>
            <a:off x="1759744" y="285750"/>
            <a:ext cx="57840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1" dirty="0" smtClean="0"/>
              <a:t>Overfitting </a:t>
            </a:r>
            <a:r>
              <a:rPr lang="en-US" altLang="en-US" b="1" dirty="0"/>
              <a:t>and Good Fitting</a:t>
            </a:r>
          </a:p>
        </p:txBody>
      </p:sp>
      <p:sp>
        <p:nvSpPr>
          <p:cNvPr id="146467" name="Text Box 40"/>
          <p:cNvSpPr txBox="1">
            <a:spLocks noChangeArrowheads="1"/>
          </p:cNvSpPr>
          <p:nvPr/>
        </p:nvSpPr>
        <p:spPr bwMode="auto">
          <a:xfrm>
            <a:off x="1771650" y="4171950"/>
            <a:ext cx="60003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>
                <a:solidFill>
                  <a:srgbClr val="FF3300"/>
                </a:solidFill>
              </a:rPr>
              <a:t>Overfitting function can not generalize well to unseen data.</a:t>
            </a:r>
          </a:p>
        </p:txBody>
      </p:sp>
    </p:spTree>
    <p:extLst>
      <p:ext uri="{BB962C8B-B14F-4D97-AF65-F5344CB8AC3E}">
        <p14:creationId xmlns:p14="http://schemas.microsoft.com/office/powerpoint/2010/main" val="272938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-47625"/>
            <a:ext cx="6172200" cy="857250"/>
          </a:xfrm>
        </p:spPr>
        <p:txBody>
          <a:bodyPr/>
          <a:lstStyle/>
          <a:p>
            <a:pPr eaLnBrk="1" hangingPunct="1"/>
            <a:r>
              <a:rPr lang="en-US" altLang="en-US" smtClean="0"/>
              <a:t>Preventing Overfitting</a:t>
            </a:r>
          </a:p>
        </p:txBody>
      </p:sp>
      <p:sp>
        <p:nvSpPr>
          <p:cNvPr id="148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5900" y="897731"/>
            <a:ext cx="6172200" cy="3696891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Standard </a:t>
            </a:r>
            <a:r>
              <a:rPr lang="en-US" altLang="en-US" dirty="0" smtClean="0"/>
              <a:t>ways to limit the capacity of a neural net:</a:t>
            </a:r>
          </a:p>
          <a:p>
            <a:pPr lvl="1" eaLnBrk="1" hangingPunct="1"/>
            <a:r>
              <a:rPr lang="en-US" altLang="en-US" dirty="0" smtClean="0"/>
              <a:t>Limit the number of hidden units.</a:t>
            </a:r>
          </a:p>
          <a:p>
            <a:pPr lvl="1" eaLnBrk="1" hangingPunct="1"/>
            <a:r>
              <a:rPr lang="en-US" altLang="en-US" dirty="0" smtClean="0"/>
              <a:t>Limit the size of the weights.</a:t>
            </a:r>
          </a:p>
          <a:p>
            <a:pPr lvl="1" eaLnBrk="1" hangingPunct="1"/>
            <a:r>
              <a:rPr lang="en-US" altLang="en-US" dirty="0" smtClean="0"/>
              <a:t>Stop the learning before it has time to </a:t>
            </a:r>
            <a:r>
              <a:rPr lang="en-US" altLang="en-US" dirty="0" err="1" smtClean="0"/>
              <a:t>overfit</a:t>
            </a:r>
            <a:r>
              <a:rPr lang="en-US" altLang="en-US" dirty="0" smtClean="0"/>
              <a:t>.</a:t>
            </a:r>
          </a:p>
          <a:p>
            <a:pPr eaLnBrk="1" hangingPunct="1"/>
            <a:endParaRPr lang="en-US" altLang="en-US" dirty="0" smtClean="0">
              <a:solidFill>
                <a:srgbClr val="FF0000"/>
              </a:solidFill>
            </a:endParaRPr>
          </a:p>
        </p:txBody>
      </p:sp>
      <p:sp>
        <p:nvSpPr>
          <p:cNvPr id="148483" name="Text Box 4"/>
          <p:cNvSpPr txBox="1">
            <a:spLocks noChangeArrowheads="1"/>
          </p:cNvSpPr>
          <p:nvPr/>
        </p:nvSpPr>
        <p:spPr bwMode="auto">
          <a:xfrm>
            <a:off x="5303044" y="4717256"/>
            <a:ext cx="16850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G. Hinton, 2006</a:t>
            </a:r>
          </a:p>
        </p:txBody>
      </p:sp>
    </p:spTree>
    <p:extLst>
      <p:ext uri="{BB962C8B-B14F-4D97-AF65-F5344CB8AC3E}">
        <p14:creationId xmlns:p14="http://schemas.microsoft.com/office/powerpoint/2010/main" val="224401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3656" y="459754"/>
            <a:ext cx="1422083" cy="517930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pc="-113" dirty="0"/>
              <a:t>Dropout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5811" y="1133474"/>
            <a:ext cx="973455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b="1" u="sng" spc="-153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Training: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64508" y="1155572"/>
            <a:ext cx="381953" cy="381953"/>
          </a:xfrm>
          <a:custGeom>
            <a:avLst/>
            <a:gdLst/>
            <a:ahLst/>
            <a:cxnLst/>
            <a:rect l="l" t="t" r="r" b="b"/>
            <a:pathLst>
              <a:path w="509270" h="509269">
                <a:moveTo>
                  <a:pt x="0" y="254508"/>
                </a:moveTo>
                <a:lnTo>
                  <a:pt x="4099" y="208752"/>
                </a:lnTo>
                <a:lnTo>
                  <a:pt x="15919" y="165690"/>
                </a:lnTo>
                <a:lnTo>
                  <a:pt x="34741" y="126040"/>
                </a:lnTo>
                <a:lnTo>
                  <a:pt x="59847" y="90520"/>
                </a:lnTo>
                <a:lnTo>
                  <a:pt x="90520" y="59847"/>
                </a:lnTo>
                <a:lnTo>
                  <a:pt x="126040" y="34741"/>
                </a:lnTo>
                <a:lnTo>
                  <a:pt x="165690" y="15919"/>
                </a:lnTo>
                <a:lnTo>
                  <a:pt x="208752" y="4099"/>
                </a:lnTo>
                <a:lnTo>
                  <a:pt x="254507" y="0"/>
                </a:lnTo>
                <a:lnTo>
                  <a:pt x="300263" y="4099"/>
                </a:lnTo>
                <a:lnTo>
                  <a:pt x="343325" y="15919"/>
                </a:lnTo>
                <a:lnTo>
                  <a:pt x="382975" y="34741"/>
                </a:lnTo>
                <a:lnTo>
                  <a:pt x="418495" y="59847"/>
                </a:lnTo>
                <a:lnTo>
                  <a:pt x="449168" y="90520"/>
                </a:lnTo>
                <a:lnTo>
                  <a:pt x="474274" y="126040"/>
                </a:lnTo>
                <a:lnTo>
                  <a:pt x="493096" y="165690"/>
                </a:lnTo>
                <a:lnTo>
                  <a:pt x="504916" y="208752"/>
                </a:lnTo>
                <a:lnTo>
                  <a:pt x="509015" y="254508"/>
                </a:lnTo>
                <a:lnTo>
                  <a:pt x="504916" y="300263"/>
                </a:lnTo>
                <a:lnTo>
                  <a:pt x="493096" y="343325"/>
                </a:lnTo>
                <a:lnTo>
                  <a:pt x="474274" y="382975"/>
                </a:lnTo>
                <a:lnTo>
                  <a:pt x="449168" y="418495"/>
                </a:lnTo>
                <a:lnTo>
                  <a:pt x="418495" y="449168"/>
                </a:lnTo>
                <a:lnTo>
                  <a:pt x="382975" y="474274"/>
                </a:lnTo>
                <a:lnTo>
                  <a:pt x="343325" y="493096"/>
                </a:lnTo>
                <a:lnTo>
                  <a:pt x="300263" y="504916"/>
                </a:lnTo>
                <a:lnTo>
                  <a:pt x="254507" y="509015"/>
                </a:lnTo>
                <a:lnTo>
                  <a:pt x="208752" y="504916"/>
                </a:lnTo>
                <a:lnTo>
                  <a:pt x="165690" y="493096"/>
                </a:lnTo>
                <a:lnTo>
                  <a:pt x="126040" y="474274"/>
                </a:lnTo>
                <a:lnTo>
                  <a:pt x="90520" y="449168"/>
                </a:lnTo>
                <a:lnTo>
                  <a:pt x="59847" y="418495"/>
                </a:lnTo>
                <a:lnTo>
                  <a:pt x="34741" y="382975"/>
                </a:lnTo>
                <a:lnTo>
                  <a:pt x="15919" y="343325"/>
                </a:lnTo>
                <a:lnTo>
                  <a:pt x="4099" y="300263"/>
                </a:lnTo>
                <a:lnTo>
                  <a:pt x="0" y="2545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4064508" y="1680209"/>
            <a:ext cx="381953" cy="382905"/>
          </a:xfrm>
          <a:custGeom>
            <a:avLst/>
            <a:gdLst/>
            <a:ahLst/>
            <a:cxnLst/>
            <a:rect l="l" t="t" r="r" b="b"/>
            <a:pathLst>
              <a:path w="509270" h="510539">
                <a:moveTo>
                  <a:pt x="0" y="255270"/>
                </a:moveTo>
                <a:lnTo>
                  <a:pt x="4099" y="209387"/>
                </a:lnTo>
                <a:lnTo>
                  <a:pt x="15919" y="166202"/>
                </a:lnTo>
                <a:lnTo>
                  <a:pt x="34741" y="126435"/>
                </a:lnTo>
                <a:lnTo>
                  <a:pt x="59847" y="90807"/>
                </a:lnTo>
                <a:lnTo>
                  <a:pt x="90520" y="60040"/>
                </a:lnTo>
                <a:lnTo>
                  <a:pt x="126040" y="34854"/>
                </a:lnTo>
                <a:lnTo>
                  <a:pt x="165690" y="15971"/>
                </a:lnTo>
                <a:lnTo>
                  <a:pt x="208752" y="4113"/>
                </a:lnTo>
                <a:lnTo>
                  <a:pt x="254507" y="0"/>
                </a:lnTo>
                <a:lnTo>
                  <a:pt x="300263" y="4113"/>
                </a:lnTo>
                <a:lnTo>
                  <a:pt x="343325" y="15971"/>
                </a:lnTo>
                <a:lnTo>
                  <a:pt x="382975" y="34854"/>
                </a:lnTo>
                <a:lnTo>
                  <a:pt x="418495" y="60040"/>
                </a:lnTo>
                <a:lnTo>
                  <a:pt x="449168" y="90807"/>
                </a:lnTo>
                <a:lnTo>
                  <a:pt x="474274" y="126435"/>
                </a:lnTo>
                <a:lnTo>
                  <a:pt x="493096" y="166202"/>
                </a:lnTo>
                <a:lnTo>
                  <a:pt x="504916" y="209387"/>
                </a:lnTo>
                <a:lnTo>
                  <a:pt x="509015" y="255270"/>
                </a:lnTo>
                <a:lnTo>
                  <a:pt x="504916" y="301152"/>
                </a:lnTo>
                <a:lnTo>
                  <a:pt x="493096" y="344337"/>
                </a:lnTo>
                <a:lnTo>
                  <a:pt x="474274" y="384104"/>
                </a:lnTo>
                <a:lnTo>
                  <a:pt x="449168" y="419732"/>
                </a:lnTo>
                <a:lnTo>
                  <a:pt x="418495" y="450499"/>
                </a:lnTo>
                <a:lnTo>
                  <a:pt x="382975" y="475685"/>
                </a:lnTo>
                <a:lnTo>
                  <a:pt x="343325" y="494568"/>
                </a:lnTo>
                <a:lnTo>
                  <a:pt x="300263" y="506426"/>
                </a:lnTo>
                <a:lnTo>
                  <a:pt x="254507" y="510540"/>
                </a:lnTo>
                <a:lnTo>
                  <a:pt x="208752" y="506426"/>
                </a:lnTo>
                <a:lnTo>
                  <a:pt x="165690" y="494568"/>
                </a:lnTo>
                <a:lnTo>
                  <a:pt x="126040" y="475685"/>
                </a:lnTo>
                <a:lnTo>
                  <a:pt x="90520" y="450499"/>
                </a:lnTo>
                <a:lnTo>
                  <a:pt x="59847" y="419732"/>
                </a:lnTo>
                <a:lnTo>
                  <a:pt x="34741" y="384104"/>
                </a:lnTo>
                <a:lnTo>
                  <a:pt x="15919" y="344337"/>
                </a:lnTo>
                <a:lnTo>
                  <a:pt x="4099" y="301152"/>
                </a:lnTo>
                <a:lnTo>
                  <a:pt x="0" y="25527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4064508" y="2204846"/>
            <a:ext cx="381953" cy="381953"/>
          </a:xfrm>
          <a:custGeom>
            <a:avLst/>
            <a:gdLst/>
            <a:ahLst/>
            <a:cxnLst/>
            <a:rect l="l" t="t" r="r" b="b"/>
            <a:pathLst>
              <a:path w="509270" h="509270">
                <a:moveTo>
                  <a:pt x="0" y="254507"/>
                </a:moveTo>
                <a:lnTo>
                  <a:pt x="4099" y="208752"/>
                </a:lnTo>
                <a:lnTo>
                  <a:pt x="15919" y="165690"/>
                </a:lnTo>
                <a:lnTo>
                  <a:pt x="34741" y="126040"/>
                </a:lnTo>
                <a:lnTo>
                  <a:pt x="59847" y="90520"/>
                </a:lnTo>
                <a:lnTo>
                  <a:pt x="90520" y="59847"/>
                </a:lnTo>
                <a:lnTo>
                  <a:pt x="126040" y="34741"/>
                </a:lnTo>
                <a:lnTo>
                  <a:pt x="165690" y="15919"/>
                </a:lnTo>
                <a:lnTo>
                  <a:pt x="208752" y="4099"/>
                </a:lnTo>
                <a:lnTo>
                  <a:pt x="254507" y="0"/>
                </a:lnTo>
                <a:lnTo>
                  <a:pt x="300263" y="4099"/>
                </a:lnTo>
                <a:lnTo>
                  <a:pt x="343325" y="15919"/>
                </a:lnTo>
                <a:lnTo>
                  <a:pt x="382975" y="34741"/>
                </a:lnTo>
                <a:lnTo>
                  <a:pt x="418495" y="59847"/>
                </a:lnTo>
                <a:lnTo>
                  <a:pt x="449168" y="90520"/>
                </a:lnTo>
                <a:lnTo>
                  <a:pt x="474274" y="126040"/>
                </a:lnTo>
                <a:lnTo>
                  <a:pt x="493096" y="165690"/>
                </a:lnTo>
                <a:lnTo>
                  <a:pt x="504916" y="208752"/>
                </a:lnTo>
                <a:lnTo>
                  <a:pt x="509015" y="254507"/>
                </a:lnTo>
                <a:lnTo>
                  <a:pt x="504916" y="300263"/>
                </a:lnTo>
                <a:lnTo>
                  <a:pt x="493096" y="343325"/>
                </a:lnTo>
                <a:lnTo>
                  <a:pt x="474274" y="382975"/>
                </a:lnTo>
                <a:lnTo>
                  <a:pt x="449168" y="418495"/>
                </a:lnTo>
                <a:lnTo>
                  <a:pt x="418495" y="449168"/>
                </a:lnTo>
                <a:lnTo>
                  <a:pt x="382975" y="474274"/>
                </a:lnTo>
                <a:lnTo>
                  <a:pt x="343325" y="493096"/>
                </a:lnTo>
                <a:lnTo>
                  <a:pt x="300263" y="504916"/>
                </a:lnTo>
                <a:lnTo>
                  <a:pt x="254507" y="509015"/>
                </a:lnTo>
                <a:lnTo>
                  <a:pt x="208752" y="504916"/>
                </a:lnTo>
                <a:lnTo>
                  <a:pt x="165690" y="493096"/>
                </a:lnTo>
                <a:lnTo>
                  <a:pt x="126040" y="474274"/>
                </a:lnTo>
                <a:lnTo>
                  <a:pt x="90520" y="449168"/>
                </a:lnTo>
                <a:lnTo>
                  <a:pt x="59847" y="418495"/>
                </a:lnTo>
                <a:lnTo>
                  <a:pt x="34741" y="382975"/>
                </a:lnTo>
                <a:lnTo>
                  <a:pt x="15919" y="343325"/>
                </a:lnTo>
                <a:lnTo>
                  <a:pt x="4099" y="300263"/>
                </a:lnTo>
                <a:lnTo>
                  <a:pt x="0" y="25450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4064508" y="2728341"/>
            <a:ext cx="381953" cy="381953"/>
          </a:xfrm>
          <a:custGeom>
            <a:avLst/>
            <a:gdLst/>
            <a:ahLst/>
            <a:cxnLst/>
            <a:rect l="l" t="t" r="r" b="b"/>
            <a:pathLst>
              <a:path w="509270" h="509270">
                <a:moveTo>
                  <a:pt x="0" y="254507"/>
                </a:moveTo>
                <a:lnTo>
                  <a:pt x="4099" y="208752"/>
                </a:lnTo>
                <a:lnTo>
                  <a:pt x="15919" y="165690"/>
                </a:lnTo>
                <a:lnTo>
                  <a:pt x="34741" y="126040"/>
                </a:lnTo>
                <a:lnTo>
                  <a:pt x="59847" y="90520"/>
                </a:lnTo>
                <a:lnTo>
                  <a:pt x="90520" y="59847"/>
                </a:lnTo>
                <a:lnTo>
                  <a:pt x="126040" y="34741"/>
                </a:lnTo>
                <a:lnTo>
                  <a:pt x="165690" y="15919"/>
                </a:lnTo>
                <a:lnTo>
                  <a:pt x="208752" y="4099"/>
                </a:lnTo>
                <a:lnTo>
                  <a:pt x="254507" y="0"/>
                </a:lnTo>
                <a:lnTo>
                  <a:pt x="300263" y="4099"/>
                </a:lnTo>
                <a:lnTo>
                  <a:pt x="343325" y="15919"/>
                </a:lnTo>
                <a:lnTo>
                  <a:pt x="382975" y="34741"/>
                </a:lnTo>
                <a:lnTo>
                  <a:pt x="418495" y="59847"/>
                </a:lnTo>
                <a:lnTo>
                  <a:pt x="449168" y="90520"/>
                </a:lnTo>
                <a:lnTo>
                  <a:pt x="474274" y="126040"/>
                </a:lnTo>
                <a:lnTo>
                  <a:pt x="493096" y="165690"/>
                </a:lnTo>
                <a:lnTo>
                  <a:pt x="504916" y="208752"/>
                </a:lnTo>
                <a:lnTo>
                  <a:pt x="509015" y="254507"/>
                </a:lnTo>
                <a:lnTo>
                  <a:pt x="504916" y="300263"/>
                </a:lnTo>
                <a:lnTo>
                  <a:pt x="493096" y="343325"/>
                </a:lnTo>
                <a:lnTo>
                  <a:pt x="474274" y="382975"/>
                </a:lnTo>
                <a:lnTo>
                  <a:pt x="449168" y="418495"/>
                </a:lnTo>
                <a:lnTo>
                  <a:pt x="418495" y="449168"/>
                </a:lnTo>
                <a:lnTo>
                  <a:pt x="382975" y="474274"/>
                </a:lnTo>
                <a:lnTo>
                  <a:pt x="343325" y="493096"/>
                </a:lnTo>
                <a:lnTo>
                  <a:pt x="300263" y="504916"/>
                </a:lnTo>
                <a:lnTo>
                  <a:pt x="254507" y="509016"/>
                </a:lnTo>
                <a:lnTo>
                  <a:pt x="208752" y="504916"/>
                </a:lnTo>
                <a:lnTo>
                  <a:pt x="165690" y="493096"/>
                </a:lnTo>
                <a:lnTo>
                  <a:pt x="126040" y="474274"/>
                </a:lnTo>
                <a:lnTo>
                  <a:pt x="90520" y="449168"/>
                </a:lnTo>
                <a:lnTo>
                  <a:pt x="59847" y="418495"/>
                </a:lnTo>
                <a:lnTo>
                  <a:pt x="34741" y="382975"/>
                </a:lnTo>
                <a:lnTo>
                  <a:pt x="15919" y="343325"/>
                </a:lnTo>
                <a:lnTo>
                  <a:pt x="4099" y="300263"/>
                </a:lnTo>
                <a:lnTo>
                  <a:pt x="0" y="25450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6469380" y="1615058"/>
            <a:ext cx="382905" cy="381953"/>
          </a:xfrm>
          <a:custGeom>
            <a:avLst/>
            <a:gdLst/>
            <a:ahLst/>
            <a:cxnLst/>
            <a:rect l="l" t="t" r="r" b="b"/>
            <a:pathLst>
              <a:path w="510540" h="509269">
                <a:moveTo>
                  <a:pt x="0" y="254508"/>
                </a:moveTo>
                <a:lnTo>
                  <a:pt x="4113" y="208752"/>
                </a:lnTo>
                <a:lnTo>
                  <a:pt x="15971" y="165690"/>
                </a:lnTo>
                <a:lnTo>
                  <a:pt x="34854" y="126040"/>
                </a:lnTo>
                <a:lnTo>
                  <a:pt x="60040" y="90520"/>
                </a:lnTo>
                <a:lnTo>
                  <a:pt x="90807" y="59847"/>
                </a:lnTo>
                <a:lnTo>
                  <a:pt x="126435" y="34741"/>
                </a:lnTo>
                <a:lnTo>
                  <a:pt x="166202" y="15919"/>
                </a:lnTo>
                <a:lnTo>
                  <a:pt x="209387" y="4099"/>
                </a:lnTo>
                <a:lnTo>
                  <a:pt x="255269" y="0"/>
                </a:lnTo>
                <a:lnTo>
                  <a:pt x="301152" y="4099"/>
                </a:lnTo>
                <a:lnTo>
                  <a:pt x="344337" y="15919"/>
                </a:lnTo>
                <a:lnTo>
                  <a:pt x="384104" y="34741"/>
                </a:lnTo>
                <a:lnTo>
                  <a:pt x="419732" y="59847"/>
                </a:lnTo>
                <a:lnTo>
                  <a:pt x="450499" y="90520"/>
                </a:lnTo>
                <a:lnTo>
                  <a:pt x="475685" y="126040"/>
                </a:lnTo>
                <a:lnTo>
                  <a:pt x="494568" y="165690"/>
                </a:lnTo>
                <a:lnTo>
                  <a:pt x="506426" y="208752"/>
                </a:lnTo>
                <a:lnTo>
                  <a:pt x="510539" y="254508"/>
                </a:lnTo>
                <a:lnTo>
                  <a:pt x="506426" y="300263"/>
                </a:lnTo>
                <a:lnTo>
                  <a:pt x="494568" y="343325"/>
                </a:lnTo>
                <a:lnTo>
                  <a:pt x="475685" y="382975"/>
                </a:lnTo>
                <a:lnTo>
                  <a:pt x="450499" y="418495"/>
                </a:lnTo>
                <a:lnTo>
                  <a:pt x="419732" y="449168"/>
                </a:lnTo>
                <a:lnTo>
                  <a:pt x="384104" y="474274"/>
                </a:lnTo>
                <a:lnTo>
                  <a:pt x="344337" y="493096"/>
                </a:lnTo>
                <a:lnTo>
                  <a:pt x="301152" y="504916"/>
                </a:lnTo>
                <a:lnTo>
                  <a:pt x="255269" y="509015"/>
                </a:lnTo>
                <a:lnTo>
                  <a:pt x="209387" y="504916"/>
                </a:lnTo>
                <a:lnTo>
                  <a:pt x="166202" y="493096"/>
                </a:lnTo>
                <a:lnTo>
                  <a:pt x="126435" y="474274"/>
                </a:lnTo>
                <a:lnTo>
                  <a:pt x="90807" y="449168"/>
                </a:lnTo>
                <a:lnTo>
                  <a:pt x="60040" y="418495"/>
                </a:lnTo>
                <a:lnTo>
                  <a:pt x="34854" y="382975"/>
                </a:lnTo>
                <a:lnTo>
                  <a:pt x="15971" y="343325"/>
                </a:lnTo>
                <a:lnTo>
                  <a:pt x="4113" y="300263"/>
                </a:lnTo>
                <a:lnTo>
                  <a:pt x="0" y="2545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6469380" y="2243708"/>
            <a:ext cx="382905" cy="382905"/>
          </a:xfrm>
          <a:custGeom>
            <a:avLst/>
            <a:gdLst/>
            <a:ahLst/>
            <a:cxnLst/>
            <a:rect l="l" t="t" r="r" b="b"/>
            <a:pathLst>
              <a:path w="510540" h="510539">
                <a:moveTo>
                  <a:pt x="0" y="255270"/>
                </a:moveTo>
                <a:lnTo>
                  <a:pt x="4113" y="209387"/>
                </a:lnTo>
                <a:lnTo>
                  <a:pt x="15971" y="166202"/>
                </a:lnTo>
                <a:lnTo>
                  <a:pt x="34854" y="126435"/>
                </a:lnTo>
                <a:lnTo>
                  <a:pt x="60040" y="90807"/>
                </a:lnTo>
                <a:lnTo>
                  <a:pt x="90807" y="60040"/>
                </a:lnTo>
                <a:lnTo>
                  <a:pt x="126435" y="34854"/>
                </a:lnTo>
                <a:lnTo>
                  <a:pt x="166202" y="15971"/>
                </a:lnTo>
                <a:lnTo>
                  <a:pt x="209387" y="4113"/>
                </a:lnTo>
                <a:lnTo>
                  <a:pt x="255269" y="0"/>
                </a:lnTo>
                <a:lnTo>
                  <a:pt x="301152" y="4113"/>
                </a:lnTo>
                <a:lnTo>
                  <a:pt x="344337" y="15971"/>
                </a:lnTo>
                <a:lnTo>
                  <a:pt x="384104" y="34854"/>
                </a:lnTo>
                <a:lnTo>
                  <a:pt x="419732" y="60040"/>
                </a:lnTo>
                <a:lnTo>
                  <a:pt x="450499" y="90807"/>
                </a:lnTo>
                <a:lnTo>
                  <a:pt x="475685" y="126435"/>
                </a:lnTo>
                <a:lnTo>
                  <a:pt x="494568" y="166202"/>
                </a:lnTo>
                <a:lnTo>
                  <a:pt x="506426" y="209387"/>
                </a:lnTo>
                <a:lnTo>
                  <a:pt x="510539" y="255270"/>
                </a:lnTo>
                <a:lnTo>
                  <a:pt x="506426" y="301152"/>
                </a:lnTo>
                <a:lnTo>
                  <a:pt x="494568" y="344337"/>
                </a:lnTo>
                <a:lnTo>
                  <a:pt x="475685" y="384104"/>
                </a:lnTo>
                <a:lnTo>
                  <a:pt x="450499" y="419732"/>
                </a:lnTo>
                <a:lnTo>
                  <a:pt x="419732" y="450499"/>
                </a:lnTo>
                <a:lnTo>
                  <a:pt x="384104" y="475685"/>
                </a:lnTo>
                <a:lnTo>
                  <a:pt x="344337" y="494568"/>
                </a:lnTo>
                <a:lnTo>
                  <a:pt x="301152" y="506426"/>
                </a:lnTo>
                <a:lnTo>
                  <a:pt x="255269" y="510539"/>
                </a:lnTo>
                <a:lnTo>
                  <a:pt x="209387" y="506426"/>
                </a:lnTo>
                <a:lnTo>
                  <a:pt x="166202" y="494568"/>
                </a:lnTo>
                <a:lnTo>
                  <a:pt x="126435" y="475685"/>
                </a:lnTo>
                <a:lnTo>
                  <a:pt x="90807" y="450499"/>
                </a:lnTo>
                <a:lnTo>
                  <a:pt x="60040" y="419732"/>
                </a:lnTo>
                <a:lnTo>
                  <a:pt x="34854" y="384104"/>
                </a:lnTo>
                <a:lnTo>
                  <a:pt x="15971" y="344337"/>
                </a:lnTo>
                <a:lnTo>
                  <a:pt x="4113" y="301152"/>
                </a:lnTo>
                <a:lnTo>
                  <a:pt x="0" y="25527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2920365" y="1229867"/>
            <a:ext cx="200025" cy="200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2920365" y="1229867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266700"/>
                </a:moveTo>
                <a:lnTo>
                  <a:pt x="266700" y="266700"/>
                </a:lnTo>
                <a:lnTo>
                  <a:pt x="266700" y="0"/>
                </a:lnTo>
                <a:lnTo>
                  <a:pt x="0" y="0"/>
                </a:lnTo>
                <a:lnTo>
                  <a:pt x="0" y="266700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3120771" y="1317117"/>
            <a:ext cx="944404" cy="58579"/>
          </a:xfrm>
          <a:custGeom>
            <a:avLst/>
            <a:gdLst/>
            <a:ahLst/>
            <a:cxnLst/>
            <a:rect l="l" t="t" r="r" b="b"/>
            <a:pathLst>
              <a:path w="1259204" h="78105">
                <a:moveTo>
                  <a:pt x="1181989" y="0"/>
                </a:moveTo>
                <a:lnTo>
                  <a:pt x="1181565" y="25938"/>
                </a:lnTo>
                <a:lnTo>
                  <a:pt x="1194562" y="26162"/>
                </a:lnTo>
                <a:lnTo>
                  <a:pt x="1194054" y="51943"/>
                </a:lnTo>
                <a:lnTo>
                  <a:pt x="1181140" y="51943"/>
                </a:lnTo>
                <a:lnTo>
                  <a:pt x="1180719" y="77724"/>
                </a:lnTo>
                <a:lnTo>
                  <a:pt x="1234458" y="51943"/>
                </a:lnTo>
                <a:lnTo>
                  <a:pt x="1194054" y="51943"/>
                </a:lnTo>
                <a:lnTo>
                  <a:pt x="1181143" y="51721"/>
                </a:lnTo>
                <a:lnTo>
                  <a:pt x="1234919" y="51721"/>
                </a:lnTo>
                <a:lnTo>
                  <a:pt x="1259077" y="40132"/>
                </a:lnTo>
                <a:lnTo>
                  <a:pt x="1181989" y="0"/>
                </a:lnTo>
                <a:close/>
              </a:path>
              <a:path w="1259204" h="78105">
                <a:moveTo>
                  <a:pt x="1181565" y="25938"/>
                </a:moveTo>
                <a:lnTo>
                  <a:pt x="1181143" y="51721"/>
                </a:lnTo>
                <a:lnTo>
                  <a:pt x="1194054" y="51943"/>
                </a:lnTo>
                <a:lnTo>
                  <a:pt x="1194562" y="26162"/>
                </a:lnTo>
                <a:lnTo>
                  <a:pt x="1181565" y="25938"/>
                </a:lnTo>
                <a:close/>
              </a:path>
              <a:path w="1259204" h="78105">
                <a:moveTo>
                  <a:pt x="508" y="5588"/>
                </a:moveTo>
                <a:lnTo>
                  <a:pt x="0" y="31496"/>
                </a:lnTo>
                <a:lnTo>
                  <a:pt x="1181143" y="51721"/>
                </a:lnTo>
                <a:lnTo>
                  <a:pt x="1181565" y="25938"/>
                </a:lnTo>
                <a:lnTo>
                  <a:pt x="508" y="55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3116104" y="1322642"/>
            <a:ext cx="949166" cy="550545"/>
          </a:xfrm>
          <a:custGeom>
            <a:avLst/>
            <a:gdLst/>
            <a:ahLst/>
            <a:cxnLst/>
            <a:rect l="l" t="t" r="r" b="b"/>
            <a:pathLst>
              <a:path w="1265554" h="734060">
                <a:moveTo>
                  <a:pt x="1191423" y="706130"/>
                </a:moveTo>
                <a:lnTo>
                  <a:pt x="1178559" y="728599"/>
                </a:lnTo>
                <a:lnTo>
                  <a:pt x="1265300" y="733678"/>
                </a:lnTo>
                <a:lnTo>
                  <a:pt x="1251307" y="712597"/>
                </a:lnTo>
                <a:lnTo>
                  <a:pt x="1202690" y="712597"/>
                </a:lnTo>
                <a:lnTo>
                  <a:pt x="1191423" y="706130"/>
                </a:lnTo>
                <a:close/>
              </a:path>
              <a:path w="1265554" h="734060">
                <a:moveTo>
                  <a:pt x="1204281" y="683670"/>
                </a:moveTo>
                <a:lnTo>
                  <a:pt x="1191423" y="706130"/>
                </a:lnTo>
                <a:lnTo>
                  <a:pt x="1202690" y="712597"/>
                </a:lnTo>
                <a:lnTo>
                  <a:pt x="1215517" y="690117"/>
                </a:lnTo>
                <a:lnTo>
                  <a:pt x="1204281" y="683670"/>
                </a:lnTo>
                <a:close/>
              </a:path>
              <a:path w="1265554" h="734060">
                <a:moveTo>
                  <a:pt x="1217168" y="661162"/>
                </a:moveTo>
                <a:lnTo>
                  <a:pt x="1204281" y="683670"/>
                </a:lnTo>
                <a:lnTo>
                  <a:pt x="1215517" y="690117"/>
                </a:lnTo>
                <a:lnTo>
                  <a:pt x="1202690" y="712597"/>
                </a:lnTo>
                <a:lnTo>
                  <a:pt x="1251307" y="712597"/>
                </a:lnTo>
                <a:lnTo>
                  <a:pt x="1217168" y="661162"/>
                </a:lnTo>
                <a:close/>
              </a:path>
              <a:path w="1265554" h="734060">
                <a:moveTo>
                  <a:pt x="12953" y="0"/>
                </a:moveTo>
                <a:lnTo>
                  <a:pt x="0" y="22351"/>
                </a:lnTo>
                <a:lnTo>
                  <a:pt x="1191423" y="706130"/>
                </a:lnTo>
                <a:lnTo>
                  <a:pt x="1204281" y="683670"/>
                </a:lnTo>
                <a:lnTo>
                  <a:pt x="129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3113722" y="1324546"/>
            <a:ext cx="951548" cy="1072039"/>
          </a:xfrm>
          <a:custGeom>
            <a:avLst/>
            <a:gdLst/>
            <a:ahLst/>
            <a:cxnLst/>
            <a:rect l="l" t="t" r="r" b="b"/>
            <a:pathLst>
              <a:path w="1268729" h="1429385">
                <a:moveTo>
                  <a:pt x="1207156" y="1379783"/>
                </a:moveTo>
                <a:lnTo>
                  <a:pt x="1187831" y="1396873"/>
                </a:lnTo>
                <a:lnTo>
                  <a:pt x="1268475" y="1429385"/>
                </a:lnTo>
                <a:lnTo>
                  <a:pt x="1257797" y="1389507"/>
                </a:lnTo>
                <a:lnTo>
                  <a:pt x="1215770" y="1389507"/>
                </a:lnTo>
                <a:lnTo>
                  <a:pt x="1207156" y="1379783"/>
                </a:lnTo>
                <a:close/>
              </a:path>
              <a:path w="1268729" h="1429385">
                <a:moveTo>
                  <a:pt x="1226631" y="1362562"/>
                </a:moveTo>
                <a:lnTo>
                  <a:pt x="1207156" y="1379783"/>
                </a:lnTo>
                <a:lnTo>
                  <a:pt x="1215770" y="1389507"/>
                </a:lnTo>
                <a:lnTo>
                  <a:pt x="1235202" y="1372235"/>
                </a:lnTo>
                <a:lnTo>
                  <a:pt x="1226631" y="1362562"/>
                </a:lnTo>
                <a:close/>
              </a:path>
              <a:path w="1268729" h="1429385">
                <a:moveTo>
                  <a:pt x="1245996" y="1345438"/>
                </a:moveTo>
                <a:lnTo>
                  <a:pt x="1226631" y="1362562"/>
                </a:lnTo>
                <a:lnTo>
                  <a:pt x="1235202" y="1372235"/>
                </a:lnTo>
                <a:lnTo>
                  <a:pt x="1215770" y="1389507"/>
                </a:lnTo>
                <a:lnTo>
                  <a:pt x="1257797" y="1389507"/>
                </a:lnTo>
                <a:lnTo>
                  <a:pt x="1245996" y="1345438"/>
                </a:lnTo>
                <a:close/>
              </a:path>
              <a:path w="1268729" h="1429385">
                <a:moveTo>
                  <a:pt x="19303" y="0"/>
                </a:moveTo>
                <a:lnTo>
                  <a:pt x="0" y="17272"/>
                </a:lnTo>
                <a:lnTo>
                  <a:pt x="1207156" y="1379783"/>
                </a:lnTo>
                <a:lnTo>
                  <a:pt x="1226631" y="1362562"/>
                </a:lnTo>
                <a:lnTo>
                  <a:pt x="193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3112579" y="1326071"/>
            <a:ext cx="952500" cy="1594485"/>
          </a:xfrm>
          <a:custGeom>
            <a:avLst/>
            <a:gdLst/>
            <a:ahLst/>
            <a:cxnLst/>
            <a:rect l="l" t="t" r="r" b="b"/>
            <a:pathLst>
              <a:path w="1270000" h="2125979">
                <a:moveTo>
                  <a:pt x="1219188" y="2065315"/>
                </a:moveTo>
                <a:lnTo>
                  <a:pt x="1196847" y="2078608"/>
                </a:lnTo>
                <a:lnTo>
                  <a:pt x="1269999" y="2125598"/>
                </a:lnTo>
                <a:lnTo>
                  <a:pt x="1266401" y="2076449"/>
                </a:lnTo>
                <a:lnTo>
                  <a:pt x="1225804" y="2076449"/>
                </a:lnTo>
                <a:lnTo>
                  <a:pt x="1219188" y="2065315"/>
                </a:lnTo>
                <a:close/>
              </a:path>
              <a:path w="1270000" h="2125979">
                <a:moveTo>
                  <a:pt x="1241406" y="2052094"/>
                </a:moveTo>
                <a:lnTo>
                  <a:pt x="1219188" y="2065315"/>
                </a:lnTo>
                <a:lnTo>
                  <a:pt x="1225804" y="2076449"/>
                </a:lnTo>
                <a:lnTo>
                  <a:pt x="1248029" y="2063241"/>
                </a:lnTo>
                <a:lnTo>
                  <a:pt x="1241406" y="2052094"/>
                </a:lnTo>
                <a:close/>
              </a:path>
              <a:path w="1270000" h="2125979">
                <a:moveTo>
                  <a:pt x="1263649" y="2038857"/>
                </a:moveTo>
                <a:lnTo>
                  <a:pt x="1241406" y="2052094"/>
                </a:lnTo>
                <a:lnTo>
                  <a:pt x="1248029" y="2063241"/>
                </a:lnTo>
                <a:lnTo>
                  <a:pt x="1225804" y="2076449"/>
                </a:lnTo>
                <a:lnTo>
                  <a:pt x="1266401" y="2076449"/>
                </a:lnTo>
                <a:lnTo>
                  <a:pt x="1263649" y="2038857"/>
                </a:lnTo>
                <a:close/>
              </a:path>
              <a:path w="1270000" h="2125979">
                <a:moveTo>
                  <a:pt x="22351" y="0"/>
                </a:moveTo>
                <a:lnTo>
                  <a:pt x="0" y="13207"/>
                </a:lnTo>
                <a:lnTo>
                  <a:pt x="1219188" y="2065315"/>
                </a:lnTo>
                <a:lnTo>
                  <a:pt x="1241406" y="2052094"/>
                </a:lnTo>
                <a:lnTo>
                  <a:pt x="22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5769292" y="1784127"/>
            <a:ext cx="700088" cy="111919"/>
          </a:xfrm>
          <a:custGeom>
            <a:avLst/>
            <a:gdLst/>
            <a:ahLst/>
            <a:cxnLst/>
            <a:rect l="l" t="t" r="r" b="b"/>
            <a:pathLst>
              <a:path w="933450" h="149225">
                <a:moveTo>
                  <a:pt x="854849" y="25847"/>
                </a:moveTo>
                <a:lnTo>
                  <a:pt x="0" y="123443"/>
                </a:lnTo>
                <a:lnTo>
                  <a:pt x="3048" y="149098"/>
                </a:lnTo>
                <a:lnTo>
                  <a:pt x="857760" y="51502"/>
                </a:lnTo>
                <a:lnTo>
                  <a:pt x="854849" y="25847"/>
                </a:lnTo>
                <a:close/>
              </a:path>
              <a:path w="933450" h="149225">
                <a:moveTo>
                  <a:pt x="918531" y="24384"/>
                </a:moveTo>
                <a:lnTo>
                  <a:pt x="867663" y="24384"/>
                </a:lnTo>
                <a:lnTo>
                  <a:pt x="870585" y="50037"/>
                </a:lnTo>
                <a:lnTo>
                  <a:pt x="857760" y="51502"/>
                </a:lnTo>
                <a:lnTo>
                  <a:pt x="860679" y="77215"/>
                </a:lnTo>
                <a:lnTo>
                  <a:pt x="933450" y="29845"/>
                </a:lnTo>
                <a:lnTo>
                  <a:pt x="918531" y="24384"/>
                </a:lnTo>
                <a:close/>
              </a:path>
              <a:path w="933450" h="149225">
                <a:moveTo>
                  <a:pt x="867663" y="24384"/>
                </a:moveTo>
                <a:lnTo>
                  <a:pt x="854849" y="25847"/>
                </a:lnTo>
                <a:lnTo>
                  <a:pt x="857760" y="51502"/>
                </a:lnTo>
                <a:lnTo>
                  <a:pt x="870585" y="50037"/>
                </a:lnTo>
                <a:lnTo>
                  <a:pt x="867663" y="24384"/>
                </a:lnTo>
                <a:close/>
              </a:path>
              <a:path w="933450" h="149225">
                <a:moveTo>
                  <a:pt x="851915" y="0"/>
                </a:moveTo>
                <a:lnTo>
                  <a:pt x="854849" y="25847"/>
                </a:lnTo>
                <a:lnTo>
                  <a:pt x="867663" y="24384"/>
                </a:lnTo>
                <a:lnTo>
                  <a:pt x="918531" y="24384"/>
                </a:lnTo>
                <a:lnTo>
                  <a:pt x="851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5764816" y="1305973"/>
            <a:ext cx="704850" cy="500539"/>
          </a:xfrm>
          <a:custGeom>
            <a:avLst/>
            <a:gdLst/>
            <a:ahLst/>
            <a:cxnLst/>
            <a:rect l="l" t="t" r="r" b="b"/>
            <a:pathLst>
              <a:path w="939800" h="667385">
                <a:moveTo>
                  <a:pt x="868494" y="633244"/>
                </a:moveTo>
                <a:lnTo>
                  <a:pt x="853567" y="654430"/>
                </a:lnTo>
                <a:lnTo>
                  <a:pt x="939419" y="667385"/>
                </a:lnTo>
                <a:lnTo>
                  <a:pt x="925133" y="640714"/>
                </a:lnTo>
                <a:lnTo>
                  <a:pt x="879094" y="640714"/>
                </a:lnTo>
                <a:lnTo>
                  <a:pt x="868494" y="633244"/>
                </a:lnTo>
                <a:close/>
              </a:path>
              <a:path w="939800" h="667385">
                <a:moveTo>
                  <a:pt x="883410" y="612075"/>
                </a:moveTo>
                <a:lnTo>
                  <a:pt x="868494" y="633244"/>
                </a:lnTo>
                <a:lnTo>
                  <a:pt x="879094" y="640714"/>
                </a:lnTo>
                <a:lnTo>
                  <a:pt x="893952" y="619505"/>
                </a:lnTo>
                <a:lnTo>
                  <a:pt x="883410" y="612075"/>
                </a:lnTo>
                <a:close/>
              </a:path>
              <a:path w="939800" h="667385">
                <a:moveTo>
                  <a:pt x="898398" y="590803"/>
                </a:moveTo>
                <a:lnTo>
                  <a:pt x="883410" y="612075"/>
                </a:lnTo>
                <a:lnTo>
                  <a:pt x="893952" y="619505"/>
                </a:lnTo>
                <a:lnTo>
                  <a:pt x="879094" y="640714"/>
                </a:lnTo>
                <a:lnTo>
                  <a:pt x="925133" y="640714"/>
                </a:lnTo>
                <a:lnTo>
                  <a:pt x="898398" y="590803"/>
                </a:lnTo>
                <a:close/>
              </a:path>
              <a:path w="939800" h="667385">
                <a:moveTo>
                  <a:pt x="14986" y="0"/>
                </a:moveTo>
                <a:lnTo>
                  <a:pt x="0" y="21081"/>
                </a:lnTo>
                <a:lnTo>
                  <a:pt x="868494" y="633244"/>
                </a:lnTo>
                <a:lnTo>
                  <a:pt x="883410" y="612075"/>
                </a:lnTo>
                <a:lnTo>
                  <a:pt x="149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5762244" y="1341786"/>
            <a:ext cx="707231" cy="1094423"/>
          </a:xfrm>
          <a:custGeom>
            <a:avLst/>
            <a:gdLst/>
            <a:ahLst/>
            <a:cxnLst/>
            <a:rect l="l" t="t" r="r" b="b"/>
            <a:pathLst>
              <a:path w="942975" h="1459230">
                <a:moveTo>
                  <a:pt x="889965" y="1400391"/>
                </a:moveTo>
                <a:lnTo>
                  <a:pt x="868172" y="1414399"/>
                </a:lnTo>
                <a:lnTo>
                  <a:pt x="942848" y="1458849"/>
                </a:lnTo>
                <a:lnTo>
                  <a:pt x="937756" y="1411351"/>
                </a:lnTo>
                <a:lnTo>
                  <a:pt x="897001" y="1411351"/>
                </a:lnTo>
                <a:lnTo>
                  <a:pt x="889965" y="1400391"/>
                </a:lnTo>
                <a:close/>
              </a:path>
              <a:path w="942975" h="1459230">
                <a:moveTo>
                  <a:pt x="911835" y="1386335"/>
                </a:moveTo>
                <a:lnTo>
                  <a:pt x="889965" y="1400391"/>
                </a:lnTo>
                <a:lnTo>
                  <a:pt x="897001" y="1411351"/>
                </a:lnTo>
                <a:lnTo>
                  <a:pt x="918844" y="1397253"/>
                </a:lnTo>
                <a:lnTo>
                  <a:pt x="911835" y="1386335"/>
                </a:lnTo>
                <a:close/>
              </a:path>
              <a:path w="942975" h="1459230">
                <a:moveTo>
                  <a:pt x="933577" y="1372362"/>
                </a:moveTo>
                <a:lnTo>
                  <a:pt x="911835" y="1386335"/>
                </a:lnTo>
                <a:lnTo>
                  <a:pt x="918844" y="1397253"/>
                </a:lnTo>
                <a:lnTo>
                  <a:pt x="897001" y="1411351"/>
                </a:lnTo>
                <a:lnTo>
                  <a:pt x="937756" y="1411351"/>
                </a:lnTo>
                <a:lnTo>
                  <a:pt x="933577" y="1372362"/>
                </a:lnTo>
                <a:close/>
              </a:path>
              <a:path w="942975" h="1459230">
                <a:moveTo>
                  <a:pt x="21844" y="0"/>
                </a:moveTo>
                <a:lnTo>
                  <a:pt x="0" y="13970"/>
                </a:lnTo>
                <a:lnTo>
                  <a:pt x="889965" y="1400391"/>
                </a:lnTo>
                <a:lnTo>
                  <a:pt x="911835" y="1386335"/>
                </a:lnTo>
                <a:lnTo>
                  <a:pt x="218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5764625" y="1905000"/>
            <a:ext cx="704850" cy="530543"/>
          </a:xfrm>
          <a:custGeom>
            <a:avLst/>
            <a:gdLst/>
            <a:ahLst/>
            <a:cxnLst/>
            <a:rect l="l" t="t" r="r" b="b"/>
            <a:pathLst>
              <a:path w="939800" h="707389">
                <a:moveTo>
                  <a:pt x="869762" y="671204"/>
                </a:moveTo>
                <a:lnTo>
                  <a:pt x="854202" y="692023"/>
                </a:lnTo>
                <a:lnTo>
                  <a:pt x="939673" y="707389"/>
                </a:lnTo>
                <a:lnTo>
                  <a:pt x="925449" y="678941"/>
                </a:lnTo>
                <a:lnTo>
                  <a:pt x="880110" y="678941"/>
                </a:lnTo>
                <a:lnTo>
                  <a:pt x="869762" y="671204"/>
                </a:lnTo>
                <a:close/>
              </a:path>
              <a:path w="939800" h="707389">
                <a:moveTo>
                  <a:pt x="885244" y="650492"/>
                </a:moveTo>
                <a:lnTo>
                  <a:pt x="869762" y="671204"/>
                </a:lnTo>
                <a:lnTo>
                  <a:pt x="880110" y="678941"/>
                </a:lnTo>
                <a:lnTo>
                  <a:pt x="895604" y="658240"/>
                </a:lnTo>
                <a:lnTo>
                  <a:pt x="885244" y="650492"/>
                </a:lnTo>
                <a:close/>
              </a:path>
              <a:path w="939800" h="707389">
                <a:moveTo>
                  <a:pt x="900811" y="629665"/>
                </a:moveTo>
                <a:lnTo>
                  <a:pt x="885244" y="650492"/>
                </a:lnTo>
                <a:lnTo>
                  <a:pt x="895604" y="658240"/>
                </a:lnTo>
                <a:lnTo>
                  <a:pt x="880110" y="678941"/>
                </a:lnTo>
                <a:lnTo>
                  <a:pt x="925449" y="678941"/>
                </a:lnTo>
                <a:lnTo>
                  <a:pt x="900811" y="629665"/>
                </a:lnTo>
                <a:close/>
              </a:path>
              <a:path w="939800" h="707389">
                <a:moveTo>
                  <a:pt x="15494" y="0"/>
                </a:moveTo>
                <a:lnTo>
                  <a:pt x="0" y="20827"/>
                </a:lnTo>
                <a:lnTo>
                  <a:pt x="869762" y="671204"/>
                </a:lnTo>
                <a:lnTo>
                  <a:pt x="885244" y="650492"/>
                </a:lnTo>
                <a:lnTo>
                  <a:pt x="154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5764150" y="1806511"/>
            <a:ext cx="705326" cy="597218"/>
          </a:xfrm>
          <a:custGeom>
            <a:avLst/>
            <a:gdLst/>
            <a:ahLst/>
            <a:cxnLst/>
            <a:rect l="l" t="t" r="r" b="b"/>
            <a:pathLst>
              <a:path w="940434" h="796289">
                <a:moveTo>
                  <a:pt x="872578" y="40264"/>
                </a:moveTo>
                <a:lnTo>
                  <a:pt x="0" y="776223"/>
                </a:lnTo>
                <a:lnTo>
                  <a:pt x="16763" y="796035"/>
                </a:lnTo>
                <a:lnTo>
                  <a:pt x="889266" y="60035"/>
                </a:lnTo>
                <a:lnTo>
                  <a:pt x="872578" y="40264"/>
                </a:lnTo>
                <a:close/>
              </a:path>
              <a:path w="940434" h="796289">
                <a:moveTo>
                  <a:pt x="926624" y="31876"/>
                </a:moveTo>
                <a:lnTo>
                  <a:pt x="882522" y="31876"/>
                </a:lnTo>
                <a:lnTo>
                  <a:pt x="899160" y="51688"/>
                </a:lnTo>
                <a:lnTo>
                  <a:pt x="889266" y="60035"/>
                </a:lnTo>
                <a:lnTo>
                  <a:pt x="906017" y="79882"/>
                </a:lnTo>
                <a:lnTo>
                  <a:pt x="926624" y="31876"/>
                </a:lnTo>
                <a:close/>
              </a:path>
              <a:path w="940434" h="796289">
                <a:moveTo>
                  <a:pt x="882522" y="31876"/>
                </a:moveTo>
                <a:lnTo>
                  <a:pt x="872578" y="40264"/>
                </a:lnTo>
                <a:lnTo>
                  <a:pt x="889266" y="60035"/>
                </a:lnTo>
                <a:lnTo>
                  <a:pt x="899160" y="51688"/>
                </a:lnTo>
                <a:lnTo>
                  <a:pt x="882522" y="31876"/>
                </a:lnTo>
                <a:close/>
              </a:path>
              <a:path w="940434" h="796289">
                <a:moveTo>
                  <a:pt x="940308" y="0"/>
                </a:moveTo>
                <a:lnTo>
                  <a:pt x="855852" y="20446"/>
                </a:lnTo>
                <a:lnTo>
                  <a:pt x="872578" y="40264"/>
                </a:lnTo>
                <a:lnTo>
                  <a:pt x="882522" y="31876"/>
                </a:lnTo>
                <a:lnTo>
                  <a:pt x="926624" y="31876"/>
                </a:lnTo>
                <a:lnTo>
                  <a:pt x="9403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5769865" y="2386583"/>
            <a:ext cx="699611" cy="75248"/>
          </a:xfrm>
          <a:custGeom>
            <a:avLst/>
            <a:gdLst/>
            <a:ahLst/>
            <a:cxnLst/>
            <a:rect l="l" t="t" r="r" b="b"/>
            <a:pathLst>
              <a:path w="932815" h="100329">
                <a:moveTo>
                  <a:pt x="857376" y="22478"/>
                </a:moveTo>
                <a:lnTo>
                  <a:pt x="855891" y="48417"/>
                </a:lnTo>
                <a:lnTo>
                  <a:pt x="868806" y="49149"/>
                </a:lnTo>
                <a:lnTo>
                  <a:pt x="867282" y="74929"/>
                </a:lnTo>
                <a:lnTo>
                  <a:pt x="854372" y="74929"/>
                </a:lnTo>
                <a:lnTo>
                  <a:pt x="852931" y="100075"/>
                </a:lnTo>
                <a:lnTo>
                  <a:pt x="911203" y="74929"/>
                </a:lnTo>
                <a:lnTo>
                  <a:pt x="867282" y="74929"/>
                </a:lnTo>
                <a:lnTo>
                  <a:pt x="854414" y="74202"/>
                </a:lnTo>
                <a:lnTo>
                  <a:pt x="912889" y="74202"/>
                </a:lnTo>
                <a:lnTo>
                  <a:pt x="932688" y="65659"/>
                </a:lnTo>
                <a:lnTo>
                  <a:pt x="857376" y="22478"/>
                </a:lnTo>
                <a:close/>
              </a:path>
              <a:path w="932815" h="100329">
                <a:moveTo>
                  <a:pt x="855891" y="48417"/>
                </a:moveTo>
                <a:lnTo>
                  <a:pt x="854414" y="74202"/>
                </a:lnTo>
                <a:lnTo>
                  <a:pt x="867282" y="74929"/>
                </a:lnTo>
                <a:lnTo>
                  <a:pt x="868806" y="49149"/>
                </a:lnTo>
                <a:lnTo>
                  <a:pt x="855891" y="48417"/>
                </a:lnTo>
                <a:close/>
              </a:path>
              <a:path w="932815" h="100329">
                <a:moveTo>
                  <a:pt x="1524" y="0"/>
                </a:moveTo>
                <a:lnTo>
                  <a:pt x="0" y="25908"/>
                </a:lnTo>
                <a:lnTo>
                  <a:pt x="854414" y="74202"/>
                </a:lnTo>
                <a:lnTo>
                  <a:pt x="855891" y="48417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5762244" y="1806511"/>
            <a:ext cx="707231" cy="1098233"/>
          </a:xfrm>
          <a:custGeom>
            <a:avLst/>
            <a:gdLst/>
            <a:ahLst/>
            <a:cxnLst/>
            <a:rect l="l" t="t" r="r" b="b"/>
            <a:pathLst>
              <a:path w="942975" h="1464310">
                <a:moveTo>
                  <a:pt x="890147" y="58534"/>
                </a:moveTo>
                <a:lnTo>
                  <a:pt x="0" y="1449831"/>
                </a:lnTo>
                <a:lnTo>
                  <a:pt x="21844" y="1463801"/>
                </a:lnTo>
                <a:lnTo>
                  <a:pt x="911998" y="72493"/>
                </a:lnTo>
                <a:lnTo>
                  <a:pt x="890147" y="58534"/>
                </a:lnTo>
                <a:close/>
              </a:path>
              <a:path w="942975" h="1464310">
                <a:moveTo>
                  <a:pt x="937805" y="47625"/>
                </a:moveTo>
                <a:lnTo>
                  <a:pt x="897128" y="47625"/>
                </a:lnTo>
                <a:lnTo>
                  <a:pt x="918972" y="61594"/>
                </a:lnTo>
                <a:lnTo>
                  <a:pt x="911998" y="72493"/>
                </a:lnTo>
                <a:lnTo>
                  <a:pt x="933704" y="86359"/>
                </a:lnTo>
                <a:lnTo>
                  <a:pt x="937805" y="47625"/>
                </a:lnTo>
                <a:close/>
              </a:path>
              <a:path w="942975" h="1464310">
                <a:moveTo>
                  <a:pt x="897128" y="47625"/>
                </a:moveTo>
                <a:lnTo>
                  <a:pt x="890147" y="58534"/>
                </a:lnTo>
                <a:lnTo>
                  <a:pt x="911998" y="72493"/>
                </a:lnTo>
                <a:lnTo>
                  <a:pt x="918972" y="61594"/>
                </a:lnTo>
                <a:lnTo>
                  <a:pt x="897128" y="47625"/>
                </a:lnTo>
                <a:close/>
              </a:path>
              <a:path w="942975" h="1464310">
                <a:moveTo>
                  <a:pt x="942848" y="0"/>
                </a:moveTo>
                <a:lnTo>
                  <a:pt x="868299" y="44576"/>
                </a:lnTo>
                <a:lnTo>
                  <a:pt x="890147" y="58534"/>
                </a:lnTo>
                <a:lnTo>
                  <a:pt x="897128" y="47625"/>
                </a:lnTo>
                <a:lnTo>
                  <a:pt x="937805" y="47625"/>
                </a:lnTo>
                <a:lnTo>
                  <a:pt x="9428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5764910" y="2436304"/>
            <a:ext cx="704850" cy="492443"/>
          </a:xfrm>
          <a:custGeom>
            <a:avLst/>
            <a:gdLst/>
            <a:ahLst/>
            <a:cxnLst/>
            <a:rect l="l" t="t" r="r" b="b"/>
            <a:pathLst>
              <a:path w="939800" h="656589">
                <a:moveTo>
                  <a:pt x="868103" y="33636"/>
                </a:moveTo>
                <a:lnTo>
                  <a:pt x="0" y="634873"/>
                </a:lnTo>
                <a:lnTo>
                  <a:pt x="14731" y="656209"/>
                </a:lnTo>
                <a:lnTo>
                  <a:pt x="882825" y="54854"/>
                </a:lnTo>
                <a:lnTo>
                  <a:pt x="868103" y="33636"/>
                </a:lnTo>
                <a:close/>
              </a:path>
              <a:path w="939800" h="656589">
                <a:moveTo>
                  <a:pt x="924920" y="26289"/>
                </a:moveTo>
                <a:lnTo>
                  <a:pt x="878712" y="26289"/>
                </a:lnTo>
                <a:lnTo>
                  <a:pt x="893445" y="47498"/>
                </a:lnTo>
                <a:lnTo>
                  <a:pt x="882825" y="54854"/>
                </a:lnTo>
                <a:lnTo>
                  <a:pt x="897635" y="76200"/>
                </a:lnTo>
                <a:lnTo>
                  <a:pt x="924920" y="26289"/>
                </a:lnTo>
                <a:close/>
              </a:path>
              <a:path w="939800" h="656589">
                <a:moveTo>
                  <a:pt x="878712" y="26289"/>
                </a:moveTo>
                <a:lnTo>
                  <a:pt x="868103" y="33636"/>
                </a:lnTo>
                <a:lnTo>
                  <a:pt x="882825" y="54854"/>
                </a:lnTo>
                <a:lnTo>
                  <a:pt x="893445" y="47498"/>
                </a:lnTo>
                <a:lnTo>
                  <a:pt x="878712" y="26289"/>
                </a:lnTo>
                <a:close/>
              </a:path>
              <a:path w="939800" h="656589">
                <a:moveTo>
                  <a:pt x="939292" y="0"/>
                </a:moveTo>
                <a:lnTo>
                  <a:pt x="853312" y="12319"/>
                </a:lnTo>
                <a:lnTo>
                  <a:pt x="868103" y="33636"/>
                </a:lnTo>
                <a:lnTo>
                  <a:pt x="878712" y="26289"/>
                </a:lnTo>
                <a:lnTo>
                  <a:pt x="924920" y="26289"/>
                </a:lnTo>
                <a:lnTo>
                  <a:pt x="9392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3116389" y="1347025"/>
            <a:ext cx="948690" cy="508159"/>
          </a:xfrm>
          <a:custGeom>
            <a:avLst/>
            <a:gdLst/>
            <a:ahLst/>
            <a:cxnLst/>
            <a:rect l="l" t="t" r="r" b="b"/>
            <a:pathLst>
              <a:path w="1264920" h="677544">
                <a:moveTo>
                  <a:pt x="1190113" y="24847"/>
                </a:moveTo>
                <a:lnTo>
                  <a:pt x="0" y="654685"/>
                </a:lnTo>
                <a:lnTo>
                  <a:pt x="12191" y="677544"/>
                </a:lnTo>
                <a:lnTo>
                  <a:pt x="1202273" y="47849"/>
                </a:lnTo>
                <a:lnTo>
                  <a:pt x="1190113" y="24847"/>
                </a:lnTo>
                <a:close/>
              </a:path>
              <a:path w="1264920" h="677544">
                <a:moveTo>
                  <a:pt x="1251489" y="18795"/>
                </a:moveTo>
                <a:lnTo>
                  <a:pt x="1201547" y="18795"/>
                </a:lnTo>
                <a:lnTo>
                  <a:pt x="1213739" y="41782"/>
                </a:lnTo>
                <a:lnTo>
                  <a:pt x="1202273" y="47849"/>
                </a:lnTo>
                <a:lnTo>
                  <a:pt x="1214374" y="70738"/>
                </a:lnTo>
                <a:lnTo>
                  <a:pt x="1251489" y="18795"/>
                </a:lnTo>
                <a:close/>
              </a:path>
              <a:path w="1264920" h="677544">
                <a:moveTo>
                  <a:pt x="1201547" y="18795"/>
                </a:moveTo>
                <a:lnTo>
                  <a:pt x="1190113" y="24847"/>
                </a:lnTo>
                <a:lnTo>
                  <a:pt x="1202273" y="47849"/>
                </a:lnTo>
                <a:lnTo>
                  <a:pt x="1213739" y="41782"/>
                </a:lnTo>
                <a:lnTo>
                  <a:pt x="1201547" y="18795"/>
                </a:lnTo>
                <a:close/>
              </a:path>
              <a:path w="1264920" h="677544">
                <a:moveTo>
                  <a:pt x="1264919" y="0"/>
                </a:moveTo>
                <a:lnTo>
                  <a:pt x="1178052" y="2031"/>
                </a:lnTo>
                <a:lnTo>
                  <a:pt x="1190113" y="24847"/>
                </a:lnTo>
                <a:lnTo>
                  <a:pt x="1201547" y="18795"/>
                </a:lnTo>
                <a:lnTo>
                  <a:pt x="1251489" y="18795"/>
                </a:lnTo>
                <a:lnTo>
                  <a:pt x="1264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3120676" y="1836801"/>
            <a:ext cx="944404" cy="63341"/>
          </a:xfrm>
          <a:custGeom>
            <a:avLst/>
            <a:gdLst/>
            <a:ahLst/>
            <a:cxnLst/>
            <a:rect l="l" t="t" r="r" b="b"/>
            <a:pathLst>
              <a:path w="1259204" h="84455">
                <a:moveTo>
                  <a:pt x="1182624" y="6731"/>
                </a:moveTo>
                <a:lnTo>
                  <a:pt x="1181905" y="32537"/>
                </a:lnTo>
                <a:lnTo>
                  <a:pt x="1194815" y="32893"/>
                </a:lnTo>
                <a:lnTo>
                  <a:pt x="1194053" y="58801"/>
                </a:lnTo>
                <a:lnTo>
                  <a:pt x="1181175" y="58801"/>
                </a:lnTo>
                <a:lnTo>
                  <a:pt x="1180464" y="84328"/>
                </a:lnTo>
                <a:lnTo>
                  <a:pt x="1235228" y="58801"/>
                </a:lnTo>
                <a:lnTo>
                  <a:pt x="1194053" y="58801"/>
                </a:lnTo>
                <a:lnTo>
                  <a:pt x="1181185" y="58446"/>
                </a:lnTo>
                <a:lnTo>
                  <a:pt x="1235989" y="58446"/>
                </a:lnTo>
                <a:lnTo>
                  <a:pt x="1259204" y="47625"/>
                </a:lnTo>
                <a:lnTo>
                  <a:pt x="1182624" y="6731"/>
                </a:lnTo>
                <a:close/>
              </a:path>
              <a:path w="1259204" h="84455">
                <a:moveTo>
                  <a:pt x="1181905" y="32537"/>
                </a:moveTo>
                <a:lnTo>
                  <a:pt x="1181185" y="58446"/>
                </a:lnTo>
                <a:lnTo>
                  <a:pt x="1194053" y="58801"/>
                </a:lnTo>
                <a:lnTo>
                  <a:pt x="1194815" y="32893"/>
                </a:lnTo>
                <a:lnTo>
                  <a:pt x="1181905" y="32537"/>
                </a:lnTo>
                <a:close/>
              </a:path>
              <a:path w="1259204" h="84455">
                <a:moveTo>
                  <a:pt x="762" y="0"/>
                </a:moveTo>
                <a:lnTo>
                  <a:pt x="0" y="25908"/>
                </a:lnTo>
                <a:lnTo>
                  <a:pt x="1181185" y="58446"/>
                </a:lnTo>
                <a:lnTo>
                  <a:pt x="1181905" y="32537"/>
                </a:lnTo>
                <a:lnTo>
                  <a:pt x="7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3116104" y="1838134"/>
            <a:ext cx="949166" cy="558165"/>
          </a:xfrm>
          <a:custGeom>
            <a:avLst/>
            <a:gdLst/>
            <a:ahLst/>
            <a:cxnLst/>
            <a:rect l="l" t="t" r="r" b="b"/>
            <a:pathLst>
              <a:path w="1265554" h="744219">
                <a:moveTo>
                  <a:pt x="1191604" y="716227"/>
                </a:moveTo>
                <a:lnTo>
                  <a:pt x="1178559" y="738631"/>
                </a:lnTo>
                <a:lnTo>
                  <a:pt x="1265300" y="744092"/>
                </a:lnTo>
                <a:lnTo>
                  <a:pt x="1251313" y="722756"/>
                </a:lnTo>
                <a:lnTo>
                  <a:pt x="1202817" y="722756"/>
                </a:lnTo>
                <a:lnTo>
                  <a:pt x="1191604" y="716227"/>
                </a:lnTo>
                <a:close/>
              </a:path>
              <a:path w="1265554" h="744219">
                <a:moveTo>
                  <a:pt x="1204635" y="693847"/>
                </a:moveTo>
                <a:lnTo>
                  <a:pt x="1191604" y="716227"/>
                </a:lnTo>
                <a:lnTo>
                  <a:pt x="1202817" y="722756"/>
                </a:lnTo>
                <a:lnTo>
                  <a:pt x="1215897" y="700404"/>
                </a:lnTo>
                <a:lnTo>
                  <a:pt x="1204635" y="693847"/>
                </a:lnTo>
                <a:close/>
              </a:path>
              <a:path w="1265554" h="744219">
                <a:moveTo>
                  <a:pt x="1217675" y="671449"/>
                </a:moveTo>
                <a:lnTo>
                  <a:pt x="1204635" y="693847"/>
                </a:lnTo>
                <a:lnTo>
                  <a:pt x="1215897" y="700404"/>
                </a:lnTo>
                <a:lnTo>
                  <a:pt x="1202817" y="722756"/>
                </a:lnTo>
                <a:lnTo>
                  <a:pt x="1251313" y="722756"/>
                </a:lnTo>
                <a:lnTo>
                  <a:pt x="1217675" y="671449"/>
                </a:lnTo>
                <a:close/>
              </a:path>
              <a:path w="1265554" h="744219">
                <a:moveTo>
                  <a:pt x="12953" y="0"/>
                </a:moveTo>
                <a:lnTo>
                  <a:pt x="0" y="22351"/>
                </a:lnTo>
                <a:lnTo>
                  <a:pt x="1191604" y="716227"/>
                </a:lnTo>
                <a:lnTo>
                  <a:pt x="1204635" y="693847"/>
                </a:lnTo>
                <a:lnTo>
                  <a:pt x="129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3113626" y="1840135"/>
            <a:ext cx="951548" cy="1080135"/>
          </a:xfrm>
          <a:custGeom>
            <a:avLst/>
            <a:gdLst/>
            <a:ahLst/>
            <a:cxnLst/>
            <a:rect l="l" t="t" r="r" b="b"/>
            <a:pathLst>
              <a:path w="1268729" h="1440179">
                <a:moveTo>
                  <a:pt x="1207574" y="1389915"/>
                </a:moveTo>
                <a:lnTo>
                  <a:pt x="1188085" y="1407033"/>
                </a:lnTo>
                <a:lnTo>
                  <a:pt x="1268602" y="1439672"/>
                </a:lnTo>
                <a:lnTo>
                  <a:pt x="1258072" y="1399667"/>
                </a:lnTo>
                <a:lnTo>
                  <a:pt x="1216152" y="1399667"/>
                </a:lnTo>
                <a:lnTo>
                  <a:pt x="1207574" y="1389915"/>
                </a:lnTo>
                <a:close/>
              </a:path>
              <a:path w="1268729" h="1440179">
                <a:moveTo>
                  <a:pt x="1227045" y="1372815"/>
                </a:moveTo>
                <a:lnTo>
                  <a:pt x="1207574" y="1389915"/>
                </a:lnTo>
                <a:lnTo>
                  <a:pt x="1216152" y="1399667"/>
                </a:lnTo>
                <a:lnTo>
                  <a:pt x="1235583" y="1382522"/>
                </a:lnTo>
                <a:lnTo>
                  <a:pt x="1227045" y="1372815"/>
                </a:lnTo>
                <a:close/>
              </a:path>
              <a:path w="1268729" h="1440179">
                <a:moveTo>
                  <a:pt x="1246505" y="1355725"/>
                </a:moveTo>
                <a:lnTo>
                  <a:pt x="1227045" y="1372815"/>
                </a:lnTo>
                <a:lnTo>
                  <a:pt x="1235583" y="1382522"/>
                </a:lnTo>
                <a:lnTo>
                  <a:pt x="1216152" y="1399667"/>
                </a:lnTo>
                <a:lnTo>
                  <a:pt x="1258072" y="1399667"/>
                </a:lnTo>
                <a:lnTo>
                  <a:pt x="1246505" y="1355725"/>
                </a:lnTo>
                <a:close/>
              </a:path>
              <a:path w="1268729" h="1440179">
                <a:moveTo>
                  <a:pt x="19558" y="0"/>
                </a:moveTo>
                <a:lnTo>
                  <a:pt x="0" y="17017"/>
                </a:lnTo>
                <a:lnTo>
                  <a:pt x="1207574" y="1389915"/>
                </a:lnTo>
                <a:lnTo>
                  <a:pt x="1227045" y="1372815"/>
                </a:lnTo>
                <a:lnTo>
                  <a:pt x="195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2920365" y="1746505"/>
            <a:ext cx="200025" cy="1988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2920365" y="1746504"/>
            <a:ext cx="200025" cy="199073"/>
          </a:xfrm>
          <a:custGeom>
            <a:avLst/>
            <a:gdLst/>
            <a:ahLst/>
            <a:cxnLst/>
            <a:rect l="l" t="t" r="r" b="b"/>
            <a:pathLst>
              <a:path w="266700" h="265430">
                <a:moveTo>
                  <a:pt x="0" y="265175"/>
                </a:moveTo>
                <a:lnTo>
                  <a:pt x="266700" y="265175"/>
                </a:lnTo>
                <a:lnTo>
                  <a:pt x="266700" y="0"/>
                </a:lnTo>
                <a:lnTo>
                  <a:pt x="0" y="0"/>
                </a:lnTo>
                <a:lnTo>
                  <a:pt x="0" y="265175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5388101" y="1129283"/>
            <a:ext cx="381953" cy="381953"/>
          </a:xfrm>
          <a:custGeom>
            <a:avLst/>
            <a:gdLst/>
            <a:ahLst/>
            <a:cxnLst/>
            <a:rect l="l" t="t" r="r" b="b"/>
            <a:pathLst>
              <a:path w="509270" h="509269">
                <a:moveTo>
                  <a:pt x="0" y="254508"/>
                </a:moveTo>
                <a:lnTo>
                  <a:pt x="4099" y="208752"/>
                </a:lnTo>
                <a:lnTo>
                  <a:pt x="15919" y="165690"/>
                </a:lnTo>
                <a:lnTo>
                  <a:pt x="34741" y="126040"/>
                </a:lnTo>
                <a:lnTo>
                  <a:pt x="59847" y="90520"/>
                </a:lnTo>
                <a:lnTo>
                  <a:pt x="90520" y="59847"/>
                </a:lnTo>
                <a:lnTo>
                  <a:pt x="126040" y="34741"/>
                </a:lnTo>
                <a:lnTo>
                  <a:pt x="165690" y="15919"/>
                </a:lnTo>
                <a:lnTo>
                  <a:pt x="208752" y="4099"/>
                </a:lnTo>
                <a:lnTo>
                  <a:pt x="254508" y="0"/>
                </a:lnTo>
                <a:lnTo>
                  <a:pt x="300263" y="4099"/>
                </a:lnTo>
                <a:lnTo>
                  <a:pt x="343325" y="15919"/>
                </a:lnTo>
                <a:lnTo>
                  <a:pt x="382975" y="34741"/>
                </a:lnTo>
                <a:lnTo>
                  <a:pt x="418495" y="59847"/>
                </a:lnTo>
                <a:lnTo>
                  <a:pt x="449168" y="90520"/>
                </a:lnTo>
                <a:lnTo>
                  <a:pt x="474274" y="126040"/>
                </a:lnTo>
                <a:lnTo>
                  <a:pt x="493096" y="165690"/>
                </a:lnTo>
                <a:lnTo>
                  <a:pt x="504916" y="208752"/>
                </a:lnTo>
                <a:lnTo>
                  <a:pt x="509015" y="254508"/>
                </a:lnTo>
                <a:lnTo>
                  <a:pt x="504916" y="300263"/>
                </a:lnTo>
                <a:lnTo>
                  <a:pt x="493096" y="343325"/>
                </a:lnTo>
                <a:lnTo>
                  <a:pt x="474274" y="382975"/>
                </a:lnTo>
                <a:lnTo>
                  <a:pt x="449168" y="418495"/>
                </a:lnTo>
                <a:lnTo>
                  <a:pt x="418495" y="449168"/>
                </a:lnTo>
                <a:lnTo>
                  <a:pt x="382975" y="474274"/>
                </a:lnTo>
                <a:lnTo>
                  <a:pt x="343325" y="493096"/>
                </a:lnTo>
                <a:lnTo>
                  <a:pt x="300263" y="504916"/>
                </a:lnTo>
                <a:lnTo>
                  <a:pt x="254508" y="509015"/>
                </a:lnTo>
                <a:lnTo>
                  <a:pt x="208752" y="504916"/>
                </a:lnTo>
                <a:lnTo>
                  <a:pt x="165690" y="493096"/>
                </a:lnTo>
                <a:lnTo>
                  <a:pt x="126040" y="474274"/>
                </a:lnTo>
                <a:lnTo>
                  <a:pt x="90520" y="449168"/>
                </a:lnTo>
                <a:lnTo>
                  <a:pt x="59847" y="418495"/>
                </a:lnTo>
                <a:lnTo>
                  <a:pt x="34741" y="382975"/>
                </a:lnTo>
                <a:lnTo>
                  <a:pt x="15919" y="343325"/>
                </a:lnTo>
                <a:lnTo>
                  <a:pt x="4099" y="300263"/>
                </a:lnTo>
                <a:lnTo>
                  <a:pt x="0" y="2545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5388101" y="1655063"/>
            <a:ext cx="381953" cy="381953"/>
          </a:xfrm>
          <a:custGeom>
            <a:avLst/>
            <a:gdLst/>
            <a:ahLst/>
            <a:cxnLst/>
            <a:rect l="l" t="t" r="r" b="b"/>
            <a:pathLst>
              <a:path w="509270" h="509269">
                <a:moveTo>
                  <a:pt x="0" y="254508"/>
                </a:moveTo>
                <a:lnTo>
                  <a:pt x="4099" y="208752"/>
                </a:lnTo>
                <a:lnTo>
                  <a:pt x="15919" y="165690"/>
                </a:lnTo>
                <a:lnTo>
                  <a:pt x="34741" y="126040"/>
                </a:lnTo>
                <a:lnTo>
                  <a:pt x="59847" y="90520"/>
                </a:lnTo>
                <a:lnTo>
                  <a:pt x="90520" y="59847"/>
                </a:lnTo>
                <a:lnTo>
                  <a:pt x="126040" y="34741"/>
                </a:lnTo>
                <a:lnTo>
                  <a:pt x="165690" y="15919"/>
                </a:lnTo>
                <a:lnTo>
                  <a:pt x="208752" y="4099"/>
                </a:lnTo>
                <a:lnTo>
                  <a:pt x="254508" y="0"/>
                </a:lnTo>
                <a:lnTo>
                  <a:pt x="300263" y="4099"/>
                </a:lnTo>
                <a:lnTo>
                  <a:pt x="343325" y="15919"/>
                </a:lnTo>
                <a:lnTo>
                  <a:pt x="382975" y="34741"/>
                </a:lnTo>
                <a:lnTo>
                  <a:pt x="418495" y="59847"/>
                </a:lnTo>
                <a:lnTo>
                  <a:pt x="449168" y="90520"/>
                </a:lnTo>
                <a:lnTo>
                  <a:pt x="474274" y="126040"/>
                </a:lnTo>
                <a:lnTo>
                  <a:pt x="493096" y="165690"/>
                </a:lnTo>
                <a:lnTo>
                  <a:pt x="504916" y="208752"/>
                </a:lnTo>
                <a:lnTo>
                  <a:pt x="509015" y="254508"/>
                </a:lnTo>
                <a:lnTo>
                  <a:pt x="504916" y="300263"/>
                </a:lnTo>
                <a:lnTo>
                  <a:pt x="493096" y="343325"/>
                </a:lnTo>
                <a:lnTo>
                  <a:pt x="474274" y="382975"/>
                </a:lnTo>
                <a:lnTo>
                  <a:pt x="449168" y="418495"/>
                </a:lnTo>
                <a:lnTo>
                  <a:pt x="418495" y="449168"/>
                </a:lnTo>
                <a:lnTo>
                  <a:pt x="382975" y="474274"/>
                </a:lnTo>
                <a:lnTo>
                  <a:pt x="343325" y="493096"/>
                </a:lnTo>
                <a:lnTo>
                  <a:pt x="300263" y="504916"/>
                </a:lnTo>
                <a:lnTo>
                  <a:pt x="254508" y="509015"/>
                </a:lnTo>
                <a:lnTo>
                  <a:pt x="208752" y="504916"/>
                </a:lnTo>
                <a:lnTo>
                  <a:pt x="165690" y="493096"/>
                </a:lnTo>
                <a:lnTo>
                  <a:pt x="126040" y="474274"/>
                </a:lnTo>
                <a:lnTo>
                  <a:pt x="90520" y="449168"/>
                </a:lnTo>
                <a:lnTo>
                  <a:pt x="59847" y="418495"/>
                </a:lnTo>
                <a:lnTo>
                  <a:pt x="34741" y="382975"/>
                </a:lnTo>
                <a:lnTo>
                  <a:pt x="15919" y="343325"/>
                </a:lnTo>
                <a:lnTo>
                  <a:pt x="4099" y="300263"/>
                </a:lnTo>
                <a:lnTo>
                  <a:pt x="0" y="2545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5388101" y="2178558"/>
            <a:ext cx="381953" cy="381953"/>
          </a:xfrm>
          <a:custGeom>
            <a:avLst/>
            <a:gdLst/>
            <a:ahLst/>
            <a:cxnLst/>
            <a:rect l="l" t="t" r="r" b="b"/>
            <a:pathLst>
              <a:path w="509270" h="509270">
                <a:moveTo>
                  <a:pt x="0" y="254507"/>
                </a:moveTo>
                <a:lnTo>
                  <a:pt x="4099" y="208752"/>
                </a:lnTo>
                <a:lnTo>
                  <a:pt x="15919" y="165690"/>
                </a:lnTo>
                <a:lnTo>
                  <a:pt x="34741" y="126040"/>
                </a:lnTo>
                <a:lnTo>
                  <a:pt x="59847" y="90520"/>
                </a:lnTo>
                <a:lnTo>
                  <a:pt x="90520" y="59847"/>
                </a:lnTo>
                <a:lnTo>
                  <a:pt x="126040" y="34741"/>
                </a:lnTo>
                <a:lnTo>
                  <a:pt x="165690" y="15919"/>
                </a:lnTo>
                <a:lnTo>
                  <a:pt x="208752" y="4099"/>
                </a:lnTo>
                <a:lnTo>
                  <a:pt x="254508" y="0"/>
                </a:lnTo>
                <a:lnTo>
                  <a:pt x="300263" y="4099"/>
                </a:lnTo>
                <a:lnTo>
                  <a:pt x="343325" y="15919"/>
                </a:lnTo>
                <a:lnTo>
                  <a:pt x="382975" y="34741"/>
                </a:lnTo>
                <a:lnTo>
                  <a:pt x="418495" y="59847"/>
                </a:lnTo>
                <a:lnTo>
                  <a:pt x="449168" y="90520"/>
                </a:lnTo>
                <a:lnTo>
                  <a:pt x="474274" y="126040"/>
                </a:lnTo>
                <a:lnTo>
                  <a:pt x="493096" y="165690"/>
                </a:lnTo>
                <a:lnTo>
                  <a:pt x="504916" y="208752"/>
                </a:lnTo>
                <a:lnTo>
                  <a:pt x="509015" y="254507"/>
                </a:lnTo>
                <a:lnTo>
                  <a:pt x="504916" y="300263"/>
                </a:lnTo>
                <a:lnTo>
                  <a:pt x="493096" y="343325"/>
                </a:lnTo>
                <a:lnTo>
                  <a:pt x="474274" y="382975"/>
                </a:lnTo>
                <a:lnTo>
                  <a:pt x="449168" y="418495"/>
                </a:lnTo>
                <a:lnTo>
                  <a:pt x="418495" y="449168"/>
                </a:lnTo>
                <a:lnTo>
                  <a:pt x="382975" y="474274"/>
                </a:lnTo>
                <a:lnTo>
                  <a:pt x="343325" y="493096"/>
                </a:lnTo>
                <a:lnTo>
                  <a:pt x="300263" y="504916"/>
                </a:lnTo>
                <a:lnTo>
                  <a:pt x="254508" y="509015"/>
                </a:lnTo>
                <a:lnTo>
                  <a:pt x="208752" y="504916"/>
                </a:lnTo>
                <a:lnTo>
                  <a:pt x="165690" y="493096"/>
                </a:lnTo>
                <a:lnTo>
                  <a:pt x="126040" y="474274"/>
                </a:lnTo>
                <a:lnTo>
                  <a:pt x="90520" y="449168"/>
                </a:lnTo>
                <a:lnTo>
                  <a:pt x="59847" y="418495"/>
                </a:lnTo>
                <a:lnTo>
                  <a:pt x="34741" y="382975"/>
                </a:lnTo>
                <a:lnTo>
                  <a:pt x="15919" y="343325"/>
                </a:lnTo>
                <a:lnTo>
                  <a:pt x="4099" y="300263"/>
                </a:lnTo>
                <a:lnTo>
                  <a:pt x="0" y="25450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5388101" y="2702051"/>
            <a:ext cx="381953" cy="382905"/>
          </a:xfrm>
          <a:custGeom>
            <a:avLst/>
            <a:gdLst/>
            <a:ahLst/>
            <a:cxnLst/>
            <a:rect l="l" t="t" r="r" b="b"/>
            <a:pathLst>
              <a:path w="509270" h="510539">
                <a:moveTo>
                  <a:pt x="0" y="255269"/>
                </a:moveTo>
                <a:lnTo>
                  <a:pt x="4099" y="209387"/>
                </a:lnTo>
                <a:lnTo>
                  <a:pt x="15919" y="166202"/>
                </a:lnTo>
                <a:lnTo>
                  <a:pt x="34741" y="126435"/>
                </a:lnTo>
                <a:lnTo>
                  <a:pt x="59847" y="90807"/>
                </a:lnTo>
                <a:lnTo>
                  <a:pt x="90520" y="60040"/>
                </a:lnTo>
                <a:lnTo>
                  <a:pt x="126040" y="34854"/>
                </a:lnTo>
                <a:lnTo>
                  <a:pt x="165690" y="15971"/>
                </a:lnTo>
                <a:lnTo>
                  <a:pt x="208752" y="4113"/>
                </a:lnTo>
                <a:lnTo>
                  <a:pt x="254508" y="0"/>
                </a:lnTo>
                <a:lnTo>
                  <a:pt x="300263" y="4113"/>
                </a:lnTo>
                <a:lnTo>
                  <a:pt x="343325" y="15971"/>
                </a:lnTo>
                <a:lnTo>
                  <a:pt x="382975" y="34854"/>
                </a:lnTo>
                <a:lnTo>
                  <a:pt x="418495" y="60040"/>
                </a:lnTo>
                <a:lnTo>
                  <a:pt x="449168" y="90807"/>
                </a:lnTo>
                <a:lnTo>
                  <a:pt x="474274" y="126435"/>
                </a:lnTo>
                <a:lnTo>
                  <a:pt x="493096" y="166202"/>
                </a:lnTo>
                <a:lnTo>
                  <a:pt x="504916" y="209387"/>
                </a:lnTo>
                <a:lnTo>
                  <a:pt x="509015" y="255269"/>
                </a:lnTo>
                <a:lnTo>
                  <a:pt x="504916" y="301152"/>
                </a:lnTo>
                <a:lnTo>
                  <a:pt x="493096" y="344337"/>
                </a:lnTo>
                <a:lnTo>
                  <a:pt x="474274" y="384104"/>
                </a:lnTo>
                <a:lnTo>
                  <a:pt x="449168" y="419732"/>
                </a:lnTo>
                <a:lnTo>
                  <a:pt x="418495" y="450499"/>
                </a:lnTo>
                <a:lnTo>
                  <a:pt x="382975" y="475685"/>
                </a:lnTo>
                <a:lnTo>
                  <a:pt x="343325" y="494568"/>
                </a:lnTo>
                <a:lnTo>
                  <a:pt x="300263" y="506426"/>
                </a:lnTo>
                <a:lnTo>
                  <a:pt x="254508" y="510539"/>
                </a:lnTo>
                <a:lnTo>
                  <a:pt x="208752" y="506426"/>
                </a:lnTo>
                <a:lnTo>
                  <a:pt x="165690" y="494568"/>
                </a:lnTo>
                <a:lnTo>
                  <a:pt x="126040" y="475685"/>
                </a:lnTo>
                <a:lnTo>
                  <a:pt x="90520" y="450499"/>
                </a:lnTo>
                <a:lnTo>
                  <a:pt x="59847" y="419732"/>
                </a:lnTo>
                <a:lnTo>
                  <a:pt x="34741" y="384104"/>
                </a:lnTo>
                <a:lnTo>
                  <a:pt x="15919" y="344337"/>
                </a:lnTo>
                <a:lnTo>
                  <a:pt x="4099" y="301152"/>
                </a:lnTo>
                <a:lnTo>
                  <a:pt x="0" y="25526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2920365" y="2312289"/>
            <a:ext cx="200025" cy="1988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2920365" y="2312288"/>
            <a:ext cx="200025" cy="199073"/>
          </a:xfrm>
          <a:custGeom>
            <a:avLst/>
            <a:gdLst/>
            <a:ahLst/>
            <a:cxnLst/>
            <a:rect l="l" t="t" r="r" b="b"/>
            <a:pathLst>
              <a:path w="266700" h="265429">
                <a:moveTo>
                  <a:pt x="0" y="265175"/>
                </a:moveTo>
                <a:lnTo>
                  <a:pt x="266700" y="265175"/>
                </a:lnTo>
                <a:lnTo>
                  <a:pt x="266700" y="0"/>
                </a:lnTo>
                <a:lnTo>
                  <a:pt x="0" y="0"/>
                </a:lnTo>
                <a:lnTo>
                  <a:pt x="0" y="265175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920365" y="2822067"/>
            <a:ext cx="200025" cy="1988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2920365" y="2822066"/>
            <a:ext cx="200025" cy="199073"/>
          </a:xfrm>
          <a:custGeom>
            <a:avLst/>
            <a:gdLst/>
            <a:ahLst/>
            <a:cxnLst/>
            <a:rect l="l" t="t" r="r" b="b"/>
            <a:pathLst>
              <a:path w="266700" h="265429">
                <a:moveTo>
                  <a:pt x="0" y="265176"/>
                </a:moveTo>
                <a:lnTo>
                  <a:pt x="266700" y="265176"/>
                </a:lnTo>
                <a:lnTo>
                  <a:pt x="266700" y="0"/>
                </a:lnTo>
                <a:lnTo>
                  <a:pt x="0" y="0"/>
                </a:lnTo>
                <a:lnTo>
                  <a:pt x="0" y="265176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116389" y="2403729"/>
            <a:ext cx="948690" cy="516255"/>
          </a:xfrm>
          <a:custGeom>
            <a:avLst/>
            <a:gdLst/>
            <a:ahLst/>
            <a:cxnLst/>
            <a:rect l="l" t="t" r="r" b="b"/>
            <a:pathLst>
              <a:path w="1264920" h="688339">
                <a:moveTo>
                  <a:pt x="1190329" y="662684"/>
                </a:moveTo>
                <a:lnTo>
                  <a:pt x="1178052" y="685545"/>
                </a:lnTo>
                <a:lnTo>
                  <a:pt x="1264919" y="688085"/>
                </a:lnTo>
                <a:lnTo>
                  <a:pt x="1251338" y="668782"/>
                </a:lnTo>
                <a:lnTo>
                  <a:pt x="1201674" y="668782"/>
                </a:lnTo>
                <a:lnTo>
                  <a:pt x="1190329" y="662684"/>
                </a:lnTo>
                <a:close/>
              </a:path>
              <a:path w="1264920" h="688339">
                <a:moveTo>
                  <a:pt x="1202615" y="639807"/>
                </a:moveTo>
                <a:lnTo>
                  <a:pt x="1190329" y="662684"/>
                </a:lnTo>
                <a:lnTo>
                  <a:pt x="1201674" y="668782"/>
                </a:lnTo>
                <a:lnTo>
                  <a:pt x="1213992" y="645921"/>
                </a:lnTo>
                <a:lnTo>
                  <a:pt x="1202615" y="639807"/>
                </a:lnTo>
                <a:close/>
              </a:path>
              <a:path w="1264920" h="688339">
                <a:moveTo>
                  <a:pt x="1214881" y="616965"/>
                </a:moveTo>
                <a:lnTo>
                  <a:pt x="1202615" y="639807"/>
                </a:lnTo>
                <a:lnTo>
                  <a:pt x="1213992" y="645921"/>
                </a:lnTo>
                <a:lnTo>
                  <a:pt x="1201674" y="668782"/>
                </a:lnTo>
                <a:lnTo>
                  <a:pt x="1251338" y="668782"/>
                </a:lnTo>
                <a:lnTo>
                  <a:pt x="1214881" y="616965"/>
                </a:lnTo>
                <a:close/>
              </a:path>
              <a:path w="1264920" h="688339">
                <a:moveTo>
                  <a:pt x="12191" y="0"/>
                </a:moveTo>
                <a:lnTo>
                  <a:pt x="0" y="22860"/>
                </a:lnTo>
                <a:lnTo>
                  <a:pt x="1190329" y="662684"/>
                </a:lnTo>
                <a:lnTo>
                  <a:pt x="1202615" y="639807"/>
                </a:lnTo>
                <a:lnTo>
                  <a:pt x="121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3116200" y="2396299"/>
            <a:ext cx="949166" cy="534353"/>
          </a:xfrm>
          <a:custGeom>
            <a:avLst/>
            <a:gdLst/>
            <a:ahLst/>
            <a:cxnLst/>
            <a:rect l="l" t="t" r="r" b="b"/>
            <a:pathLst>
              <a:path w="1265554" h="712470">
                <a:moveTo>
                  <a:pt x="1190953" y="26516"/>
                </a:moveTo>
                <a:lnTo>
                  <a:pt x="0" y="689737"/>
                </a:lnTo>
                <a:lnTo>
                  <a:pt x="12700" y="712343"/>
                </a:lnTo>
                <a:lnTo>
                  <a:pt x="1203541" y="49115"/>
                </a:lnTo>
                <a:lnTo>
                  <a:pt x="1190953" y="26516"/>
                </a:lnTo>
                <a:close/>
              </a:path>
              <a:path w="1265554" h="712470">
                <a:moveTo>
                  <a:pt x="1251378" y="20193"/>
                </a:moveTo>
                <a:lnTo>
                  <a:pt x="1202308" y="20193"/>
                </a:lnTo>
                <a:lnTo>
                  <a:pt x="1214882" y="42799"/>
                </a:lnTo>
                <a:lnTo>
                  <a:pt x="1203541" y="49115"/>
                </a:lnTo>
                <a:lnTo>
                  <a:pt x="1216152" y="71755"/>
                </a:lnTo>
                <a:lnTo>
                  <a:pt x="1251378" y="20193"/>
                </a:lnTo>
                <a:close/>
              </a:path>
              <a:path w="1265554" h="712470">
                <a:moveTo>
                  <a:pt x="1202308" y="20193"/>
                </a:moveTo>
                <a:lnTo>
                  <a:pt x="1190953" y="26516"/>
                </a:lnTo>
                <a:lnTo>
                  <a:pt x="1203541" y="49115"/>
                </a:lnTo>
                <a:lnTo>
                  <a:pt x="1214882" y="42799"/>
                </a:lnTo>
                <a:lnTo>
                  <a:pt x="1202308" y="20193"/>
                </a:lnTo>
                <a:close/>
              </a:path>
              <a:path w="1265554" h="712470">
                <a:moveTo>
                  <a:pt x="1265173" y="0"/>
                </a:moveTo>
                <a:lnTo>
                  <a:pt x="1178306" y="3810"/>
                </a:lnTo>
                <a:lnTo>
                  <a:pt x="1190953" y="26516"/>
                </a:lnTo>
                <a:lnTo>
                  <a:pt x="1202308" y="20193"/>
                </a:lnTo>
                <a:lnTo>
                  <a:pt x="1251378" y="20193"/>
                </a:lnTo>
                <a:lnTo>
                  <a:pt x="12651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3113722" y="1872805"/>
            <a:ext cx="951548" cy="1056323"/>
          </a:xfrm>
          <a:custGeom>
            <a:avLst/>
            <a:gdLst/>
            <a:ahLst/>
            <a:cxnLst/>
            <a:rect l="l" t="t" r="r" b="b"/>
            <a:pathLst>
              <a:path w="1268729" h="1408429">
                <a:moveTo>
                  <a:pt x="1206857" y="49123"/>
                </a:moveTo>
                <a:lnTo>
                  <a:pt x="0" y="1390650"/>
                </a:lnTo>
                <a:lnTo>
                  <a:pt x="19303" y="1407921"/>
                </a:lnTo>
                <a:lnTo>
                  <a:pt x="1226100" y="66463"/>
                </a:lnTo>
                <a:lnTo>
                  <a:pt x="1206857" y="49123"/>
                </a:lnTo>
                <a:close/>
              </a:path>
              <a:path w="1268729" h="1408429">
                <a:moveTo>
                  <a:pt x="1257584" y="39497"/>
                </a:moveTo>
                <a:lnTo>
                  <a:pt x="1215517" y="39497"/>
                </a:lnTo>
                <a:lnTo>
                  <a:pt x="1234820" y="56768"/>
                </a:lnTo>
                <a:lnTo>
                  <a:pt x="1226100" y="66463"/>
                </a:lnTo>
                <a:lnTo>
                  <a:pt x="1245361" y="83820"/>
                </a:lnTo>
                <a:lnTo>
                  <a:pt x="1257584" y="39497"/>
                </a:lnTo>
                <a:close/>
              </a:path>
              <a:path w="1268729" h="1408429">
                <a:moveTo>
                  <a:pt x="1215517" y="39497"/>
                </a:moveTo>
                <a:lnTo>
                  <a:pt x="1206857" y="49123"/>
                </a:lnTo>
                <a:lnTo>
                  <a:pt x="1226100" y="66463"/>
                </a:lnTo>
                <a:lnTo>
                  <a:pt x="1234820" y="56768"/>
                </a:lnTo>
                <a:lnTo>
                  <a:pt x="1215517" y="39497"/>
                </a:lnTo>
                <a:close/>
              </a:path>
              <a:path w="1268729" h="1408429">
                <a:moveTo>
                  <a:pt x="1268475" y="0"/>
                </a:moveTo>
                <a:lnTo>
                  <a:pt x="1187577" y="31750"/>
                </a:lnTo>
                <a:lnTo>
                  <a:pt x="1206857" y="49123"/>
                </a:lnTo>
                <a:lnTo>
                  <a:pt x="1215517" y="39497"/>
                </a:lnTo>
                <a:lnTo>
                  <a:pt x="1257584" y="39497"/>
                </a:lnTo>
                <a:lnTo>
                  <a:pt x="1268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112674" y="1347025"/>
            <a:ext cx="952500" cy="1580198"/>
          </a:xfrm>
          <a:custGeom>
            <a:avLst/>
            <a:gdLst/>
            <a:ahLst/>
            <a:cxnLst/>
            <a:rect l="l" t="t" r="r" b="b"/>
            <a:pathLst>
              <a:path w="1270000" h="2106929">
                <a:moveTo>
                  <a:pt x="1218768" y="59998"/>
                </a:moveTo>
                <a:lnTo>
                  <a:pt x="0" y="2093467"/>
                </a:lnTo>
                <a:lnTo>
                  <a:pt x="22098" y="2106803"/>
                </a:lnTo>
                <a:lnTo>
                  <a:pt x="1241011" y="73301"/>
                </a:lnTo>
                <a:lnTo>
                  <a:pt x="1218768" y="59998"/>
                </a:lnTo>
                <a:close/>
              </a:path>
              <a:path w="1270000" h="2106929">
                <a:moveTo>
                  <a:pt x="1266144" y="48894"/>
                </a:moveTo>
                <a:lnTo>
                  <a:pt x="1225422" y="48894"/>
                </a:lnTo>
                <a:lnTo>
                  <a:pt x="1247647" y="62229"/>
                </a:lnTo>
                <a:lnTo>
                  <a:pt x="1241011" y="73301"/>
                </a:lnTo>
                <a:lnTo>
                  <a:pt x="1263269" y="86613"/>
                </a:lnTo>
                <a:lnTo>
                  <a:pt x="1266144" y="48894"/>
                </a:lnTo>
                <a:close/>
              </a:path>
              <a:path w="1270000" h="2106929">
                <a:moveTo>
                  <a:pt x="1225422" y="48894"/>
                </a:moveTo>
                <a:lnTo>
                  <a:pt x="1218768" y="59998"/>
                </a:lnTo>
                <a:lnTo>
                  <a:pt x="1241011" y="73301"/>
                </a:lnTo>
                <a:lnTo>
                  <a:pt x="1247647" y="62229"/>
                </a:lnTo>
                <a:lnTo>
                  <a:pt x="1225422" y="48894"/>
                </a:lnTo>
                <a:close/>
              </a:path>
              <a:path w="1270000" h="2106929">
                <a:moveTo>
                  <a:pt x="1269872" y="0"/>
                </a:moveTo>
                <a:lnTo>
                  <a:pt x="1196594" y="46736"/>
                </a:lnTo>
                <a:lnTo>
                  <a:pt x="1218768" y="59998"/>
                </a:lnTo>
                <a:lnTo>
                  <a:pt x="1225422" y="48894"/>
                </a:lnTo>
                <a:lnTo>
                  <a:pt x="1266144" y="48894"/>
                </a:lnTo>
                <a:lnTo>
                  <a:pt x="12698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3116104" y="1872805"/>
            <a:ext cx="949166" cy="548640"/>
          </a:xfrm>
          <a:custGeom>
            <a:avLst/>
            <a:gdLst/>
            <a:ahLst/>
            <a:cxnLst/>
            <a:rect l="l" t="t" r="r" b="b"/>
            <a:pathLst>
              <a:path w="1265554" h="731519">
                <a:moveTo>
                  <a:pt x="1191467" y="27371"/>
                </a:moveTo>
                <a:lnTo>
                  <a:pt x="0" y="708660"/>
                </a:lnTo>
                <a:lnTo>
                  <a:pt x="12953" y="731138"/>
                </a:lnTo>
                <a:lnTo>
                  <a:pt x="1204326" y="49833"/>
                </a:lnTo>
                <a:lnTo>
                  <a:pt x="1191467" y="27371"/>
                </a:lnTo>
                <a:close/>
              </a:path>
              <a:path w="1265554" h="731519">
                <a:moveTo>
                  <a:pt x="1251343" y="20954"/>
                </a:moveTo>
                <a:lnTo>
                  <a:pt x="1202690" y="20954"/>
                </a:lnTo>
                <a:lnTo>
                  <a:pt x="1215517" y="43434"/>
                </a:lnTo>
                <a:lnTo>
                  <a:pt x="1204326" y="49833"/>
                </a:lnTo>
                <a:lnTo>
                  <a:pt x="1217168" y="72262"/>
                </a:lnTo>
                <a:lnTo>
                  <a:pt x="1251343" y="20954"/>
                </a:lnTo>
                <a:close/>
              </a:path>
              <a:path w="1265554" h="731519">
                <a:moveTo>
                  <a:pt x="1202690" y="20954"/>
                </a:moveTo>
                <a:lnTo>
                  <a:pt x="1191467" y="27371"/>
                </a:lnTo>
                <a:lnTo>
                  <a:pt x="1204326" y="49833"/>
                </a:lnTo>
                <a:lnTo>
                  <a:pt x="1215517" y="43434"/>
                </a:lnTo>
                <a:lnTo>
                  <a:pt x="1202690" y="20954"/>
                </a:lnTo>
                <a:close/>
              </a:path>
              <a:path w="1265554" h="731519">
                <a:moveTo>
                  <a:pt x="1265300" y="0"/>
                </a:moveTo>
                <a:lnTo>
                  <a:pt x="1178559" y="4825"/>
                </a:lnTo>
                <a:lnTo>
                  <a:pt x="1191467" y="27371"/>
                </a:lnTo>
                <a:lnTo>
                  <a:pt x="1202690" y="20954"/>
                </a:lnTo>
                <a:lnTo>
                  <a:pt x="1251343" y="20954"/>
                </a:lnTo>
                <a:lnTo>
                  <a:pt x="1265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3113722" y="1347025"/>
            <a:ext cx="951548" cy="1072039"/>
          </a:xfrm>
          <a:custGeom>
            <a:avLst/>
            <a:gdLst/>
            <a:ahLst/>
            <a:cxnLst/>
            <a:rect l="l" t="t" r="r" b="b"/>
            <a:pathLst>
              <a:path w="1268729" h="1429385">
                <a:moveTo>
                  <a:pt x="1207198" y="49553"/>
                </a:moveTo>
                <a:lnTo>
                  <a:pt x="0" y="1412113"/>
                </a:lnTo>
                <a:lnTo>
                  <a:pt x="19303" y="1429257"/>
                </a:lnTo>
                <a:lnTo>
                  <a:pt x="1226589" y="66742"/>
                </a:lnTo>
                <a:lnTo>
                  <a:pt x="1207198" y="49553"/>
                </a:lnTo>
                <a:close/>
              </a:path>
              <a:path w="1268729" h="1429385">
                <a:moveTo>
                  <a:pt x="1257797" y="39877"/>
                </a:moveTo>
                <a:lnTo>
                  <a:pt x="1215770" y="39877"/>
                </a:lnTo>
                <a:lnTo>
                  <a:pt x="1235202" y="57023"/>
                </a:lnTo>
                <a:lnTo>
                  <a:pt x="1226589" y="66742"/>
                </a:lnTo>
                <a:lnTo>
                  <a:pt x="1245996" y="83946"/>
                </a:lnTo>
                <a:lnTo>
                  <a:pt x="1257797" y="39877"/>
                </a:lnTo>
                <a:close/>
              </a:path>
              <a:path w="1268729" h="1429385">
                <a:moveTo>
                  <a:pt x="1215770" y="39877"/>
                </a:moveTo>
                <a:lnTo>
                  <a:pt x="1207198" y="49553"/>
                </a:lnTo>
                <a:lnTo>
                  <a:pt x="1226589" y="66742"/>
                </a:lnTo>
                <a:lnTo>
                  <a:pt x="1235202" y="57023"/>
                </a:lnTo>
                <a:lnTo>
                  <a:pt x="1215770" y="39877"/>
                </a:lnTo>
                <a:close/>
              </a:path>
              <a:path w="1268729" h="1429385">
                <a:moveTo>
                  <a:pt x="1268475" y="0"/>
                </a:moveTo>
                <a:lnTo>
                  <a:pt x="1187831" y="32385"/>
                </a:lnTo>
                <a:lnTo>
                  <a:pt x="1207198" y="49553"/>
                </a:lnTo>
                <a:lnTo>
                  <a:pt x="1215770" y="39877"/>
                </a:lnTo>
                <a:lnTo>
                  <a:pt x="1257797" y="39877"/>
                </a:lnTo>
                <a:lnTo>
                  <a:pt x="1268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4446651" y="1317117"/>
            <a:ext cx="944404" cy="58579"/>
          </a:xfrm>
          <a:custGeom>
            <a:avLst/>
            <a:gdLst/>
            <a:ahLst/>
            <a:cxnLst/>
            <a:rect l="l" t="t" r="r" b="b"/>
            <a:pathLst>
              <a:path w="1259204" h="78105">
                <a:moveTo>
                  <a:pt x="1181989" y="0"/>
                </a:moveTo>
                <a:lnTo>
                  <a:pt x="1181565" y="25938"/>
                </a:lnTo>
                <a:lnTo>
                  <a:pt x="1194562" y="26162"/>
                </a:lnTo>
                <a:lnTo>
                  <a:pt x="1194054" y="51943"/>
                </a:lnTo>
                <a:lnTo>
                  <a:pt x="1181140" y="51943"/>
                </a:lnTo>
                <a:lnTo>
                  <a:pt x="1180719" y="77724"/>
                </a:lnTo>
                <a:lnTo>
                  <a:pt x="1234458" y="51943"/>
                </a:lnTo>
                <a:lnTo>
                  <a:pt x="1194054" y="51943"/>
                </a:lnTo>
                <a:lnTo>
                  <a:pt x="1181143" y="51721"/>
                </a:lnTo>
                <a:lnTo>
                  <a:pt x="1234919" y="51721"/>
                </a:lnTo>
                <a:lnTo>
                  <a:pt x="1259078" y="40132"/>
                </a:lnTo>
                <a:lnTo>
                  <a:pt x="1181989" y="0"/>
                </a:lnTo>
                <a:close/>
              </a:path>
              <a:path w="1259204" h="78105">
                <a:moveTo>
                  <a:pt x="1181565" y="25938"/>
                </a:moveTo>
                <a:lnTo>
                  <a:pt x="1181143" y="51721"/>
                </a:lnTo>
                <a:lnTo>
                  <a:pt x="1194054" y="51943"/>
                </a:lnTo>
                <a:lnTo>
                  <a:pt x="1194562" y="26162"/>
                </a:lnTo>
                <a:lnTo>
                  <a:pt x="1181565" y="25938"/>
                </a:lnTo>
                <a:close/>
              </a:path>
              <a:path w="1259204" h="78105">
                <a:moveTo>
                  <a:pt x="508" y="5588"/>
                </a:moveTo>
                <a:lnTo>
                  <a:pt x="0" y="31496"/>
                </a:lnTo>
                <a:lnTo>
                  <a:pt x="1181143" y="51721"/>
                </a:lnTo>
                <a:lnTo>
                  <a:pt x="1181565" y="25938"/>
                </a:lnTo>
                <a:lnTo>
                  <a:pt x="508" y="55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4441984" y="1322642"/>
            <a:ext cx="949166" cy="550545"/>
          </a:xfrm>
          <a:custGeom>
            <a:avLst/>
            <a:gdLst/>
            <a:ahLst/>
            <a:cxnLst/>
            <a:rect l="l" t="t" r="r" b="b"/>
            <a:pathLst>
              <a:path w="1265554" h="734060">
                <a:moveTo>
                  <a:pt x="1191423" y="706130"/>
                </a:moveTo>
                <a:lnTo>
                  <a:pt x="1178559" y="728599"/>
                </a:lnTo>
                <a:lnTo>
                  <a:pt x="1265301" y="733678"/>
                </a:lnTo>
                <a:lnTo>
                  <a:pt x="1251307" y="712597"/>
                </a:lnTo>
                <a:lnTo>
                  <a:pt x="1202689" y="712597"/>
                </a:lnTo>
                <a:lnTo>
                  <a:pt x="1191423" y="706130"/>
                </a:lnTo>
                <a:close/>
              </a:path>
              <a:path w="1265554" h="734060">
                <a:moveTo>
                  <a:pt x="1204281" y="683670"/>
                </a:moveTo>
                <a:lnTo>
                  <a:pt x="1191423" y="706130"/>
                </a:lnTo>
                <a:lnTo>
                  <a:pt x="1202689" y="712597"/>
                </a:lnTo>
                <a:lnTo>
                  <a:pt x="1215516" y="690117"/>
                </a:lnTo>
                <a:lnTo>
                  <a:pt x="1204281" y="683670"/>
                </a:lnTo>
                <a:close/>
              </a:path>
              <a:path w="1265554" h="734060">
                <a:moveTo>
                  <a:pt x="1217167" y="661162"/>
                </a:moveTo>
                <a:lnTo>
                  <a:pt x="1204281" y="683670"/>
                </a:lnTo>
                <a:lnTo>
                  <a:pt x="1215516" y="690117"/>
                </a:lnTo>
                <a:lnTo>
                  <a:pt x="1202689" y="712597"/>
                </a:lnTo>
                <a:lnTo>
                  <a:pt x="1251307" y="712597"/>
                </a:lnTo>
                <a:lnTo>
                  <a:pt x="1217167" y="661162"/>
                </a:lnTo>
                <a:close/>
              </a:path>
              <a:path w="1265554" h="734060">
                <a:moveTo>
                  <a:pt x="12953" y="0"/>
                </a:moveTo>
                <a:lnTo>
                  <a:pt x="0" y="22351"/>
                </a:lnTo>
                <a:lnTo>
                  <a:pt x="1191423" y="706130"/>
                </a:lnTo>
                <a:lnTo>
                  <a:pt x="1204281" y="683670"/>
                </a:lnTo>
                <a:lnTo>
                  <a:pt x="129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4439602" y="1324546"/>
            <a:ext cx="951548" cy="1072039"/>
          </a:xfrm>
          <a:custGeom>
            <a:avLst/>
            <a:gdLst/>
            <a:ahLst/>
            <a:cxnLst/>
            <a:rect l="l" t="t" r="r" b="b"/>
            <a:pathLst>
              <a:path w="1268729" h="1429385">
                <a:moveTo>
                  <a:pt x="1207156" y="1379783"/>
                </a:moveTo>
                <a:lnTo>
                  <a:pt x="1187830" y="1396873"/>
                </a:lnTo>
                <a:lnTo>
                  <a:pt x="1268476" y="1429385"/>
                </a:lnTo>
                <a:lnTo>
                  <a:pt x="1257797" y="1389507"/>
                </a:lnTo>
                <a:lnTo>
                  <a:pt x="1215770" y="1389507"/>
                </a:lnTo>
                <a:lnTo>
                  <a:pt x="1207156" y="1379783"/>
                </a:lnTo>
                <a:close/>
              </a:path>
              <a:path w="1268729" h="1429385">
                <a:moveTo>
                  <a:pt x="1226631" y="1362562"/>
                </a:moveTo>
                <a:lnTo>
                  <a:pt x="1207156" y="1379783"/>
                </a:lnTo>
                <a:lnTo>
                  <a:pt x="1215770" y="1389507"/>
                </a:lnTo>
                <a:lnTo>
                  <a:pt x="1235202" y="1372235"/>
                </a:lnTo>
                <a:lnTo>
                  <a:pt x="1226631" y="1362562"/>
                </a:lnTo>
                <a:close/>
              </a:path>
              <a:path w="1268729" h="1429385">
                <a:moveTo>
                  <a:pt x="1245996" y="1345438"/>
                </a:moveTo>
                <a:lnTo>
                  <a:pt x="1226631" y="1362562"/>
                </a:lnTo>
                <a:lnTo>
                  <a:pt x="1235202" y="1372235"/>
                </a:lnTo>
                <a:lnTo>
                  <a:pt x="1215770" y="1389507"/>
                </a:lnTo>
                <a:lnTo>
                  <a:pt x="1257797" y="1389507"/>
                </a:lnTo>
                <a:lnTo>
                  <a:pt x="1245996" y="1345438"/>
                </a:lnTo>
                <a:close/>
              </a:path>
              <a:path w="1268729" h="1429385">
                <a:moveTo>
                  <a:pt x="19303" y="0"/>
                </a:moveTo>
                <a:lnTo>
                  <a:pt x="0" y="17272"/>
                </a:lnTo>
                <a:lnTo>
                  <a:pt x="1207156" y="1379783"/>
                </a:lnTo>
                <a:lnTo>
                  <a:pt x="1226631" y="1362562"/>
                </a:lnTo>
                <a:lnTo>
                  <a:pt x="193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4438460" y="1326071"/>
            <a:ext cx="952500" cy="1594485"/>
          </a:xfrm>
          <a:custGeom>
            <a:avLst/>
            <a:gdLst/>
            <a:ahLst/>
            <a:cxnLst/>
            <a:rect l="l" t="t" r="r" b="b"/>
            <a:pathLst>
              <a:path w="1270000" h="2125979">
                <a:moveTo>
                  <a:pt x="1219188" y="2065315"/>
                </a:moveTo>
                <a:lnTo>
                  <a:pt x="1196848" y="2078608"/>
                </a:lnTo>
                <a:lnTo>
                  <a:pt x="1270000" y="2125598"/>
                </a:lnTo>
                <a:lnTo>
                  <a:pt x="1266401" y="2076449"/>
                </a:lnTo>
                <a:lnTo>
                  <a:pt x="1225803" y="2076449"/>
                </a:lnTo>
                <a:lnTo>
                  <a:pt x="1219188" y="2065315"/>
                </a:lnTo>
                <a:close/>
              </a:path>
              <a:path w="1270000" h="2125979">
                <a:moveTo>
                  <a:pt x="1241406" y="2052094"/>
                </a:moveTo>
                <a:lnTo>
                  <a:pt x="1219188" y="2065315"/>
                </a:lnTo>
                <a:lnTo>
                  <a:pt x="1225803" y="2076449"/>
                </a:lnTo>
                <a:lnTo>
                  <a:pt x="1248028" y="2063241"/>
                </a:lnTo>
                <a:lnTo>
                  <a:pt x="1241406" y="2052094"/>
                </a:lnTo>
                <a:close/>
              </a:path>
              <a:path w="1270000" h="2125979">
                <a:moveTo>
                  <a:pt x="1263650" y="2038857"/>
                </a:moveTo>
                <a:lnTo>
                  <a:pt x="1241406" y="2052094"/>
                </a:lnTo>
                <a:lnTo>
                  <a:pt x="1248028" y="2063241"/>
                </a:lnTo>
                <a:lnTo>
                  <a:pt x="1225803" y="2076449"/>
                </a:lnTo>
                <a:lnTo>
                  <a:pt x="1266401" y="2076449"/>
                </a:lnTo>
                <a:lnTo>
                  <a:pt x="1263650" y="2038857"/>
                </a:lnTo>
                <a:close/>
              </a:path>
              <a:path w="1270000" h="2125979">
                <a:moveTo>
                  <a:pt x="22351" y="0"/>
                </a:moveTo>
                <a:lnTo>
                  <a:pt x="0" y="13207"/>
                </a:lnTo>
                <a:lnTo>
                  <a:pt x="1219188" y="2065315"/>
                </a:lnTo>
                <a:lnTo>
                  <a:pt x="1241406" y="2052094"/>
                </a:lnTo>
                <a:lnTo>
                  <a:pt x="22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4446555" y="1836801"/>
            <a:ext cx="944404" cy="63341"/>
          </a:xfrm>
          <a:custGeom>
            <a:avLst/>
            <a:gdLst/>
            <a:ahLst/>
            <a:cxnLst/>
            <a:rect l="l" t="t" r="r" b="b"/>
            <a:pathLst>
              <a:path w="1259204" h="84455">
                <a:moveTo>
                  <a:pt x="1182624" y="6731"/>
                </a:moveTo>
                <a:lnTo>
                  <a:pt x="1181905" y="32537"/>
                </a:lnTo>
                <a:lnTo>
                  <a:pt x="1194816" y="32893"/>
                </a:lnTo>
                <a:lnTo>
                  <a:pt x="1194054" y="58801"/>
                </a:lnTo>
                <a:lnTo>
                  <a:pt x="1181175" y="58801"/>
                </a:lnTo>
                <a:lnTo>
                  <a:pt x="1180464" y="84328"/>
                </a:lnTo>
                <a:lnTo>
                  <a:pt x="1235228" y="58801"/>
                </a:lnTo>
                <a:lnTo>
                  <a:pt x="1194054" y="58801"/>
                </a:lnTo>
                <a:lnTo>
                  <a:pt x="1181185" y="58446"/>
                </a:lnTo>
                <a:lnTo>
                  <a:pt x="1235989" y="58446"/>
                </a:lnTo>
                <a:lnTo>
                  <a:pt x="1259205" y="47625"/>
                </a:lnTo>
                <a:lnTo>
                  <a:pt x="1182624" y="6731"/>
                </a:lnTo>
                <a:close/>
              </a:path>
              <a:path w="1259204" h="84455">
                <a:moveTo>
                  <a:pt x="1181905" y="32537"/>
                </a:moveTo>
                <a:lnTo>
                  <a:pt x="1181185" y="58446"/>
                </a:lnTo>
                <a:lnTo>
                  <a:pt x="1194054" y="58801"/>
                </a:lnTo>
                <a:lnTo>
                  <a:pt x="1194816" y="32893"/>
                </a:lnTo>
                <a:lnTo>
                  <a:pt x="1181905" y="32537"/>
                </a:lnTo>
                <a:close/>
              </a:path>
              <a:path w="1259204" h="84455">
                <a:moveTo>
                  <a:pt x="762" y="0"/>
                </a:moveTo>
                <a:lnTo>
                  <a:pt x="0" y="25908"/>
                </a:lnTo>
                <a:lnTo>
                  <a:pt x="1181185" y="58446"/>
                </a:lnTo>
                <a:lnTo>
                  <a:pt x="1181905" y="32537"/>
                </a:lnTo>
                <a:lnTo>
                  <a:pt x="7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4441984" y="1838134"/>
            <a:ext cx="949166" cy="558165"/>
          </a:xfrm>
          <a:custGeom>
            <a:avLst/>
            <a:gdLst/>
            <a:ahLst/>
            <a:cxnLst/>
            <a:rect l="l" t="t" r="r" b="b"/>
            <a:pathLst>
              <a:path w="1265554" h="744219">
                <a:moveTo>
                  <a:pt x="1191604" y="716227"/>
                </a:moveTo>
                <a:lnTo>
                  <a:pt x="1178559" y="738631"/>
                </a:lnTo>
                <a:lnTo>
                  <a:pt x="1265301" y="744092"/>
                </a:lnTo>
                <a:lnTo>
                  <a:pt x="1251313" y="722756"/>
                </a:lnTo>
                <a:lnTo>
                  <a:pt x="1202816" y="722756"/>
                </a:lnTo>
                <a:lnTo>
                  <a:pt x="1191604" y="716227"/>
                </a:lnTo>
                <a:close/>
              </a:path>
              <a:path w="1265554" h="744219">
                <a:moveTo>
                  <a:pt x="1204635" y="693847"/>
                </a:moveTo>
                <a:lnTo>
                  <a:pt x="1191604" y="716227"/>
                </a:lnTo>
                <a:lnTo>
                  <a:pt x="1202816" y="722756"/>
                </a:lnTo>
                <a:lnTo>
                  <a:pt x="1215897" y="700404"/>
                </a:lnTo>
                <a:lnTo>
                  <a:pt x="1204635" y="693847"/>
                </a:lnTo>
                <a:close/>
              </a:path>
              <a:path w="1265554" h="744219">
                <a:moveTo>
                  <a:pt x="1217676" y="671449"/>
                </a:moveTo>
                <a:lnTo>
                  <a:pt x="1204635" y="693847"/>
                </a:lnTo>
                <a:lnTo>
                  <a:pt x="1215897" y="700404"/>
                </a:lnTo>
                <a:lnTo>
                  <a:pt x="1202816" y="722756"/>
                </a:lnTo>
                <a:lnTo>
                  <a:pt x="1251313" y="722756"/>
                </a:lnTo>
                <a:lnTo>
                  <a:pt x="1217676" y="671449"/>
                </a:lnTo>
                <a:close/>
              </a:path>
              <a:path w="1265554" h="744219">
                <a:moveTo>
                  <a:pt x="12953" y="0"/>
                </a:moveTo>
                <a:lnTo>
                  <a:pt x="0" y="22351"/>
                </a:lnTo>
                <a:lnTo>
                  <a:pt x="1191604" y="716227"/>
                </a:lnTo>
                <a:lnTo>
                  <a:pt x="1204635" y="693847"/>
                </a:lnTo>
                <a:lnTo>
                  <a:pt x="129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4439506" y="1840135"/>
            <a:ext cx="951548" cy="1080135"/>
          </a:xfrm>
          <a:custGeom>
            <a:avLst/>
            <a:gdLst/>
            <a:ahLst/>
            <a:cxnLst/>
            <a:rect l="l" t="t" r="r" b="b"/>
            <a:pathLst>
              <a:path w="1268729" h="1440179">
                <a:moveTo>
                  <a:pt x="1207574" y="1389915"/>
                </a:moveTo>
                <a:lnTo>
                  <a:pt x="1188085" y="1407033"/>
                </a:lnTo>
                <a:lnTo>
                  <a:pt x="1268603" y="1439672"/>
                </a:lnTo>
                <a:lnTo>
                  <a:pt x="1258072" y="1399667"/>
                </a:lnTo>
                <a:lnTo>
                  <a:pt x="1216152" y="1399667"/>
                </a:lnTo>
                <a:lnTo>
                  <a:pt x="1207574" y="1389915"/>
                </a:lnTo>
                <a:close/>
              </a:path>
              <a:path w="1268729" h="1440179">
                <a:moveTo>
                  <a:pt x="1227045" y="1372815"/>
                </a:moveTo>
                <a:lnTo>
                  <a:pt x="1207574" y="1389915"/>
                </a:lnTo>
                <a:lnTo>
                  <a:pt x="1216152" y="1399667"/>
                </a:lnTo>
                <a:lnTo>
                  <a:pt x="1235583" y="1382522"/>
                </a:lnTo>
                <a:lnTo>
                  <a:pt x="1227045" y="1372815"/>
                </a:lnTo>
                <a:close/>
              </a:path>
              <a:path w="1268729" h="1440179">
                <a:moveTo>
                  <a:pt x="1246505" y="1355725"/>
                </a:moveTo>
                <a:lnTo>
                  <a:pt x="1227045" y="1372815"/>
                </a:lnTo>
                <a:lnTo>
                  <a:pt x="1235583" y="1382522"/>
                </a:lnTo>
                <a:lnTo>
                  <a:pt x="1216152" y="1399667"/>
                </a:lnTo>
                <a:lnTo>
                  <a:pt x="1258072" y="1399667"/>
                </a:lnTo>
                <a:lnTo>
                  <a:pt x="1246505" y="1355725"/>
                </a:lnTo>
                <a:close/>
              </a:path>
              <a:path w="1268729" h="1440179">
                <a:moveTo>
                  <a:pt x="19558" y="0"/>
                </a:moveTo>
                <a:lnTo>
                  <a:pt x="0" y="17017"/>
                </a:lnTo>
                <a:lnTo>
                  <a:pt x="1207574" y="1389915"/>
                </a:lnTo>
                <a:lnTo>
                  <a:pt x="1227045" y="1372815"/>
                </a:lnTo>
                <a:lnTo>
                  <a:pt x="195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4442270" y="2403729"/>
            <a:ext cx="948690" cy="516255"/>
          </a:xfrm>
          <a:custGeom>
            <a:avLst/>
            <a:gdLst/>
            <a:ahLst/>
            <a:cxnLst/>
            <a:rect l="l" t="t" r="r" b="b"/>
            <a:pathLst>
              <a:path w="1264920" h="688339">
                <a:moveTo>
                  <a:pt x="1190329" y="662684"/>
                </a:moveTo>
                <a:lnTo>
                  <a:pt x="1178052" y="685545"/>
                </a:lnTo>
                <a:lnTo>
                  <a:pt x="1264920" y="688085"/>
                </a:lnTo>
                <a:lnTo>
                  <a:pt x="1251338" y="668782"/>
                </a:lnTo>
                <a:lnTo>
                  <a:pt x="1201674" y="668782"/>
                </a:lnTo>
                <a:lnTo>
                  <a:pt x="1190329" y="662684"/>
                </a:lnTo>
                <a:close/>
              </a:path>
              <a:path w="1264920" h="688339">
                <a:moveTo>
                  <a:pt x="1202615" y="639807"/>
                </a:moveTo>
                <a:lnTo>
                  <a:pt x="1190329" y="662684"/>
                </a:lnTo>
                <a:lnTo>
                  <a:pt x="1201674" y="668782"/>
                </a:lnTo>
                <a:lnTo>
                  <a:pt x="1213993" y="645921"/>
                </a:lnTo>
                <a:lnTo>
                  <a:pt x="1202615" y="639807"/>
                </a:lnTo>
                <a:close/>
              </a:path>
              <a:path w="1264920" h="688339">
                <a:moveTo>
                  <a:pt x="1214882" y="616965"/>
                </a:moveTo>
                <a:lnTo>
                  <a:pt x="1202615" y="639807"/>
                </a:lnTo>
                <a:lnTo>
                  <a:pt x="1213993" y="645921"/>
                </a:lnTo>
                <a:lnTo>
                  <a:pt x="1201674" y="668782"/>
                </a:lnTo>
                <a:lnTo>
                  <a:pt x="1251338" y="668782"/>
                </a:lnTo>
                <a:lnTo>
                  <a:pt x="1214882" y="616965"/>
                </a:lnTo>
                <a:close/>
              </a:path>
              <a:path w="1264920" h="688339">
                <a:moveTo>
                  <a:pt x="12191" y="0"/>
                </a:moveTo>
                <a:lnTo>
                  <a:pt x="0" y="22860"/>
                </a:lnTo>
                <a:lnTo>
                  <a:pt x="1190329" y="662684"/>
                </a:lnTo>
                <a:lnTo>
                  <a:pt x="1202615" y="639807"/>
                </a:lnTo>
                <a:lnTo>
                  <a:pt x="121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4442079" y="2396299"/>
            <a:ext cx="949166" cy="534353"/>
          </a:xfrm>
          <a:custGeom>
            <a:avLst/>
            <a:gdLst/>
            <a:ahLst/>
            <a:cxnLst/>
            <a:rect l="l" t="t" r="r" b="b"/>
            <a:pathLst>
              <a:path w="1265554" h="712470">
                <a:moveTo>
                  <a:pt x="1190953" y="26516"/>
                </a:moveTo>
                <a:lnTo>
                  <a:pt x="0" y="689737"/>
                </a:lnTo>
                <a:lnTo>
                  <a:pt x="12700" y="712343"/>
                </a:lnTo>
                <a:lnTo>
                  <a:pt x="1203541" y="49115"/>
                </a:lnTo>
                <a:lnTo>
                  <a:pt x="1190953" y="26516"/>
                </a:lnTo>
                <a:close/>
              </a:path>
              <a:path w="1265554" h="712470">
                <a:moveTo>
                  <a:pt x="1251378" y="20193"/>
                </a:moveTo>
                <a:lnTo>
                  <a:pt x="1202308" y="20193"/>
                </a:lnTo>
                <a:lnTo>
                  <a:pt x="1214881" y="42799"/>
                </a:lnTo>
                <a:lnTo>
                  <a:pt x="1203541" y="49115"/>
                </a:lnTo>
                <a:lnTo>
                  <a:pt x="1216152" y="71755"/>
                </a:lnTo>
                <a:lnTo>
                  <a:pt x="1251378" y="20193"/>
                </a:lnTo>
                <a:close/>
              </a:path>
              <a:path w="1265554" h="712470">
                <a:moveTo>
                  <a:pt x="1202308" y="20193"/>
                </a:moveTo>
                <a:lnTo>
                  <a:pt x="1190953" y="26516"/>
                </a:lnTo>
                <a:lnTo>
                  <a:pt x="1203541" y="49115"/>
                </a:lnTo>
                <a:lnTo>
                  <a:pt x="1214881" y="42799"/>
                </a:lnTo>
                <a:lnTo>
                  <a:pt x="1202308" y="20193"/>
                </a:lnTo>
                <a:close/>
              </a:path>
              <a:path w="1265554" h="712470">
                <a:moveTo>
                  <a:pt x="1265174" y="0"/>
                </a:moveTo>
                <a:lnTo>
                  <a:pt x="1178305" y="3810"/>
                </a:lnTo>
                <a:lnTo>
                  <a:pt x="1190953" y="26516"/>
                </a:lnTo>
                <a:lnTo>
                  <a:pt x="1202308" y="20193"/>
                </a:lnTo>
                <a:lnTo>
                  <a:pt x="1251378" y="20193"/>
                </a:lnTo>
                <a:lnTo>
                  <a:pt x="12651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4439602" y="1872805"/>
            <a:ext cx="951548" cy="1056323"/>
          </a:xfrm>
          <a:custGeom>
            <a:avLst/>
            <a:gdLst/>
            <a:ahLst/>
            <a:cxnLst/>
            <a:rect l="l" t="t" r="r" b="b"/>
            <a:pathLst>
              <a:path w="1268729" h="1408429">
                <a:moveTo>
                  <a:pt x="1206857" y="49123"/>
                </a:moveTo>
                <a:lnTo>
                  <a:pt x="0" y="1390650"/>
                </a:lnTo>
                <a:lnTo>
                  <a:pt x="19303" y="1407921"/>
                </a:lnTo>
                <a:lnTo>
                  <a:pt x="1226100" y="66463"/>
                </a:lnTo>
                <a:lnTo>
                  <a:pt x="1206857" y="49123"/>
                </a:lnTo>
                <a:close/>
              </a:path>
              <a:path w="1268729" h="1408429">
                <a:moveTo>
                  <a:pt x="1257584" y="39497"/>
                </a:moveTo>
                <a:lnTo>
                  <a:pt x="1215516" y="39497"/>
                </a:lnTo>
                <a:lnTo>
                  <a:pt x="1234820" y="56768"/>
                </a:lnTo>
                <a:lnTo>
                  <a:pt x="1226100" y="66463"/>
                </a:lnTo>
                <a:lnTo>
                  <a:pt x="1245362" y="83820"/>
                </a:lnTo>
                <a:lnTo>
                  <a:pt x="1257584" y="39497"/>
                </a:lnTo>
                <a:close/>
              </a:path>
              <a:path w="1268729" h="1408429">
                <a:moveTo>
                  <a:pt x="1215516" y="39497"/>
                </a:moveTo>
                <a:lnTo>
                  <a:pt x="1206857" y="49123"/>
                </a:lnTo>
                <a:lnTo>
                  <a:pt x="1226100" y="66463"/>
                </a:lnTo>
                <a:lnTo>
                  <a:pt x="1234820" y="56768"/>
                </a:lnTo>
                <a:lnTo>
                  <a:pt x="1215516" y="39497"/>
                </a:lnTo>
                <a:close/>
              </a:path>
              <a:path w="1268729" h="1408429">
                <a:moveTo>
                  <a:pt x="1268476" y="0"/>
                </a:moveTo>
                <a:lnTo>
                  <a:pt x="1187577" y="31750"/>
                </a:lnTo>
                <a:lnTo>
                  <a:pt x="1206857" y="49123"/>
                </a:lnTo>
                <a:lnTo>
                  <a:pt x="1215516" y="39497"/>
                </a:lnTo>
                <a:lnTo>
                  <a:pt x="1257584" y="39497"/>
                </a:lnTo>
                <a:lnTo>
                  <a:pt x="12684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4438554" y="1347025"/>
            <a:ext cx="952500" cy="1580198"/>
          </a:xfrm>
          <a:custGeom>
            <a:avLst/>
            <a:gdLst/>
            <a:ahLst/>
            <a:cxnLst/>
            <a:rect l="l" t="t" r="r" b="b"/>
            <a:pathLst>
              <a:path w="1270000" h="2106929">
                <a:moveTo>
                  <a:pt x="1218768" y="59998"/>
                </a:moveTo>
                <a:lnTo>
                  <a:pt x="0" y="2093467"/>
                </a:lnTo>
                <a:lnTo>
                  <a:pt x="22098" y="2106803"/>
                </a:lnTo>
                <a:lnTo>
                  <a:pt x="1241011" y="73301"/>
                </a:lnTo>
                <a:lnTo>
                  <a:pt x="1218768" y="59998"/>
                </a:lnTo>
                <a:close/>
              </a:path>
              <a:path w="1270000" h="2106929">
                <a:moveTo>
                  <a:pt x="1266144" y="48894"/>
                </a:moveTo>
                <a:lnTo>
                  <a:pt x="1225423" y="48894"/>
                </a:lnTo>
                <a:lnTo>
                  <a:pt x="1247648" y="62229"/>
                </a:lnTo>
                <a:lnTo>
                  <a:pt x="1241011" y="73301"/>
                </a:lnTo>
                <a:lnTo>
                  <a:pt x="1263268" y="86613"/>
                </a:lnTo>
                <a:lnTo>
                  <a:pt x="1266144" y="48894"/>
                </a:lnTo>
                <a:close/>
              </a:path>
              <a:path w="1270000" h="2106929">
                <a:moveTo>
                  <a:pt x="1225423" y="48894"/>
                </a:moveTo>
                <a:lnTo>
                  <a:pt x="1218768" y="59998"/>
                </a:lnTo>
                <a:lnTo>
                  <a:pt x="1241011" y="73301"/>
                </a:lnTo>
                <a:lnTo>
                  <a:pt x="1247648" y="62229"/>
                </a:lnTo>
                <a:lnTo>
                  <a:pt x="1225423" y="48894"/>
                </a:lnTo>
                <a:close/>
              </a:path>
              <a:path w="1270000" h="2106929">
                <a:moveTo>
                  <a:pt x="1269873" y="0"/>
                </a:moveTo>
                <a:lnTo>
                  <a:pt x="1196593" y="46736"/>
                </a:lnTo>
                <a:lnTo>
                  <a:pt x="1218768" y="59998"/>
                </a:lnTo>
                <a:lnTo>
                  <a:pt x="1225423" y="48894"/>
                </a:lnTo>
                <a:lnTo>
                  <a:pt x="1266144" y="48894"/>
                </a:lnTo>
                <a:lnTo>
                  <a:pt x="12698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4441984" y="1872805"/>
            <a:ext cx="949166" cy="548640"/>
          </a:xfrm>
          <a:custGeom>
            <a:avLst/>
            <a:gdLst/>
            <a:ahLst/>
            <a:cxnLst/>
            <a:rect l="l" t="t" r="r" b="b"/>
            <a:pathLst>
              <a:path w="1265554" h="731519">
                <a:moveTo>
                  <a:pt x="1191467" y="27371"/>
                </a:moveTo>
                <a:lnTo>
                  <a:pt x="0" y="708660"/>
                </a:lnTo>
                <a:lnTo>
                  <a:pt x="12953" y="731138"/>
                </a:lnTo>
                <a:lnTo>
                  <a:pt x="1204326" y="49833"/>
                </a:lnTo>
                <a:lnTo>
                  <a:pt x="1191467" y="27371"/>
                </a:lnTo>
                <a:close/>
              </a:path>
              <a:path w="1265554" h="731519">
                <a:moveTo>
                  <a:pt x="1251343" y="20954"/>
                </a:moveTo>
                <a:lnTo>
                  <a:pt x="1202689" y="20954"/>
                </a:lnTo>
                <a:lnTo>
                  <a:pt x="1215516" y="43434"/>
                </a:lnTo>
                <a:lnTo>
                  <a:pt x="1204326" y="49833"/>
                </a:lnTo>
                <a:lnTo>
                  <a:pt x="1217167" y="72262"/>
                </a:lnTo>
                <a:lnTo>
                  <a:pt x="1251343" y="20954"/>
                </a:lnTo>
                <a:close/>
              </a:path>
              <a:path w="1265554" h="731519">
                <a:moveTo>
                  <a:pt x="1202689" y="20954"/>
                </a:moveTo>
                <a:lnTo>
                  <a:pt x="1191467" y="27371"/>
                </a:lnTo>
                <a:lnTo>
                  <a:pt x="1204326" y="49833"/>
                </a:lnTo>
                <a:lnTo>
                  <a:pt x="1215516" y="43434"/>
                </a:lnTo>
                <a:lnTo>
                  <a:pt x="1202689" y="20954"/>
                </a:lnTo>
                <a:close/>
              </a:path>
              <a:path w="1265554" h="731519">
                <a:moveTo>
                  <a:pt x="1265301" y="0"/>
                </a:moveTo>
                <a:lnTo>
                  <a:pt x="1178559" y="4825"/>
                </a:lnTo>
                <a:lnTo>
                  <a:pt x="1191467" y="27371"/>
                </a:lnTo>
                <a:lnTo>
                  <a:pt x="1202689" y="20954"/>
                </a:lnTo>
                <a:lnTo>
                  <a:pt x="1251343" y="20954"/>
                </a:lnTo>
                <a:lnTo>
                  <a:pt x="12653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439602" y="1347025"/>
            <a:ext cx="951548" cy="1072039"/>
          </a:xfrm>
          <a:custGeom>
            <a:avLst/>
            <a:gdLst/>
            <a:ahLst/>
            <a:cxnLst/>
            <a:rect l="l" t="t" r="r" b="b"/>
            <a:pathLst>
              <a:path w="1268729" h="1429385">
                <a:moveTo>
                  <a:pt x="1207198" y="49553"/>
                </a:moveTo>
                <a:lnTo>
                  <a:pt x="0" y="1412113"/>
                </a:lnTo>
                <a:lnTo>
                  <a:pt x="19303" y="1429257"/>
                </a:lnTo>
                <a:lnTo>
                  <a:pt x="1226589" y="66742"/>
                </a:lnTo>
                <a:lnTo>
                  <a:pt x="1207198" y="49553"/>
                </a:lnTo>
                <a:close/>
              </a:path>
              <a:path w="1268729" h="1429385">
                <a:moveTo>
                  <a:pt x="1257797" y="39877"/>
                </a:moveTo>
                <a:lnTo>
                  <a:pt x="1215770" y="39877"/>
                </a:lnTo>
                <a:lnTo>
                  <a:pt x="1235202" y="57023"/>
                </a:lnTo>
                <a:lnTo>
                  <a:pt x="1226589" y="66742"/>
                </a:lnTo>
                <a:lnTo>
                  <a:pt x="1245996" y="83946"/>
                </a:lnTo>
                <a:lnTo>
                  <a:pt x="1257797" y="39877"/>
                </a:lnTo>
                <a:close/>
              </a:path>
              <a:path w="1268729" h="1429385">
                <a:moveTo>
                  <a:pt x="1215770" y="39877"/>
                </a:moveTo>
                <a:lnTo>
                  <a:pt x="1207198" y="49553"/>
                </a:lnTo>
                <a:lnTo>
                  <a:pt x="1226589" y="66742"/>
                </a:lnTo>
                <a:lnTo>
                  <a:pt x="1235202" y="57023"/>
                </a:lnTo>
                <a:lnTo>
                  <a:pt x="1215770" y="39877"/>
                </a:lnTo>
                <a:close/>
              </a:path>
              <a:path w="1268729" h="1429385">
                <a:moveTo>
                  <a:pt x="1268476" y="0"/>
                </a:moveTo>
                <a:lnTo>
                  <a:pt x="1187830" y="32385"/>
                </a:lnTo>
                <a:lnTo>
                  <a:pt x="1207198" y="49553"/>
                </a:lnTo>
                <a:lnTo>
                  <a:pt x="1215770" y="39877"/>
                </a:lnTo>
                <a:lnTo>
                  <a:pt x="1257797" y="39877"/>
                </a:lnTo>
                <a:lnTo>
                  <a:pt x="12684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6864286" y="1786509"/>
            <a:ext cx="349568" cy="58579"/>
          </a:xfrm>
          <a:custGeom>
            <a:avLst/>
            <a:gdLst/>
            <a:ahLst/>
            <a:cxnLst/>
            <a:rect l="l" t="t" r="r" b="b"/>
            <a:pathLst>
              <a:path w="466090" h="78105">
                <a:moveTo>
                  <a:pt x="388239" y="0"/>
                </a:moveTo>
                <a:lnTo>
                  <a:pt x="388239" y="77724"/>
                </a:lnTo>
                <a:lnTo>
                  <a:pt x="440055" y="51815"/>
                </a:lnTo>
                <a:lnTo>
                  <a:pt x="401193" y="51815"/>
                </a:lnTo>
                <a:lnTo>
                  <a:pt x="401193" y="25908"/>
                </a:lnTo>
                <a:lnTo>
                  <a:pt x="440055" y="25908"/>
                </a:lnTo>
                <a:lnTo>
                  <a:pt x="388239" y="0"/>
                </a:lnTo>
                <a:close/>
              </a:path>
              <a:path w="466090" h="78105">
                <a:moveTo>
                  <a:pt x="388239" y="25908"/>
                </a:moveTo>
                <a:lnTo>
                  <a:pt x="0" y="25908"/>
                </a:lnTo>
                <a:lnTo>
                  <a:pt x="0" y="51815"/>
                </a:lnTo>
                <a:lnTo>
                  <a:pt x="388239" y="51815"/>
                </a:lnTo>
                <a:lnTo>
                  <a:pt x="388239" y="25908"/>
                </a:lnTo>
                <a:close/>
              </a:path>
              <a:path w="466090" h="78105">
                <a:moveTo>
                  <a:pt x="440055" y="25908"/>
                </a:moveTo>
                <a:lnTo>
                  <a:pt x="401193" y="25908"/>
                </a:lnTo>
                <a:lnTo>
                  <a:pt x="401193" y="51815"/>
                </a:lnTo>
                <a:lnTo>
                  <a:pt x="440055" y="51815"/>
                </a:lnTo>
                <a:lnTo>
                  <a:pt x="465963" y="38862"/>
                </a:lnTo>
                <a:lnTo>
                  <a:pt x="440055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6864286" y="2417445"/>
            <a:ext cx="349568" cy="58579"/>
          </a:xfrm>
          <a:custGeom>
            <a:avLst/>
            <a:gdLst/>
            <a:ahLst/>
            <a:cxnLst/>
            <a:rect l="l" t="t" r="r" b="b"/>
            <a:pathLst>
              <a:path w="466090" h="78104">
                <a:moveTo>
                  <a:pt x="388239" y="0"/>
                </a:moveTo>
                <a:lnTo>
                  <a:pt x="388239" y="77724"/>
                </a:lnTo>
                <a:lnTo>
                  <a:pt x="440055" y="51815"/>
                </a:lnTo>
                <a:lnTo>
                  <a:pt x="401193" y="51815"/>
                </a:lnTo>
                <a:lnTo>
                  <a:pt x="401193" y="25907"/>
                </a:lnTo>
                <a:lnTo>
                  <a:pt x="440054" y="25907"/>
                </a:lnTo>
                <a:lnTo>
                  <a:pt x="388239" y="0"/>
                </a:lnTo>
                <a:close/>
              </a:path>
              <a:path w="466090" h="78104">
                <a:moveTo>
                  <a:pt x="388239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388239" y="51815"/>
                </a:lnTo>
                <a:lnTo>
                  <a:pt x="388239" y="25907"/>
                </a:lnTo>
                <a:close/>
              </a:path>
              <a:path w="466090" h="78104">
                <a:moveTo>
                  <a:pt x="440054" y="25907"/>
                </a:moveTo>
                <a:lnTo>
                  <a:pt x="401193" y="25907"/>
                </a:lnTo>
                <a:lnTo>
                  <a:pt x="401193" y="51815"/>
                </a:lnTo>
                <a:lnTo>
                  <a:pt x="440055" y="51815"/>
                </a:lnTo>
                <a:lnTo>
                  <a:pt x="465963" y="38862"/>
                </a:lnTo>
                <a:lnTo>
                  <a:pt x="440054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4117085" y="1200150"/>
            <a:ext cx="271463" cy="271463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0" y="0"/>
                </a:moveTo>
                <a:lnTo>
                  <a:pt x="361950" y="36195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4119372" y="1204722"/>
            <a:ext cx="271463" cy="271463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361950" y="0"/>
                </a:moveTo>
                <a:lnTo>
                  <a:pt x="0" y="36195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4120515" y="2257425"/>
            <a:ext cx="271463" cy="271463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0" y="0"/>
                </a:moveTo>
                <a:lnTo>
                  <a:pt x="361950" y="36195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123943" y="2261996"/>
            <a:ext cx="271463" cy="271463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361950" y="0"/>
                </a:moveTo>
                <a:lnTo>
                  <a:pt x="0" y="36195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5441823" y="2235708"/>
            <a:ext cx="271463" cy="271463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0" y="0"/>
                </a:moveTo>
                <a:lnTo>
                  <a:pt x="361950" y="36195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5444108" y="2240279"/>
            <a:ext cx="271463" cy="271463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361950" y="0"/>
                </a:moveTo>
                <a:lnTo>
                  <a:pt x="0" y="36195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5448681" y="2755773"/>
            <a:ext cx="271463" cy="271463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0" y="0"/>
                </a:moveTo>
                <a:lnTo>
                  <a:pt x="361950" y="36195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5452109" y="2759201"/>
            <a:ext cx="271463" cy="271463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361950" y="0"/>
                </a:moveTo>
                <a:lnTo>
                  <a:pt x="0" y="36195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2880359" y="2267712"/>
            <a:ext cx="271463" cy="271463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0" y="0"/>
                </a:moveTo>
                <a:lnTo>
                  <a:pt x="361950" y="36195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2882645" y="2272283"/>
            <a:ext cx="271463" cy="271463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361950" y="0"/>
                </a:moveTo>
                <a:lnTo>
                  <a:pt x="0" y="36195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2897504" y="1721358"/>
            <a:ext cx="271463" cy="271463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0" y="0"/>
                </a:moveTo>
                <a:lnTo>
                  <a:pt x="361950" y="36195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2900933" y="1724787"/>
            <a:ext cx="271463" cy="271463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361950" y="0"/>
                </a:moveTo>
                <a:lnTo>
                  <a:pt x="0" y="36195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3130105" y="2376582"/>
            <a:ext cx="934403" cy="58579"/>
          </a:xfrm>
          <a:custGeom>
            <a:avLst/>
            <a:gdLst/>
            <a:ahLst/>
            <a:cxnLst/>
            <a:rect l="l" t="t" r="r" b="b"/>
            <a:pathLst>
              <a:path w="1245870" h="78105">
                <a:moveTo>
                  <a:pt x="1219922" y="25781"/>
                </a:moveTo>
                <a:lnTo>
                  <a:pt x="1180846" y="25781"/>
                </a:lnTo>
                <a:lnTo>
                  <a:pt x="1180973" y="51688"/>
                </a:lnTo>
                <a:lnTo>
                  <a:pt x="1167934" y="51746"/>
                </a:lnTo>
                <a:lnTo>
                  <a:pt x="1168018" y="77724"/>
                </a:lnTo>
                <a:lnTo>
                  <a:pt x="1245615" y="38481"/>
                </a:lnTo>
                <a:lnTo>
                  <a:pt x="1219922" y="25781"/>
                </a:lnTo>
                <a:close/>
              </a:path>
              <a:path w="1245870" h="78105">
                <a:moveTo>
                  <a:pt x="1167849" y="25838"/>
                </a:moveTo>
                <a:lnTo>
                  <a:pt x="0" y="30987"/>
                </a:lnTo>
                <a:lnTo>
                  <a:pt x="0" y="56896"/>
                </a:lnTo>
                <a:lnTo>
                  <a:pt x="1167934" y="51746"/>
                </a:lnTo>
                <a:lnTo>
                  <a:pt x="1167849" y="25838"/>
                </a:lnTo>
                <a:close/>
              </a:path>
              <a:path w="1245870" h="78105">
                <a:moveTo>
                  <a:pt x="1180846" y="25781"/>
                </a:moveTo>
                <a:lnTo>
                  <a:pt x="1167849" y="25838"/>
                </a:lnTo>
                <a:lnTo>
                  <a:pt x="1167934" y="51746"/>
                </a:lnTo>
                <a:lnTo>
                  <a:pt x="1180973" y="51688"/>
                </a:lnTo>
                <a:lnTo>
                  <a:pt x="1180846" y="25781"/>
                </a:lnTo>
                <a:close/>
              </a:path>
              <a:path w="1245870" h="78105">
                <a:moveTo>
                  <a:pt x="1167764" y="0"/>
                </a:moveTo>
                <a:lnTo>
                  <a:pt x="1167849" y="25838"/>
                </a:lnTo>
                <a:lnTo>
                  <a:pt x="1219922" y="25781"/>
                </a:lnTo>
                <a:lnTo>
                  <a:pt x="11677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4473130" y="2366295"/>
            <a:ext cx="934403" cy="58579"/>
          </a:xfrm>
          <a:custGeom>
            <a:avLst/>
            <a:gdLst/>
            <a:ahLst/>
            <a:cxnLst/>
            <a:rect l="l" t="t" r="r" b="b"/>
            <a:pathLst>
              <a:path w="1245870" h="78105">
                <a:moveTo>
                  <a:pt x="1219922" y="25780"/>
                </a:moveTo>
                <a:lnTo>
                  <a:pt x="1180846" y="25780"/>
                </a:lnTo>
                <a:lnTo>
                  <a:pt x="1180973" y="51688"/>
                </a:lnTo>
                <a:lnTo>
                  <a:pt x="1167934" y="51746"/>
                </a:lnTo>
                <a:lnTo>
                  <a:pt x="1168018" y="77724"/>
                </a:lnTo>
                <a:lnTo>
                  <a:pt x="1245615" y="38480"/>
                </a:lnTo>
                <a:lnTo>
                  <a:pt x="1219922" y="25780"/>
                </a:lnTo>
                <a:close/>
              </a:path>
              <a:path w="1245870" h="78105">
                <a:moveTo>
                  <a:pt x="1167849" y="25838"/>
                </a:moveTo>
                <a:lnTo>
                  <a:pt x="0" y="30987"/>
                </a:lnTo>
                <a:lnTo>
                  <a:pt x="0" y="56896"/>
                </a:lnTo>
                <a:lnTo>
                  <a:pt x="1167934" y="51746"/>
                </a:lnTo>
                <a:lnTo>
                  <a:pt x="1167849" y="25838"/>
                </a:lnTo>
                <a:close/>
              </a:path>
              <a:path w="1245870" h="78105">
                <a:moveTo>
                  <a:pt x="1180846" y="25780"/>
                </a:moveTo>
                <a:lnTo>
                  <a:pt x="1167849" y="25838"/>
                </a:lnTo>
                <a:lnTo>
                  <a:pt x="1167934" y="51746"/>
                </a:lnTo>
                <a:lnTo>
                  <a:pt x="1180973" y="51688"/>
                </a:lnTo>
                <a:lnTo>
                  <a:pt x="1180846" y="25780"/>
                </a:lnTo>
                <a:close/>
              </a:path>
              <a:path w="1245870" h="78105">
                <a:moveTo>
                  <a:pt x="1167764" y="0"/>
                </a:moveTo>
                <a:lnTo>
                  <a:pt x="1167849" y="25838"/>
                </a:lnTo>
                <a:lnTo>
                  <a:pt x="1219922" y="25780"/>
                </a:lnTo>
                <a:lnTo>
                  <a:pt x="11677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4441888" y="1320737"/>
            <a:ext cx="946309" cy="560070"/>
          </a:xfrm>
          <a:custGeom>
            <a:avLst/>
            <a:gdLst/>
            <a:ahLst/>
            <a:cxnLst/>
            <a:rect l="l" t="t" r="r" b="b"/>
            <a:pathLst>
              <a:path w="1261745" h="746760">
                <a:moveTo>
                  <a:pt x="1187763" y="28180"/>
                </a:moveTo>
                <a:lnTo>
                  <a:pt x="0" y="724407"/>
                </a:lnTo>
                <a:lnTo>
                  <a:pt x="13208" y="746759"/>
                </a:lnTo>
                <a:lnTo>
                  <a:pt x="1200894" y="50503"/>
                </a:lnTo>
                <a:lnTo>
                  <a:pt x="1187763" y="28180"/>
                </a:lnTo>
                <a:close/>
              </a:path>
              <a:path w="1261745" h="746760">
                <a:moveTo>
                  <a:pt x="1247309" y="21589"/>
                </a:moveTo>
                <a:lnTo>
                  <a:pt x="1199007" y="21589"/>
                </a:lnTo>
                <a:lnTo>
                  <a:pt x="1212088" y="43941"/>
                </a:lnTo>
                <a:lnTo>
                  <a:pt x="1200894" y="50503"/>
                </a:lnTo>
                <a:lnTo>
                  <a:pt x="1213993" y="72770"/>
                </a:lnTo>
                <a:lnTo>
                  <a:pt x="1247309" y="21589"/>
                </a:lnTo>
                <a:close/>
              </a:path>
              <a:path w="1261745" h="746760">
                <a:moveTo>
                  <a:pt x="1199007" y="21589"/>
                </a:moveTo>
                <a:lnTo>
                  <a:pt x="1187763" y="28180"/>
                </a:lnTo>
                <a:lnTo>
                  <a:pt x="1200894" y="50503"/>
                </a:lnTo>
                <a:lnTo>
                  <a:pt x="1212088" y="43941"/>
                </a:lnTo>
                <a:lnTo>
                  <a:pt x="1199007" y="21589"/>
                </a:lnTo>
                <a:close/>
              </a:path>
              <a:path w="1261745" h="746760">
                <a:moveTo>
                  <a:pt x="1261364" y="0"/>
                </a:moveTo>
                <a:lnTo>
                  <a:pt x="1174623" y="5841"/>
                </a:lnTo>
                <a:lnTo>
                  <a:pt x="1187763" y="28180"/>
                </a:lnTo>
                <a:lnTo>
                  <a:pt x="1199007" y="21589"/>
                </a:lnTo>
                <a:lnTo>
                  <a:pt x="1247309" y="21589"/>
                </a:lnTo>
                <a:lnTo>
                  <a:pt x="1261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 txBox="1"/>
          <p:nvPr/>
        </p:nvSpPr>
        <p:spPr>
          <a:xfrm>
            <a:off x="1888768" y="3164966"/>
            <a:ext cx="5045431" cy="705482"/>
          </a:xfrm>
          <a:prstGeom prst="rect">
            <a:avLst/>
          </a:prstGeom>
        </p:spPr>
        <p:txBody>
          <a:bodyPr vert="horz" wrap="square" lIns="0" tIns="50959" rIns="0" bIns="0" rtlCol="0">
            <a:spAutoFit/>
          </a:bodyPr>
          <a:lstStyle/>
          <a:p>
            <a:pPr marL="266700" indent="-257175">
              <a:spcBef>
                <a:spcPts val="401"/>
              </a:spcBef>
              <a:buFont typeface="Wingdings"/>
              <a:buChar char=""/>
              <a:tabLst>
                <a:tab pos="267176" algn="l"/>
              </a:tabLst>
            </a:pPr>
            <a:r>
              <a:rPr sz="2000" b="1" spc="-1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sz="20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sz="2000" b="1" spc="-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</a:t>
            </a:r>
            <a:r>
              <a:rPr sz="2000" b="1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 </a:t>
            </a:r>
            <a:r>
              <a:rPr sz="2000" b="1" spc="-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b="1" spc="-2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9608" lvl="1" indent="-257175">
              <a:spcBef>
                <a:spcPts val="326"/>
              </a:spcBef>
              <a:buFont typeface="Wingdings"/>
              <a:buChar char=""/>
              <a:tabLst>
                <a:tab pos="670083" algn="l"/>
              </a:tabLst>
            </a:pPr>
            <a:r>
              <a:rPr sz="2000" spc="-1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sz="2000" spc="-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neuron </a:t>
            </a:r>
            <a:r>
              <a:rPr sz="20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2000" spc="-1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p% </a:t>
            </a:r>
            <a:r>
              <a:rPr sz="20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128772" y="2920746"/>
            <a:ext cx="944404" cy="58579"/>
          </a:xfrm>
          <a:custGeom>
            <a:avLst/>
            <a:gdLst/>
            <a:ahLst/>
            <a:cxnLst/>
            <a:rect l="l" t="t" r="r" b="b"/>
            <a:pathLst>
              <a:path w="1259204" h="78104">
                <a:moveTo>
                  <a:pt x="1181989" y="0"/>
                </a:moveTo>
                <a:lnTo>
                  <a:pt x="1181565" y="25938"/>
                </a:lnTo>
                <a:lnTo>
                  <a:pt x="1194562" y="26162"/>
                </a:lnTo>
                <a:lnTo>
                  <a:pt x="1194054" y="51943"/>
                </a:lnTo>
                <a:lnTo>
                  <a:pt x="1181140" y="51943"/>
                </a:lnTo>
                <a:lnTo>
                  <a:pt x="1180719" y="77724"/>
                </a:lnTo>
                <a:lnTo>
                  <a:pt x="1234458" y="51943"/>
                </a:lnTo>
                <a:lnTo>
                  <a:pt x="1194054" y="51943"/>
                </a:lnTo>
                <a:lnTo>
                  <a:pt x="1181143" y="51721"/>
                </a:lnTo>
                <a:lnTo>
                  <a:pt x="1234919" y="51721"/>
                </a:lnTo>
                <a:lnTo>
                  <a:pt x="1259078" y="40132"/>
                </a:lnTo>
                <a:lnTo>
                  <a:pt x="1181989" y="0"/>
                </a:lnTo>
                <a:close/>
              </a:path>
              <a:path w="1259204" h="78104">
                <a:moveTo>
                  <a:pt x="1181565" y="25938"/>
                </a:moveTo>
                <a:lnTo>
                  <a:pt x="1181143" y="51721"/>
                </a:lnTo>
                <a:lnTo>
                  <a:pt x="1194054" y="51943"/>
                </a:lnTo>
                <a:lnTo>
                  <a:pt x="1194562" y="26162"/>
                </a:lnTo>
                <a:lnTo>
                  <a:pt x="1181565" y="25938"/>
                </a:lnTo>
                <a:close/>
              </a:path>
              <a:path w="1259204" h="78104">
                <a:moveTo>
                  <a:pt x="508" y="5588"/>
                </a:moveTo>
                <a:lnTo>
                  <a:pt x="0" y="31496"/>
                </a:lnTo>
                <a:lnTo>
                  <a:pt x="1181143" y="51721"/>
                </a:lnTo>
                <a:lnTo>
                  <a:pt x="1181565" y="25938"/>
                </a:lnTo>
                <a:lnTo>
                  <a:pt x="508" y="55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4455795" y="2920746"/>
            <a:ext cx="944404" cy="58579"/>
          </a:xfrm>
          <a:custGeom>
            <a:avLst/>
            <a:gdLst/>
            <a:ahLst/>
            <a:cxnLst/>
            <a:rect l="l" t="t" r="r" b="b"/>
            <a:pathLst>
              <a:path w="1259204" h="78104">
                <a:moveTo>
                  <a:pt x="1181989" y="0"/>
                </a:moveTo>
                <a:lnTo>
                  <a:pt x="1181565" y="25938"/>
                </a:lnTo>
                <a:lnTo>
                  <a:pt x="1194562" y="26162"/>
                </a:lnTo>
                <a:lnTo>
                  <a:pt x="1194053" y="51943"/>
                </a:lnTo>
                <a:lnTo>
                  <a:pt x="1181140" y="51943"/>
                </a:lnTo>
                <a:lnTo>
                  <a:pt x="1180718" y="77724"/>
                </a:lnTo>
                <a:lnTo>
                  <a:pt x="1234458" y="51943"/>
                </a:lnTo>
                <a:lnTo>
                  <a:pt x="1194053" y="51943"/>
                </a:lnTo>
                <a:lnTo>
                  <a:pt x="1181143" y="51721"/>
                </a:lnTo>
                <a:lnTo>
                  <a:pt x="1234919" y="51721"/>
                </a:lnTo>
                <a:lnTo>
                  <a:pt x="1259077" y="40132"/>
                </a:lnTo>
                <a:lnTo>
                  <a:pt x="1181989" y="0"/>
                </a:lnTo>
                <a:close/>
              </a:path>
              <a:path w="1259204" h="78104">
                <a:moveTo>
                  <a:pt x="1181565" y="25938"/>
                </a:moveTo>
                <a:lnTo>
                  <a:pt x="1181143" y="51721"/>
                </a:lnTo>
                <a:lnTo>
                  <a:pt x="1194053" y="51943"/>
                </a:lnTo>
                <a:lnTo>
                  <a:pt x="1194562" y="26162"/>
                </a:lnTo>
                <a:lnTo>
                  <a:pt x="1181565" y="25938"/>
                </a:lnTo>
                <a:close/>
              </a:path>
              <a:path w="1259204" h="78104">
                <a:moveTo>
                  <a:pt x="507" y="5588"/>
                </a:moveTo>
                <a:lnTo>
                  <a:pt x="0" y="31496"/>
                </a:lnTo>
                <a:lnTo>
                  <a:pt x="1181143" y="51721"/>
                </a:lnTo>
                <a:lnTo>
                  <a:pt x="1181565" y="25938"/>
                </a:lnTo>
                <a:lnTo>
                  <a:pt x="507" y="55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091914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3656" y="459754"/>
            <a:ext cx="1422083" cy="517930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pc="-113" dirty="0"/>
              <a:t>Dropout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5811" y="1133474"/>
            <a:ext cx="973455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b="1" u="sng" spc="-153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Training: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64508" y="1680209"/>
            <a:ext cx="381953" cy="382905"/>
          </a:xfrm>
          <a:custGeom>
            <a:avLst/>
            <a:gdLst/>
            <a:ahLst/>
            <a:cxnLst/>
            <a:rect l="l" t="t" r="r" b="b"/>
            <a:pathLst>
              <a:path w="509270" h="510539">
                <a:moveTo>
                  <a:pt x="0" y="255270"/>
                </a:moveTo>
                <a:lnTo>
                  <a:pt x="4099" y="209387"/>
                </a:lnTo>
                <a:lnTo>
                  <a:pt x="15919" y="166202"/>
                </a:lnTo>
                <a:lnTo>
                  <a:pt x="34741" y="126435"/>
                </a:lnTo>
                <a:lnTo>
                  <a:pt x="59847" y="90807"/>
                </a:lnTo>
                <a:lnTo>
                  <a:pt x="90520" y="60040"/>
                </a:lnTo>
                <a:lnTo>
                  <a:pt x="126040" y="34854"/>
                </a:lnTo>
                <a:lnTo>
                  <a:pt x="165690" y="15971"/>
                </a:lnTo>
                <a:lnTo>
                  <a:pt x="208752" y="4113"/>
                </a:lnTo>
                <a:lnTo>
                  <a:pt x="254507" y="0"/>
                </a:lnTo>
                <a:lnTo>
                  <a:pt x="300263" y="4113"/>
                </a:lnTo>
                <a:lnTo>
                  <a:pt x="343325" y="15971"/>
                </a:lnTo>
                <a:lnTo>
                  <a:pt x="382975" y="34854"/>
                </a:lnTo>
                <a:lnTo>
                  <a:pt x="418495" y="60040"/>
                </a:lnTo>
                <a:lnTo>
                  <a:pt x="449168" y="90807"/>
                </a:lnTo>
                <a:lnTo>
                  <a:pt x="474274" y="126435"/>
                </a:lnTo>
                <a:lnTo>
                  <a:pt x="493096" y="166202"/>
                </a:lnTo>
                <a:lnTo>
                  <a:pt x="504916" y="209387"/>
                </a:lnTo>
                <a:lnTo>
                  <a:pt x="509015" y="255270"/>
                </a:lnTo>
                <a:lnTo>
                  <a:pt x="504916" y="301152"/>
                </a:lnTo>
                <a:lnTo>
                  <a:pt x="493096" y="344337"/>
                </a:lnTo>
                <a:lnTo>
                  <a:pt x="474274" y="384104"/>
                </a:lnTo>
                <a:lnTo>
                  <a:pt x="449168" y="419732"/>
                </a:lnTo>
                <a:lnTo>
                  <a:pt x="418495" y="450499"/>
                </a:lnTo>
                <a:lnTo>
                  <a:pt x="382975" y="475685"/>
                </a:lnTo>
                <a:lnTo>
                  <a:pt x="343325" y="494568"/>
                </a:lnTo>
                <a:lnTo>
                  <a:pt x="300263" y="506426"/>
                </a:lnTo>
                <a:lnTo>
                  <a:pt x="254507" y="510540"/>
                </a:lnTo>
                <a:lnTo>
                  <a:pt x="208752" y="506426"/>
                </a:lnTo>
                <a:lnTo>
                  <a:pt x="165690" y="494568"/>
                </a:lnTo>
                <a:lnTo>
                  <a:pt x="126040" y="475685"/>
                </a:lnTo>
                <a:lnTo>
                  <a:pt x="90520" y="450499"/>
                </a:lnTo>
                <a:lnTo>
                  <a:pt x="59847" y="419732"/>
                </a:lnTo>
                <a:lnTo>
                  <a:pt x="34741" y="384104"/>
                </a:lnTo>
                <a:lnTo>
                  <a:pt x="15919" y="344337"/>
                </a:lnTo>
                <a:lnTo>
                  <a:pt x="4099" y="301152"/>
                </a:lnTo>
                <a:lnTo>
                  <a:pt x="0" y="25527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4064508" y="2728341"/>
            <a:ext cx="381953" cy="381953"/>
          </a:xfrm>
          <a:custGeom>
            <a:avLst/>
            <a:gdLst/>
            <a:ahLst/>
            <a:cxnLst/>
            <a:rect l="l" t="t" r="r" b="b"/>
            <a:pathLst>
              <a:path w="509270" h="509270">
                <a:moveTo>
                  <a:pt x="0" y="254507"/>
                </a:moveTo>
                <a:lnTo>
                  <a:pt x="4099" y="208752"/>
                </a:lnTo>
                <a:lnTo>
                  <a:pt x="15919" y="165690"/>
                </a:lnTo>
                <a:lnTo>
                  <a:pt x="34741" y="126040"/>
                </a:lnTo>
                <a:lnTo>
                  <a:pt x="59847" y="90520"/>
                </a:lnTo>
                <a:lnTo>
                  <a:pt x="90520" y="59847"/>
                </a:lnTo>
                <a:lnTo>
                  <a:pt x="126040" y="34741"/>
                </a:lnTo>
                <a:lnTo>
                  <a:pt x="165690" y="15919"/>
                </a:lnTo>
                <a:lnTo>
                  <a:pt x="208752" y="4099"/>
                </a:lnTo>
                <a:lnTo>
                  <a:pt x="254507" y="0"/>
                </a:lnTo>
                <a:lnTo>
                  <a:pt x="300263" y="4099"/>
                </a:lnTo>
                <a:lnTo>
                  <a:pt x="343325" y="15919"/>
                </a:lnTo>
                <a:lnTo>
                  <a:pt x="382975" y="34741"/>
                </a:lnTo>
                <a:lnTo>
                  <a:pt x="418495" y="59847"/>
                </a:lnTo>
                <a:lnTo>
                  <a:pt x="449168" y="90520"/>
                </a:lnTo>
                <a:lnTo>
                  <a:pt x="474274" y="126040"/>
                </a:lnTo>
                <a:lnTo>
                  <a:pt x="493096" y="165690"/>
                </a:lnTo>
                <a:lnTo>
                  <a:pt x="504916" y="208752"/>
                </a:lnTo>
                <a:lnTo>
                  <a:pt x="509015" y="254507"/>
                </a:lnTo>
                <a:lnTo>
                  <a:pt x="504916" y="300263"/>
                </a:lnTo>
                <a:lnTo>
                  <a:pt x="493096" y="343325"/>
                </a:lnTo>
                <a:lnTo>
                  <a:pt x="474274" y="382975"/>
                </a:lnTo>
                <a:lnTo>
                  <a:pt x="449168" y="418495"/>
                </a:lnTo>
                <a:lnTo>
                  <a:pt x="418495" y="449168"/>
                </a:lnTo>
                <a:lnTo>
                  <a:pt x="382975" y="474274"/>
                </a:lnTo>
                <a:lnTo>
                  <a:pt x="343325" y="493096"/>
                </a:lnTo>
                <a:lnTo>
                  <a:pt x="300263" y="504916"/>
                </a:lnTo>
                <a:lnTo>
                  <a:pt x="254507" y="509016"/>
                </a:lnTo>
                <a:lnTo>
                  <a:pt x="208752" y="504916"/>
                </a:lnTo>
                <a:lnTo>
                  <a:pt x="165690" y="493096"/>
                </a:lnTo>
                <a:lnTo>
                  <a:pt x="126040" y="474274"/>
                </a:lnTo>
                <a:lnTo>
                  <a:pt x="90520" y="449168"/>
                </a:lnTo>
                <a:lnTo>
                  <a:pt x="59847" y="418495"/>
                </a:lnTo>
                <a:lnTo>
                  <a:pt x="34741" y="382975"/>
                </a:lnTo>
                <a:lnTo>
                  <a:pt x="15919" y="343325"/>
                </a:lnTo>
                <a:lnTo>
                  <a:pt x="4099" y="300263"/>
                </a:lnTo>
                <a:lnTo>
                  <a:pt x="0" y="25450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6469380" y="1615058"/>
            <a:ext cx="382905" cy="381953"/>
          </a:xfrm>
          <a:custGeom>
            <a:avLst/>
            <a:gdLst/>
            <a:ahLst/>
            <a:cxnLst/>
            <a:rect l="l" t="t" r="r" b="b"/>
            <a:pathLst>
              <a:path w="510540" h="509269">
                <a:moveTo>
                  <a:pt x="0" y="254508"/>
                </a:moveTo>
                <a:lnTo>
                  <a:pt x="4113" y="208752"/>
                </a:lnTo>
                <a:lnTo>
                  <a:pt x="15971" y="165690"/>
                </a:lnTo>
                <a:lnTo>
                  <a:pt x="34854" y="126040"/>
                </a:lnTo>
                <a:lnTo>
                  <a:pt x="60040" y="90520"/>
                </a:lnTo>
                <a:lnTo>
                  <a:pt x="90807" y="59847"/>
                </a:lnTo>
                <a:lnTo>
                  <a:pt x="126435" y="34741"/>
                </a:lnTo>
                <a:lnTo>
                  <a:pt x="166202" y="15919"/>
                </a:lnTo>
                <a:lnTo>
                  <a:pt x="209387" y="4099"/>
                </a:lnTo>
                <a:lnTo>
                  <a:pt x="255269" y="0"/>
                </a:lnTo>
                <a:lnTo>
                  <a:pt x="301152" y="4099"/>
                </a:lnTo>
                <a:lnTo>
                  <a:pt x="344337" y="15919"/>
                </a:lnTo>
                <a:lnTo>
                  <a:pt x="384104" y="34741"/>
                </a:lnTo>
                <a:lnTo>
                  <a:pt x="419732" y="59847"/>
                </a:lnTo>
                <a:lnTo>
                  <a:pt x="450499" y="90520"/>
                </a:lnTo>
                <a:lnTo>
                  <a:pt x="475685" y="126040"/>
                </a:lnTo>
                <a:lnTo>
                  <a:pt x="494568" y="165690"/>
                </a:lnTo>
                <a:lnTo>
                  <a:pt x="506426" y="208752"/>
                </a:lnTo>
                <a:lnTo>
                  <a:pt x="510539" y="254508"/>
                </a:lnTo>
                <a:lnTo>
                  <a:pt x="506426" y="300263"/>
                </a:lnTo>
                <a:lnTo>
                  <a:pt x="494568" y="343325"/>
                </a:lnTo>
                <a:lnTo>
                  <a:pt x="475685" y="382975"/>
                </a:lnTo>
                <a:lnTo>
                  <a:pt x="450499" y="418495"/>
                </a:lnTo>
                <a:lnTo>
                  <a:pt x="419732" y="449168"/>
                </a:lnTo>
                <a:lnTo>
                  <a:pt x="384104" y="474274"/>
                </a:lnTo>
                <a:lnTo>
                  <a:pt x="344337" y="493096"/>
                </a:lnTo>
                <a:lnTo>
                  <a:pt x="301152" y="504916"/>
                </a:lnTo>
                <a:lnTo>
                  <a:pt x="255269" y="509015"/>
                </a:lnTo>
                <a:lnTo>
                  <a:pt x="209387" y="504916"/>
                </a:lnTo>
                <a:lnTo>
                  <a:pt x="166202" y="493096"/>
                </a:lnTo>
                <a:lnTo>
                  <a:pt x="126435" y="474274"/>
                </a:lnTo>
                <a:lnTo>
                  <a:pt x="90807" y="449168"/>
                </a:lnTo>
                <a:lnTo>
                  <a:pt x="60040" y="418495"/>
                </a:lnTo>
                <a:lnTo>
                  <a:pt x="34854" y="382975"/>
                </a:lnTo>
                <a:lnTo>
                  <a:pt x="15971" y="343325"/>
                </a:lnTo>
                <a:lnTo>
                  <a:pt x="4113" y="300263"/>
                </a:lnTo>
                <a:lnTo>
                  <a:pt x="0" y="2545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6469380" y="2243708"/>
            <a:ext cx="382905" cy="382905"/>
          </a:xfrm>
          <a:custGeom>
            <a:avLst/>
            <a:gdLst/>
            <a:ahLst/>
            <a:cxnLst/>
            <a:rect l="l" t="t" r="r" b="b"/>
            <a:pathLst>
              <a:path w="510540" h="510539">
                <a:moveTo>
                  <a:pt x="0" y="255270"/>
                </a:moveTo>
                <a:lnTo>
                  <a:pt x="4113" y="209387"/>
                </a:lnTo>
                <a:lnTo>
                  <a:pt x="15971" y="166202"/>
                </a:lnTo>
                <a:lnTo>
                  <a:pt x="34854" y="126435"/>
                </a:lnTo>
                <a:lnTo>
                  <a:pt x="60040" y="90807"/>
                </a:lnTo>
                <a:lnTo>
                  <a:pt x="90807" y="60040"/>
                </a:lnTo>
                <a:lnTo>
                  <a:pt x="126435" y="34854"/>
                </a:lnTo>
                <a:lnTo>
                  <a:pt x="166202" y="15971"/>
                </a:lnTo>
                <a:lnTo>
                  <a:pt x="209387" y="4113"/>
                </a:lnTo>
                <a:lnTo>
                  <a:pt x="255269" y="0"/>
                </a:lnTo>
                <a:lnTo>
                  <a:pt x="301152" y="4113"/>
                </a:lnTo>
                <a:lnTo>
                  <a:pt x="344337" y="15971"/>
                </a:lnTo>
                <a:lnTo>
                  <a:pt x="384104" y="34854"/>
                </a:lnTo>
                <a:lnTo>
                  <a:pt x="419732" y="60040"/>
                </a:lnTo>
                <a:lnTo>
                  <a:pt x="450499" y="90807"/>
                </a:lnTo>
                <a:lnTo>
                  <a:pt x="475685" y="126435"/>
                </a:lnTo>
                <a:lnTo>
                  <a:pt x="494568" y="166202"/>
                </a:lnTo>
                <a:lnTo>
                  <a:pt x="506426" y="209387"/>
                </a:lnTo>
                <a:lnTo>
                  <a:pt x="510539" y="255270"/>
                </a:lnTo>
                <a:lnTo>
                  <a:pt x="506426" y="301152"/>
                </a:lnTo>
                <a:lnTo>
                  <a:pt x="494568" y="344337"/>
                </a:lnTo>
                <a:lnTo>
                  <a:pt x="475685" y="384104"/>
                </a:lnTo>
                <a:lnTo>
                  <a:pt x="450499" y="419732"/>
                </a:lnTo>
                <a:lnTo>
                  <a:pt x="419732" y="450499"/>
                </a:lnTo>
                <a:lnTo>
                  <a:pt x="384104" y="475685"/>
                </a:lnTo>
                <a:lnTo>
                  <a:pt x="344337" y="494568"/>
                </a:lnTo>
                <a:lnTo>
                  <a:pt x="301152" y="506426"/>
                </a:lnTo>
                <a:lnTo>
                  <a:pt x="255269" y="510539"/>
                </a:lnTo>
                <a:lnTo>
                  <a:pt x="209387" y="506426"/>
                </a:lnTo>
                <a:lnTo>
                  <a:pt x="166202" y="494568"/>
                </a:lnTo>
                <a:lnTo>
                  <a:pt x="126435" y="475685"/>
                </a:lnTo>
                <a:lnTo>
                  <a:pt x="90807" y="450499"/>
                </a:lnTo>
                <a:lnTo>
                  <a:pt x="60040" y="419732"/>
                </a:lnTo>
                <a:lnTo>
                  <a:pt x="34854" y="384104"/>
                </a:lnTo>
                <a:lnTo>
                  <a:pt x="15971" y="344337"/>
                </a:lnTo>
                <a:lnTo>
                  <a:pt x="4113" y="301152"/>
                </a:lnTo>
                <a:lnTo>
                  <a:pt x="0" y="25527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2920365" y="1229867"/>
            <a:ext cx="200025" cy="200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2920365" y="1229867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266700"/>
                </a:moveTo>
                <a:lnTo>
                  <a:pt x="266700" y="266700"/>
                </a:lnTo>
                <a:lnTo>
                  <a:pt x="266700" y="0"/>
                </a:lnTo>
                <a:lnTo>
                  <a:pt x="0" y="0"/>
                </a:lnTo>
                <a:lnTo>
                  <a:pt x="0" y="266700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116104" y="1322642"/>
            <a:ext cx="949166" cy="550545"/>
          </a:xfrm>
          <a:custGeom>
            <a:avLst/>
            <a:gdLst/>
            <a:ahLst/>
            <a:cxnLst/>
            <a:rect l="l" t="t" r="r" b="b"/>
            <a:pathLst>
              <a:path w="1265554" h="734060">
                <a:moveTo>
                  <a:pt x="1191423" y="706130"/>
                </a:moveTo>
                <a:lnTo>
                  <a:pt x="1178559" y="728599"/>
                </a:lnTo>
                <a:lnTo>
                  <a:pt x="1265300" y="733678"/>
                </a:lnTo>
                <a:lnTo>
                  <a:pt x="1251307" y="712597"/>
                </a:lnTo>
                <a:lnTo>
                  <a:pt x="1202690" y="712597"/>
                </a:lnTo>
                <a:lnTo>
                  <a:pt x="1191423" y="706130"/>
                </a:lnTo>
                <a:close/>
              </a:path>
              <a:path w="1265554" h="734060">
                <a:moveTo>
                  <a:pt x="1204281" y="683670"/>
                </a:moveTo>
                <a:lnTo>
                  <a:pt x="1191423" y="706130"/>
                </a:lnTo>
                <a:lnTo>
                  <a:pt x="1202690" y="712597"/>
                </a:lnTo>
                <a:lnTo>
                  <a:pt x="1215517" y="690117"/>
                </a:lnTo>
                <a:lnTo>
                  <a:pt x="1204281" y="683670"/>
                </a:lnTo>
                <a:close/>
              </a:path>
              <a:path w="1265554" h="734060">
                <a:moveTo>
                  <a:pt x="1217168" y="661162"/>
                </a:moveTo>
                <a:lnTo>
                  <a:pt x="1204281" y="683670"/>
                </a:lnTo>
                <a:lnTo>
                  <a:pt x="1215517" y="690117"/>
                </a:lnTo>
                <a:lnTo>
                  <a:pt x="1202690" y="712597"/>
                </a:lnTo>
                <a:lnTo>
                  <a:pt x="1251307" y="712597"/>
                </a:lnTo>
                <a:lnTo>
                  <a:pt x="1217168" y="661162"/>
                </a:lnTo>
                <a:close/>
              </a:path>
              <a:path w="1265554" h="734060">
                <a:moveTo>
                  <a:pt x="12953" y="0"/>
                </a:moveTo>
                <a:lnTo>
                  <a:pt x="0" y="22351"/>
                </a:lnTo>
                <a:lnTo>
                  <a:pt x="1191423" y="706130"/>
                </a:lnTo>
                <a:lnTo>
                  <a:pt x="1204281" y="683670"/>
                </a:lnTo>
                <a:lnTo>
                  <a:pt x="129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3112579" y="1326071"/>
            <a:ext cx="952500" cy="1594485"/>
          </a:xfrm>
          <a:custGeom>
            <a:avLst/>
            <a:gdLst/>
            <a:ahLst/>
            <a:cxnLst/>
            <a:rect l="l" t="t" r="r" b="b"/>
            <a:pathLst>
              <a:path w="1270000" h="2125979">
                <a:moveTo>
                  <a:pt x="1219188" y="2065315"/>
                </a:moveTo>
                <a:lnTo>
                  <a:pt x="1196847" y="2078608"/>
                </a:lnTo>
                <a:lnTo>
                  <a:pt x="1269999" y="2125598"/>
                </a:lnTo>
                <a:lnTo>
                  <a:pt x="1266401" y="2076449"/>
                </a:lnTo>
                <a:lnTo>
                  <a:pt x="1225804" y="2076449"/>
                </a:lnTo>
                <a:lnTo>
                  <a:pt x="1219188" y="2065315"/>
                </a:lnTo>
                <a:close/>
              </a:path>
              <a:path w="1270000" h="2125979">
                <a:moveTo>
                  <a:pt x="1241406" y="2052094"/>
                </a:moveTo>
                <a:lnTo>
                  <a:pt x="1219188" y="2065315"/>
                </a:lnTo>
                <a:lnTo>
                  <a:pt x="1225804" y="2076449"/>
                </a:lnTo>
                <a:lnTo>
                  <a:pt x="1248029" y="2063241"/>
                </a:lnTo>
                <a:lnTo>
                  <a:pt x="1241406" y="2052094"/>
                </a:lnTo>
                <a:close/>
              </a:path>
              <a:path w="1270000" h="2125979">
                <a:moveTo>
                  <a:pt x="1263649" y="2038857"/>
                </a:moveTo>
                <a:lnTo>
                  <a:pt x="1241406" y="2052094"/>
                </a:lnTo>
                <a:lnTo>
                  <a:pt x="1248029" y="2063241"/>
                </a:lnTo>
                <a:lnTo>
                  <a:pt x="1225804" y="2076449"/>
                </a:lnTo>
                <a:lnTo>
                  <a:pt x="1266401" y="2076449"/>
                </a:lnTo>
                <a:lnTo>
                  <a:pt x="1263649" y="2038857"/>
                </a:lnTo>
                <a:close/>
              </a:path>
              <a:path w="1270000" h="2125979">
                <a:moveTo>
                  <a:pt x="22351" y="0"/>
                </a:moveTo>
                <a:lnTo>
                  <a:pt x="0" y="13207"/>
                </a:lnTo>
                <a:lnTo>
                  <a:pt x="1219188" y="2065315"/>
                </a:lnTo>
                <a:lnTo>
                  <a:pt x="1241406" y="2052094"/>
                </a:lnTo>
                <a:lnTo>
                  <a:pt x="22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5769292" y="1784127"/>
            <a:ext cx="700088" cy="111919"/>
          </a:xfrm>
          <a:custGeom>
            <a:avLst/>
            <a:gdLst/>
            <a:ahLst/>
            <a:cxnLst/>
            <a:rect l="l" t="t" r="r" b="b"/>
            <a:pathLst>
              <a:path w="933450" h="149225">
                <a:moveTo>
                  <a:pt x="854849" y="25847"/>
                </a:moveTo>
                <a:lnTo>
                  <a:pt x="0" y="123443"/>
                </a:lnTo>
                <a:lnTo>
                  <a:pt x="3048" y="149098"/>
                </a:lnTo>
                <a:lnTo>
                  <a:pt x="857760" y="51502"/>
                </a:lnTo>
                <a:lnTo>
                  <a:pt x="854849" y="25847"/>
                </a:lnTo>
                <a:close/>
              </a:path>
              <a:path w="933450" h="149225">
                <a:moveTo>
                  <a:pt x="918531" y="24384"/>
                </a:moveTo>
                <a:lnTo>
                  <a:pt x="867663" y="24384"/>
                </a:lnTo>
                <a:lnTo>
                  <a:pt x="870585" y="50037"/>
                </a:lnTo>
                <a:lnTo>
                  <a:pt x="857760" y="51502"/>
                </a:lnTo>
                <a:lnTo>
                  <a:pt x="860679" y="77215"/>
                </a:lnTo>
                <a:lnTo>
                  <a:pt x="933450" y="29845"/>
                </a:lnTo>
                <a:lnTo>
                  <a:pt x="918531" y="24384"/>
                </a:lnTo>
                <a:close/>
              </a:path>
              <a:path w="933450" h="149225">
                <a:moveTo>
                  <a:pt x="867663" y="24384"/>
                </a:moveTo>
                <a:lnTo>
                  <a:pt x="854849" y="25847"/>
                </a:lnTo>
                <a:lnTo>
                  <a:pt x="857760" y="51502"/>
                </a:lnTo>
                <a:lnTo>
                  <a:pt x="870585" y="50037"/>
                </a:lnTo>
                <a:lnTo>
                  <a:pt x="867663" y="24384"/>
                </a:lnTo>
                <a:close/>
              </a:path>
              <a:path w="933450" h="149225">
                <a:moveTo>
                  <a:pt x="851915" y="0"/>
                </a:moveTo>
                <a:lnTo>
                  <a:pt x="854849" y="25847"/>
                </a:lnTo>
                <a:lnTo>
                  <a:pt x="867663" y="24384"/>
                </a:lnTo>
                <a:lnTo>
                  <a:pt x="918531" y="24384"/>
                </a:lnTo>
                <a:lnTo>
                  <a:pt x="851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5764816" y="1305973"/>
            <a:ext cx="704850" cy="500539"/>
          </a:xfrm>
          <a:custGeom>
            <a:avLst/>
            <a:gdLst/>
            <a:ahLst/>
            <a:cxnLst/>
            <a:rect l="l" t="t" r="r" b="b"/>
            <a:pathLst>
              <a:path w="939800" h="667385">
                <a:moveTo>
                  <a:pt x="868494" y="633244"/>
                </a:moveTo>
                <a:lnTo>
                  <a:pt x="853567" y="654430"/>
                </a:lnTo>
                <a:lnTo>
                  <a:pt x="939419" y="667385"/>
                </a:lnTo>
                <a:lnTo>
                  <a:pt x="925133" y="640714"/>
                </a:lnTo>
                <a:lnTo>
                  <a:pt x="879094" y="640714"/>
                </a:lnTo>
                <a:lnTo>
                  <a:pt x="868494" y="633244"/>
                </a:lnTo>
                <a:close/>
              </a:path>
              <a:path w="939800" h="667385">
                <a:moveTo>
                  <a:pt x="883410" y="612075"/>
                </a:moveTo>
                <a:lnTo>
                  <a:pt x="868494" y="633244"/>
                </a:lnTo>
                <a:lnTo>
                  <a:pt x="879094" y="640714"/>
                </a:lnTo>
                <a:lnTo>
                  <a:pt x="893952" y="619505"/>
                </a:lnTo>
                <a:lnTo>
                  <a:pt x="883410" y="612075"/>
                </a:lnTo>
                <a:close/>
              </a:path>
              <a:path w="939800" h="667385">
                <a:moveTo>
                  <a:pt x="898398" y="590803"/>
                </a:moveTo>
                <a:lnTo>
                  <a:pt x="883410" y="612075"/>
                </a:lnTo>
                <a:lnTo>
                  <a:pt x="893952" y="619505"/>
                </a:lnTo>
                <a:lnTo>
                  <a:pt x="879094" y="640714"/>
                </a:lnTo>
                <a:lnTo>
                  <a:pt x="925133" y="640714"/>
                </a:lnTo>
                <a:lnTo>
                  <a:pt x="898398" y="590803"/>
                </a:lnTo>
                <a:close/>
              </a:path>
              <a:path w="939800" h="667385">
                <a:moveTo>
                  <a:pt x="14986" y="0"/>
                </a:moveTo>
                <a:lnTo>
                  <a:pt x="0" y="21081"/>
                </a:lnTo>
                <a:lnTo>
                  <a:pt x="868494" y="633244"/>
                </a:lnTo>
                <a:lnTo>
                  <a:pt x="883410" y="612075"/>
                </a:lnTo>
                <a:lnTo>
                  <a:pt x="149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5762244" y="1341786"/>
            <a:ext cx="707231" cy="1094423"/>
          </a:xfrm>
          <a:custGeom>
            <a:avLst/>
            <a:gdLst/>
            <a:ahLst/>
            <a:cxnLst/>
            <a:rect l="l" t="t" r="r" b="b"/>
            <a:pathLst>
              <a:path w="942975" h="1459230">
                <a:moveTo>
                  <a:pt x="889965" y="1400391"/>
                </a:moveTo>
                <a:lnTo>
                  <a:pt x="868172" y="1414399"/>
                </a:lnTo>
                <a:lnTo>
                  <a:pt x="942848" y="1458849"/>
                </a:lnTo>
                <a:lnTo>
                  <a:pt x="937756" y="1411351"/>
                </a:lnTo>
                <a:lnTo>
                  <a:pt x="897001" y="1411351"/>
                </a:lnTo>
                <a:lnTo>
                  <a:pt x="889965" y="1400391"/>
                </a:lnTo>
                <a:close/>
              </a:path>
              <a:path w="942975" h="1459230">
                <a:moveTo>
                  <a:pt x="911835" y="1386335"/>
                </a:moveTo>
                <a:lnTo>
                  <a:pt x="889965" y="1400391"/>
                </a:lnTo>
                <a:lnTo>
                  <a:pt x="897001" y="1411351"/>
                </a:lnTo>
                <a:lnTo>
                  <a:pt x="918844" y="1397253"/>
                </a:lnTo>
                <a:lnTo>
                  <a:pt x="911835" y="1386335"/>
                </a:lnTo>
                <a:close/>
              </a:path>
              <a:path w="942975" h="1459230">
                <a:moveTo>
                  <a:pt x="933577" y="1372362"/>
                </a:moveTo>
                <a:lnTo>
                  <a:pt x="911835" y="1386335"/>
                </a:lnTo>
                <a:lnTo>
                  <a:pt x="918844" y="1397253"/>
                </a:lnTo>
                <a:lnTo>
                  <a:pt x="897001" y="1411351"/>
                </a:lnTo>
                <a:lnTo>
                  <a:pt x="937756" y="1411351"/>
                </a:lnTo>
                <a:lnTo>
                  <a:pt x="933577" y="1372362"/>
                </a:lnTo>
                <a:close/>
              </a:path>
              <a:path w="942975" h="1459230">
                <a:moveTo>
                  <a:pt x="21844" y="0"/>
                </a:moveTo>
                <a:lnTo>
                  <a:pt x="0" y="13970"/>
                </a:lnTo>
                <a:lnTo>
                  <a:pt x="889965" y="1400391"/>
                </a:lnTo>
                <a:lnTo>
                  <a:pt x="911835" y="1386335"/>
                </a:lnTo>
                <a:lnTo>
                  <a:pt x="218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5764625" y="1905000"/>
            <a:ext cx="704850" cy="530543"/>
          </a:xfrm>
          <a:custGeom>
            <a:avLst/>
            <a:gdLst/>
            <a:ahLst/>
            <a:cxnLst/>
            <a:rect l="l" t="t" r="r" b="b"/>
            <a:pathLst>
              <a:path w="939800" h="707389">
                <a:moveTo>
                  <a:pt x="869762" y="671204"/>
                </a:moveTo>
                <a:lnTo>
                  <a:pt x="854202" y="692023"/>
                </a:lnTo>
                <a:lnTo>
                  <a:pt x="939673" y="707389"/>
                </a:lnTo>
                <a:lnTo>
                  <a:pt x="925449" y="678941"/>
                </a:lnTo>
                <a:lnTo>
                  <a:pt x="880110" y="678941"/>
                </a:lnTo>
                <a:lnTo>
                  <a:pt x="869762" y="671204"/>
                </a:lnTo>
                <a:close/>
              </a:path>
              <a:path w="939800" h="707389">
                <a:moveTo>
                  <a:pt x="885244" y="650492"/>
                </a:moveTo>
                <a:lnTo>
                  <a:pt x="869762" y="671204"/>
                </a:lnTo>
                <a:lnTo>
                  <a:pt x="880110" y="678941"/>
                </a:lnTo>
                <a:lnTo>
                  <a:pt x="895604" y="658240"/>
                </a:lnTo>
                <a:lnTo>
                  <a:pt x="885244" y="650492"/>
                </a:lnTo>
                <a:close/>
              </a:path>
              <a:path w="939800" h="707389">
                <a:moveTo>
                  <a:pt x="900811" y="629665"/>
                </a:moveTo>
                <a:lnTo>
                  <a:pt x="885244" y="650492"/>
                </a:lnTo>
                <a:lnTo>
                  <a:pt x="895604" y="658240"/>
                </a:lnTo>
                <a:lnTo>
                  <a:pt x="880110" y="678941"/>
                </a:lnTo>
                <a:lnTo>
                  <a:pt x="925449" y="678941"/>
                </a:lnTo>
                <a:lnTo>
                  <a:pt x="900811" y="629665"/>
                </a:lnTo>
                <a:close/>
              </a:path>
              <a:path w="939800" h="707389">
                <a:moveTo>
                  <a:pt x="15494" y="0"/>
                </a:moveTo>
                <a:lnTo>
                  <a:pt x="0" y="20827"/>
                </a:lnTo>
                <a:lnTo>
                  <a:pt x="869762" y="671204"/>
                </a:lnTo>
                <a:lnTo>
                  <a:pt x="885244" y="650492"/>
                </a:lnTo>
                <a:lnTo>
                  <a:pt x="154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5388101" y="1129283"/>
            <a:ext cx="381953" cy="381953"/>
          </a:xfrm>
          <a:custGeom>
            <a:avLst/>
            <a:gdLst/>
            <a:ahLst/>
            <a:cxnLst/>
            <a:rect l="l" t="t" r="r" b="b"/>
            <a:pathLst>
              <a:path w="509270" h="509269">
                <a:moveTo>
                  <a:pt x="0" y="254508"/>
                </a:moveTo>
                <a:lnTo>
                  <a:pt x="4099" y="208752"/>
                </a:lnTo>
                <a:lnTo>
                  <a:pt x="15919" y="165690"/>
                </a:lnTo>
                <a:lnTo>
                  <a:pt x="34741" y="126040"/>
                </a:lnTo>
                <a:lnTo>
                  <a:pt x="59847" y="90520"/>
                </a:lnTo>
                <a:lnTo>
                  <a:pt x="90520" y="59847"/>
                </a:lnTo>
                <a:lnTo>
                  <a:pt x="126040" y="34741"/>
                </a:lnTo>
                <a:lnTo>
                  <a:pt x="165690" y="15919"/>
                </a:lnTo>
                <a:lnTo>
                  <a:pt x="208752" y="4099"/>
                </a:lnTo>
                <a:lnTo>
                  <a:pt x="254508" y="0"/>
                </a:lnTo>
                <a:lnTo>
                  <a:pt x="300263" y="4099"/>
                </a:lnTo>
                <a:lnTo>
                  <a:pt x="343325" y="15919"/>
                </a:lnTo>
                <a:lnTo>
                  <a:pt x="382975" y="34741"/>
                </a:lnTo>
                <a:lnTo>
                  <a:pt x="418495" y="59847"/>
                </a:lnTo>
                <a:lnTo>
                  <a:pt x="449168" y="90520"/>
                </a:lnTo>
                <a:lnTo>
                  <a:pt x="474274" y="126040"/>
                </a:lnTo>
                <a:lnTo>
                  <a:pt x="493096" y="165690"/>
                </a:lnTo>
                <a:lnTo>
                  <a:pt x="504916" y="208752"/>
                </a:lnTo>
                <a:lnTo>
                  <a:pt x="509015" y="254508"/>
                </a:lnTo>
                <a:lnTo>
                  <a:pt x="504916" y="300263"/>
                </a:lnTo>
                <a:lnTo>
                  <a:pt x="493096" y="343325"/>
                </a:lnTo>
                <a:lnTo>
                  <a:pt x="474274" y="382975"/>
                </a:lnTo>
                <a:lnTo>
                  <a:pt x="449168" y="418495"/>
                </a:lnTo>
                <a:lnTo>
                  <a:pt x="418495" y="449168"/>
                </a:lnTo>
                <a:lnTo>
                  <a:pt x="382975" y="474274"/>
                </a:lnTo>
                <a:lnTo>
                  <a:pt x="343325" y="493096"/>
                </a:lnTo>
                <a:lnTo>
                  <a:pt x="300263" y="504916"/>
                </a:lnTo>
                <a:lnTo>
                  <a:pt x="254508" y="509015"/>
                </a:lnTo>
                <a:lnTo>
                  <a:pt x="208752" y="504916"/>
                </a:lnTo>
                <a:lnTo>
                  <a:pt x="165690" y="493096"/>
                </a:lnTo>
                <a:lnTo>
                  <a:pt x="126040" y="474274"/>
                </a:lnTo>
                <a:lnTo>
                  <a:pt x="90520" y="449168"/>
                </a:lnTo>
                <a:lnTo>
                  <a:pt x="59847" y="418495"/>
                </a:lnTo>
                <a:lnTo>
                  <a:pt x="34741" y="382975"/>
                </a:lnTo>
                <a:lnTo>
                  <a:pt x="15919" y="343325"/>
                </a:lnTo>
                <a:lnTo>
                  <a:pt x="4099" y="300263"/>
                </a:lnTo>
                <a:lnTo>
                  <a:pt x="0" y="2545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5388101" y="1655063"/>
            <a:ext cx="381953" cy="381953"/>
          </a:xfrm>
          <a:custGeom>
            <a:avLst/>
            <a:gdLst/>
            <a:ahLst/>
            <a:cxnLst/>
            <a:rect l="l" t="t" r="r" b="b"/>
            <a:pathLst>
              <a:path w="509270" h="509269">
                <a:moveTo>
                  <a:pt x="0" y="254508"/>
                </a:moveTo>
                <a:lnTo>
                  <a:pt x="4099" y="208752"/>
                </a:lnTo>
                <a:lnTo>
                  <a:pt x="15919" y="165690"/>
                </a:lnTo>
                <a:lnTo>
                  <a:pt x="34741" y="126040"/>
                </a:lnTo>
                <a:lnTo>
                  <a:pt x="59847" y="90520"/>
                </a:lnTo>
                <a:lnTo>
                  <a:pt x="90520" y="59847"/>
                </a:lnTo>
                <a:lnTo>
                  <a:pt x="126040" y="34741"/>
                </a:lnTo>
                <a:lnTo>
                  <a:pt x="165690" y="15919"/>
                </a:lnTo>
                <a:lnTo>
                  <a:pt x="208752" y="4099"/>
                </a:lnTo>
                <a:lnTo>
                  <a:pt x="254508" y="0"/>
                </a:lnTo>
                <a:lnTo>
                  <a:pt x="300263" y="4099"/>
                </a:lnTo>
                <a:lnTo>
                  <a:pt x="343325" y="15919"/>
                </a:lnTo>
                <a:lnTo>
                  <a:pt x="382975" y="34741"/>
                </a:lnTo>
                <a:lnTo>
                  <a:pt x="418495" y="59847"/>
                </a:lnTo>
                <a:lnTo>
                  <a:pt x="449168" y="90520"/>
                </a:lnTo>
                <a:lnTo>
                  <a:pt x="474274" y="126040"/>
                </a:lnTo>
                <a:lnTo>
                  <a:pt x="493096" y="165690"/>
                </a:lnTo>
                <a:lnTo>
                  <a:pt x="504916" y="208752"/>
                </a:lnTo>
                <a:lnTo>
                  <a:pt x="509015" y="254508"/>
                </a:lnTo>
                <a:lnTo>
                  <a:pt x="504916" y="300263"/>
                </a:lnTo>
                <a:lnTo>
                  <a:pt x="493096" y="343325"/>
                </a:lnTo>
                <a:lnTo>
                  <a:pt x="474274" y="382975"/>
                </a:lnTo>
                <a:lnTo>
                  <a:pt x="449168" y="418495"/>
                </a:lnTo>
                <a:lnTo>
                  <a:pt x="418495" y="449168"/>
                </a:lnTo>
                <a:lnTo>
                  <a:pt x="382975" y="474274"/>
                </a:lnTo>
                <a:lnTo>
                  <a:pt x="343325" y="493096"/>
                </a:lnTo>
                <a:lnTo>
                  <a:pt x="300263" y="504916"/>
                </a:lnTo>
                <a:lnTo>
                  <a:pt x="254508" y="509015"/>
                </a:lnTo>
                <a:lnTo>
                  <a:pt x="208752" y="504916"/>
                </a:lnTo>
                <a:lnTo>
                  <a:pt x="165690" y="493096"/>
                </a:lnTo>
                <a:lnTo>
                  <a:pt x="126040" y="474274"/>
                </a:lnTo>
                <a:lnTo>
                  <a:pt x="90520" y="449168"/>
                </a:lnTo>
                <a:lnTo>
                  <a:pt x="59847" y="418495"/>
                </a:lnTo>
                <a:lnTo>
                  <a:pt x="34741" y="382975"/>
                </a:lnTo>
                <a:lnTo>
                  <a:pt x="15919" y="343325"/>
                </a:lnTo>
                <a:lnTo>
                  <a:pt x="4099" y="300263"/>
                </a:lnTo>
                <a:lnTo>
                  <a:pt x="0" y="2545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2920365" y="2822067"/>
            <a:ext cx="200025" cy="1988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2920365" y="2822066"/>
            <a:ext cx="200025" cy="199073"/>
          </a:xfrm>
          <a:custGeom>
            <a:avLst/>
            <a:gdLst/>
            <a:ahLst/>
            <a:cxnLst/>
            <a:rect l="l" t="t" r="r" b="b"/>
            <a:pathLst>
              <a:path w="266700" h="265429">
                <a:moveTo>
                  <a:pt x="0" y="265176"/>
                </a:moveTo>
                <a:lnTo>
                  <a:pt x="266700" y="265176"/>
                </a:lnTo>
                <a:lnTo>
                  <a:pt x="266700" y="0"/>
                </a:lnTo>
                <a:lnTo>
                  <a:pt x="0" y="0"/>
                </a:lnTo>
                <a:lnTo>
                  <a:pt x="0" y="265176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3120962" y="2890742"/>
            <a:ext cx="944404" cy="58579"/>
          </a:xfrm>
          <a:custGeom>
            <a:avLst/>
            <a:gdLst/>
            <a:ahLst/>
            <a:cxnLst/>
            <a:rect l="l" t="t" r="r" b="b"/>
            <a:pathLst>
              <a:path w="1259204" h="78104">
                <a:moveTo>
                  <a:pt x="1233043" y="25907"/>
                </a:moveTo>
                <a:lnTo>
                  <a:pt x="1194054" y="25907"/>
                </a:lnTo>
                <a:lnTo>
                  <a:pt x="1194054" y="51815"/>
                </a:lnTo>
                <a:lnTo>
                  <a:pt x="1181142" y="51844"/>
                </a:lnTo>
                <a:lnTo>
                  <a:pt x="1181227" y="77724"/>
                </a:lnTo>
                <a:lnTo>
                  <a:pt x="1258823" y="38734"/>
                </a:lnTo>
                <a:lnTo>
                  <a:pt x="1233043" y="25907"/>
                </a:lnTo>
                <a:close/>
              </a:path>
              <a:path w="1259204" h="78104">
                <a:moveTo>
                  <a:pt x="1181057" y="25937"/>
                </a:moveTo>
                <a:lnTo>
                  <a:pt x="0" y="28575"/>
                </a:lnTo>
                <a:lnTo>
                  <a:pt x="0" y="54482"/>
                </a:lnTo>
                <a:lnTo>
                  <a:pt x="1181142" y="51844"/>
                </a:lnTo>
                <a:lnTo>
                  <a:pt x="1181057" y="25937"/>
                </a:lnTo>
                <a:close/>
              </a:path>
              <a:path w="1259204" h="78104">
                <a:moveTo>
                  <a:pt x="1194054" y="25907"/>
                </a:moveTo>
                <a:lnTo>
                  <a:pt x="1181057" y="25937"/>
                </a:lnTo>
                <a:lnTo>
                  <a:pt x="1181142" y="51844"/>
                </a:lnTo>
                <a:lnTo>
                  <a:pt x="1194054" y="51815"/>
                </a:lnTo>
                <a:lnTo>
                  <a:pt x="1194054" y="25907"/>
                </a:lnTo>
                <a:close/>
              </a:path>
              <a:path w="1259204" h="78104">
                <a:moveTo>
                  <a:pt x="1180972" y="0"/>
                </a:moveTo>
                <a:lnTo>
                  <a:pt x="1181057" y="25937"/>
                </a:lnTo>
                <a:lnTo>
                  <a:pt x="1233043" y="25907"/>
                </a:lnTo>
                <a:lnTo>
                  <a:pt x="11809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3113722" y="1872805"/>
            <a:ext cx="951548" cy="1056323"/>
          </a:xfrm>
          <a:custGeom>
            <a:avLst/>
            <a:gdLst/>
            <a:ahLst/>
            <a:cxnLst/>
            <a:rect l="l" t="t" r="r" b="b"/>
            <a:pathLst>
              <a:path w="1268729" h="1408429">
                <a:moveTo>
                  <a:pt x="1206857" y="49123"/>
                </a:moveTo>
                <a:lnTo>
                  <a:pt x="0" y="1390650"/>
                </a:lnTo>
                <a:lnTo>
                  <a:pt x="19303" y="1407921"/>
                </a:lnTo>
                <a:lnTo>
                  <a:pt x="1226100" y="66463"/>
                </a:lnTo>
                <a:lnTo>
                  <a:pt x="1206857" y="49123"/>
                </a:lnTo>
                <a:close/>
              </a:path>
              <a:path w="1268729" h="1408429">
                <a:moveTo>
                  <a:pt x="1257584" y="39497"/>
                </a:moveTo>
                <a:lnTo>
                  <a:pt x="1215517" y="39497"/>
                </a:lnTo>
                <a:lnTo>
                  <a:pt x="1234820" y="56768"/>
                </a:lnTo>
                <a:lnTo>
                  <a:pt x="1226100" y="66463"/>
                </a:lnTo>
                <a:lnTo>
                  <a:pt x="1245361" y="83820"/>
                </a:lnTo>
                <a:lnTo>
                  <a:pt x="1257584" y="39497"/>
                </a:lnTo>
                <a:close/>
              </a:path>
              <a:path w="1268729" h="1408429">
                <a:moveTo>
                  <a:pt x="1215517" y="39497"/>
                </a:moveTo>
                <a:lnTo>
                  <a:pt x="1206857" y="49123"/>
                </a:lnTo>
                <a:lnTo>
                  <a:pt x="1226100" y="66463"/>
                </a:lnTo>
                <a:lnTo>
                  <a:pt x="1234820" y="56768"/>
                </a:lnTo>
                <a:lnTo>
                  <a:pt x="1215517" y="39497"/>
                </a:lnTo>
                <a:close/>
              </a:path>
              <a:path w="1268729" h="1408429">
                <a:moveTo>
                  <a:pt x="1268475" y="0"/>
                </a:moveTo>
                <a:lnTo>
                  <a:pt x="1187577" y="31750"/>
                </a:lnTo>
                <a:lnTo>
                  <a:pt x="1206857" y="49123"/>
                </a:lnTo>
                <a:lnTo>
                  <a:pt x="1215517" y="39497"/>
                </a:lnTo>
                <a:lnTo>
                  <a:pt x="1257584" y="39497"/>
                </a:lnTo>
                <a:lnTo>
                  <a:pt x="1268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4446555" y="1836801"/>
            <a:ext cx="944404" cy="63341"/>
          </a:xfrm>
          <a:custGeom>
            <a:avLst/>
            <a:gdLst/>
            <a:ahLst/>
            <a:cxnLst/>
            <a:rect l="l" t="t" r="r" b="b"/>
            <a:pathLst>
              <a:path w="1259204" h="84455">
                <a:moveTo>
                  <a:pt x="1182624" y="6731"/>
                </a:moveTo>
                <a:lnTo>
                  <a:pt x="1181905" y="32537"/>
                </a:lnTo>
                <a:lnTo>
                  <a:pt x="1194816" y="32893"/>
                </a:lnTo>
                <a:lnTo>
                  <a:pt x="1194054" y="58801"/>
                </a:lnTo>
                <a:lnTo>
                  <a:pt x="1181175" y="58801"/>
                </a:lnTo>
                <a:lnTo>
                  <a:pt x="1180464" y="84328"/>
                </a:lnTo>
                <a:lnTo>
                  <a:pt x="1235228" y="58801"/>
                </a:lnTo>
                <a:lnTo>
                  <a:pt x="1194054" y="58801"/>
                </a:lnTo>
                <a:lnTo>
                  <a:pt x="1181185" y="58446"/>
                </a:lnTo>
                <a:lnTo>
                  <a:pt x="1235989" y="58446"/>
                </a:lnTo>
                <a:lnTo>
                  <a:pt x="1259205" y="47625"/>
                </a:lnTo>
                <a:lnTo>
                  <a:pt x="1182624" y="6731"/>
                </a:lnTo>
                <a:close/>
              </a:path>
              <a:path w="1259204" h="84455">
                <a:moveTo>
                  <a:pt x="1181905" y="32537"/>
                </a:moveTo>
                <a:lnTo>
                  <a:pt x="1181185" y="58446"/>
                </a:lnTo>
                <a:lnTo>
                  <a:pt x="1194054" y="58801"/>
                </a:lnTo>
                <a:lnTo>
                  <a:pt x="1194816" y="32893"/>
                </a:lnTo>
                <a:lnTo>
                  <a:pt x="1181905" y="32537"/>
                </a:lnTo>
                <a:close/>
              </a:path>
              <a:path w="1259204" h="84455">
                <a:moveTo>
                  <a:pt x="762" y="0"/>
                </a:moveTo>
                <a:lnTo>
                  <a:pt x="0" y="25908"/>
                </a:lnTo>
                <a:lnTo>
                  <a:pt x="1181185" y="58446"/>
                </a:lnTo>
                <a:lnTo>
                  <a:pt x="1181905" y="32537"/>
                </a:lnTo>
                <a:lnTo>
                  <a:pt x="7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4439602" y="1872805"/>
            <a:ext cx="951548" cy="1056323"/>
          </a:xfrm>
          <a:custGeom>
            <a:avLst/>
            <a:gdLst/>
            <a:ahLst/>
            <a:cxnLst/>
            <a:rect l="l" t="t" r="r" b="b"/>
            <a:pathLst>
              <a:path w="1268729" h="1408429">
                <a:moveTo>
                  <a:pt x="1206857" y="49123"/>
                </a:moveTo>
                <a:lnTo>
                  <a:pt x="0" y="1390650"/>
                </a:lnTo>
                <a:lnTo>
                  <a:pt x="19303" y="1407921"/>
                </a:lnTo>
                <a:lnTo>
                  <a:pt x="1226100" y="66463"/>
                </a:lnTo>
                <a:lnTo>
                  <a:pt x="1206857" y="49123"/>
                </a:lnTo>
                <a:close/>
              </a:path>
              <a:path w="1268729" h="1408429">
                <a:moveTo>
                  <a:pt x="1257584" y="39497"/>
                </a:moveTo>
                <a:lnTo>
                  <a:pt x="1215516" y="39497"/>
                </a:lnTo>
                <a:lnTo>
                  <a:pt x="1234820" y="56768"/>
                </a:lnTo>
                <a:lnTo>
                  <a:pt x="1226100" y="66463"/>
                </a:lnTo>
                <a:lnTo>
                  <a:pt x="1245362" y="83820"/>
                </a:lnTo>
                <a:lnTo>
                  <a:pt x="1257584" y="39497"/>
                </a:lnTo>
                <a:close/>
              </a:path>
              <a:path w="1268729" h="1408429">
                <a:moveTo>
                  <a:pt x="1215516" y="39497"/>
                </a:moveTo>
                <a:lnTo>
                  <a:pt x="1206857" y="49123"/>
                </a:lnTo>
                <a:lnTo>
                  <a:pt x="1226100" y="66463"/>
                </a:lnTo>
                <a:lnTo>
                  <a:pt x="1234820" y="56768"/>
                </a:lnTo>
                <a:lnTo>
                  <a:pt x="1215516" y="39497"/>
                </a:lnTo>
                <a:close/>
              </a:path>
              <a:path w="1268729" h="1408429">
                <a:moveTo>
                  <a:pt x="1268476" y="0"/>
                </a:moveTo>
                <a:lnTo>
                  <a:pt x="1187577" y="31750"/>
                </a:lnTo>
                <a:lnTo>
                  <a:pt x="1206857" y="49123"/>
                </a:lnTo>
                <a:lnTo>
                  <a:pt x="1215516" y="39497"/>
                </a:lnTo>
                <a:lnTo>
                  <a:pt x="1257584" y="39497"/>
                </a:lnTo>
                <a:lnTo>
                  <a:pt x="12684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4438554" y="1347025"/>
            <a:ext cx="952500" cy="1580198"/>
          </a:xfrm>
          <a:custGeom>
            <a:avLst/>
            <a:gdLst/>
            <a:ahLst/>
            <a:cxnLst/>
            <a:rect l="l" t="t" r="r" b="b"/>
            <a:pathLst>
              <a:path w="1270000" h="2106929">
                <a:moveTo>
                  <a:pt x="1218768" y="59998"/>
                </a:moveTo>
                <a:lnTo>
                  <a:pt x="0" y="2093467"/>
                </a:lnTo>
                <a:lnTo>
                  <a:pt x="22098" y="2106803"/>
                </a:lnTo>
                <a:lnTo>
                  <a:pt x="1241011" y="73301"/>
                </a:lnTo>
                <a:lnTo>
                  <a:pt x="1218768" y="59998"/>
                </a:lnTo>
                <a:close/>
              </a:path>
              <a:path w="1270000" h="2106929">
                <a:moveTo>
                  <a:pt x="1266144" y="48894"/>
                </a:moveTo>
                <a:lnTo>
                  <a:pt x="1225423" y="48894"/>
                </a:lnTo>
                <a:lnTo>
                  <a:pt x="1247648" y="62229"/>
                </a:lnTo>
                <a:lnTo>
                  <a:pt x="1241011" y="73301"/>
                </a:lnTo>
                <a:lnTo>
                  <a:pt x="1263268" y="86613"/>
                </a:lnTo>
                <a:lnTo>
                  <a:pt x="1266144" y="48894"/>
                </a:lnTo>
                <a:close/>
              </a:path>
              <a:path w="1270000" h="2106929">
                <a:moveTo>
                  <a:pt x="1225423" y="48894"/>
                </a:moveTo>
                <a:lnTo>
                  <a:pt x="1218768" y="59998"/>
                </a:lnTo>
                <a:lnTo>
                  <a:pt x="1241011" y="73301"/>
                </a:lnTo>
                <a:lnTo>
                  <a:pt x="1247648" y="62229"/>
                </a:lnTo>
                <a:lnTo>
                  <a:pt x="1225423" y="48894"/>
                </a:lnTo>
                <a:close/>
              </a:path>
              <a:path w="1270000" h="2106929">
                <a:moveTo>
                  <a:pt x="1269873" y="0"/>
                </a:moveTo>
                <a:lnTo>
                  <a:pt x="1196593" y="46736"/>
                </a:lnTo>
                <a:lnTo>
                  <a:pt x="1218768" y="59998"/>
                </a:lnTo>
                <a:lnTo>
                  <a:pt x="1225423" y="48894"/>
                </a:lnTo>
                <a:lnTo>
                  <a:pt x="1266144" y="48894"/>
                </a:lnTo>
                <a:lnTo>
                  <a:pt x="12698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6864286" y="1786509"/>
            <a:ext cx="349568" cy="58579"/>
          </a:xfrm>
          <a:custGeom>
            <a:avLst/>
            <a:gdLst/>
            <a:ahLst/>
            <a:cxnLst/>
            <a:rect l="l" t="t" r="r" b="b"/>
            <a:pathLst>
              <a:path w="466090" h="78105">
                <a:moveTo>
                  <a:pt x="388239" y="0"/>
                </a:moveTo>
                <a:lnTo>
                  <a:pt x="388239" y="77724"/>
                </a:lnTo>
                <a:lnTo>
                  <a:pt x="440055" y="51815"/>
                </a:lnTo>
                <a:lnTo>
                  <a:pt x="401193" y="51815"/>
                </a:lnTo>
                <a:lnTo>
                  <a:pt x="401193" y="25908"/>
                </a:lnTo>
                <a:lnTo>
                  <a:pt x="440055" y="25908"/>
                </a:lnTo>
                <a:lnTo>
                  <a:pt x="388239" y="0"/>
                </a:lnTo>
                <a:close/>
              </a:path>
              <a:path w="466090" h="78105">
                <a:moveTo>
                  <a:pt x="388239" y="25908"/>
                </a:moveTo>
                <a:lnTo>
                  <a:pt x="0" y="25908"/>
                </a:lnTo>
                <a:lnTo>
                  <a:pt x="0" y="51815"/>
                </a:lnTo>
                <a:lnTo>
                  <a:pt x="388239" y="51815"/>
                </a:lnTo>
                <a:lnTo>
                  <a:pt x="388239" y="25908"/>
                </a:lnTo>
                <a:close/>
              </a:path>
              <a:path w="466090" h="78105">
                <a:moveTo>
                  <a:pt x="440055" y="25908"/>
                </a:moveTo>
                <a:lnTo>
                  <a:pt x="401193" y="25908"/>
                </a:lnTo>
                <a:lnTo>
                  <a:pt x="401193" y="51815"/>
                </a:lnTo>
                <a:lnTo>
                  <a:pt x="440055" y="51815"/>
                </a:lnTo>
                <a:lnTo>
                  <a:pt x="465963" y="38862"/>
                </a:lnTo>
                <a:lnTo>
                  <a:pt x="440055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6864286" y="2417445"/>
            <a:ext cx="349568" cy="58579"/>
          </a:xfrm>
          <a:custGeom>
            <a:avLst/>
            <a:gdLst/>
            <a:ahLst/>
            <a:cxnLst/>
            <a:rect l="l" t="t" r="r" b="b"/>
            <a:pathLst>
              <a:path w="466090" h="78104">
                <a:moveTo>
                  <a:pt x="388239" y="0"/>
                </a:moveTo>
                <a:lnTo>
                  <a:pt x="388239" y="77724"/>
                </a:lnTo>
                <a:lnTo>
                  <a:pt x="440055" y="51815"/>
                </a:lnTo>
                <a:lnTo>
                  <a:pt x="401193" y="51815"/>
                </a:lnTo>
                <a:lnTo>
                  <a:pt x="401193" y="25907"/>
                </a:lnTo>
                <a:lnTo>
                  <a:pt x="440054" y="25907"/>
                </a:lnTo>
                <a:lnTo>
                  <a:pt x="388239" y="0"/>
                </a:lnTo>
                <a:close/>
              </a:path>
              <a:path w="466090" h="78104">
                <a:moveTo>
                  <a:pt x="388239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388239" y="51815"/>
                </a:lnTo>
                <a:lnTo>
                  <a:pt x="388239" y="25907"/>
                </a:lnTo>
                <a:close/>
              </a:path>
              <a:path w="466090" h="78104">
                <a:moveTo>
                  <a:pt x="440054" y="25907"/>
                </a:moveTo>
                <a:lnTo>
                  <a:pt x="401193" y="25907"/>
                </a:lnTo>
                <a:lnTo>
                  <a:pt x="401193" y="51815"/>
                </a:lnTo>
                <a:lnTo>
                  <a:pt x="440055" y="51815"/>
                </a:lnTo>
                <a:lnTo>
                  <a:pt x="465963" y="38862"/>
                </a:lnTo>
                <a:lnTo>
                  <a:pt x="440054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2648330" y="3858768"/>
            <a:ext cx="472440" cy="281464"/>
          </a:xfrm>
          <a:custGeom>
            <a:avLst/>
            <a:gdLst/>
            <a:ahLst/>
            <a:cxnLst/>
            <a:rect l="l" t="t" r="r" b="b"/>
            <a:pathLst>
              <a:path w="629919" h="375285">
                <a:moveTo>
                  <a:pt x="441960" y="0"/>
                </a:moveTo>
                <a:lnTo>
                  <a:pt x="441960" y="93725"/>
                </a:lnTo>
                <a:lnTo>
                  <a:pt x="0" y="93725"/>
                </a:lnTo>
                <a:lnTo>
                  <a:pt x="0" y="281178"/>
                </a:lnTo>
                <a:lnTo>
                  <a:pt x="441960" y="281178"/>
                </a:lnTo>
                <a:lnTo>
                  <a:pt x="441960" y="374903"/>
                </a:lnTo>
                <a:lnTo>
                  <a:pt x="629412" y="187451"/>
                </a:lnTo>
                <a:lnTo>
                  <a:pt x="44196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2648330" y="3858768"/>
            <a:ext cx="472440" cy="281464"/>
          </a:xfrm>
          <a:custGeom>
            <a:avLst/>
            <a:gdLst/>
            <a:ahLst/>
            <a:cxnLst/>
            <a:rect l="l" t="t" r="r" b="b"/>
            <a:pathLst>
              <a:path w="629919" h="375285">
                <a:moveTo>
                  <a:pt x="0" y="93725"/>
                </a:moveTo>
                <a:lnTo>
                  <a:pt x="441960" y="93725"/>
                </a:lnTo>
                <a:lnTo>
                  <a:pt x="441960" y="0"/>
                </a:lnTo>
                <a:lnTo>
                  <a:pt x="629412" y="187451"/>
                </a:lnTo>
                <a:lnTo>
                  <a:pt x="441960" y="374903"/>
                </a:lnTo>
                <a:lnTo>
                  <a:pt x="441960" y="281178"/>
                </a:lnTo>
                <a:lnTo>
                  <a:pt x="0" y="281178"/>
                </a:lnTo>
                <a:lnTo>
                  <a:pt x="0" y="93725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4441888" y="1320737"/>
            <a:ext cx="946309" cy="560070"/>
          </a:xfrm>
          <a:custGeom>
            <a:avLst/>
            <a:gdLst/>
            <a:ahLst/>
            <a:cxnLst/>
            <a:rect l="l" t="t" r="r" b="b"/>
            <a:pathLst>
              <a:path w="1261745" h="746760">
                <a:moveTo>
                  <a:pt x="1187763" y="28180"/>
                </a:moveTo>
                <a:lnTo>
                  <a:pt x="0" y="724407"/>
                </a:lnTo>
                <a:lnTo>
                  <a:pt x="13208" y="746759"/>
                </a:lnTo>
                <a:lnTo>
                  <a:pt x="1200894" y="50503"/>
                </a:lnTo>
                <a:lnTo>
                  <a:pt x="1187763" y="28180"/>
                </a:lnTo>
                <a:close/>
              </a:path>
              <a:path w="1261745" h="746760">
                <a:moveTo>
                  <a:pt x="1247309" y="21589"/>
                </a:moveTo>
                <a:lnTo>
                  <a:pt x="1199007" y="21589"/>
                </a:lnTo>
                <a:lnTo>
                  <a:pt x="1212088" y="43941"/>
                </a:lnTo>
                <a:lnTo>
                  <a:pt x="1200894" y="50503"/>
                </a:lnTo>
                <a:lnTo>
                  <a:pt x="1213993" y="72770"/>
                </a:lnTo>
                <a:lnTo>
                  <a:pt x="1247309" y="21589"/>
                </a:lnTo>
                <a:close/>
              </a:path>
              <a:path w="1261745" h="746760">
                <a:moveTo>
                  <a:pt x="1199007" y="21589"/>
                </a:moveTo>
                <a:lnTo>
                  <a:pt x="1187763" y="28180"/>
                </a:lnTo>
                <a:lnTo>
                  <a:pt x="1200894" y="50503"/>
                </a:lnTo>
                <a:lnTo>
                  <a:pt x="1212088" y="43941"/>
                </a:lnTo>
                <a:lnTo>
                  <a:pt x="1199007" y="21589"/>
                </a:lnTo>
                <a:close/>
              </a:path>
              <a:path w="1261745" h="746760">
                <a:moveTo>
                  <a:pt x="1261364" y="0"/>
                </a:moveTo>
                <a:lnTo>
                  <a:pt x="1174623" y="5841"/>
                </a:lnTo>
                <a:lnTo>
                  <a:pt x="1187763" y="28180"/>
                </a:lnTo>
                <a:lnTo>
                  <a:pt x="1199007" y="21589"/>
                </a:lnTo>
                <a:lnTo>
                  <a:pt x="1247309" y="21589"/>
                </a:lnTo>
                <a:lnTo>
                  <a:pt x="1261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 txBox="1"/>
          <p:nvPr/>
        </p:nvSpPr>
        <p:spPr>
          <a:xfrm>
            <a:off x="1888769" y="2730494"/>
            <a:ext cx="5182076" cy="172803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R="827723" algn="r">
              <a:spcBef>
                <a:spcPts val="75"/>
              </a:spcBef>
            </a:pPr>
            <a:r>
              <a:rPr spc="-1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143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inner!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57175">
              <a:spcBef>
                <a:spcPts val="1586"/>
              </a:spcBef>
              <a:buFont typeface="Wingdings"/>
              <a:buChar char=""/>
              <a:tabLst>
                <a:tab pos="267176" algn="l"/>
              </a:tabLst>
            </a:pPr>
            <a:r>
              <a:rPr b="1" spc="-1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b="1" spc="-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</a:t>
            </a:r>
            <a:r>
              <a:rPr b="1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 </a:t>
            </a:r>
            <a:r>
              <a:rPr b="1" spc="-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b="1" spc="-2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9608" lvl="1" indent="-257175">
              <a:spcBef>
                <a:spcPts val="326"/>
              </a:spcBef>
              <a:buFont typeface="Wingdings"/>
              <a:buChar char=""/>
              <a:tabLst>
                <a:tab pos="670083" algn="l"/>
              </a:tabLst>
            </a:pPr>
            <a:r>
              <a:rPr spc="-1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spc="-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neuron </a:t>
            </a:r>
            <a:r>
              <a:rPr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pc="-1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p% </a:t>
            </a:r>
            <a:r>
              <a:rPr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33023">
              <a:spcBef>
                <a:spcPts val="416"/>
              </a:spcBef>
            </a:pPr>
            <a:r>
              <a:rPr b="1" spc="-1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b="1" spc="-116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</a:t>
            </a:r>
            <a:r>
              <a:rPr b="1" spc="-7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b="1" spc="-113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b="1" spc="-10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b="1" spc="-79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b="1" spc="-289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16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changed.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9608" lvl="1" indent="-257175">
              <a:spcBef>
                <a:spcPts val="296"/>
              </a:spcBef>
              <a:buFont typeface="Wingdings"/>
              <a:buChar char=""/>
              <a:tabLst>
                <a:tab pos="670083" algn="l"/>
              </a:tabLst>
            </a:pPr>
            <a:r>
              <a:rPr spc="-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-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spc="-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-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922525" y="4588001"/>
            <a:ext cx="5298948" cy="3463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 txBox="1"/>
          <p:nvPr/>
        </p:nvSpPr>
        <p:spPr>
          <a:xfrm>
            <a:off x="1922526" y="4588002"/>
            <a:ext cx="5299234" cy="297197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20003" rIns="0" bIns="0" rtlCol="0">
            <a:spAutoFit/>
          </a:bodyPr>
          <a:lstStyle/>
          <a:p>
            <a:pPr marL="93345">
              <a:spcBef>
                <a:spcPts val="158"/>
              </a:spcBef>
            </a:pPr>
            <a:r>
              <a:rPr spc="-1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pc="-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spc="-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mini-batch, </a:t>
            </a:r>
            <a:r>
              <a:rPr spc="-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pc="-8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resample </a:t>
            </a:r>
            <a:r>
              <a:rPr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  <a:r>
              <a:rPr spc="-24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neurons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321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3657" y="459754"/>
            <a:ext cx="4438650" cy="517930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pc="-109" dirty="0"/>
              <a:t>Dropout </a:t>
            </a:r>
            <a:r>
              <a:rPr spc="-203" dirty="0"/>
              <a:t>- </a:t>
            </a:r>
            <a:r>
              <a:rPr spc="-176" dirty="0"/>
              <a:t>Intuitive</a:t>
            </a:r>
            <a:r>
              <a:rPr spc="-465" dirty="0"/>
              <a:t> </a:t>
            </a:r>
            <a:r>
              <a:rPr spc="-131" dirty="0"/>
              <a:t>Reason</a:t>
            </a:r>
          </a:p>
        </p:txBody>
      </p:sp>
      <p:sp>
        <p:nvSpPr>
          <p:cNvPr id="3" name="object 3"/>
          <p:cNvSpPr/>
          <p:nvPr/>
        </p:nvSpPr>
        <p:spPr>
          <a:xfrm>
            <a:off x="4064508" y="1155572"/>
            <a:ext cx="381953" cy="381953"/>
          </a:xfrm>
          <a:custGeom>
            <a:avLst/>
            <a:gdLst/>
            <a:ahLst/>
            <a:cxnLst/>
            <a:rect l="l" t="t" r="r" b="b"/>
            <a:pathLst>
              <a:path w="509270" h="509269">
                <a:moveTo>
                  <a:pt x="0" y="254508"/>
                </a:moveTo>
                <a:lnTo>
                  <a:pt x="4099" y="208752"/>
                </a:lnTo>
                <a:lnTo>
                  <a:pt x="15919" y="165690"/>
                </a:lnTo>
                <a:lnTo>
                  <a:pt x="34741" y="126040"/>
                </a:lnTo>
                <a:lnTo>
                  <a:pt x="59847" y="90520"/>
                </a:lnTo>
                <a:lnTo>
                  <a:pt x="90520" y="59847"/>
                </a:lnTo>
                <a:lnTo>
                  <a:pt x="126040" y="34741"/>
                </a:lnTo>
                <a:lnTo>
                  <a:pt x="165690" y="15919"/>
                </a:lnTo>
                <a:lnTo>
                  <a:pt x="208752" y="4099"/>
                </a:lnTo>
                <a:lnTo>
                  <a:pt x="254507" y="0"/>
                </a:lnTo>
                <a:lnTo>
                  <a:pt x="300263" y="4099"/>
                </a:lnTo>
                <a:lnTo>
                  <a:pt x="343325" y="15919"/>
                </a:lnTo>
                <a:lnTo>
                  <a:pt x="382975" y="34741"/>
                </a:lnTo>
                <a:lnTo>
                  <a:pt x="418495" y="59847"/>
                </a:lnTo>
                <a:lnTo>
                  <a:pt x="449168" y="90520"/>
                </a:lnTo>
                <a:lnTo>
                  <a:pt x="474274" y="126040"/>
                </a:lnTo>
                <a:lnTo>
                  <a:pt x="493096" y="165690"/>
                </a:lnTo>
                <a:lnTo>
                  <a:pt x="504916" y="208752"/>
                </a:lnTo>
                <a:lnTo>
                  <a:pt x="509015" y="254508"/>
                </a:lnTo>
                <a:lnTo>
                  <a:pt x="504916" y="300263"/>
                </a:lnTo>
                <a:lnTo>
                  <a:pt x="493096" y="343325"/>
                </a:lnTo>
                <a:lnTo>
                  <a:pt x="474274" y="382975"/>
                </a:lnTo>
                <a:lnTo>
                  <a:pt x="449168" y="418495"/>
                </a:lnTo>
                <a:lnTo>
                  <a:pt x="418495" y="449168"/>
                </a:lnTo>
                <a:lnTo>
                  <a:pt x="382975" y="474274"/>
                </a:lnTo>
                <a:lnTo>
                  <a:pt x="343325" y="493096"/>
                </a:lnTo>
                <a:lnTo>
                  <a:pt x="300263" y="504916"/>
                </a:lnTo>
                <a:lnTo>
                  <a:pt x="254507" y="509015"/>
                </a:lnTo>
                <a:lnTo>
                  <a:pt x="208752" y="504916"/>
                </a:lnTo>
                <a:lnTo>
                  <a:pt x="165690" y="493096"/>
                </a:lnTo>
                <a:lnTo>
                  <a:pt x="126040" y="474274"/>
                </a:lnTo>
                <a:lnTo>
                  <a:pt x="90520" y="449168"/>
                </a:lnTo>
                <a:lnTo>
                  <a:pt x="59847" y="418495"/>
                </a:lnTo>
                <a:lnTo>
                  <a:pt x="34741" y="382975"/>
                </a:lnTo>
                <a:lnTo>
                  <a:pt x="15919" y="343325"/>
                </a:lnTo>
                <a:lnTo>
                  <a:pt x="4099" y="300263"/>
                </a:lnTo>
                <a:lnTo>
                  <a:pt x="0" y="2545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4064508" y="1680209"/>
            <a:ext cx="381953" cy="382905"/>
          </a:xfrm>
          <a:custGeom>
            <a:avLst/>
            <a:gdLst/>
            <a:ahLst/>
            <a:cxnLst/>
            <a:rect l="l" t="t" r="r" b="b"/>
            <a:pathLst>
              <a:path w="509270" h="510539">
                <a:moveTo>
                  <a:pt x="0" y="255270"/>
                </a:moveTo>
                <a:lnTo>
                  <a:pt x="4099" y="209387"/>
                </a:lnTo>
                <a:lnTo>
                  <a:pt x="15919" y="166202"/>
                </a:lnTo>
                <a:lnTo>
                  <a:pt x="34741" y="126435"/>
                </a:lnTo>
                <a:lnTo>
                  <a:pt x="59847" y="90807"/>
                </a:lnTo>
                <a:lnTo>
                  <a:pt x="90520" y="60040"/>
                </a:lnTo>
                <a:lnTo>
                  <a:pt x="126040" y="34854"/>
                </a:lnTo>
                <a:lnTo>
                  <a:pt x="165690" y="15971"/>
                </a:lnTo>
                <a:lnTo>
                  <a:pt x="208752" y="4113"/>
                </a:lnTo>
                <a:lnTo>
                  <a:pt x="254507" y="0"/>
                </a:lnTo>
                <a:lnTo>
                  <a:pt x="300263" y="4113"/>
                </a:lnTo>
                <a:lnTo>
                  <a:pt x="343325" y="15971"/>
                </a:lnTo>
                <a:lnTo>
                  <a:pt x="382975" y="34854"/>
                </a:lnTo>
                <a:lnTo>
                  <a:pt x="418495" y="60040"/>
                </a:lnTo>
                <a:lnTo>
                  <a:pt x="449168" y="90807"/>
                </a:lnTo>
                <a:lnTo>
                  <a:pt x="474274" y="126435"/>
                </a:lnTo>
                <a:lnTo>
                  <a:pt x="493096" y="166202"/>
                </a:lnTo>
                <a:lnTo>
                  <a:pt x="504916" y="209387"/>
                </a:lnTo>
                <a:lnTo>
                  <a:pt x="509015" y="255270"/>
                </a:lnTo>
                <a:lnTo>
                  <a:pt x="504916" y="301152"/>
                </a:lnTo>
                <a:lnTo>
                  <a:pt x="493096" y="344337"/>
                </a:lnTo>
                <a:lnTo>
                  <a:pt x="474274" y="384104"/>
                </a:lnTo>
                <a:lnTo>
                  <a:pt x="449168" y="419732"/>
                </a:lnTo>
                <a:lnTo>
                  <a:pt x="418495" y="450499"/>
                </a:lnTo>
                <a:lnTo>
                  <a:pt x="382975" y="475685"/>
                </a:lnTo>
                <a:lnTo>
                  <a:pt x="343325" y="494568"/>
                </a:lnTo>
                <a:lnTo>
                  <a:pt x="300263" y="506426"/>
                </a:lnTo>
                <a:lnTo>
                  <a:pt x="254507" y="510540"/>
                </a:lnTo>
                <a:lnTo>
                  <a:pt x="208752" y="506426"/>
                </a:lnTo>
                <a:lnTo>
                  <a:pt x="165690" y="494568"/>
                </a:lnTo>
                <a:lnTo>
                  <a:pt x="126040" y="475685"/>
                </a:lnTo>
                <a:lnTo>
                  <a:pt x="90520" y="450499"/>
                </a:lnTo>
                <a:lnTo>
                  <a:pt x="59847" y="419732"/>
                </a:lnTo>
                <a:lnTo>
                  <a:pt x="34741" y="384104"/>
                </a:lnTo>
                <a:lnTo>
                  <a:pt x="15919" y="344337"/>
                </a:lnTo>
                <a:lnTo>
                  <a:pt x="4099" y="301152"/>
                </a:lnTo>
                <a:lnTo>
                  <a:pt x="0" y="25527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4064508" y="2204846"/>
            <a:ext cx="381953" cy="381953"/>
          </a:xfrm>
          <a:custGeom>
            <a:avLst/>
            <a:gdLst/>
            <a:ahLst/>
            <a:cxnLst/>
            <a:rect l="l" t="t" r="r" b="b"/>
            <a:pathLst>
              <a:path w="509270" h="509270">
                <a:moveTo>
                  <a:pt x="0" y="254507"/>
                </a:moveTo>
                <a:lnTo>
                  <a:pt x="4099" y="208752"/>
                </a:lnTo>
                <a:lnTo>
                  <a:pt x="15919" y="165690"/>
                </a:lnTo>
                <a:lnTo>
                  <a:pt x="34741" y="126040"/>
                </a:lnTo>
                <a:lnTo>
                  <a:pt x="59847" y="90520"/>
                </a:lnTo>
                <a:lnTo>
                  <a:pt x="90520" y="59847"/>
                </a:lnTo>
                <a:lnTo>
                  <a:pt x="126040" y="34741"/>
                </a:lnTo>
                <a:lnTo>
                  <a:pt x="165690" y="15919"/>
                </a:lnTo>
                <a:lnTo>
                  <a:pt x="208752" y="4099"/>
                </a:lnTo>
                <a:lnTo>
                  <a:pt x="254507" y="0"/>
                </a:lnTo>
                <a:lnTo>
                  <a:pt x="300263" y="4099"/>
                </a:lnTo>
                <a:lnTo>
                  <a:pt x="343325" y="15919"/>
                </a:lnTo>
                <a:lnTo>
                  <a:pt x="382975" y="34741"/>
                </a:lnTo>
                <a:lnTo>
                  <a:pt x="418495" y="59847"/>
                </a:lnTo>
                <a:lnTo>
                  <a:pt x="449168" y="90520"/>
                </a:lnTo>
                <a:lnTo>
                  <a:pt x="474274" y="126040"/>
                </a:lnTo>
                <a:lnTo>
                  <a:pt x="493096" y="165690"/>
                </a:lnTo>
                <a:lnTo>
                  <a:pt x="504916" y="208752"/>
                </a:lnTo>
                <a:lnTo>
                  <a:pt x="509015" y="254507"/>
                </a:lnTo>
                <a:lnTo>
                  <a:pt x="504916" y="300263"/>
                </a:lnTo>
                <a:lnTo>
                  <a:pt x="493096" y="343325"/>
                </a:lnTo>
                <a:lnTo>
                  <a:pt x="474274" y="382975"/>
                </a:lnTo>
                <a:lnTo>
                  <a:pt x="449168" y="418495"/>
                </a:lnTo>
                <a:lnTo>
                  <a:pt x="418495" y="449168"/>
                </a:lnTo>
                <a:lnTo>
                  <a:pt x="382975" y="474274"/>
                </a:lnTo>
                <a:lnTo>
                  <a:pt x="343325" y="493096"/>
                </a:lnTo>
                <a:lnTo>
                  <a:pt x="300263" y="504916"/>
                </a:lnTo>
                <a:lnTo>
                  <a:pt x="254507" y="509015"/>
                </a:lnTo>
                <a:lnTo>
                  <a:pt x="208752" y="504916"/>
                </a:lnTo>
                <a:lnTo>
                  <a:pt x="165690" y="493096"/>
                </a:lnTo>
                <a:lnTo>
                  <a:pt x="126040" y="474274"/>
                </a:lnTo>
                <a:lnTo>
                  <a:pt x="90520" y="449168"/>
                </a:lnTo>
                <a:lnTo>
                  <a:pt x="59847" y="418495"/>
                </a:lnTo>
                <a:lnTo>
                  <a:pt x="34741" y="382975"/>
                </a:lnTo>
                <a:lnTo>
                  <a:pt x="15919" y="343325"/>
                </a:lnTo>
                <a:lnTo>
                  <a:pt x="4099" y="300263"/>
                </a:lnTo>
                <a:lnTo>
                  <a:pt x="0" y="25450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4064508" y="2728341"/>
            <a:ext cx="381953" cy="381953"/>
          </a:xfrm>
          <a:custGeom>
            <a:avLst/>
            <a:gdLst/>
            <a:ahLst/>
            <a:cxnLst/>
            <a:rect l="l" t="t" r="r" b="b"/>
            <a:pathLst>
              <a:path w="509270" h="509270">
                <a:moveTo>
                  <a:pt x="0" y="254507"/>
                </a:moveTo>
                <a:lnTo>
                  <a:pt x="4099" y="208752"/>
                </a:lnTo>
                <a:lnTo>
                  <a:pt x="15919" y="165690"/>
                </a:lnTo>
                <a:lnTo>
                  <a:pt x="34741" y="126040"/>
                </a:lnTo>
                <a:lnTo>
                  <a:pt x="59847" y="90520"/>
                </a:lnTo>
                <a:lnTo>
                  <a:pt x="90520" y="59847"/>
                </a:lnTo>
                <a:lnTo>
                  <a:pt x="126040" y="34741"/>
                </a:lnTo>
                <a:lnTo>
                  <a:pt x="165690" y="15919"/>
                </a:lnTo>
                <a:lnTo>
                  <a:pt x="208752" y="4099"/>
                </a:lnTo>
                <a:lnTo>
                  <a:pt x="254507" y="0"/>
                </a:lnTo>
                <a:lnTo>
                  <a:pt x="300263" y="4099"/>
                </a:lnTo>
                <a:lnTo>
                  <a:pt x="343325" y="15919"/>
                </a:lnTo>
                <a:lnTo>
                  <a:pt x="382975" y="34741"/>
                </a:lnTo>
                <a:lnTo>
                  <a:pt x="418495" y="59847"/>
                </a:lnTo>
                <a:lnTo>
                  <a:pt x="449168" y="90520"/>
                </a:lnTo>
                <a:lnTo>
                  <a:pt x="474274" y="126040"/>
                </a:lnTo>
                <a:lnTo>
                  <a:pt x="493096" y="165690"/>
                </a:lnTo>
                <a:lnTo>
                  <a:pt x="504916" y="208752"/>
                </a:lnTo>
                <a:lnTo>
                  <a:pt x="509015" y="254507"/>
                </a:lnTo>
                <a:lnTo>
                  <a:pt x="504916" y="300263"/>
                </a:lnTo>
                <a:lnTo>
                  <a:pt x="493096" y="343325"/>
                </a:lnTo>
                <a:lnTo>
                  <a:pt x="474274" y="382975"/>
                </a:lnTo>
                <a:lnTo>
                  <a:pt x="449168" y="418495"/>
                </a:lnTo>
                <a:lnTo>
                  <a:pt x="418495" y="449168"/>
                </a:lnTo>
                <a:lnTo>
                  <a:pt x="382975" y="474274"/>
                </a:lnTo>
                <a:lnTo>
                  <a:pt x="343325" y="493096"/>
                </a:lnTo>
                <a:lnTo>
                  <a:pt x="300263" y="504916"/>
                </a:lnTo>
                <a:lnTo>
                  <a:pt x="254507" y="509016"/>
                </a:lnTo>
                <a:lnTo>
                  <a:pt x="208752" y="504916"/>
                </a:lnTo>
                <a:lnTo>
                  <a:pt x="165690" y="493096"/>
                </a:lnTo>
                <a:lnTo>
                  <a:pt x="126040" y="474274"/>
                </a:lnTo>
                <a:lnTo>
                  <a:pt x="90520" y="449168"/>
                </a:lnTo>
                <a:lnTo>
                  <a:pt x="59847" y="418495"/>
                </a:lnTo>
                <a:lnTo>
                  <a:pt x="34741" y="382975"/>
                </a:lnTo>
                <a:lnTo>
                  <a:pt x="15919" y="343325"/>
                </a:lnTo>
                <a:lnTo>
                  <a:pt x="4099" y="300263"/>
                </a:lnTo>
                <a:lnTo>
                  <a:pt x="0" y="25450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6469380" y="1615058"/>
            <a:ext cx="382905" cy="381953"/>
          </a:xfrm>
          <a:custGeom>
            <a:avLst/>
            <a:gdLst/>
            <a:ahLst/>
            <a:cxnLst/>
            <a:rect l="l" t="t" r="r" b="b"/>
            <a:pathLst>
              <a:path w="510540" h="509269">
                <a:moveTo>
                  <a:pt x="0" y="254508"/>
                </a:moveTo>
                <a:lnTo>
                  <a:pt x="4113" y="208752"/>
                </a:lnTo>
                <a:lnTo>
                  <a:pt x="15971" y="165690"/>
                </a:lnTo>
                <a:lnTo>
                  <a:pt x="34854" y="126040"/>
                </a:lnTo>
                <a:lnTo>
                  <a:pt x="60040" y="90520"/>
                </a:lnTo>
                <a:lnTo>
                  <a:pt x="90807" y="59847"/>
                </a:lnTo>
                <a:lnTo>
                  <a:pt x="126435" y="34741"/>
                </a:lnTo>
                <a:lnTo>
                  <a:pt x="166202" y="15919"/>
                </a:lnTo>
                <a:lnTo>
                  <a:pt x="209387" y="4099"/>
                </a:lnTo>
                <a:lnTo>
                  <a:pt x="255269" y="0"/>
                </a:lnTo>
                <a:lnTo>
                  <a:pt x="301152" y="4099"/>
                </a:lnTo>
                <a:lnTo>
                  <a:pt x="344337" y="15919"/>
                </a:lnTo>
                <a:lnTo>
                  <a:pt x="384104" y="34741"/>
                </a:lnTo>
                <a:lnTo>
                  <a:pt x="419732" y="59847"/>
                </a:lnTo>
                <a:lnTo>
                  <a:pt x="450499" y="90520"/>
                </a:lnTo>
                <a:lnTo>
                  <a:pt x="475685" y="126040"/>
                </a:lnTo>
                <a:lnTo>
                  <a:pt x="494568" y="165690"/>
                </a:lnTo>
                <a:lnTo>
                  <a:pt x="506426" y="208752"/>
                </a:lnTo>
                <a:lnTo>
                  <a:pt x="510539" y="254508"/>
                </a:lnTo>
                <a:lnTo>
                  <a:pt x="506426" y="300263"/>
                </a:lnTo>
                <a:lnTo>
                  <a:pt x="494568" y="343325"/>
                </a:lnTo>
                <a:lnTo>
                  <a:pt x="475685" y="382975"/>
                </a:lnTo>
                <a:lnTo>
                  <a:pt x="450499" y="418495"/>
                </a:lnTo>
                <a:lnTo>
                  <a:pt x="419732" y="449168"/>
                </a:lnTo>
                <a:lnTo>
                  <a:pt x="384104" y="474274"/>
                </a:lnTo>
                <a:lnTo>
                  <a:pt x="344337" y="493096"/>
                </a:lnTo>
                <a:lnTo>
                  <a:pt x="301152" y="504916"/>
                </a:lnTo>
                <a:lnTo>
                  <a:pt x="255269" y="509015"/>
                </a:lnTo>
                <a:lnTo>
                  <a:pt x="209387" y="504916"/>
                </a:lnTo>
                <a:lnTo>
                  <a:pt x="166202" y="493096"/>
                </a:lnTo>
                <a:lnTo>
                  <a:pt x="126435" y="474274"/>
                </a:lnTo>
                <a:lnTo>
                  <a:pt x="90807" y="449168"/>
                </a:lnTo>
                <a:lnTo>
                  <a:pt x="60040" y="418495"/>
                </a:lnTo>
                <a:lnTo>
                  <a:pt x="34854" y="382975"/>
                </a:lnTo>
                <a:lnTo>
                  <a:pt x="15971" y="343325"/>
                </a:lnTo>
                <a:lnTo>
                  <a:pt x="4113" y="300263"/>
                </a:lnTo>
                <a:lnTo>
                  <a:pt x="0" y="2545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6469380" y="2243708"/>
            <a:ext cx="382905" cy="382905"/>
          </a:xfrm>
          <a:custGeom>
            <a:avLst/>
            <a:gdLst/>
            <a:ahLst/>
            <a:cxnLst/>
            <a:rect l="l" t="t" r="r" b="b"/>
            <a:pathLst>
              <a:path w="510540" h="510539">
                <a:moveTo>
                  <a:pt x="0" y="255270"/>
                </a:moveTo>
                <a:lnTo>
                  <a:pt x="4113" y="209387"/>
                </a:lnTo>
                <a:lnTo>
                  <a:pt x="15971" y="166202"/>
                </a:lnTo>
                <a:lnTo>
                  <a:pt x="34854" y="126435"/>
                </a:lnTo>
                <a:lnTo>
                  <a:pt x="60040" y="90807"/>
                </a:lnTo>
                <a:lnTo>
                  <a:pt x="90807" y="60040"/>
                </a:lnTo>
                <a:lnTo>
                  <a:pt x="126435" y="34854"/>
                </a:lnTo>
                <a:lnTo>
                  <a:pt x="166202" y="15971"/>
                </a:lnTo>
                <a:lnTo>
                  <a:pt x="209387" y="4113"/>
                </a:lnTo>
                <a:lnTo>
                  <a:pt x="255269" y="0"/>
                </a:lnTo>
                <a:lnTo>
                  <a:pt x="301152" y="4113"/>
                </a:lnTo>
                <a:lnTo>
                  <a:pt x="344337" y="15971"/>
                </a:lnTo>
                <a:lnTo>
                  <a:pt x="384104" y="34854"/>
                </a:lnTo>
                <a:lnTo>
                  <a:pt x="419732" y="60040"/>
                </a:lnTo>
                <a:lnTo>
                  <a:pt x="450499" y="90807"/>
                </a:lnTo>
                <a:lnTo>
                  <a:pt x="475685" y="126435"/>
                </a:lnTo>
                <a:lnTo>
                  <a:pt x="494568" y="166202"/>
                </a:lnTo>
                <a:lnTo>
                  <a:pt x="506426" y="209387"/>
                </a:lnTo>
                <a:lnTo>
                  <a:pt x="510539" y="255270"/>
                </a:lnTo>
                <a:lnTo>
                  <a:pt x="506426" y="301152"/>
                </a:lnTo>
                <a:lnTo>
                  <a:pt x="494568" y="344337"/>
                </a:lnTo>
                <a:lnTo>
                  <a:pt x="475685" y="384104"/>
                </a:lnTo>
                <a:lnTo>
                  <a:pt x="450499" y="419732"/>
                </a:lnTo>
                <a:lnTo>
                  <a:pt x="419732" y="450499"/>
                </a:lnTo>
                <a:lnTo>
                  <a:pt x="384104" y="475685"/>
                </a:lnTo>
                <a:lnTo>
                  <a:pt x="344337" y="494568"/>
                </a:lnTo>
                <a:lnTo>
                  <a:pt x="301152" y="506426"/>
                </a:lnTo>
                <a:lnTo>
                  <a:pt x="255269" y="510539"/>
                </a:lnTo>
                <a:lnTo>
                  <a:pt x="209387" y="506426"/>
                </a:lnTo>
                <a:lnTo>
                  <a:pt x="166202" y="494568"/>
                </a:lnTo>
                <a:lnTo>
                  <a:pt x="126435" y="475685"/>
                </a:lnTo>
                <a:lnTo>
                  <a:pt x="90807" y="450499"/>
                </a:lnTo>
                <a:lnTo>
                  <a:pt x="60040" y="419732"/>
                </a:lnTo>
                <a:lnTo>
                  <a:pt x="34854" y="384104"/>
                </a:lnTo>
                <a:lnTo>
                  <a:pt x="15971" y="344337"/>
                </a:lnTo>
                <a:lnTo>
                  <a:pt x="4113" y="301152"/>
                </a:lnTo>
                <a:lnTo>
                  <a:pt x="0" y="25527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2920365" y="1229867"/>
            <a:ext cx="200025" cy="200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2920365" y="1229867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266700"/>
                </a:moveTo>
                <a:lnTo>
                  <a:pt x="266700" y="266700"/>
                </a:lnTo>
                <a:lnTo>
                  <a:pt x="266700" y="0"/>
                </a:lnTo>
                <a:lnTo>
                  <a:pt x="0" y="0"/>
                </a:lnTo>
                <a:lnTo>
                  <a:pt x="0" y="266700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3120771" y="1317117"/>
            <a:ext cx="944404" cy="58579"/>
          </a:xfrm>
          <a:custGeom>
            <a:avLst/>
            <a:gdLst/>
            <a:ahLst/>
            <a:cxnLst/>
            <a:rect l="l" t="t" r="r" b="b"/>
            <a:pathLst>
              <a:path w="1259204" h="78105">
                <a:moveTo>
                  <a:pt x="1181989" y="0"/>
                </a:moveTo>
                <a:lnTo>
                  <a:pt x="1181565" y="25938"/>
                </a:lnTo>
                <a:lnTo>
                  <a:pt x="1194562" y="26162"/>
                </a:lnTo>
                <a:lnTo>
                  <a:pt x="1194054" y="51943"/>
                </a:lnTo>
                <a:lnTo>
                  <a:pt x="1181140" y="51943"/>
                </a:lnTo>
                <a:lnTo>
                  <a:pt x="1180719" y="77724"/>
                </a:lnTo>
                <a:lnTo>
                  <a:pt x="1234458" y="51943"/>
                </a:lnTo>
                <a:lnTo>
                  <a:pt x="1194054" y="51943"/>
                </a:lnTo>
                <a:lnTo>
                  <a:pt x="1181143" y="51721"/>
                </a:lnTo>
                <a:lnTo>
                  <a:pt x="1234919" y="51721"/>
                </a:lnTo>
                <a:lnTo>
                  <a:pt x="1259077" y="40132"/>
                </a:lnTo>
                <a:lnTo>
                  <a:pt x="1181989" y="0"/>
                </a:lnTo>
                <a:close/>
              </a:path>
              <a:path w="1259204" h="78105">
                <a:moveTo>
                  <a:pt x="1181565" y="25938"/>
                </a:moveTo>
                <a:lnTo>
                  <a:pt x="1181143" y="51721"/>
                </a:lnTo>
                <a:lnTo>
                  <a:pt x="1194054" y="51943"/>
                </a:lnTo>
                <a:lnTo>
                  <a:pt x="1194562" y="26162"/>
                </a:lnTo>
                <a:lnTo>
                  <a:pt x="1181565" y="25938"/>
                </a:lnTo>
                <a:close/>
              </a:path>
              <a:path w="1259204" h="78105">
                <a:moveTo>
                  <a:pt x="508" y="5588"/>
                </a:moveTo>
                <a:lnTo>
                  <a:pt x="0" y="31496"/>
                </a:lnTo>
                <a:lnTo>
                  <a:pt x="1181143" y="51721"/>
                </a:lnTo>
                <a:lnTo>
                  <a:pt x="1181565" y="25938"/>
                </a:lnTo>
                <a:lnTo>
                  <a:pt x="508" y="55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3116104" y="1322642"/>
            <a:ext cx="949166" cy="550545"/>
          </a:xfrm>
          <a:custGeom>
            <a:avLst/>
            <a:gdLst/>
            <a:ahLst/>
            <a:cxnLst/>
            <a:rect l="l" t="t" r="r" b="b"/>
            <a:pathLst>
              <a:path w="1265554" h="734060">
                <a:moveTo>
                  <a:pt x="1191423" y="706130"/>
                </a:moveTo>
                <a:lnTo>
                  <a:pt x="1178559" y="728599"/>
                </a:lnTo>
                <a:lnTo>
                  <a:pt x="1265300" y="733678"/>
                </a:lnTo>
                <a:lnTo>
                  <a:pt x="1251307" y="712597"/>
                </a:lnTo>
                <a:lnTo>
                  <a:pt x="1202690" y="712597"/>
                </a:lnTo>
                <a:lnTo>
                  <a:pt x="1191423" y="706130"/>
                </a:lnTo>
                <a:close/>
              </a:path>
              <a:path w="1265554" h="734060">
                <a:moveTo>
                  <a:pt x="1204281" y="683670"/>
                </a:moveTo>
                <a:lnTo>
                  <a:pt x="1191423" y="706130"/>
                </a:lnTo>
                <a:lnTo>
                  <a:pt x="1202690" y="712597"/>
                </a:lnTo>
                <a:lnTo>
                  <a:pt x="1215517" y="690117"/>
                </a:lnTo>
                <a:lnTo>
                  <a:pt x="1204281" y="683670"/>
                </a:lnTo>
                <a:close/>
              </a:path>
              <a:path w="1265554" h="734060">
                <a:moveTo>
                  <a:pt x="1217168" y="661162"/>
                </a:moveTo>
                <a:lnTo>
                  <a:pt x="1204281" y="683670"/>
                </a:lnTo>
                <a:lnTo>
                  <a:pt x="1215517" y="690117"/>
                </a:lnTo>
                <a:lnTo>
                  <a:pt x="1202690" y="712597"/>
                </a:lnTo>
                <a:lnTo>
                  <a:pt x="1251307" y="712597"/>
                </a:lnTo>
                <a:lnTo>
                  <a:pt x="1217168" y="661162"/>
                </a:lnTo>
                <a:close/>
              </a:path>
              <a:path w="1265554" h="734060">
                <a:moveTo>
                  <a:pt x="12953" y="0"/>
                </a:moveTo>
                <a:lnTo>
                  <a:pt x="0" y="22351"/>
                </a:lnTo>
                <a:lnTo>
                  <a:pt x="1191423" y="706130"/>
                </a:lnTo>
                <a:lnTo>
                  <a:pt x="1204281" y="683670"/>
                </a:lnTo>
                <a:lnTo>
                  <a:pt x="129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3113722" y="1324546"/>
            <a:ext cx="951548" cy="1072039"/>
          </a:xfrm>
          <a:custGeom>
            <a:avLst/>
            <a:gdLst/>
            <a:ahLst/>
            <a:cxnLst/>
            <a:rect l="l" t="t" r="r" b="b"/>
            <a:pathLst>
              <a:path w="1268729" h="1429385">
                <a:moveTo>
                  <a:pt x="1207156" y="1379783"/>
                </a:moveTo>
                <a:lnTo>
                  <a:pt x="1187831" y="1396873"/>
                </a:lnTo>
                <a:lnTo>
                  <a:pt x="1268475" y="1429385"/>
                </a:lnTo>
                <a:lnTo>
                  <a:pt x="1257797" y="1389507"/>
                </a:lnTo>
                <a:lnTo>
                  <a:pt x="1215770" y="1389507"/>
                </a:lnTo>
                <a:lnTo>
                  <a:pt x="1207156" y="1379783"/>
                </a:lnTo>
                <a:close/>
              </a:path>
              <a:path w="1268729" h="1429385">
                <a:moveTo>
                  <a:pt x="1226631" y="1362562"/>
                </a:moveTo>
                <a:lnTo>
                  <a:pt x="1207156" y="1379783"/>
                </a:lnTo>
                <a:lnTo>
                  <a:pt x="1215770" y="1389507"/>
                </a:lnTo>
                <a:lnTo>
                  <a:pt x="1235202" y="1372235"/>
                </a:lnTo>
                <a:lnTo>
                  <a:pt x="1226631" y="1362562"/>
                </a:lnTo>
                <a:close/>
              </a:path>
              <a:path w="1268729" h="1429385">
                <a:moveTo>
                  <a:pt x="1245996" y="1345438"/>
                </a:moveTo>
                <a:lnTo>
                  <a:pt x="1226631" y="1362562"/>
                </a:lnTo>
                <a:lnTo>
                  <a:pt x="1235202" y="1372235"/>
                </a:lnTo>
                <a:lnTo>
                  <a:pt x="1215770" y="1389507"/>
                </a:lnTo>
                <a:lnTo>
                  <a:pt x="1257797" y="1389507"/>
                </a:lnTo>
                <a:lnTo>
                  <a:pt x="1245996" y="1345438"/>
                </a:lnTo>
                <a:close/>
              </a:path>
              <a:path w="1268729" h="1429385">
                <a:moveTo>
                  <a:pt x="19303" y="0"/>
                </a:moveTo>
                <a:lnTo>
                  <a:pt x="0" y="17272"/>
                </a:lnTo>
                <a:lnTo>
                  <a:pt x="1207156" y="1379783"/>
                </a:lnTo>
                <a:lnTo>
                  <a:pt x="1226631" y="1362562"/>
                </a:lnTo>
                <a:lnTo>
                  <a:pt x="193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3112579" y="1326071"/>
            <a:ext cx="952500" cy="1594485"/>
          </a:xfrm>
          <a:custGeom>
            <a:avLst/>
            <a:gdLst/>
            <a:ahLst/>
            <a:cxnLst/>
            <a:rect l="l" t="t" r="r" b="b"/>
            <a:pathLst>
              <a:path w="1270000" h="2125979">
                <a:moveTo>
                  <a:pt x="1219188" y="2065315"/>
                </a:moveTo>
                <a:lnTo>
                  <a:pt x="1196847" y="2078608"/>
                </a:lnTo>
                <a:lnTo>
                  <a:pt x="1269999" y="2125598"/>
                </a:lnTo>
                <a:lnTo>
                  <a:pt x="1266401" y="2076449"/>
                </a:lnTo>
                <a:lnTo>
                  <a:pt x="1225804" y="2076449"/>
                </a:lnTo>
                <a:lnTo>
                  <a:pt x="1219188" y="2065315"/>
                </a:lnTo>
                <a:close/>
              </a:path>
              <a:path w="1270000" h="2125979">
                <a:moveTo>
                  <a:pt x="1241406" y="2052094"/>
                </a:moveTo>
                <a:lnTo>
                  <a:pt x="1219188" y="2065315"/>
                </a:lnTo>
                <a:lnTo>
                  <a:pt x="1225804" y="2076449"/>
                </a:lnTo>
                <a:lnTo>
                  <a:pt x="1248029" y="2063241"/>
                </a:lnTo>
                <a:lnTo>
                  <a:pt x="1241406" y="2052094"/>
                </a:lnTo>
                <a:close/>
              </a:path>
              <a:path w="1270000" h="2125979">
                <a:moveTo>
                  <a:pt x="1263649" y="2038857"/>
                </a:moveTo>
                <a:lnTo>
                  <a:pt x="1241406" y="2052094"/>
                </a:lnTo>
                <a:lnTo>
                  <a:pt x="1248029" y="2063241"/>
                </a:lnTo>
                <a:lnTo>
                  <a:pt x="1225804" y="2076449"/>
                </a:lnTo>
                <a:lnTo>
                  <a:pt x="1266401" y="2076449"/>
                </a:lnTo>
                <a:lnTo>
                  <a:pt x="1263649" y="2038857"/>
                </a:lnTo>
                <a:close/>
              </a:path>
              <a:path w="1270000" h="2125979">
                <a:moveTo>
                  <a:pt x="22351" y="0"/>
                </a:moveTo>
                <a:lnTo>
                  <a:pt x="0" y="13207"/>
                </a:lnTo>
                <a:lnTo>
                  <a:pt x="1219188" y="2065315"/>
                </a:lnTo>
                <a:lnTo>
                  <a:pt x="1241406" y="2052094"/>
                </a:lnTo>
                <a:lnTo>
                  <a:pt x="22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5769292" y="1784127"/>
            <a:ext cx="700088" cy="111919"/>
          </a:xfrm>
          <a:custGeom>
            <a:avLst/>
            <a:gdLst/>
            <a:ahLst/>
            <a:cxnLst/>
            <a:rect l="l" t="t" r="r" b="b"/>
            <a:pathLst>
              <a:path w="933450" h="149225">
                <a:moveTo>
                  <a:pt x="854849" y="25847"/>
                </a:moveTo>
                <a:lnTo>
                  <a:pt x="0" y="123443"/>
                </a:lnTo>
                <a:lnTo>
                  <a:pt x="3048" y="149098"/>
                </a:lnTo>
                <a:lnTo>
                  <a:pt x="857760" y="51502"/>
                </a:lnTo>
                <a:lnTo>
                  <a:pt x="854849" y="25847"/>
                </a:lnTo>
                <a:close/>
              </a:path>
              <a:path w="933450" h="149225">
                <a:moveTo>
                  <a:pt x="918531" y="24384"/>
                </a:moveTo>
                <a:lnTo>
                  <a:pt x="867663" y="24384"/>
                </a:lnTo>
                <a:lnTo>
                  <a:pt x="870585" y="50037"/>
                </a:lnTo>
                <a:lnTo>
                  <a:pt x="857760" y="51502"/>
                </a:lnTo>
                <a:lnTo>
                  <a:pt x="860679" y="77215"/>
                </a:lnTo>
                <a:lnTo>
                  <a:pt x="933450" y="29845"/>
                </a:lnTo>
                <a:lnTo>
                  <a:pt x="918531" y="24384"/>
                </a:lnTo>
                <a:close/>
              </a:path>
              <a:path w="933450" h="149225">
                <a:moveTo>
                  <a:pt x="867663" y="24384"/>
                </a:moveTo>
                <a:lnTo>
                  <a:pt x="854849" y="25847"/>
                </a:lnTo>
                <a:lnTo>
                  <a:pt x="857760" y="51502"/>
                </a:lnTo>
                <a:lnTo>
                  <a:pt x="870585" y="50037"/>
                </a:lnTo>
                <a:lnTo>
                  <a:pt x="867663" y="24384"/>
                </a:lnTo>
                <a:close/>
              </a:path>
              <a:path w="933450" h="149225">
                <a:moveTo>
                  <a:pt x="851915" y="0"/>
                </a:moveTo>
                <a:lnTo>
                  <a:pt x="854849" y="25847"/>
                </a:lnTo>
                <a:lnTo>
                  <a:pt x="867663" y="24384"/>
                </a:lnTo>
                <a:lnTo>
                  <a:pt x="918531" y="24384"/>
                </a:lnTo>
                <a:lnTo>
                  <a:pt x="851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5764816" y="1305973"/>
            <a:ext cx="704850" cy="500539"/>
          </a:xfrm>
          <a:custGeom>
            <a:avLst/>
            <a:gdLst/>
            <a:ahLst/>
            <a:cxnLst/>
            <a:rect l="l" t="t" r="r" b="b"/>
            <a:pathLst>
              <a:path w="939800" h="667385">
                <a:moveTo>
                  <a:pt x="868494" y="633244"/>
                </a:moveTo>
                <a:lnTo>
                  <a:pt x="853567" y="654430"/>
                </a:lnTo>
                <a:lnTo>
                  <a:pt x="939419" y="667385"/>
                </a:lnTo>
                <a:lnTo>
                  <a:pt x="925133" y="640714"/>
                </a:lnTo>
                <a:lnTo>
                  <a:pt x="879094" y="640714"/>
                </a:lnTo>
                <a:lnTo>
                  <a:pt x="868494" y="633244"/>
                </a:lnTo>
                <a:close/>
              </a:path>
              <a:path w="939800" h="667385">
                <a:moveTo>
                  <a:pt x="883410" y="612075"/>
                </a:moveTo>
                <a:lnTo>
                  <a:pt x="868494" y="633244"/>
                </a:lnTo>
                <a:lnTo>
                  <a:pt x="879094" y="640714"/>
                </a:lnTo>
                <a:lnTo>
                  <a:pt x="893952" y="619505"/>
                </a:lnTo>
                <a:lnTo>
                  <a:pt x="883410" y="612075"/>
                </a:lnTo>
                <a:close/>
              </a:path>
              <a:path w="939800" h="667385">
                <a:moveTo>
                  <a:pt x="898398" y="590803"/>
                </a:moveTo>
                <a:lnTo>
                  <a:pt x="883410" y="612075"/>
                </a:lnTo>
                <a:lnTo>
                  <a:pt x="893952" y="619505"/>
                </a:lnTo>
                <a:lnTo>
                  <a:pt x="879094" y="640714"/>
                </a:lnTo>
                <a:lnTo>
                  <a:pt x="925133" y="640714"/>
                </a:lnTo>
                <a:lnTo>
                  <a:pt x="898398" y="590803"/>
                </a:lnTo>
                <a:close/>
              </a:path>
              <a:path w="939800" h="667385">
                <a:moveTo>
                  <a:pt x="14986" y="0"/>
                </a:moveTo>
                <a:lnTo>
                  <a:pt x="0" y="21081"/>
                </a:lnTo>
                <a:lnTo>
                  <a:pt x="868494" y="633244"/>
                </a:lnTo>
                <a:lnTo>
                  <a:pt x="883410" y="612075"/>
                </a:lnTo>
                <a:lnTo>
                  <a:pt x="149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5762244" y="1341786"/>
            <a:ext cx="707231" cy="1094423"/>
          </a:xfrm>
          <a:custGeom>
            <a:avLst/>
            <a:gdLst/>
            <a:ahLst/>
            <a:cxnLst/>
            <a:rect l="l" t="t" r="r" b="b"/>
            <a:pathLst>
              <a:path w="942975" h="1459230">
                <a:moveTo>
                  <a:pt x="889965" y="1400391"/>
                </a:moveTo>
                <a:lnTo>
                  <a:pt x="868172" y="1414399"/>
                </a:lnTo>
                <a:lnTo>
                  <a:pt x="942848" y="1458849"/>
                </a:lnTo>
                <a:lnTo>
                  <a:pt x="937756" y="1411351"/>
                </a:lnTo>
                <a:lnTo>
                  <a:pt x="897001" y="1411351"/>
                </a:lnTo>
                <a:lnTo>
                  <a:pt x="889965" y="1400391"/>
                </a:lnTo>
                <a:close/>
              </a:path>
              <a:path w="942975" h="1459230">
                <a:moveTo>
                  <a:pt x="911835" y="1386335"/>
                </a:moveTo>
                <a:lnTo>
                  <a:pt x="889965" y="1400391"/>
                </a:lnTo>
                <a:lnTo>
                  <a:pt x="897001" y="1411351"/>
                </a:lnTo>
                <a:lnTo>
                  <a:pt x="918844" y="1397253"/>
                </a:lnTo>
                <a:lnTo>
                  <a:pt x="911835" y="1386335"/>
                </a:lnTo>
                <a:close/>
              </a:path>
              <a:path w="942975" h="1459230">
                <a:moveTo>
                  <a:pt x="933577" y="1372362"/>
                </a:moveTo>
                <a:lnTo>
                  <a:pt x="911835" y="1386335"/>
                </a:lnTo>
                <a:lnTo>
                  <a:pt x="918844" y="1397253"/>
                </a:lnTo>
                <a:lnTo>
                  <a:pt x="897001" y="1411351"/>
                </a:lnTo>
                <a:lnTo>
                  <a:pt x="937756" y="1411351"/>
                </a:lnTo>
                <a:lnTo>
                  <a:pt x="933577" y="1372362"/>
                </a:lnTo>
                <a:close/>
              </a:path>
              <a:path w="942975" h="1459230">
                <a:moveTo>
                  <a:pt x="21844" y="0"/>
                </a:moveTo>
                <a:lnTo>
                  <a:pt x="0" y="13970"/>
                </a:lnTo>
                <a:lnTo>
                  <a:pt x="889965" y="1400391"/>
                </a:lnTo>
                <a:lnTo>
                  <a:pt x="911835" y="1386335"/>
                </a:lnTo>
                <a:lnTo>
                  <a:pt x="218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5764625" y="1905000"/>
            <a:ext cx="704850" cy="530543"/>
          </a:xfrm>
          <a:custGeom>
            <a:avLst/>
            <a:gdLst/>
            <a:ahLst/>
            <a:cxnLst/>
            <a:rect l="l" t="t" r="r" b="b"/>
            <a:pathLst>
              <a:path w="939800" h="707389">
                <a:moveTo>
                  <a:pt x="869762" y="671204"/>
                </a:moveTo>
                <a:lnTo>
                  <a:pt x="854202" y="692023"/>
                </a:lnTo>
                <a:lnTo>
                  <a:pt x="939673" y="707389"/>
                </a:lnTo>
                <a:lnTo>
                  <a:pt x="925449" y="678941"/>
                </a:lnTo>
                <a:lnTo>
                  <a:pt x="880110" y="678941"/>
                </a:lnTo>
                <a:lnTo>
                  <a:pt x="869762" y="671204"/>
                </a:lnTo>
                <a:close/>
              </a:path>
              <a:path w="939800" h="707389">
                <a:moveTo>
                  <a:pt x="885244" y="650492"/>
                </a:moveTo>
                <a:lnTo>
                  <a:pt x="869762" y="671204"/>
                </a:lnTo>
                <a:lnTo>
                  <a:pt x="880110" y="678941"/>
                </a:lnTo>
                <a:lnTo>
                  <a:pt x="895604" y="658240"/>
                </a:lnTo>
                <a:lnTo>
                  <a:pt x="885244" y="650492"/>
                </a:lnTo>
                <a:close/>
              </a:path>
              <a:path w="939800" h="707389">
                <a:moveTo>
                  <a:pt x="900811" y="629665"/>
                </a:moveTo>
                <a:lnTo>
                  <a:pt x="885244" y="650492"/>
                </a:lnTo>
                <a:lnTo>
                  <a:pt x="895604" y="658240"/>
                </a:lnTo>
                <a:lnTo>
                  <a:pt x="880110" y="678941"/>
                </a:lnTo>
                <a:lnTo>
                  <a:pt x="925449" y="678941"/>
                </a:lnTo>
                <a:lnTo>
                  <a:pt x="900811" y="629665"/>
                </a:lnTo>
                <a:close/>
              </a:path>
              <a:path w="939800" h="707389">
                <a:moveTo>
                  <a:pt x="15494" y="0"/>
                </a:moveTo>
                <a:lnTo>
                  <a:pt x="0" y="20827"/>
                </a:lnTo>
                <a:lnTo>
                  <a:pt x="869762" y="671204"/>
                </a:lnTo>
                <a:lnTo>
                  <a:pt x="885244" y="650492"/>
                </a:lnTo>
                <a:lnTo>
                  <a:pt x="154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5764150" y="1806511"/>
            <a:ext cx="705326" cy="597218"/>
          </a:xfrm>
          <a:custGeom>
            <a:avLst/>
            <a:gdLst/>
            <a:ahLst/>
            <a:cxnLst/>
            <a:rect l="l" t="t" r="r" b="b"/>
            <a:pathLst>
              <a:path w="940434" h="796289">
                <a:moveTo>
                  <a:pt x="872578" y="40264"/>
                </a:moveTo>
                <a:lnTo>
                  <a:pt x="0" y="776223"/>
                </a:lnTo>
                <a:lnTo>
                  <a:pt x="16763" y="796035"/>
                </a:lnTo>
                <a:lnTo>
                  <a:pt x="889266" y="60035"/>
                </a:lnTo>
                <a:lnTo>
                  <a:pt x="872578" y="40264"/>
                </a:lnTo>
                <a:close/>
              </a:path>
              <a:path w="940434" h="796289">
                <a:moveTo>
                  <a:pt x="926624" y="31876"/>
                </a:moveTo>
                <a:lnTo>
                  <a:pt x="882522" y="31876"/>
                </a:lnTo>
                <a:lnTo>
                  <a:pt x="899160" y="51688"/>
                </a:lnTo>
                <a:lnTo>
                  <a:pt x="889266" y="60035"/>
                </a:lnTo>
                <a:lnTo>
                  <a:pt x="906017" y="79882"/>
                </a:lnTo>
                <a:lnTo>
                  <a:pt x="926624" y="31876"/>
                </a:lnTo>
                <a:close/>
              </a:path>
              <a:path w="940434" h="796289">
                <a:moveTo>
                  <a:pt x="882522" y="31876"/>
                </a:moveTo>
                <a:lnTo>
                  <a:pt x="872578" y="40264"/>
                </a:lnTo>
                <a:lnTo>
                  <a:pt x="889266" y="60035"/>
                </a:lnTo>
                <a:lnTo>
                  <a:pt x="899160" y="51688"/>
                </a:lnTo>
                <a:lnTo>
                  <a:pt x="882522" y="31876"/>
                </a:lnTo>
                <a:close/>
              </a:path>
              <a:path w="940434" h="796289">
                <a:moveTo>
                  <a:pt x="940308" y="0"/>
                </a:moveTo>
                <a:lnTo>
                  <a:pt x="855852" y="20446"/>
                </a:lnTo>
                <a:lnTo>
                  <a:pt x="872578" y="40264"/>
                </a:lnTo>
                <a:lnTo>
                  <a:pt x="882522" y="31876"/>
                </a:lnTo>
                <a:lnTo>
                  <a:pt x="926624" y="31876"/>
                </a:lnTo>
                <a:lnTo>
                  <a:pt x="9403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5769865" y="2386583"/>
            <a:ext cx="699611" cy="75248"/>
          </a:xfrm>
          <a:custGeom>
            <a:avLst/>
            <a:gdLst/>
            <a:ahLst/>
            <a:cxnLst/>
            <a:rect l="l" t="t" r="r" b="b"/>
            <a:pathLst>
              <a:path w="932815" h="100329">
                <a:moveTo>
                  <a:pt x="857376" y="22478"/>
                </a:moveTo>
                <a:lnTo>
                  <a:pt x="855891" y="48417"/>
                </a:lnTo>
                <a:lnTo>
                  <a:pt x="868806" y="49149"/>
                </a:lnTo>
                <a:lnTo>
                  <a:pt x="867282" y="74929"/>
                </a:lnTo>
                <a:lnTo>
                  <a:pt x="854372" y="74929"/>
                </a:lnTo>
                <a:lnTo>
                  <a:pt x="852931" y="100075"/>
                </a:lnTo>
                <a:lnTo>
                  <a:pt x="911203" y="74929"/>
                </a:lnTo>
                <a:lnTo>
                  <a:pt x="867282" y="74929"/>
                </a:lnTo>
                <a:lnTo>
                  <a:pt x="854414" y="74202"/>
                </a:lnTo>
                <a:lnTo>
                  <a:pt x="912889" y="74202"/>
                </a:lnTo>
                <a:lnTo>
                  <a:pt x="932688" y="65659"/>
                </a:lnTo>
                <a:lnTo>
                  <a:pt x="857376" y="22478"/>
                </a:lnTo>
                <a:close/>
              </a:path>
              <a:path w="932815" h="100329">
                <a:moveTo>
                  <a:pt x="855891" y="48417"/>
                </a:moveTo>
                <a:lnTo>
                  <a:pt x="854414" y="74202"/>
                </a:lnTo>
                <a:lnTo>
                  <a:pt x="867282" y="74929"/>
                </a:lnTo>
                <a:lnTo>
                  <a:pt x="868806" y="49149"/>
                </a:lnTo>
                <a:lnTo>
                  <a:pt x="855891" y="48417"/>
                </a:lnTo>
                <a:close/>
              </a:path>
              <a:path w="932815" h="100329">
                <a:moveTo>
                  <a:pt x="1524" y="0"/>
                </a:moveTo>
                <a:lnTo>
                  <a:pt x="0" y="25908"/>
                </a:lnTo>
                <a:lnTo>
                  <a:pt x="854414" y="74202"/>
                </a:lnTo>
                <a:lnTo>
                  <a:pt x="855891" y="48417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5762244" y="1806511"/>
            <a:ext cx="707231" cy="1098233"/>
          </a:xfrm>
          <a:custGeom>
            <a:avLst/>
            <a:gdLst/>
            <a:ahLst/>
            <a:cxnLst/>
            <a:rect l="l" t="t" r="r" b="b"/>
            <a:pathLst>
              <a:path w="942975" h="1464310">
                <a:moveTo>
                  <a:pt x="890147" y="58534"/>
                </a:moveTo>
                <a:lnTo>
                  <a:pt x="0" y="1449831"/>
                </a:lnTo>
                <a:lnTo>
                  <a:pt x="21844" y="1463801"/>
                </a:lnTo>
                <a:lnTo>
                  <a:pt x="911998" y="72493"/>
                </a:lnTo>
                <a:lnTo>
                  <a:pt x="890147" y="58534"/>
                </a:lnTo>
                <a:close/>
              </a:path>
              <a:path w="942975" h="1464310">
                <a:moveTo>
                  <a:pt x="937805" y="47625"/>
                </a:moveTo>
                <a:lnTo>
                  <a:pt x="897128" y="47625"/>
                </a:lnTo>
                <a:lnTo>
                  <a:pt x="918972" y="61594"/>
                </a:lnTo>
                <a:lnTo>
                  <a:pt x="911998" y="72493"/>
                </a:lnTo>
                <a:lnTo>
                  <a:pt x="933704" y="86359"/>
                </a:lnTo>
                <a:lnTo>
                  <a:pt x="937805" y="47625"/>
                </a:lnTo>
                <a:close/>
              </a:path>
              <a:path w="942975" h="1464310">
                <a:moveTo>
                  <a:pt x="897128" y="47625"/>
                </a:moveTo>
                <a:lnTo>
                  <a:pt x="890147" y="58534"/>
                </a:lnTo>
                <a:lnTo>
                  <a:pt x="911998" y="72493"/>
                </a:lnTo>
                <a:lnTo>
                  <a:pt x="918972" y="61594"/>
                </a:lnTo>
                <a:lnTo>
                  <a:pt x="897128" y="47625"/>
                </a:lnTo>
                <a:close/>
              </a:path>
              <a:path w="942975" h="1464310">
                <a:moveTo>
                  <a:pt x="942848" y="0"/>
                </a:moveTo>
                <a:lnTo>
                  <a:pt x="868299" y="44576"/>
                </a:lnTo>
                <a:lnTo>
                  <a:pt x="890147" y="58534"/>
                </a:lnTo>
                <a:lnTo>
                  <a:pt x="897128" y="47625"/>
                </a:lnTo>
                <a:lnTo>
                  <a:pt x="937805" y="47625"/>
                </a:lnTo>
                <a:lnTo>
                  <a:pt x="9428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5764910" y="2436304"/>
            <a:ext cx="704850" cy="492443"/>
          </a:xfrm>
          <a:custGeom>
            <a:avLst/>
            <a:gdLst/>
            <a:ahLst/>
            <a:cxnLst/>
            <a:rect l="l" t="t" r="r" b="b"/>
            <a:pathLst>
              <a:path w="939800" h="656589">
                <a:moveTo>
                  <a:pt x="868103" y="33636"/>
                </a:moveTo>
                <a:lnTo>
                  <a:pt x="0" y="634873"/>
                </a:lnTo>
                <a:lnTo>
                  <a:pt x="14731" y="656209"/>
                </a:lnTo>
                <a:lnTo>
                  <a:pt x="882825" y="54854"/>
                </a:lnTo>
                <a:lnTo>
                  <a:pt x="868103" y="33636"/>
                </a:lnTo>
                <a:close/>
              </a:path>
              <a:path w="939800" h="656589">
                <a:moveTo>
                  <a:pt x="924920" y="26289"/>
                </a:moveTo>
                <a:lnTo>
                  <a:pt x="878712" y="26289"/>
                </a:lnTo>
                <a:lnTo>
                  <a:pt x="893445" y="47498"/>
                </a:lnTo>
                <a:lnTo>
                  <a:pt x="882825" y="54854"/>
                </a:lnTo>
                <a:lnTo>
                  <a:pt x="897635" y="76200"/>
                </a:lnTo>
                <a:lnTo>
                  <a:pt x="924920" y="26289"/>
                </a:lnTo>
                <a:close/>
              </a:path>
              <a:path w="939800" h="656589">
                <a:moveTo>
                  <a:pt x="878712" y="26289"/>
                </a:moveTo>
                <a:lnTo>
                  <a:pt x="868103" y="33636"/>
                </a:lnTo>
                <a:lnTo>
                  <a:pt x="882825" y="54854"/>
                </a:lnTo>
                <a:lnTo>
                  <a:pt x="893445" y="47498"/>
                </a:lnTo>
                <a:lnTo>
                  <a:pt x="878712" y="26289"/>
                </a:lnTo>
                <a:close/>
              </a:path>
              <a:path w="939800" h="656589">
                <a:moveTo>
                  <a:pt x="939292" y="0"/>
                </a:moveTo>
                <a:lnTo>
                  <a:pt x="853312" y="12319"/>
                </a:lnTo>
                <a:lnTo>
                  <a:pt x="868103" y="33636"/>
                </a:lnTo>
                <a:lnTo>
                  <a:pt x="878712" y="26289"/>
                </a:lnTo>
                <a:lnTo>
                  <a:pt x="924920" y="26289"/>
                </a:lnTo>
                <a:lnTo>
                  <a:pt x="9392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3015519" y="1347025"/>
            <a:ext cx="1049179" cy="608171"/>
          </a:xfrm>
          <a:custGeom>
            <a:avLst/>
            <a:gdLst/>
            <a:ahLst/>
            <a:cxnLst/>
            <a:rect l="l" t="t" r="r" b="b"/>
            <a:pathLst>
              <a:path w="1398904" h="810894">
                <a:moveTo>
                  <a:pt x="1324552" y="27405"/>
                </a:moveTo>
                <a:lnTo>
                  <a:pt x="0" y="788035"/>
                </a:lnTo>
                <a:lnTo>
                  <a:pt x="12954" y="810513"/>
                </a:lnTo>
                <a:lnTo>
                  <a:pt x="1337474" y="49903"/>
                </a:lnTo>
                <a:lnTo>
                  <a:pt x="1324552" y="27405"/>
                </a:lnTo>
                <a:close/>
              </a:path>
              <a:path w="1398904" h="810894">
                <a:moveTo>
                  <a:pt x="1384590" y="20954"/>
                </a:moveTo>
                <a:lnTo>
                  <a:pt x="1335785" y="20954"/>
                </a:lnTo>
                <a:lnTo>
                  <a:pt x="1348740" y="43433"/>
                </a:lnTo>
                <a:lnTo>
                  <a:pt x="1337474" y="49903"/>
                </a:lnTo>
                <a:lnTo>
                  <a:pt x="1350391" y="72389"/>
                </a:lnTo>
                <a:lnTo>
                  <a:pt x="1384590" y="20954"/>
                </a:lnTo>
                <a:close/>
              </a:path>
              <a:path w="1398904" h="810894">
                <a:moveTo>
                  <a:pt x="1335785" y="20954"/>
                </a:moveTo>
                <a:lnTo>
                  <a:pt x="1324552" y="27405"/>
                </a:lnTo>
                <a:lnTo>
                  <a:pt x="1337474" y="49903"/>
                </a:lnTo>
                <a:lnTo>
                  <a:pt x="1348740" y="43433"/>
                </a:lnTo>
                <a:lnTo>
                  <a:pt x="1335785" y="20954"/>
                </a:lnTo>
                <a:close/>
              </a:path>
              <a:path w="1398904" h="810894">
                <a:moveTo>
                  <a:pt x="1398523" y="0"/>
                </a:moveTo>
                <a:lnTo>
                  <a:pt x="1311656" y="4952"/>
                </a:lnTo>
                <a:lnTo>
                  <a:pt x="1324552" y="27405"/>
                </a:lnTo>
                <a:lnTo>
                  <a:pt x="1335785" y="20954"/>
                </a:lnTo>
                <a:lnTo>
                  <a:pt x="1384590" y="20954"/>
                </a:lnTo>
                <a:lnTo>
                  <a:pt x="1398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3120676" y="1836801"/>
            <a:ext cx="944404" cy="63341"/>
          </a:xfrm>
          <a:custGeom>
            <a:avLst/>
            <a:gdLst/>
            <a:ahLst/>
            <a:cxnLst/>
            <a:rect l="l" t="t" r="r" b="b"/>
            <a:pathLst>
              <a:path w="1259204" h="84455">
                <a:moveTo>
                  <a:pt x="1182624" y="6731"/>
                </a:moveTo>
                <a:lnTo>
                  <a:pt x="1181905" y="32537"/>
                </a:lnTo>
                <a:lnTo>
                  <a:pt x="1194815" y="32893"/>
                </a:lnTo>
                <a:lnTo>
                  <a:pt x="1194053" y="58801"/>
                </a:lnTo>
                <a:lnTo>
                  <a:pt x="1181175" y="58801"/>
                </a:lnTo>
                <a:lnTo>
                  <a:pt x="1180464" y="84328"/>
                </a:lnTo>
                <a:lnTo>
                  <a:pt x="1235228" y="58801"/>
                </a:lnTo>
                <a:lnTo>
                  <a:pt x="1194053" y="58801"/>
                </a:lnTo>
                <a:lnTo>
                  <a:pt x="1181185" y="58446"/>
                </a:lnTo>
                <a:lnTo>
                  <a:pt x="1235989" y="58446"/>
                </a:lnTo>
                <a:lnTo>
                  <a:pt x="1259204" y="47625"/>
                </a:lnTo>
                <a:lnTo>
                  <a:pt x="1182624" y="6731"/>
                </a:lnTo>
                <a:close/>
              </a:path>
              <a:path w="1259204" h="84455">
                <a:moveTo>
                  <a:pt x="1181905" y="32537"/>
                </a:moveTo>
                <a:lnTo>
                  <a:pt x="1181185" y="58446"/>
                </a:lnTo>
                <a:lnTo>
                  <a:pt x="1194053" y="58801"/>
                </a:lnTo>
                <a:lnTo>
                  <a:pt x="1194815" y="32893"/>
                </a:lnTo>
                <a:lnTo>
                  <a:pt x="1181905" y="32537"/>
                </a:lnTo>
                <a:close/>
              </a:path>
              <a:path w="1259204" h="84455">
                <a:moveTo>
                  <a:pt x="762" y="0"/>
                </a:moveTo>
                <a:lnTo>
                  <a:pt x="0" y="25908"/>
                </a:lnTo>
                <a:lnTo>
                  <a:pt x="1181185" y="58446"/>
                </a:lnTo>
                <a:lnTo>
                  <a:pt x="1181905" y="32537"/>
                </a:lnTo>
                <a:lnTo>
                  <a:pt x="7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3116104" y="1838134"/>
            <a:ext cx="949166" cy="558165"/>
          </a:xfrm>
          <a:custGeom>
            <a:avLst/>
            <a:gdLst/>
            <a:ahLst/>
            <a:cxnLst/>
            <a:rect l="l" t="t" r="r" b="b"/>
            <a:pathLst>
              <a:path w="1265554" h="744219">
                <a:moveTo>
                  <a:pt x="1191604" y="716227"/>
                </a:moveTo>
                <a:lnTo>
                  <a:pt x="1178559" y="738631"/>
                </a:lnTo>
                <a:lnTo>
                  <a:pt x="1265300" y="744092"/>
                </a:lnTo>
                <a:lnTo>
                  <a:pt x="1251313" y="722756"/>
                </a:lnTo>
                <a:lnTo>
                  <a:pt x="1202817" y="722756"/>
                </a:lnTo>
                <a:lnTo>
                  <a:pt x="1191604" y="716227"/>
                </a:lnTo>
                <a:close/>
              </a:path>
              <a:path w="1265554" h="744219">
                <a:moveTo>
                  <a:pt x="1204635" y="693847"/>
                </a:moveTo>
                <a:lnTo>
                  <a:pt x="1191604" y="716227"/>
                </a:lnTo>
                <a:lnTo>
                  <a:pt x="1202817" y="722756"/>
                </a:lnTo>
                <a:lnTo>
                  <a:pt x="1215897" y="700404"/>
                </a:lnTo>
                <a:lnTo>
                  <a:pt x="1204635" y="693847"/>
                </a:lnTo>
                <a:close/>
              </a:path>
              <a:path w="1265554" h="744219">
                <a:moveTo>
                  <a:pt x="1217675" y="671449"/>
                </a:moveTo>
                <a:lnTo>
                  <a:pt x="1204635" y="693847"/>
                </a:lnTo>
                <a:lnTo>
                  <a:pt x="1215897" y="700404"/>
                </a:lnTo>
                <a:lnTo>
                  <a:pt x="1202817" y="722756"/>
                </a:lnTo>
                <a:lnTo>
                  <a:pt x="1251313" y="722756"/>
                </a:lnTo>
                <a:lnTo>
                  <a:pt x="1217675" y="671449"/>
                </a:lnTo>
                <a:close/>
              </a:path>
              <a:path w="1265554" h="744219">
                <a:moveTo>
                  <a:pt x="12953" y="0"/>
                </a:moveTo>
                <a:lnTo>
                  <a:pt x="0" y="22351"/>
                </a:lnTo>
                <a:lnTo>
                  <a:pt x="1191604" y="716227"/>
                </a:lnTo>
                <a:lnTo>
                  <a:pt x="1204635" y="693847"/>
                </a:lnTo>
                <a:lnTo>
                  <a:pt x="129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3113626" y="1840135"/>
            <a:ext cx="951548" cy="1080135"/>
          </a:xfrm>
          <a:custGeom>
            <a:avLst/>
            <a:gdLst/>
            <a:ahLst/>
            <a:cxnLst/>
            <a:rect l="l" t="t" r="r" b="b"/>
            <a:pathLst>
              <a:path w="1268729" h="1440179">
                <a:moveTo>
                  <a:pt x="1207574" y="1389915"/>
                </a:moveTo>
                <a:lnTo>
                  <a:pt x="1188085" y="1407033"/>
                </a:lnTo>
                <a:lnTo>
                  <a:pt x="1268602" y="1439672"/>
                </a:lnTo>
                <a:lnTo>
                  <a:pt x="1258072" y="1399667"/>
                </a:lnTo>
                <a:lnTo>
                  <a:pt x="1216152" y="1399667"/>
                </a:lnTo>
                <a:lnTo>
                  <a:pt x="1207574" y="1389915"/>
                </a:lnTo>
                <a:close/>
              </a:path>
              <a:path w="1268729" h="1440179">
                <a:moveTo>
                  <a:pt x="1227045" y="1372815"/>
                </a:moveTo>
                <a:lnTo>
                  <a:pt x="1207574" y="1389915"/>
                </a:lnTo>
                <a:lnTo>
                  <a:pt x="1216152" y="1399667"/>
                </a:lnTo>
                <a:lnTo>
                  <a:pt x="1235583" y="1382522"/>
                </a:lnTo>
                <a:lnTo>
                  <a:pt x="1227045" y="1372815"/>
                </a:lnTo>
                <a:close/>
              </a:path>
              <a:path w="1268729" h="1440179">
                <a:moveTo>
                  <a:pt x="1246505" y="1355725"/>
                </a:moveTo>
                <a:lnTo>
                  <a:pt x="1227045" y="1372815"/>
                </a:lnTo>
                <a:lnTo>
                  <a:pt x="1235583" y="1382522"/>
                </a:lnTo>
                <a:lnTo>
                  <a:pt x="1216152" y="1399667"/>
                </a:lnTo>
                <a:lnTo>
                  <a:pt x="1258072" y="1399667"/>
                </a:lnTo>
                <a:lnTo>
                  <a:pt x="1246505" y="1355725"/>
                </a:lnTo>
                <a:close/>
              </a:path>
              <a:path w="1268729" h="1440179">
                <a:moveTo>
                  <a:pt x="19558" y="0"/>
                </a:moveTo>
                <a:lnTo>
                  <a:pt x="0" y="17017"/>
                </a:lnTo>
                <a:lnTo>
                  <a:pt x="1207574" y="1389915"/>
                </a:lnTo>
                <a:lnTo>
                  <a:pt x="1227045" y="1372815"/>
                </a:lnTo>
                <a:lnTo>
                  <a:pt x="195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2920365" y="1746505"/>
            <a:ext cx="200025" cy="1988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2920365" y="1746504"/>
            <a:ext cx="200025" cy="199073"/>
          </a:xfrm>
          <a:custGeom>
            <a:avLst/>
            <a:gdLst/>
            <a:ahLst/>
            <a:cxnLst/>
            <a:rect l="l" t="t" r="r" b="b"/>
            <a:pathLst>
              <a:path w="266700" h="265430">
                <a:moveTo>
                  <a:pt x="0" y="265175"/>
                </a:moveTo>
                <a:lnTo>
                  <a:pt x="266700" y="265175"/>
                </a:lnTo>
                <a:lnTo>
                  <a:pt x="266700" y="0"/>
                </a:lnTo>
                <a:lnTo>
                  <a:pt x="0" y="0"/>
                </a:lnTo>
                <a:lnTo>
                  <a:pt x="0" y="265175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5388101" y="1129283"/>
            <a:ext cx="381953" cy="381953"/>
          </a:xfrm>
          <a:custGeom>
            <a:avLst/>
            <a:gdLst/>
            <a:ahLst/>
            <a:cxnLst/>
            <a:rect l="l" t="t" r="r" b="b"/>
            <a:pathLst>
              <a:path w="509270" h="509269">
                <a:moveTo>
                  <a:pt x="0" y="254508"/>
                </a:moveTo>
                <a:lnTo>
                  <a:pt x="4099" y="208752"/>
                </a:lnTo>
                <a:lnTo>
                  <a:pt x="15919" y="165690"/>
                </a:lnTo>
                <a:lnTo>
                  <a:pt x="34741" y="126040"/>
                </a:lnTo>
                <a:lnTo>
                  <a:pt x="59847" y="90520"/>
                </a:lnTo>
                <a:lnTo>
                  <a:pt x="90520" y="59847"/>
                </a:lnTo>
                <a:lnTo>
                  <a:pt x="126040" y="34741"/>
                </a:lnTo>
                <a:lnTo>
                  <a:pt x="165690" y="15919"/>
                </a:lnTo>
                <a:lnTo>
                  <a:pt x="208752" y="4099"/>
                </a:lnTo>
                <a:lnTo>
                  <a:pt x="254508" y="0"/>
                </a:lnTo>
                <a:lnTo>
                  <a:pt x="300263" y="4099"/>
                </a:lnTo>
                <a:lnTo>
                  <a:pt x="343325" y="15919"/>
                </a:lnTo>
                <a:lnTo>
                  <a:pt x="382975" y="34741"/>
                </a:lnTo>
                <a:lnTo>
                  <a:pt x="418495" y="59847"/>
                </a:lnTo>
                <a:lnTo>
                  <a:pt x="449168" y="90520"/>
                </a:lnTo>
                <a:lnTo>
                  <a:pt x="474274" y="126040"/>
                </a:lnTo>
                <a:lnTo>
                  <a:pt x="493096" y="165690"/>
                </a:lnTo>
                <a:lnTo>
                  <a:pt x="504916" y="208752"/>
                </a:lnTo>
                <a:lnTo>
                  <a:pt x="509015" y="254508"/>
                </a:lnTo>
                <a:lnTo>
                  <a:pt x="504916" y="300263"/>
                </a:lnTo>
                <a:lnTo>
                  <a:pt x="493096" y="343325"/>
                </a:lnTo>
                <a:lnTo>
                  <a:pt x="474274" y="382975"/>
                </a:lnTo>
                <a:lnTo>
                  <a:pt x="449168" y="418495"/>
                </a:lnTo>
                <a:lnTo>
                  <a:pt x="418495" y="449168"/>
                </a:lnTo>
                <a:lnTo>
                  <a:pt x="382975" y="474274"/>
                </a:lnTo>
                <a:lnTo>
                  <a:pt x="343325" y="493096"/>
                </a:lnTo>
                <a:lnTo>
                  <a:pt x="300263" y="504916"/>
                </a:lnTo>
                <a:lnTo>
                  <a:pt x="254508" y="509015"/>
                </a:lnTo>
                <a:lnTo>
                  <a:pt x="208752" y="504916"/>
                </a:lnTo>
                <a:lnTo>
                  <a:pt x="165690" y="493096"/>
                </a:lnTo>
                <a:lnTo>
                  <a:pt x="126040" y="474274"/>
                </a:lnTo>
                <a:lnTo>
                  <a:pt x="90520" y="449168"/>
                </a:lnTo>
                <a:lnTo>
                  <a:pt x="59847" y="418495"/>
                </a:lnTo>
                <a:lnTo>
                  <a:pt x="34741" y="382975"/>
                </a:lnTo>
                <a:lnTo>
                  <a:pt x="15919" y="343325"/>
                </a:lnTo>
                <a:lnTo>
                  <a:pt x="4099" y="300263"/>
                </a:lnTo>
                <a:lnTo>
                  <a:pt x="0" y="2545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5388101" y="1655063"/>
            <a:ext cx="381953" cy="381953"/>
          </a:xfrm>
          <a:custGeom>
            <a:avLst/>
            <a:gdLst/>
            <a:ahLst/>
            <a:cxnLst/>
            <a:rect l="l" t="t" r="r" b="b"/>
            <a:pathLst>
              <a:path w="509270" h="509269">
                <a:moveTo>
                  <a:pt x="0" y="254508"/>
                </a:moveTo>
                <a:lnTo>
                  <a:pt x="4099" y="208752"/>
                </a:lnTo>
                <a:lnTo>
                  <a:pt x="15919" y="165690"/>
                </a:lnTo>
                <a:lnTo>
                  <a:pt x="34741" y="126040"/>
                </a:lnTo>
                <a:lnTo>
                  <a:pt x="59847" y="90520"/>
                </a:lnTo>
                <a:lnTo>
                  <a:pt x="90520" y="59847"/>
                </a:lnTo>
                <a:lnTo>
                  <a:pt x="126040" y="34741"/>
                </a:lnTo>
                <a:lnTo>
                  <a:pt x="165690" y="15919"/>
                </a:lnTo>
                <a:lnTo>
                  <a:pt x="208752" y="4099"/>
                </a:lnTo>
                <a:lnTo>
                  <a:pt x="254508" y="0"/>
                </a:lnTo>
                <a:lnTo>
                  <a:pt x="300263" y="4099"/>
                </a:lnTo>
                <a:lnTo>
                  <a:pt x="343325" y="15919"/>
                </a:lnTo>
                <a:lnTo>
                  <a:pt x="382975" y="34741"/>
                </a:lnTo>
                <a:lnTo>
                  <a:pt x="418495" y="59847"/>
                </a:lnTo>
                <a:lnTo>
                  <a:pt x="449168" y="90520"/>
                </a:lnTo>
                <a:lnTo>
                  <a:pt x="474274" y="126040"/>
                </a:lnTo>
                <a:lnTo>
                  <a:pt x="493096" y="165690"/>
                </a:lnTo>
                <a:lnTo>
                  <a:pt x="504916" y="208752"/>
                </a:lnTo>
                <a:lnTo>
                  <a:pt x="509015" y="254508"/>
                </a:lnTo>
                <a:lnTo>
                  <a:pt x="504916" y="300263"/>
                </a:lnTo>
                <a:lnTo>
                  <a:pt x="493096" y="343325"/>
                </a:lnTo>
                <a:lnTo>
                  <a:pt x="474274" y="382975"/>
                </a:lnTo>
                <a:lnTo>
                  <a:pt x="449168" y="418495"/>
                </a:lnTo>
                <a:lnTo>
                  <a:pt x="418495" y="449168"/>
                </a:lnTo>
                <a:lnTo>
                  <a:pt x="382975" y="474274"/>
                </a:lnTo>
                <a:lnTo>
                  <a:pt x="343325" y="493096"/>
                </a:lnTo>
                <a:lnTo>
                  <a:pt x="300263" y="504916"/>
                </a:lnTo>
                <a:lnTo>
                  <a:pt x="254508" y="509015"/>
                </a:lnTo>
                <a:lnTo>
                  <a:pt x="208752" y="504916"/>
                </a:lnTo>
                <a:lnTo>
                  <a:pt x="165690" y="493096"/>
                </a:lnTo>
                <a:lnTo>
                  <a:pt x="126040" y="474274"/>
                </a:lnTo>
                <a:lnTo>
                  <a:pt x="90520" y="449168"/>
                </a:lnTo>
                <a:lnTo>
                  <a:pt x="59847" y="418495"/>
                </a:lnTo>
                <a:lnTo>
                  <a:pt x="34741" y="382975"/>
                </a:lnTo>
                <a:lnTo>
                  <a:pt x="15919" y="343325"/>
                </a:lnTo>
                <a:lnTo>
                  <a:pt x="4099" y="300263"/>
                </a:lnTo>
                <a:lnTo>
                  <a:pt x="0" y="2545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5388101" y="2178558"/>
            <a:ext cx="381953" cy="381953"/>
          </a:xfrm>
          <a:custGeom>
            <a:avLst/>
            <a:gdLst/>
            <a:ahLst/>
            <a:cxnLst/>
            <a:rect l="l" t="t" r="r" b="b"/>
            <a:pathLst>
              <a:path w="509270" h="509270">
                <a:moveTo>
                  <a:pt x="0" y="254507"/>
                </a:moveTo>
                <a:lnTo>
                  <a:pt x="4099" y="208752"/>
                </a:lnTo>
                <a:lnTo>
                  <a:pt x="15919" y="165690"/>
                </a:lnTo>
                <a:lnTo>
                  <a:pt x="34741" y="126040"/>
                </a:lnTo>
                <a:lnTo>
                  <a:pt x="59847" y="90520"/>
                </a:lnTo>
                <a:lnTo>
                  <a:pt x="90520" y="59847"/>
                </a:lnTo>
                <a:lnTo>
                  <a:pt x="126040" y="34741"/>
                </a:lnTo>
                <a:lnTo>
                  <a:pt x="165690" y="15919"/>
                </a:lnTo>
                <a:lnTo>
                  <a:pt x="208752" y="4099"/>
                </a:lnTo>
                <a:lnTo>
                  <a:pt x="254508" y="0"/>
                </a:lnTo>
                <a:lnTo>
                  <a:pt x="300263" y="4099"/>
                </a:lnTo>
                <a:lnTo>
                  <a:pt x="343325" y="15919"/>
                </a:lnTo>
                <a:lnTo>
                  <a:pt x="382975" y="34741"/>
                </a:lnTo>
                <a:lnTo>
                  <a:pt x="418495" y="59847"/>
                </a:lnTo>
                <a:lnTo>
                  <a:pt x="449168" y="90520"/>
                </a:lnTo>
                <a:lnTo>
                  <a:pt x="474274" y="126040"/>
                </a:lnTo>
                <a:lnTo>
                  <a:pt x="493096" y="165690"/>
                </a:lnTo>
                <a:lnTo>
                  <a:pt x="504916" y="208752"/>
                </a:lnTo>
                <a:lnTo>
                  <a:pt x="509015" y="254507"/>
                </a:lnTo>
                <a:lnTo>
                  <a:pt x="504916" y="300263"/>
                </a:lnTo>
                <a:lnTo>
                  <a:pt x="493096" y="343325"/>
                </a:lnTo>
                <a:lnTo>
                  <a:pt x="474274" y="382975"/>
                </a:lnTo>
                <a:lnTo>
                  <a:pt x="449168" y="418495"/>
                </a:lnTo>
                <a:lnTo>
                  <a:pt x="418495" y="449168"/>
                </a:lnTo>
                <a:lnTo>
                  <a:pt x="382975" y="474274"/>
                </a:lnTo>
                <a:lnTo>
                  <a:pt x="343325" y="493096"/>
                </a:lnTo>
                <a:lnTo>
                  <a:pt x="300263" y="504916"/>
                </a:lnTo>
                <a:lnTo>
                  <a:pt x="254508" y="509015"/>
                </a:lnTo>
                <a:lnTo>
                  <a:pt x="208752" y="504916"/>
                </a:lnTo>
                <a:lnTo>
                  <a:pt x="165690" y="493096"/>
                </a:lnTo>
                <a:lnTo>
                  <a:pt x="126040" y="474274"/>
                </a:lnTo>
                <a:lnTo>
                  <a:pt x="90520" y="449168"/>
                </a:lnTo>
                <a:lnTo>
                  <a:pt x="59847" y="418495"/>
                </a:lnTo>
                <a:lnTo>
                  <a:pt x="34741" y="382975"/>
                </a:lnTo>
                <a:lnTo>
                  <a:pt x="15919" y="343325"/>
                </a:lnTo>
                <a:lnTo>
                  <a:pt x="4099" y="300263"/>
                </a:lnTo>
                <a:lnTo>
                  <a:pt x="0" y="25450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5388101" y="2702051"/>
            <a:ext cx="381953" cy="382905"/>
          </a:xfrm>
          <a:custGeom>
            <a:avLst/>
            <a:gdLst/>
            <a:ahLst/>
            <a:cxnLst/>
            <a:rect l="l" t="t" r="r" b="b"/>
            <a:pathLst>
              <a:path w="509270" h="510539">
                <a:moveTo>
                  <a:pt x="0" y="255269"/>
                </a:moveTo>
                <a:lnTo>
                  <a:pt x="4099" y="209387"/>
                </a:lnTo>
                <a:lnTo>
                  <a:pt x="15919" y="166202"/>
                </a:lnTo>
                <a:lnTo>
                  <a:pt x="34741" y="126435"/>
                </a:lnTo>
                <a:lnTo>
                  <a:pt x="59847" y="90807"/>
                </a:lnTo>
                <a:lnTo>
                  <a:pt x="90520" y="60040"/>
                </a:lnTo>
                <a:lnTo>
                  <a:pt x="126040" y="34854"/>
                </a:lnTo>
                <a:lnTo>
                  <a:pt x="165690" y="15971"/>
                </a:lnTo>
                <a:lnTo>
                  <a:pt x="208752" y="4113"/>
                </a:lnTo>
                <a:lnTo>
                  <a:pt x="254508" y="0"/>
                </a:lnTo>
                <a:lnTo>
                  <a:pt x="300263" y="4113"/>
                </a:lnTo>
                <a:lnTo>
                  <a:pt x="343325" y="15971"/>
                </a:lnTo>
                <a:lnTo>
                  <a:pt x="382975" y="34854"/>
                </a:lnTo>
                <a:lnTo>
                  <a:pt x="418495" y="60040"/>
                </a:lnTo>
                <a:lnTo>
                  <a:pt x="449168" y="90807"/>
                </a:lnTo>
                <a:lnTo>
                  <a:pt x="474274" y="126435"/>
                </a:lnTo>
                <a:lnTo>
                  <a:pt x="493096" y="166202"/>
                </a:lnTo>
                <a:lnTo>
                  <a:pt x="504916" y="209387"/>
                </a:lnTo>
                <a:lnTo>
                  <a:pt x="509015" y="255269"/>
                </a:lnTo>
                <a:lnTo>
                  <a:pt x="504916" y="301152"/>
                </a:lnTo>
                <a:lnTo>
                  <a:pt x="493096" y="344337"/>
                </a:lnTo>
                <a:lnTo>
                  <a:pt x="474274" y="384104"/>
                </a:lnTo>
                <a:lnTo>
                  <a:pt x="449168" y="419732"/>
                </a:lnTo>
                <a:lnTo>
                  <a:pt x="418495" y="450499"/>
                </a:lnTo>
                <a:lnTo>
                  <a:pt x="382975" y="475685"/>
                </a:lnTo>
                <a:lnTo>
                  <a:pt x="343325" y="494568"/>
                </a:lnTo>
                <a:lnTo>
                  <a:pt x="300263" y="506426"/>
                </a:lnTo>
                <a:lnTo>
                  <a:pt x="254508" y="510539"/>
                </a:lnTo>
                <a:lnTo>
                  <a:pt x="208752" y="506426"/>
                </a:lnTo>
                <a:lnTo>
                  <a:pt x="165690" y="494568"/>
                </a:lnTo>
                <a:lnTo>
                  <a:pt x="126040" y="475685"/>
                </a:lnTo>
                <a:lnTo>
                  <a:pt x="90520" y="450499"/>
                </a:lnTo>
                <a:lnTo>
                  <a:pt x="59847" y="419732"/>
                </a:lnTo>
                <a:lnTo>
                  <a:pt x="34741" y="384104"/>
                </a:lnTo>
                <a:lnTo>
                  <a:pt x="15919" y="344337"/>
                </a:lnTo>
                <a:lnTo>
                  <a:pt x="4099" y="301152"/>
                </a:lnTo>
                <a:lnTo>
                  <a:pt x="0" y="25526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2920365" y="2312289"/>
            <a:ext cx="200025" cy="1988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2920365" y="2312288"/>
            <a:ext cx="200025" cy="199073"/>
          </a:xfrm>
          <a:custGeom>
            <a:avLst/>
            <a:gdLst/>
            <a:ahLst/>
            <a:cxnLst/>
            <a:rect l="l" t="t" r="r" b="b"/>
            <a:pathLst>
              <a:path w="266700" h="265429">
                <a:moveTo>
                  <a:pt x="0" y="265175"/>
                </a:moveTo>
                <a:lnTo>
                  <a:pt x="266700" y="265175"/>
                </a:lnTo>
                <a:lnTo>
                  <a:pt x="266700" y="0"/>
                </a:lnTo>
                <a:lnTo>
                  <a:pt x="0" y="0"/>
                </a:lnTo>
                <a:lnTo>
                  <a:pt x="0" y="265175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2920365" y="2822067"/>
            <a:ext cx="200025" cy="1988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920365" y="2822066"/>
            <a:ext cx="200025" cy="199073"/>
          </a:xfrm>
          <a:custGeom>
            <a:avLst/>
            <a:gdLst/>
            <a:ahLst/>
            <a:cxnLst/>
            <a:rect l="l" t="t" r="r" b="b"/>
            <a:pathLst>
              <a:path w="266700" h="265429">
                <a:moveTo>
                  <a:pt x="0" y="265176"/>
                </a:moveTo>
                <a:lnTo>
                  <a:pt x="266700" y="265176"/>
                </a:lnTo>
                <a:lnTo>
                  <a:pt x="266700" y="0"/>
                </a:lnTo>
                <a:lnTo>
                  <a:pt x="0" y="0"/>
                </a:lnTo>
                <a:lnTo>
                  <a:pt x="0" y="265176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3120962" y="2890742"/>
            <a:ext cx="944404" cy="58579"/>
          </a:xfrm>
          <a:custGeom>
            <a:avLst/>
            <a:gdLst/>
            <a:ahLst/>
            <a:cxnLst/>
            <a:rect l="l" t="t" r="r" b="b"/>
            <a:pathLst>
              <a:path w="1259204" h="78104">
                <a:moveTo>
                  <a:pt x="1233043" y="25907"/>
                </a:moveTo>
                <a:lnTo>
                  <a:pt x="1194054" y="25907"/>
                </a:lnTo>
                <a:lnTo>
                  <a:pt x="1194054" y="51815"/>
                </a:lnTo>
                <a:lnTo>
                  <a:pt x="1181142" y="51844"/>
                </a:lnTo>
                <a:lnTo>
                  <a:pt x="1181227" y="77724"/>
                </a:lnTo>
                <a:lnTo>
                  <a:pt x="1258823" y="38734"/>
                </a:lnTo>
                <a:lnTo>
                  <a:pt x="1233043" y="25907"/>
                </a:lnTo>
                <a:close/>
              </a:path>
              <a:path w="1259204" h="78104">
                <a:moveTo>
                  <a:pt x="1181057" y="25937"/>
                </a:moveTo>
                <a:lnTo>
                  <a:pt x="0" y="28575"/>
                </a:lnTo>
                <a:lnTo>
                  <a:pt x="0" y="54482"/>
                </a:lnTo>
                <a:lnTo>
                  <a:pt x="1181142" y="51844"/>
                </a:lnTo>
                <a:lnTo>
                  <a:pt x="1181057" y="25937"/>
                </a:lnTo>
                <a:close/>
              </a:path>
              <a:path w="1259204" h="78104">
                <a:moveTo>
                  <a:pt x="1194054" y="25907"/>
                </a:moveTo>
                <a:lnTo>
                  <a:pt x="1181057" y="25937"/>
                </a:lnTo>
                <a:lnTo>
                  <a:pt x="1181142" y="51844"/>
                </a:lnTo>
                <a:lnTo>
                  <a:pt x="1194054" y="51815"/>
                </a:lnTo>
                <a:lnTo>
                  <a:pt x="1194054" y="25907"/>
                </a:lnTo>
                <a:close/>
              </a:path>
              <a:path w="1259204" h="78104">
                <a:moveTo>
                  <a:pt x="1180972" y="0"/>
                </a:moveTo>
                <a:lnTo>
                  <a:pt x="1181057" y="25937"/>
                </a:lnTo>
                <a:lnTo>
                  <a:pt x="1233043" y="25907"/>
                </a:lnTo>
                <a:lnTo>
                  <a:pt x="11809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116389" y="2403729"/>
            <a:ext cx="948690" cy="516255"/>
          </a:xfrm>
          <a:custGeom>
            <a:avLst/>
            <a:gdLst/>
            <a:ahLst/>
            <a:cxnLst/>
            <a:rect l="l" t="t" r="r" b="b"/>
            <a:pathLst>
              <a:path w="1264920" h="688339">
                <a:moveTo>
                  <a:pt x="1190329" y="662684"/>
                </a:moveTo>
                <a:lnTo>
                  <a:pt x="1178052" y="685545"/>
                </a:lnTo>
                <a:lnTo>
                  <a:pt x="1264919" y="688085"/>
                </a:lnTo>
                <a:lnTo>
                  <a:pt x="1251338" y="668782"/>
                </a:lnTo>
                <a:lnTo>
                  <a:pt x="1201674" y="668782"/>
                </a:lnTo>
                <a:lnTo>
                  <a:pt x="1190329" y="662684"/>
                </a:lnTo>
                <a:close/>
              </a:path>
              <a:path w="1264920" h="688339">
                <a:moveTo>
                  <a:pt x="1202615" y="639807"/>
                </a:moveTo>
                <a:lnTo>
                  <a:pt x="1190329" y="662684"/>
                </a:lnTo>
                <a:lnTo>
                  <a:pt x="1201674" y="668782"/>
                </a:lnTo>
                <a:lnTo>
                  <a:pt x="1213992" y="645921"/>
                </a:lnTo>
                <a:lnTo>
                  <a:pt x="1202615" y="639807"/>
                </a:lnTo>
                <a:close/>
              </a:path>
              <a:path w="1264920" h="688339">
                <a:moveTo>
                  <a:pt x="1214881" y="616965"/>
                </a:moveTo>
                <a:lnTo>
                  <a:pt x="1202615" y="639807"/>
                </a:lnTo>
                <a:lnTo>
                  <a:pt x="1213992" y="645921"/>
                </a:lnTo>
                <a:lnTo>
                  <a:pt x="1201674" y="668782"/>
                </a:lnTo>
                <a:lnTo>
                  <a:pt x="1251338" y="668782"/>
                </a:lnTo>
                <a:lnTo>
                  <a:pt x="1214881" y="616965"/>
                </a:lnTo>
                <a:close/>
              </a:path>
              <a:path w="1264920" h="688339">
                <a:moveTo>
                  <a:pt x="12191" y="0"/>
                </a:moveTo>
                <a:lnTo>
                  <a:pt x="0" y="22860"/>
                </a:lnTo>
                <a:lnTo>
                  <a:pt x="1190329" y="662684"/>
                </a:lnTo>
                <a:lnTo>
                  <a:pt x="1202615" y="639807"/>
                </a:lnTo>
                <a:lnTo>
                  <a:pt x="121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3116200" y="2396299"/>
            <a:ext cx="949166" cy="534353"/>
          </a:xfrm>
          <a:custGeom>
            <a:avLst/>
            <a:gdLst/>
            <a:ahLst/>
            <a:cxnLst/>
            <a:rect l="l" t="t" r="r" b="b"/>
            <a:pathLst>
              <a:path w="1265554" h="712470">
                <a:moveTo>
                  <a:pt x="1190953" y="26516"/>
                </a:moveTo>
                <a:lnTo>
                  <a:pt x="0" y="689737"/>
                </a:lnTo>
                <a:lnTo>
                  <a:pt x="12700" y="712343"/>
                </a:lnTo>
                <a:lnTo>
                  <a:pt x="1203541" y="49115"/>
                </a:lnTo>
                <a:lnTo>
                  <a:pt x="1190953" y="26516"/>
                </a:lnTo>
                <a:close/>
              </a:path>
              <a:path w="1265554" h="712470">
                <a:moveTo>
                  <a:pt x="1251378" y="20193"/>
                </a:moveTo>
                <a:lnTo>
                  <a:pt x="1202308" y="20193"/>
                </a:lnTo>
                <a:lnTo>
                  <a:pt x="1214882" y="42799"/>
                </a:lnTo>
                <a:lnTo>
                  <a:pt x="1203541" y="49115"/>
                </a:lnTo>
                <a:lnTo>
                  <a:pt x="1216152" y="71755"/>
                </a:lnTo>
                <a:lnTo>
                  <a:pt x="1251378" y="20193"/>
                </a:lnTo>
                <a:close/>
              </a:path>
              <a:path w="1265554" h="712470">
                <a:moveTo>
                  <a:pt x="1202308" y="20193"/>
                </a:moveTo>
                <a:lnTo>
                  <a:pt x="1190953" y="26516"/>
                </a:lnTo>
                <a:lnTo>
                  <a:pt x="1203541" y="49115"/>
                </a:lnTo>
                <a:lnTo>
                  <a:pt x="1214882" y="42799"/>
                </a:lnTo>
                <a:lnTo>
                  <a:pt x="1202308" y="20193"/>
                </a:lnTo>
                <a:close/>
              </a:path>
              <a:path w="1265554" h="712470">
                <a:moveTo>
                  <a:pt x="1265173" y="0"/>
                </a:moveTo>
                <a:lnTo>
                  <a:pt x="1178306" y="3810"/>
                </a:lnTo>
                <a:lnTo>
                  <a:pt x="1190953" y="26516"/>
                </a:lnTo>
                <a:lnTo>
                  <a:pt x="1202308" y="20193"/>
                </a:lnTo>
                <a:lnTo>
                  <a:pt x="1251378" y="20193"/>
                </a:lnTo>
                <a:lnTo>
                  <a:pt x="12651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3113722" y="1872805"/>
            <a:ext cx="951548" cy="1056323"/>
          </a:xfrm>
          <a:custGeom>
            <a:avLst/>
            <a:gdLst/>
            <a:ahLst/>
            <a:cxnLst/>
            <a:rect l="l" t="t" r="r" b="b"/>
            <a:pathLst>
              <a:path w="1268729" h="1408429">
                <a:moveTo>
                  <a:pt x="1206857" y="49123"/>
                </a:moveTo>
                <a:lnTo>
                  <a:pt x="0" y="1390650"/>
                </a:lnTo>
                <a:lnTo>
                  <a:pt x="19303" y="1407921"/>
                </a:lnTo>
                <a:lnTo>
                  <a:pt x="1226100" y="66463"/>
                </a:lnTo>
                <a:lnTo>
                  <a:pt x="1206857" y="49123"/>
                </a:lnTo>
                <a:close/>
              </a:path>
              <a:path w="1268729" h="1408429">
                <a:moveTo>
                  <a:pt x="1257584" y="39497"/>
                </a:moveTo>
                <a:lnTo>
                  <a:pt x="1215517" y="39497"/>
                </a:lnTo>
                <a:lnTo>
                  <a:pt x="1234820" y="56768"/>
                </a:lnTo>
                <a:lnTo>
                  <a:pt x="1226100" y="66463"/>
                </a:lnTo>
                <a:lnTo>
                  <a:pt x="1245361" y="83820"/>
                </a:lnTo>
                <a:lnTo>
                  <a:pt x="1257584" y="39497"/>
                </a:lnTo>
                <a:close/>
              </a:path>
              <a:path w="1268729" h="1408429">
                <a:moveTo>
                  <a:pt x="1215517" y="39497"/>
                </a:moveTo>
                <a:lnTo>
                  <a:pt x="1206857" y="49123"/>
                </a:lnTo>
                <a:lnTo>
                  <a:pt x="1226100" y="66463"/>
                </a:lnTo>
                <a:lnTo>
                  <a:pt x="1234820" y="56768"/>
                </a:lnTo>
                <a:lnTo>
                  <a:pt x="1215517" y="39497"/>
                </a:lnTo>
                <a:close/>
              </a:path>
              <a:path w="1268729" h="1408429">
                <a:moveTo>
                  <a:pt x="1268475" y="0"/>
                </a:moveTo>
                <a:lnTo>
                  <a:pt x="1187577" y="31750"/>
                </a:lnTo>
                <a:lnTo>
                  <a:pt x="1206857" y="49123"/>
                </a:lnTo>
                <a:lnTo>
                  <a:pt x="1215517" y="39497"/>
                </a:lnTo>
                <a:lnTo>
                  <a:pt x="1257584" y="39497"/>
                </a:lnTo>
                <a:lnTo>
                  <a:pt x="1268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112674" y="1347025"/>
            <a:ext cx="952500" cy="1580198"/>
          </a:xfrm>
          <a:custGeom>
            <a:avLst/>
            <a:gdLst/>
            <a:ahLst/>
            <a:cxnLst/>
            <a:rect l="l" t="t" r="r" b="b"/>
            <a:pathLst>
              <a:path w="1270000" h="2106929">
                <a:moveTo>
                  <a:pt x="1218768" y="59998"/>
                </a:moveTo>
                <a:lnTo>
                  <a:pt x="0" y="2093467"/>
                </a:lnTo>
                <a:lnTo>
                  <a:pt x="22098" y="2106803"/>
                </a:lnTo>
                <a:lnTo>
                  <a:pt x="1241011" y="73301"/>
                </a:lnTo>
                <a:lnTo>
                  <a:pt x="1218768" y="59998"/>
                </a:lnTo>
                <a:close/>
              </a:path>
              <a:path w="1270000" h="2106929">
                <a:moveTo>
                  <a:pt x="1266144" y="48894"/>
                </a:moveTo>
                <a:lnTo>
                  <a:pt x="1225422" y="48894"/>
                </a:lnTo>
                <a:lnTo>
                  <a:pt x="1247647" y="62229"/>
                </a:lnTo>
                <a:lnTo>
                  <a:pt x="1241011" y="73301"/>
                </a:lnTo>
                <a:lnTo>
                  <a:pt x="1263269" y="86613"/>
                </a:lnTo>
                <a:lnTo>
                  <a:pt x="1266144" y="48894"/>
                </a:lnTo>
                <a:close/>
              </a:path>
              <a:path w="1270000" h="2106929">
                <a:moveTo>
                  <a:pt x="1225422" y="48894"/>
                </a:moveTo>
                <a:lnTo>
                  <a:pt x="1218768" y="59998"/>
                </a:lnTo>
                <a:lnTo>
                  <a:pt x="1241011" y="73301"/>
                </a:lnTo>
                <a:lnTo>
                  <a:pt x="1247647" y="62229"/>
                </a:lnTo>
                <a:lnTo>
                  <a:pt x="1225422" y="48894"/>
                </a:lnTo>
                <a:close/>
              </a:path>
              <a:path w="1270000" h="2106929">
                <a:moveTo>
                  <a:pt x="1269872" y="0"/>
                </a:moveTo>
                <a:lnTo>
                  <a:pt x="1196594" y="46736"/>
                </a:lnTo>
                <a:lnTo>
                  <a:pt x="1218768" y="59998"/>
                </a:lnTo>
                <a:lnTo>
                  <a:pt x="1225422" y="48894"/>
                </a:lnTo>
                <a:lnTo>
                  <a:pt x="1266144" y="48894"/>
                </a:lnTo>
                <a:lnTo>
                  <a:pt x="12698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3116104" y="1872805"/>
            <a:ext cx="949166" cy="548640"/>
          </a:xfrm>
          <a:custGeom>
            <a:avLst/>
            <a:gdLst/>
            <a:ahLst/>
            <a:cxnLst/>
            <a:rect l="l" t="t" r="r" b="b"/>
            <a:pathLst>
              <a:path w="1265554" h="731519">
                <a:moveTo>
                  <a:pt x="1191467" y="27371"/>
                </a:moveTo>
                <a:lnTo>
                  <a:pt x="0" y="708660"/>
                </a:lnTo>
                <a:lnTo>
                  <a:pt x="12953" y="731138"/>
                </a:lnTo>
                <a:lnTo>
                  <a:pt x="1204326" y="49833"/>
                </a:lnTo>
                <a:lnTo>
                  <a:pt x="1191467" y="27371"/>
                </a:lnTo>
                <a:close/>
              </a:path>
              <a:path w="1265554" h="731519">
                <a:moveTo>
                  <a:pt x="1251343" y="20954"/>
                </a:moveTo>
                <a:lnTo>
                  <a:pt x="1202690" y="20954"/>
                </a:lnTo>
                <a:lnTo>
                  <a:pt x="1215517" y="43434"/>
                </a:lnTo>
                <a:lnTo>
                  <a:pt x="1204326" y="49833"/>
                </a:lnTo>
                <a:lnTo>
                  <a:pt x="1217168" y="72262"/>
                </a:lnTo>
                <a:lnTo>
                  <a:pt x="1251343" y="20954"/>
                </a:lnTo>
                <a:close/>
              </a:path>
              <a:path w="1265554" h="731519">
                <a:moveTo>
                  <a:pt x="1202690" y="20954"/>
                </a:moveTo>
                <a:lnTo>
                  <a:pt x="1191467" y="27371"/>
                </a:lnTo>
                <a:lnTo>
                  <a:pt x="1204326" y="49833"/>
                </a:lnTo>
                <a:lnTo>
                  <a:pt x="1215517" y="43434"/>
                </a:lnTo>
                <a:lnTo>
                  <a:pt x="1202690" y="20954"/>
                </a:lnTo>
                <a:close/>
              </a:path>
              <a:path w="1265554" h="731519">
                <a:moveTo>
                  <a:pt x="1265300" y="0"/>
                </a:moveTo>
                <a:lnTo>
                  <a:pt x="1178559" y="4825"/>
                </a:lnTo>
                <a:lnTo>
                  <a:pt x="1191467" y="27371"/>
                </a:lnTo>
                <a:lnTo>
                  <a:pt x="1202690" y="20954"/>
                </a:lnTo>
                <a:lnTo>
                  <a:pt x="1251343" y="20954"/>
                </a:lnTo>
                <a:lnTo>
                  <a:pt x="1265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3113722" y="1347025"/>
            <a:ext cx="951548" cy="1072039"/>
          </a:xfrm>
          <a:custGeom>
            <a:avLst/>
            <a:gdLst/>
            <a:ahLst/>
            <a:cxnLst/>
            <a:rect l="l" t="t" r="r" b="b"/>
            <a:pathLst>
              <a:path w="1268729" h="1429385">
                <a:moveTo>
                  <a:pt x="1207198" y="49553"/>
                </a:moveTo>
                <a:lnTo>
                  <a:pt x="0" y="1412113"/>
                </a:lnTo>
                <a:lnTo>
                  <a:pt x="19303" y="1429257"/>
                </a:lnTo>
                <a:lnTo>
                  <a:pt x="1226589" y="66742"/>
                </a:lnTo>
                <a:lnTo>
                  <a:pt x="1207198" y="49553"/>
                </a:lnTo>
                <a:close/>
              </a:path>
              <a:path w="1268729" h="1429385">
                <a:moveTo>
                  <a:pt x="1257797" y="39877"/>
                </a:moveTo>
                <a:lnTo>
                  <a:pt x="1215770" y="39877"/>
                </a:lnTo>
                <a:lnTo>
                  <a:pt x="1235202" y="57023"/>
                </a:lnTo>
                <a:lnTo>
                  <a:pt x="1226589" y="66742"/>
                </a:lnTo>
                <a:lnTo>
                  <a:pt x="1245996" y="83946"/>
                </a:lnTo>
                <a:lnTo>
                  <a:pt x="1257797" y="39877"/>
                </a:lnTo>
                <a:close/>
              </a:path>
              <a:path w="1268729" h="1429385">
                <a:moveTo>
                  <a:pt x="1215770" y="39877"/>
                </a:moveTo>
                <a:lnTo>
                  <a:pt x="1207198" y="49553"/>
                </a:lnTo>
                <a:lnTo>
                  <a:pt x="1226589" y="66742"/>
                </a:lnTo>
                <a:lnTo>
                  <a:pt x="1235202" y="57023"/>
                </a:lnTo>
                <a:lnTo>
                  <a:pt x="1215770" y="39877"/>
                </a:lnTo>
                <a:close/>
              </a:path>
              <a:path w="1268729" h="1429385">
                <a:moveTo>
                  <a:pt x="1268475" y="0"/>
                </a:moveTo>
                <a:lnTo>
                  <a:pt x="1187831" y="32385"/>
                </a:lnTo>
                <a:lnTo>
                  <a:pt x="1207198" y="49553"/>
                </a:lnTo>
                <a:lnTo>
                  <a:pt x="1215770" y="39877"/>
                </a:lnTo>
                <a:lnTo>
                  <a:pt x="1257797" y="39877"/>
                </a:lnTo>
                <a:lnTo>
                  <a:pt x="1268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4446651" y="1317117"/>
            <a:ext cx="944404" cy="58579"/>
          </a:xfrm>
          <a:custGeom>
            <a:avLst/>
            <a:gdLst/>
            <a:ahLst/>
            <a:cxnLst/>
            <a:rect l="l" t="t" r="r" b="b"/>
            <a:pathLst>
              <a:path w="1259204" h="78105">
                <a:moveTo>
                  <a:pt x="1181989" y="0"/>
                </a:moveTo>
                <a:lnTo>
                  <a:pt x="1181565" y="25938"/>
                </a:lnTo>
                <a:lnTo>
                  <a:pt x="1194562" y="26162"/>
                </a:lnTo>
                <a:lnTo>
                  <a:pt x="1194054" y="51943"/>
                </a:lnTo>
                <a:lnTo>
                  <a:pt x="1181140" y="51943"/>
                </a:lnTo>
                <a:lnTo>
                  <a:pt x="1180719" y="77724"/>
                </a:lnTo>
                <a:lnTo>
                  <a:pt x="1234458" y="51943"/>
                </a:lnTo>
                <a:lnTo>
                  <a:pt x="1194054" y="51943"/>
                </a:lnTo>
                <a:lnTo>
                  <a:pt x="1181143" y="51721"/>
                </a:lnTo>
                <a:lnTo>
                  <a:pt x="1234919" y="51721"/>
                </a:lnTo>
                <a:lnTo>
                  <a:pt x="1259078" y="40132"/>
                </a:lnTo>
                <a:lnTo>
                  <a:pt x="1181989" y="0"/>
                </a:lnTo>
                <a:close/>
              </a:path>
              <a:path w="1259204" h="78105">
                <a:moveTo>
                  <a:pt x="1181565" y="25938"/>
                </a:moveTo>
                <a:lnTo>
                  <a:pt x="1181143" y="51721"/>
                </a:lnTo>
                <a:lnTo>
                  <a:pt x="1194054" y="51943"/>
                </a:lnTo>
                <a:lnTo>
                  <a:pt x="1194562" y="26162"/>
                </a:lnTo>
                <a:lnTo>
                  <a:pt x="1181565" y="25938"/>
                </a:lnTo>
                <a:close/>
              </a:path>
              <a:path w="1259204" h="78105">
                <a:moveTo>
                  <a:pt x="508" y="5588"/>
                </a:moveTo>
                <a:lnTo>
                  <a:pt x="0" y="31496"/>
                </a:lnTo>
                <a:lnTo>
                  <a:pt x="1181143" y="51721"/>
                </a:lnTo>
                <a:lnTo>
                  <a:pt x="1181565" y="25938"/>
                </a:lnTo>
                <a:lnTo>
                  <a:pt x="508" y="55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4441984" y="1322642"/>
            <a:ext cx="949166" cy="550545"/>
          </a:xfrm>
          <a:custGeom>
            <a:avLst/>
            <a:gdLst/>
            <a:ahLst/>
            <a:cxnLst/>
            <a:rect l="l" t="t" r="r" b="b"/>
            <a:pathLst>
              <a:path w="1265554" h="734060">
                <a:moveTo>
                  <a:pt x="1191423" y="706130"/>
                </a:moveTo>
                <a:lnTo>
                  <a:pt x="1178559" y="728599"/>
                </a:lnTo>
                <a:lnTo>
                  <a:pt x="1265301" y="733678"/>
                </a:lnTo>
                <a:lnTo>
                  <a:pt x="1251307" y="712597"/>
                </a:lnTo>
                <a:lnTo>
                  <a:pt x="1202689" y="712597"/>
                </a:lnTo>
                <a:lnTo>
                  <a:pt x="1191423" y="706130"/>
                </a:lnTo>
                <a:close/>
              </a:path>
              <a:path w="1265554" h="734060">
                <a:moveTo>
                  <a:pt x="1204281" y="683670"/>
                </a:moveTo>
                <a:lnTo>
                  <a:pt x="1191423" y="706130"/>
                </a:lnTo>
                <a:lnTo>
                  <a:pt x="1202689" y="712597"/>
                </a:lnTo>
                <a:lnTo>
                  <a:pt x="1215516" y="690117"/>
                </a:lnTo>
                <a:lnTo>
                  <a:pt x="1204281" y="683670"/>
                </a:lnTo>
                <a:close/>
              </a:path>
              <a:path w="1265554" h="734060">
                <a:moveTo>
                  <a:pt x="1217167" y="661162"/>
                </a:moveTo>
                <a:lnTo>
                  <a:pt x="1204281" y="683670"/>
                </a:lnTo>
                <a:lnTo>
                  <a:pt x="1215516" y="690117"/>
                </a:lnTo>
                <a:lnTo>
                  <a:pt x="1202689" y="712597"/>
                </a:lnTo>
                <a:lnTo>
                  <a:pt x="1251307" y="712597"/>
                </a:lnTo>
                <a:lnTo>
                  <a:pt x="1217167" y="661162"/>
                </a:lnTo>
                <a:close/>
              </a:path>
              <a:path w="1265554" h="734060">
                <a:moveTo>
                  <a:pt x="12953" y="0"/>
                </a:moveTo>
                <a:lnTo>
                  <a:pt x="0" y="22351"/>
                </a:lnTo>
                <a:lnTo>
                  <a:pt x="1191423" y="706130"/>
                </a:lnTo>
                <a:lnTo>
                  <a:pt x="1204281" y="683670"/>
                </a:lnTo>
                <a:lnTo>
                  <a:pt x="129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4439602" y="1324546"/>
            <a:ext cx="951548" cy="1072039"/>
          </a:xfrm>
          <a:custGeom>
            <a:avLst/>
            <a:gdLst/>
            <a:ahLst/>
            <a:cxnLst/>
            <a:rect l="l" t="t" r="r" b="b"/>
            <a:pathLst>
              <a:path w="1268729" h="1429385">
                <a:moveTo>
                  <a:pt x="1207156" y="1379783"/>
                </a:moveTo>
                <a:lnTo>
                  <a:pt x="1187830" y="1396873"/>
                </a:lnTo>
                <a:lnTo>
                  <a:pt x="1268476" y="1429385"/>
                </a:lnTo>
                <a:lnTo>
                  <a:pt x="1257797" y="1389507"/>
                </a:lnTo>
                <a:lnTo>
                  <a:pt x="1215770" y="1389507"/>
                </a:lnTo>
                <a:lnTo>
                  <a:pt x="1207156" y="1379783"/>
                </a:lnTo>
                <a:close/>
              </a:path>
              <a:path w="1268729" h="1429385">
                <a:moveTo>
                  <a:pt x="1226631" y="1362562"/>
                </a:moveTo>
                <a:lnTo>
                  <a:pt x="1207156" y="1379783"/>
                </a:lnTo>
                <a:lnTo>
                  <a:pt x="1215770" y="1389507"/>
                </a:lnTo>
                <a:lnTo>
                  <a:pt x="1235202" y="1372235"/>
                </a:lnTo>
                <a:lnTo>
                  <a:pt x="1226631" y="1362562"/>
                </a:lnTo>
                <a:close/>
              </a:path>
              <a:path w="1268729" h="1429385">
                <a:moveTo>
                  <a:pt x="1245996" y="1345438"/>
                </a:moveTo>
                <a:lnTo>
                  <a:pt x="1226631" y="1362562"/>
                </a:lnTo>
                <a:lnTo>
                  <a:pt x="1235202" y="1372235"/>
                </a:lnTo>
                <a:lnTo>
                  <a:pt x="1215770" y="1389507"/>
                </a:lnTo>
                <a:lnTo>
                  <a:pt x="1257797" y="1389507"/>
                </a:lnTo>
                <a:lnTo>
                  <a:pt x="1245996" y="1345438"/>
                </a:lnTo>
                <a:close/>
              </a:path>
              <a:path w="1268729" h="1429385">
                <a:moveTo>
                  <a:pt x="19303" y="0"/>
                </a:moveTo>
                <a:lnTo>
                  <a:pt x="0" y="17272"/>
                </a:lnTo>
                <a:lnTo>
                  <a:pt x="1207156" y="1379783"/>
                </a:lnTo>
                <a:lnTo>
                  <a:pt x="1226631" y="1362562"/>
                </a:lnTo>
                <a:lnTo>
                  <a:pt x="193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4438460" y="1326071"/>
            <a:ext cx="952500" cy="1594485"/>
          </a:xfrm>
          <a:custGeom>
            <a:avLst/>
            <a:gdLst/>
            <a:ahLst/>
            <a:cxnLst/>
            <a:rect l="l" t="t" r="r" b="b"/>
            <a:pathLst>
              <a:path w="1270000" h="2125979">
                <a:moveTo>
                  <a:pt x="1219188" y="2065315"/>
                </a:moveTo>
                <a:lnTo>
                  <a:pt x="1196848" y="2078608"/>
                </a:lnTo>
                <a:lnTo>
                  <a:pt x="1270000" y="2125598"/>
                </a:lnTo>
                <a:lnTo>
                  <a:pt x="1266401" y="2076449"/>
                </a:lnTo>
                <a:lnTo>
                  <a:pt x="1225803" y="2076449"/>
                </a:lnTo>
                <a:lnTo>
                  <a:pt x="1219188" y="2065315"/>
                </a:lnTo>
                <a:close/>
              </a:path>
              <a:path w="1270000" h="2125979">
                <a:moveTo>
                  <a:pt x="1241406" y="2052094"/>
                </a:moveTo>
                <a:lnTo>
                  <a:pt x="1219188" y="2065315"/>
                </a:lnTo>
                <a:lnTo>
                  <a:pt x="1225803" y="2076449"/>
                </a:lnTo>
                <a:lnTo>
                  <a:pt x="1248028" y="2063241"/>
                </a:lnTo>
                <a:lnTo>
                  <a:pt x="1241406" y="2052094"/>
                </a:lnTo>
                <a:close/>
              </a:path>
              <a:path w="1270000" h="2125979">
                <a:moveTo>
                  <a:pt x="1263650" y="2038857"/>
                </a:moveTo>
                <a:lnTo>
                  <a:pt x="1241406" y="2052094"/>
                </a:lnTo>
                <a:lnTo>
                  <a:pt x="1248028" y="2063241"/>
                </a:lnTo>
                <a:lnTo>
                  <a:pt x="1225803" y="2076449"/>
                </a:lnTo>
                <a:lnTo>
                  <a:pt x="1266401" y="2076449"/>
                </a:lnTo>
                <a:lnTo>
                  <a:pt x="1263650" y="2038857"/>
                </a:lnTo>
                <a:close/>
              </a:path>
              <a:path w="1270000" h="2125979">
                <a:moveTo>
                  <a:pt x="22351" y="0"/>
                </a:moveTo>
                <a:lnTo>
                  <a:pt x="0" y="13207"/>
                </a:lnTo>
                <a:lnTo>
                  <a:pt x="1219188" y="2065315"/>
                </a:lnTo>
                <a:lnTo>
                  <a:pt x="1241406" y="2052094"/>
                </a:lnTo>
                <a:lnTo>
                  <a:pt x="22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4446555" y="1836801"/>
            <a:ext cx="944404" cy="63341"/>
          </a:xfrm>
          <a:custGeom>
            <a:avLst/>
            <a:gdLst/>
            <a:ahLst/>
            <a:cxnLst/>
            <a:rect l="l" t="t" r="r" b="b"/>
            <a:pathLst>
              <a:path w="1259204" h="84455">
                <a:moveTo>
                  <a:pt x="1182624" y="6731"/>
                </a:moveTo>
                <a:lnTo>
                  <a:pt x="1181905" y="32537"/>
                </a:lnTo>
                <a:lnTo>
                  <a:pt x="1194816" y="32893"/>
                </a:lnTo>
                <a:lnTo>
                  <a:pt x="1194054" y="58801"/>
                </a:lnTo>
                <a:lnTo>
                  <a:pt x="1181175" y="58801"/>
                </a:lnTo>
                <a:lnTo>
                  <a:pt x="1180464" y="84328"/>
                </a:lnTo>
                <a:lnTo>
                  <a:pt x="1235228" y="58801"/>
                </a:lnTo>
                <a:lnTo>
                  <a:pt x="1194054" y="58801"/>
                </a:lnTo>
                <a:lnTo>
                  <a:pt x="1181185" y="58446"/>
                </a:lnTo>
                <a:lnTo>
                  <a:pt x="1235989" y="58446"/>
                </a:lnTo>
                <a:lnTo>
                  <a:pt x="1259205" y="47625"/>
                </a:lnTo>
                <a:lnTo>
                  <a:pt x="1182624" y="6731"/>
                </a:lnTo>
                <a:close/>
              </a:path>
              <a:path w="1259204" h="84455">
                <a:moveTo>
                  <a:pt x="1181905" y="32537"/>
                </a:moveTo>
                <a:lnTo>
                  <a:pt x="1181185" y="58446"/>
                </a:lnTo>
                <a:lnTo>
                  <a:pt x="1194054" y="58801"/>
                </a:lnTo>
                <a:lnTo>
                  <a:pt x="1194816" y="32893"/>
                </a:lnTo>
                <a:lnTo>
                  <a:pt x="1181905" y="32537"/>
                </a:lnTo>
                <a:close/>
              </a:path>
              <a:path w="1259204" h="84455">
                <a:moveTo>
                  <a:pt x="762" y="0"/>
                </a:moveTo>
                <a:lnTo>
                  <a:pt x="0" y="25908"/>
                </a:lnTo>
                <a:lnTo>
                  <a:pt x="1181185" y="58446"/>
                </a:lnTo>
                <a:lnTo>
                  <a:pt x="1181905" y="32537"/>
                </a:lnTo>
                <a:lnTo>
                  <a:pt x="7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4441984" y="1838134"/>
            <a:ext cx="949166" cy="558165"/>
          </a:xfrm>
          <a:custGeom>
            <a:avLst/>
            <a:gdLst/>
            <a:ahLst/>
            <a:cxnLst/>
            <a:rect l="l" t="t" r="r" b="b"/>
            <a:pathLst>
              <a:path w="1265554" h="744219">
                <a:moveTo>
                  <a:pt x="1191604" y="716227"/>
                </a:moveTo>
                <a:lnTo>
                  <a:pt x="1178559" y="738631"/>
                </a:lnTo>
                <a:lnTo>
                  <a:pt x="1265301" y="744092"/>
                </a:lnTo>
                <a:lnTo>
                  <a:pt x="1251313" y="722756"/>
                </a:lnTo>
                <a:lnTo>
                  <a:pt x="1202816" y="722756"/>
                </a:lnTo>
                <a:lnTo>
                  <a:pt x="1191604" y="716227"/>
                </a:lnTo>
                <a:close/>
              </a:path>
              <a:path w="1265554" h="744219">
                <a:moveTo>
                  <a:pt x="1204635" y="693847"/>
                </a:moveTo>
                <a:lnTo>
                  <a:pt x="1191604" y="716227"/>
                </a:lnTo>
                <a:lnTo>
                  <a:pt x="1202816" y="722756"/>
                </a:lnTo>
                <a:lnTo>
                  <a:pt x="1215897" y="700404"/>
                </a:lnTo>
                <a:lnTo>
                  <a:pt x="1204635" y="693847"/>
                </a:lnTo>
                <a:close/>
              </a:path>
              <a:path w="1265554" h="744219">
                <a:moveTo>
                  <a:pt x="1217676" y="671449"/>
                </a:moveTo>
                <a:lnTo>
                  <a:pt x="1204635" y="693847"/>
                </a:lnTo>
                <a:lnTo>
                  <a:pt x="1215897" y="700404"/>
                </a:lnTo>
                <a:lnTo>
                  <a:pt x="1202816" y="722756"/>
                </a:lnTo>
                <a:lnTo>
                  <a:pt x="1251313" y="722756"/>
                </a:lnTo>
                <a:lnTo>
                  <a:pt x="1217676" y="671449"/>
                </a:lnTo>
                <a:close/>
              </a:path>
              <a:path w="1265554" h="744219">
                <a:moveTo>
                  <a:pt x="12953" y="0"/>
                </a:moveTo>
                <a:lnTo>
                  <a:pt x="0" y="22351"/>
                </a:lnTo>
                <a:lnTo>
                  <a:pt x="1191604" y="716227"/>
                </a:lnTo>
                <a:lnTo>
                  <a:pt x="1204635" y="693847"/>
                </a:lnTo>
                <a:lnTo>
                  <a:pt x="129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4439506" y="1840135"/>
            <a:ext cx="951548" cy="1080135"/>
          </a:xfrm>
          <a:custGeom>
            <a:avLst/>
            <a:gdLst/>
            <a:ahLst/>
            <a:cxnLst/>
            <a:rect l="l" t="t" r="r" b="b"/>
            <a:pathLst>
              <a:path w="1268729" h="1440179">
                <a:moveTo>
                  <a:pt x="1207574" y="1389915"/>
                </a:moveTo>
                <a:lnTo>
                  <a:pt x="1188085" y="1407033"/>
                </a:lnTo>
                <a:lnTo>
                  <a:pt x="1268603" y="1439672"/>
                </a:lnTo>
                <a:lnTo>
                  <a:pt x="1258072" y="1399667"/>
                </a:lnTo>
                <a:lnTo>
                  <a:pt x="1216152" y="1399667"/>
                </a:lnTo>
                <a:lnTo>
                  <a:pt x="1207574" y="1389915"/>
                </a:lnTo>
                <a:close/>
              </a:path>
              <a:path w="1268729" h="1440179">
                <a:moveTo>
                  <a:pt x="1227045" y="1372815"/>
                </a:moveTo>
                <a:lnTo>
                  <a:pt x="1207574" y="1389915"/>
                </a:lnTo>
                <a:lnTo>
                  <a:pt x="1216152" y="1399667"/>
                </a:lnTo>
                <a:lnTo>
                  <a:pt x="1235583" y="1382522"/>
                </a:lnTo>
                <a:lnTo>
                  <a:pt x="1227045" y="1372815"/>
                </a:lnTo>
                <a:close/>
              </a:path>
              <a:path w="1268729" h="1440179">
                <a:moveTo>
                  <a:pt x="1246505" y="1355725"/>
                </a:moveTo>
                <a:lnTo>
                  <a:pt x="1227045" y="1372815"/>
                </a:lnTo>
                <a:lnTo>
                  <a:pt x="1235583" y="1382522"/>
                </a:lnTo>
                <a:lnTo>
                  <a:pt x="1216152" y="1399667"/>
                </a:lnTo>
                <a:lnTo>
                  <a:pt x="1258072" y="1399667"/>
                </a:lnTo>
                <a:lnTo>
                  <a:pt x="1246505" y="1355725"/>
                </a:lnTo>
                <a:close/>
              </a:path>
              <a:path w="1268729" h="1440179">
                <a:moveTo>
                  <a:pt x="19558" y="0"/>
                </a:moveTo>
                <a:lnTo>
                  <a:pt x="0" y="17017"/>
                </a:lnTo>
                <a:lnTo>
                  <a:pt x="1207574" y="1389915"/>
                </a:lnTo>
                <a:lnTo>
                  <a:pt x="1227045" y="1372815"/>
                </a:lnTo>
                <a:lnTo>
                  <a:pt x="195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4446841" y="2890742"/>
            <a:ext cx="944404" cy="58579"/>
          </a:xfrm>
          <a:custGeom>
            <a:avLst/>
            <a:gdLst/>
            <a:ahLst/>
            <a:cxnLst/>
            <a:rect l="l" t="t" r="r" b="b"/>
            <a:pathLst>
              <a:path w="1259204" h="78104">
                <a:moveTo>
                  <a:pt x="1233043" y="25907"/>
                </a:moveTo>
                <a:lnTo>
                  <a:pt x="1194053" y="25907"/>
                </a:lnTo>
                <a:lnTo>
                  <a:pt x="1194053" y="51815"/>
                </a:lnTo>
                <a:lnTo>
                  <a:pt x="1181142" y="51844"/>
                </a:lnTo>
                <a:lnTo>
                  <a:pt x="1181227" y="77724"/>
                </a:lnTo>
                <a:lnTo>
                  <a:pt x="1258824" y="38734"/>
                </a:lnTo>
                <a:lnTo>
                  <a:pt x="1233043" y="25907"/>
                </a:lnTo>
                <a:close/>
              </a:path>
              <a:path w="1259204" h="78104">
                <a:moveTo>
                  <a:pt x="1181057" y="25937"/>
                </a:moveTo>
                <a:lnTo>
                  <a:pt x="0" y="28575"/>
                </a:lnTo>
                <a:lnTo>
                  <a:pt x="0" y="54482"/>
                </a:lnTo>
                <a:lnTo>
                  <a:pt x="1181142" y="51844"/>
                </a:lnTo>
                <a:lnTo>
                  <a:pt x="1181057" y="25937"/>
                </a:lnTo>
                <a:close/>
              </a:path>
              <a:path w="1259204" h="78104">
                <a:moveTo>
                  <a:pt x="1194053" y="25907"/>
                </a:moveTo>
                <a:lnTo>
                  <a:pt x="1181057" y="25937"/>
                </a:lnTo>
                <a:lnTo>
                  <a:pt x="1181142" y="51844"/>
                </a:lnTo>
                <a:lnTo>
                  <a:pt x="1194053" y="51815"/>
                </a:lnTo>
                <a:lnTo>
                  <a:pt x="1194053" y="25907"/>
                </a:lnTo>
                <a:close/>
              </a:path>
              <a:path w="1259204" h="78104">
                <a:moveTo>
                  <a:pt x="1180973" y="0"/>
                </a:moveTo>
                <a:lnTo>
                  <a:pt x="1181057" y="25937"/>
                </a:lnTo>
                <a:lnTo>
                  <a:pt x="1233043" y="25907"/>
                </a:lnTo>
                <a:lnTo>
                  <a:pt x="11809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4442270" y="2403729"/>
            <a:ext cx="948690" cy="516255"/>
          </a:xfrm>
          <a:custGeom>
            <a:avLst/>
            <a:gdLst/>
            <a:ahLst/>
            <a:cxnLst/>
            <a:rect l="l" t="t" r="r" b="b"/>
            <a:pathLst>
              <a:path w="1264920" h="688339">
                <a:moveTo>
                  <a:pt x="1190329" y="662684"/>
                </a:moveTo>
                <a:lnTo>
                  <a:pt x="1178052" y="685545"/>
                </a:lnTo>
                <a:lnTo>
                  <a:pt x="1264920" y="688085"/>
                </a:lnTo>
                <a:lnTo>
                  <a:pt x="1251338" y="668782"/>
                </a:lnTo>
                <a:lnTo>
                  <a:pt x="1201674" y="668782"/>
                </a:lnTo>
                <a:lnTo>
                  <a:pt x="1190329" y="662684"/>
                </a:lnTo>
                <a:close/>
              </a:path>
              <a:path w="1264920" h="688339">
                <a:moveTo>
                  <a:pt x="1202615" y="639807"/>
                </a:moveTo>
                <a:lnTo>
                  <a:pt x="1190329" y="662684"/>
                </a:lnTo>
                <a:lnTo>
                  <a:pt x="1201674" y="668782"/>
                </a:lnTo>
                <a:lnTo>
                  <a:pt x="1213993" y="645921"/>
                </a:lnTo>
                <a:lnTo>
                  <a:pt x="1202615" y="639807"/>
                </a:lnTo>
                <a:close/>
              </a:path>
              <a:path w="1264920" h="688339">
                <a:moveTo>
                  <a:pt x="1214882" y="616965"/>
                </a:moveTo>
                <a:lnTo>
                  <a:pt x="1202615" y="639807"/>
                </a:lnTo>
                <a:lnTo>
                  <a:pt x="1213993" y="645921"/>
                </a:lnTo>
                <a:lnTo>
                  <a:pt x="1201674" y="668782"/>
                </a:lnTo>
                <a:lnTo>
                  <a:pt x="1251338" y="668782"/>
                </a:lnTo>
                <a:lnTo>
                  <a:pt x="1214882" y="616965"/>
                </a:lnTo>
                <a:close/>
              </a:path>
              <a:path w="1264920" h="688339">
                <a:moveTo>
                  <a:pt x="12191" y="0"/>
                </a:moveTo>
                <a:lnTo>
                  <a:pt x="0" y="22860"/>
                </a:lnTo>
                <a:lnTo>
                  <a:pt x="1190329" y="662684"/>
                </a:lnTo>
                <a:lnTo>
                  <a:pt x="1202615" y="639807"/>
                </a:lnTo>
                <a:lnTo>
                  <a:pt x="121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4442079" y="2396299"/>
            <a:ext cx="949166" cy="534353"/>
          </a:xfrm>
          <a:custGeom>
            <a:avLst/>
            <a:gdLst/>
            <a:ahLst/>
            <a:cxnLst/>
            <a:rect l="l" t="t" r="r" b="b"/>
            <a:pathLst>
              <a:path w="1265554" h="712470">
                <a:moveTo>
                  <a:pt x="1190953" y="26516"/>
                </a:moveTo>
                <a:lnTo>
                  <a:pt x="0" y="689737"/>
                </a:lnTo>
                <a:lnTo>
                  <a:pt x="12700" y="712343"/>
                </a:lnTo>
                <a:lnTo>
                  <a:pt x="1203541" y="49115"/>
                </a:lnTo>
                <a:lnTo>
                  <a:pt x="1190953" y="26516"/>
                </a:lnTo>
                <a:close/>
              </a:path>
              <a:path w="1265554" h="712470">
                <a:moveTo>
                  <a:pt x="1251378" y="20193"/>
                </a:moveTo>
                <a:lnTo>
                  <a:pt x="1202308" y="20193"/>
                </a:lnTo>
                <a:lnTo>
                  <a:pt x="1214881" y="42799"/>
                </a:lnTo>
                <a:lnTo>
                  <a:pt x="1203541" y="49115"/>
                </a:lnTo>
                <a:lnTo>
                  <a:pt x="1216152" y="71755"/>
                </a:lnTo>
                <a:lnTo>
                  <a:pt x="1251378" y="20193"/>
                </a:lnTo>
                <a:close/>
              </a:path>
              <a:path w="1265554" h="712470">
                <a:moveTo>
                  <a:pt x="1202308" y="20193"/>
                </a:moveTo>
                <a:lnTo>
                  <a:pt x="1190953" y="26516"/>
                </a:lnTo>
                <a:lnTo>
                  <a:pt x="1203541" y="49115"/>
                </a:lnTo>
                <a:lnTo>
                  <a:pt x="1214881" y="42799"/>
                </a:lnTo>
                <a:lnTo>
                  <a:pt x="1202308" y="20193"/>
                </a:lnTo>
                <a:close/>
              </a:path>
              <a:path w="1265554" h="712470">
                <a:moveTo>
                  <a:pt x="1265174" y="0"/>
                </a:moveTo>
                <a:lnTo>
                  <a:pt x="1178305" y="3810"/>
                </a:lnTo>
                <a:lnTo>
                  <a:pt x="1190953" y="26516"/>
                </a:lnTo>
                <a:lnTo>
                  <a:pt x="1202308" y="20193"/>
                </a:lnTo>
                <a:lnTo>
                  <a:pt x="1251378" y="20193"/>
                </a:lnTo>
                <a:lnTo>
                  <a:pt x="12651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4439602" y="1872805"/>
            <a:ext cx="951548" cy="1056323"/>
          </a:xfrm>
          <a:custGeom>
            <a:avLst/>
            <a:gdLst/>
            <a:ahLst/>
            <a:cxnLst/>
            <a:rect l="l" t="t" r="r" b="b"/>
            <a:pathLst>
              <a:path w="1268729" h="1408429">
                <a:moveTo>
                  <a:pt x="1206857" y="49123"/>
                </a:moveTo>
                <a:lnTo>
                  <a:pt x="0" y="1390650"/>
                </a:lnTo>
                <a:lnTo>
                  <a:pt x="19303" y="1407921"/>
                </a:lnTo>
                <a:lnTo>
                  <a:pt x="1226100" y="66463"/>
                </a:lnTo>
                <a:lnTo>
                  <a:pt x="1206857" y="49123"/>
                </a:lnTo>
                <a:close/>
              </a:path>
              <a:path w="1268729" h="1408429">
                <a:moveTo>
                  <a:pt x="1257584" y="39497"/>
                </a:moveTo>
                <a:lnTo>
                  <a:pt x="1215516" y="39497"/>
                </a:lnTo>
                <a:lnTo>
                  <a:pt x="1234820" y="56768"/>
                </a:lnTo>
                <a:lnTo>
                  <a:pt x="1226100" y="66463"/>
                </a:lnTo>
                <a:lnTo>
                  <a:pt x="1245362" y="83820"/>
                </a:lnTo>
                <a:lnTo>
                  <a:pt x="1257584" y="39497"/>
                </a:lnTo>
                <a:close/>
              </a:path>
              <a:path w="1268729" h="1408429">
                <a:moveTo>
                  <a:pt x="1215516" y="39497"/>
                </a:moveTo>
                <a:lnTo>
                  <a:pt x="1206857" y="49123"/>
                </a:lnTo>
                <a:lnTo>
                  <a:pt x="1226100" y="66463"/>
                </a:lnTo>
                <a:lnTo>
                  <a:pt x="1234820" y="56768"/>
                </a:lnTo>
                <a:lnTo>
                  <a:pt x="1215516" y="39497"/>
                </a:lnTo>
                <a:close/>
              </a:path>
              <a:path w="1268729" h="1408429">
                <a:moveTo>
                  <a:pt x="1268476" y="0"/>
                </a:moveTo>
                <a:lnTo>
                  <a:pt x="1187577" y="31750"/>
                </a:lnTo>
                <a:lnTo>
                  <a:pt x="1206857" y="49123"/>
                </a:lnTo>
                <a:lnTo>
                  <a:pt x="1215516" y="39497"/>
                </a:lnTo>
                <a:lnTo>
                  <a:pt x="1257584" y="39497"/>
                </a:lnTo>
                <a:lnTo>
                  <a:pt x="12684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4438554" y="1347025"/>
            <a:ext cx="952500" cy="1580198"/>
          </a:xfrm>
          <a:custGeom>
            <a:avLst/>
            <a:gdLst/>
            <a:ahLst/>
            <a:cxnLst/>
            <a:rect l="l" t="t" r="r" b="b"/>
            <a:pathLst>
              <a:path w="1270000" h="2106929">
                <a:moveTo>
                  <a:pt x="1218768" y="59998"/>
                </a:moveTo>
                <a:lnTo>
                  <a:pt x="0" y="2093467"/>
                </a:lnTo>
                <a:lnTo>
                  <a:pt x="22098" y="2106803"/>
                </a:lnTo>
                <a:lnTo>
                  <a:pt x="1241011" y="73301"/>
                </a:lnTo>
                <a:lnTo>
                  <a:pt x="1218768" y="59998"/>
                </a:lnTo>
                <a:close/>
              </a:path>
              <a:path w="1270000" h="2106929">
                <a:moveTo>
                  <a:pt x="1266144" y="48894"/>
                </a:moveTo>
                <a:lnTo>
                  <a:pt x="1225423" y="48894"/>
                </a:lnTo>
                <a:lnTo>
                  <a:pt x="1247648" y="62229"/>
                </a:lnTo>
                <a:lnTo>
                  <a:pt x="1241011" y="73301"/>
                </a:lnTo>
                <a:lnTo>
                  <a:pt x="1263268" y="86613"/>
                </a:lnTo>
                <a:lnTo>
                  <a:pt x="1266144" y="48894"/>
                </a:lnTo>
                <a:close/>
              </a:path>
              <a:path w="1270000" h="2106929">
                <a:moveTo>
                  <a:pt x="1225423" y="48894"/>
                </a:moveTo>
                <a:lnTo>
                  <a:pt x="1218768" y="59998"/>
                </a:lnTo>
                <a:lnTo>
                  <a:pt x="1241011" y="73301"/>
                </a:lnTo>
                <a:lnTo>
                  <a:pt x="1247648" y="62229"/>
                </a:lnTo>
                <a:lnTo>
                  <a:pt x="1225423" y="48894"/>
                </a:lnTo>
                <a:close/>
              </a:path>
              <a:path w="1270000" h="2106929">
                <a:moveTo>
                  <a:pt x="1269873" y="0"/>
                </a:moveTo>
                <a:lnTo>
                  <a:pt x="1196593" y="46736"/>
                </a:lnTo>
                <a:lnTo>
                  <a:pt x="1218768" y="59998"/>
                </a:lnTo>
                <a:lnTo>
                  <a:pt x="1225423" y="48894"/>
                </a:lnTo>
                <a:lnTo>
                  <a:pt x="1266144" y="48894"/>
                </a:lnTo>
                <a:lnTo>
                  <a:pt x="12698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441984" y="1872805"/>
            <a:ext cx="949166" cy="548640"/>
          </a:xfrm>
          <a:custGeom>
            <a:avLst/>
            <a:gdLst/>
            <a:ahLst/>
            <a:cxnLst/>
            <a:rect l="l" t="t" r="r" b="b"/>
            <a:pathLst>
              <a:path w="1265554" h="731519">
                <a:moveTo>
                  <a:pt x="1191467" y="27371"/>
                </a:moveTo>
                <a:lnTo>
                  <a:pt x="0" y="708660"/>
                </a:lnTo>
                <a:lnTo>
                  <a:pt x="12953" y="731138"/>
                </a:lnTo>
                <a:lnTo>
                  <a:pt x="1204326" y="49833"/>
                </a:lnTo>
                <a:lnTo>
                  <a:pt x="1191467" y="27371"/>
                </a:lnTo>
                <a:close/>
              </a:path>
              <a:path w="1265554" h="731519">
                <a:moveTo>
                  <a:pt x="1251343" y="20954"/>
                </a:moveTo>
                <a:lnTo>
                  <a:pt x="1202689" y="20954"/>
                </a:lnTo>
                <a:lnTo>
                  <a:pt x="1215516" y="43434"/>
                </a:lnTo>
                <a:lnTo>
                  <a:pt x="1204326" y="49833"/>
                </a:lnTo>
                <a:lnTo>
                  <a:pt x="1217167" y="72262"/>
                </a:lnTo>
                <a:lnTo>
                  <a:pt x="1251343" y="20954"/>
                </a:lnTo>
                <a:close/>
              </a:path>
              <a:path w="1265554" h="731519">
                <a:moveTo>
                  <a:pt x="1202689" y="20954"/>
                </a:moveTo>
                <a:lnTo>
                  <a:pt x="1191467" y="27371"/>
                </a:lnTo>
                <a:lnTo>
                  <a:pt x="1204326" y="49833"/>
                </a:lnTo>
                <a:lnTo>
                  <a:pt x="1215516" y="43434"/>
                </a:lnTo>
                <a:lnTo>
                  <a:pt x="1202689" y="20954"/>
                </a:lnTo>
                <a:close/>
              </a:path>
              <a:path w="1265554" h="731519">
                <a:moveTo>
                  <a:pt x="1265301" y="0"/>
                </a:moveTo>
                <a:lnTo>
                  <a:pt x="1178559" y="4825"/>
                </a:lnTo>
                <a:lnTo>
                  <a:pt x="1191467" y="27371"/>
                </a:lnTo>
                <a:lnTo>
                  <a:pt x="1202689" y="20954"/>
                </a:lnTo>
                <a:lnTo>
                  <a:pt x="1251343" y="20954"/>
                </a:lnTo>
                <a:lnTo>
                  <a:pt x="12653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4439602" y="1347025"/>
            <a:ext cx="951548" cy="1072039"/>
          </a:xfrm>
          <a:custGeom>
            <a:avLst/>
            <a:gdLst/>
            <a:ahLst/>
            <a:cxnLst/>
            <a:rect l="l" t="t" r="r" b="b"/>
            <a:pathLst>
              <a:path w="1268729" h="1429385">
                <a:moveTo>
                  <a:pt x="1207198" y="49553"/>
                </a:moveTo>
                <a:lnTo>
                  <a:pt x="0" y="1412113"/>
                </a:lnTo>
                <a:lnTo>
                  <a:pt x="19303" y="1429257"/>
                </a:lnTo>
                <a:lnTo>
                  <a:pt x="1226589" y="66742"/>
                </a:lnTo>
                <a:lnTo>
                  <a:pt x="1207198" y="49553"/>
                </a:lnTo>
                <a:close/>
              </a:path>
              <a:path w="1268729" h="1429385">
                <a:moveTo>
                  <a:pt x="1257797" y="39877"/>
                </a:moveTo>
                <a:lnTo>
                  <a:pt x="1215770" y="39877"/>
                </a:lnTo>
                <a:lnTo>
                  <a:pt x="1235202" y="57023"/>
                </a:lnTo>
                <a:lnTo>
                  <a:pt x="1226589" y="66742"/>
                </a:lnTo>
                <a:lnTo>
                  <a:pt x="1245996" y="83946"/>
                </a:lnTo>
                <a:lnTo>
                  <a:pt x="1257797" y="39877"/>
                </a:lnTo>
                <a:close/>
              </a:path>
              <a:path w="1268729" h="1429385">
                <a:moveTo>
                  <a:pt x="1215770" y="39877"/>
                </a:moveTo>
                <a:lnTo>
                  <a:pt x="1207198" y="49553"/>
                </a:lnTo>
                <a:lnTo>
                  <a:pt x="1226589" y="66742"/>
                </a:lnTo>
                <a:lnTo>
                  <a:pt x="1235202" y="57023"/>
                </a:lnTo>
                <a:lnTo>
                  <a:pt x="1215770" y="39877"/>
                </a:lnTo>
                <a:close/>
              </a:path>
              <a:path w="1268729" h="1429385">
                <a:moveTo>
                  <a:pt x="1268476" y="0"/>
                </a:moveTo>
                <a:lnTo>
                  <a:pt x="1187830" y="32385"/>
                </a:lnTo>
                <a:lnTo>
                  <a:pt x="1207198" y="49553"/>
                </a:lnTo>
                <a:lnTo>
                  <a:pt x="1215770" y="39877"/>
                </a:lnTo>
                <a:lnTo>
                  <a:pt x="1257797" y="39877"/>
                </a:lnTo>
                <a:lnTo>
                  <a:pt x="12684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6864286" y="1786509"/>
            <a:ext cx="349568" cy="58579"/>
          </a:xfrm>
          <a:custGeom>
            <a:avLst/>
            <a:gdLst/>
            <a:ahLst/>
            <a:cxnLst/>
            <a:rect l="l" t="t" r="r" b="b"/>
            <a:pathLst>
              <a:path w="466090" h="78105">
                <a:moveTo>
                  <a:pt x="388239" y="0"/>
                </a:moveTo>
                <a:lnTo>
                  <a:pt x="388239" y="77724"/>
                </a:lnTo>
                <a:lnTo>
                  <a:pt x="440055" y="51815"/>
                </a:lnTo>
                <a:lnTo>
                  <a:pt x="401193" y="51815"/>
                </a:lnTo>
                <a:lnTo>
                  <a:pt x="401193" y="25908"/>
                </a:lnTo>
                <a:lnTo>
                  <a:pt x="440055" y="25908"/>
                </a:lnTo>
                <a:lnTo>
                  <a:pt x="388239" y="0"/>
                </a:lnTo>
                <a:close/>
              </a:path>
              <a:path w="466090" h="78105">
                <a:moveTo>
                  <a:pt x="388239" y="25908"/>
                </a:moveTo>
                <a:lnTo>
                  <a:pt x="0" y="25908"/>
                </a:lnTo>
                <a:lnTo>
                  <a:pt x="0" y="51815"/>
                </a:lnTo>
                <a:lnTo>
                  <a:pt x="388239" y="51815"/>
                </a:lnTo>
                <a:lnTo>
                  <a:pt x="388239" y="25908"/>
                </a:lnTo>
                <a:close/>
              </a:path>
              <a:path w="466090" h="78105">
                <a:moveTo>
                  <a:pt x="440055" y="25908"/>
                </a:moveTo>
                <a:lnTo>
                  <a:pt x="401193" y="25908"/>
                </a:lnTo>
                <a:lnTo>
                  <a:pt x="401193" y="51815"/>
                </a:lnTo>
                <a:lnTo>
                  <a:pt x="440055" y="51815"/>
                </a:lnTo>
                <a:lnTo>
                  <a:pt x="465963" y="38862"/>
                </a:lnTo>
                <a:lnTo>
                  <a:pt x="440055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6864286" y="2417445"/>
            <a:ext cx="349568" cy="58579"/>
          </a:xfrm>
          <a:custGeom>
            <a:avLst/>
            <a:gdLst/>
            <a:ahLst/>
            <a:cxnLst/>
            <a:rect l="l" t="t" r="r" b="b"/>
            <a:pathLst>
              <a:path w="466090" h="78104">
                <a:moveTo>
                  <a:pt x="388239" y="0"/>
                </a:moveTo>
                <a:lnTo>
                  <a:pt x="388239" y="77724"/>
                </a:lnTo>
                <a:lnTo>
                  <a:pt x="440055" y="51815"/>
                </a:lnTo>
                <a:lnTo>
                  <a:pt x="401193" y="51815"/>
                </a:lnTo>
                <a:lnTo>
                  <a:pt x="401193" y="25907"/>
                </a:lnTo>
                <a:lnTo>
                  <a:pt x="440054" y="25907"/>
                </a:lnTo>
                <a:lnTo>
                  <a:pt x="388239" y="0"/>
                </a:lnTo>
                <a:close/>
              </a:path>
              <a:path w="466090" h="78104">
                <a:moveTo>
                  <a:pt x="388239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388239" y="51815"/>
                </a:lnTo>
                <a:lnTo>
                  <a:pt x="388239" y="25907"/>
                </a:lnTo>
                <a:close/>
              </a:path>
              <a:path w="466090" h="78104">
                <a:moveTo>
                  <a:pt x="440054" y="25907"/>
                </a:moveTo>
                <a:lnTo>
                  <a:pt x="401193" y="25907"/>
                </a:lnTo>
                <a:lnTo>
                  <a:pt x="401193" y="51815"/>
                </a:lnTo>
                <a:lnTo>
                  <a:pt x="440055" y="51815"/>
                </a:lnTo>
                <a:lnTo>
                  <a:pt x="465963" y="38862"/>
                </a:lnTo>
                <a:lnTo>
                  <a:pt x="440054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3130105" y="2376582"/>
            <a:ext cx="934403" cy="58579"/>
          </a:xfrm>
          <a:custGeom>
            <a:avLst/>
            <a:gdLst/>
            <a:ahLst/>
            <a:cxnLst/>
            <a:rect l="l" t="t" r="r" b="b"/>
            <a:pathLst>
              <a:path w="1245870" h="78105">
                <a:moveTo>
                  <a:pt x="1219922" y="25781"/>
                </a:moveTo>
                <a:lnTo>
                  <a:pt x="1180846" y="25781"/>
                </a:lnTo>
                <a:lnTo>
                  <a:pt x="1180973" y="51688"/>
                </a:lnTo>
                <a:lnTo>
                  <a:pt x="1167934" y="51746"/>
                </a:lnTo>
                <a:lnTo>
                  <a:pt x="1168018" y="77724"/>
                </a:lnTo>
                <a:lnTo>
                  <a:pt x="1245615" y="38481"/>
                </a:lnTo>
                <a:lnTo>
                  <a:pt x="1219922" y="25781"/>
                </a:lnTo>
                <a:close/>
              </a:path>
              <a:path w="1245870" h="78105">
                <a:moveTo>
                  <a:pt x="1167849" y="25838"/>
                </a:moveTo>
                <a:lnTo>
                  <a:pt x="0" y="30987"/>
                </a:lnTo>
                <a:lnTo>
                  <a:pt x="0" y="56896"/>
                </a:lnTo>
                <a:lnTo>
                  <a:pt x="1167934" y="51746"/>
                </a:lnTo>
                <a:lnTo>
                  <a:pt x="1167849" y="25838"/>
                </a:lnTo>
                <a:close/>
              </a:path>
              <a:path w="1245870" h="78105">
                <a:moveTo>
                  <a:pt x="1180846" y="25781"/>
                </a:moveTo>
                <a:lnTo>
                  <a:pt x="1167849" y="25838"/>
                </a:lnTo>
                <a:lnTo>
                  <a:pt x="1167934" y="51746"/>
                </a:lnTo>
                <a:lnTo>
                  <a:pt x="1180973" y="51688"/>
                </a:lnTo>
                <a:lnTo>
                  <a:pt x="1180846" y="25781"/>
                </a:lnTo>
                <a:close/>
              </a:path>
              <a:path w="1245870" h="78105">
                <a:moveTo>
                  <a:pt x="1167764" y="0"/>
                </a:moveTo>
                <a:lnTo>
                  <a:pt x="1167849" y="25838"/>
                </a:lnTo>
                <a:lnTo>
                  <a:pt x="1219922" y="25781"/>
                </a:lnTo>
                <a:lnTo>
                  <a:pt x="11677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4473130" y="2366295"/>
            <a:ext cx="934403" cy="58579"/>
          </a:xfrm>
          <a:custGeom>
            <a:avLst/>
            <a:gdLst/>
            <a:ahLst/>
            <a:cxnLst/>
            <a:rect l="l" t="t" r="r" b="b"/>
            <a:pathLst>
              <a:path w="1245870" h="78105">
                <a:moveTo>
                  <a:pt x="1219922" y="25780"/>
                </a:moveTo>
                <a:lnTo>
                  <a:pt x="1180846" y="25780"/>
                </a:lnTo>
                <a:lnTo>
                  <a:pt x="1180973" y="51688"/>
                </a:lnTo>
                <a:lnTo>
                  <a:pt x="1167934" y="51746"/>
                </a:lnTo>
                <a:lnTo>
                  <a:pt x="1168018" y="77724"/>
                </a:lnTo>
                <a:lnTo>
                  <a:pt x="1245615" y="38480"/>
                </a:lnTo>
                <a:lnTo>
                  <a:pt x="1219922" y="25780"/>
                </a:lnTo>
                <a:close/>
              </a:path>
              <a:path w="1245870" h="78105">
                <a:moveTo>
                  <a:pt x="1167849" y="25838"/>
                </a:moveTo>
                <a:lnTo>
                  <a:pt x="0" y="30987"/>
                </a:lnTo>
                <a:lnTo>
                  <a:pt x="0" y="56896"/>
                </a:lnTo>
                <a:lnTo>
                  <a:pt x="1167934" y="51746"/>
                </a:lnTo>
                <a:lnTo>
                  <a:pt x="1167849" y="25838"/>
                </a:lnTo>
                <a:close/>
              </a:path>
              <a:path w="1245870" h="78105">
                <a:moveTo>
                  <a:pt x="1180846" y="25780"/>
                </a:moveTo>
                <a:lnTo>
                  <a:pt x="1167849" y="25838"/>
                </a:lnTo>
                <a:lnTo>
                  <a:pt x="1167934" y="51746"/>
                </a:lnTo>
                <a:lnTo>
                  <a:pt x="1180973" y="51688"/>
                </a:lnTo>
                <a:lnTo>
                  <a:pt x="1180846" y="25780"/>
                </a:lnTo>
                <a:close/>
              </a:path>
              <a:path w="1245870" h="78105">
                <a:moveTo>
                  <a:pt x="1167764" y="0"/>
                </a:moveTo>
                <a:lnTo>
                  <a:pt x="1167849" y="25838"/>
                </a:lnTo>
                <a:lnTo>
                  <a:pt x="1219922" y="25780"/>
                </a:lnTo>
                <a:lnTo>
                  <a:pt x="11677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441888" y="1320737"/>
            <a:ext cx="946309" cy="560070"/>
          </a:xfrm>
          <a:custGeom>
            <a:avLst/>
            <a:gdLst/>
            <a:ahLst/>
            <a:cxnLst/>
            <a:rect l="l" t="t" r="r" b="b"/>
            <a:pathLst>
              <a:path w="1261745" h="746760">
                <a:moveTo>
                  <a:pt x="1187763" y="28180"/>
                </a:moveTo>
                <a:lnTo>
                  <a:pt x="0" y="724407"/>
                </a:lnTo>
                <a:lnTo>
                  <a:pt x="13208" y="746759"/>
                </a:lnTo>
                <a:lnTo>
                  <a:pt x="1200894" y="50503"/>
                </a:lnTo>
                <a:lnTo>
                  <a:pt x="1187763" y="28180"/>
                </a:lnTo>
                <a:close/>
              </a:path>
              <a:path w="1261745" h="746760">
                <a:moveTo>
                  <a:pt x="1247309" y="21589"/>
                </a:moveTo>
                <a:lnTo>
                  <a:pt x="1199007" y="21589"/>
                </a:lnTo>
                <a:lnTo>
                  <a:pt x="1212088" y="43941"/>
                </a:lnTo>
                <a:lnTo>
                  <a:pt x="1200894" y="50503"/>
                </a:lnTo>
                <a:lnTo>
                  <a:pt x="1213993" y="72770"/>
                </a:lnTo>
                <a:lnTo>
                  <a:pt x="1247309" y="21589"/>
                </a:lnTo>
                <a:close/>
              </a:path>
              <a:path w="1261745" h="746760">
                <a:moveTo>
                  <a:pt x="1199007" y="21589"/>
                </a:moveTo>
                <a:lnTo>
                  <a:pt x="1187763" y="28180"/>
                </a:lnTo>
                <a:lnTo>
                  <a:pt x="1200894" y="50503"/>
                </a:lnTo>
                <a:lnTo>
                  <a:pt x="1212088" y="43941"/>
                </a:lnTo>
                <a:lnTo>
                  <a:pt x="1199007" y="21589"/>
                </a:lnTo>
                <a:close/>
              </a:path>
              <a:path w="1261745" h="746760">
                <a:moveTo>
                  <a:pt x="1261364" y="0"/>
                </a:moveTo>
                <a:lnTo>
                  <a:pt x="1174623" y="5841"/>
                </a:lnTo>
                <a:lnTo>
                  <a:pt x="1187763" y="28180"/>
                </a:lnTo>
                <a:lnTo>
                  <a:pt x="1199007" y="21589"/>
                </a:lnTo>
                <a:lnTo>
                  <a:pt x="1247309" y="21589"/>
                </a:lnTo>
                <a:lnTo>
                  <a:pt x="1261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4297109" y="1843755"/>
            <a:ext cx="62103" cy="621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4477607" y="1770411"/>
            <a:ext cx="124206" cy="12420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4719066" y="1684877"/>
            <a:ext cx="186309" cy="1863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4117085" y="1200150"/>
            <a:ext cx="271463" cy="271463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0" y="0"/>
                </a:moveTo>
                <a:lnTo>
                  <a:pt x="361950" y="36195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119372" y="1204722"/>
            <a:ext cx="271463" cy="271463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361950" y="0"/>
                </a:moveTo>
                <a:lnTo>
                  <a:pt x="0" y="36195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4120515" y="2257425"/>
            <a:ext cx="271463" cy="271463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0" y="0"/>
                </a:moveTo>
                <a:lnTo>
                  <a:pt x="361950" y="36195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4123943" y="2261996"/>
            <a:ext cx="271463" cy="271463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361950" y="0"/>
                </a:moveTo>
                <a:lnTo>
                  <a:pt x="0" y="36195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5441823" y="2235708"/>
            <a:ext cx="271463" cy="271463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0" y="0"/>
                </a:moveTo>
                <a:lnTo>
                  <a:pt x="361950" y="36195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5444108" y="2240279"/>
            <a:ext cx="271463" cy="271463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361950" y="0"/>
                </a:moveTo>
                <a:lnTo>
                  <a:pt x="0" y="36195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5448681" y="2755773"/>
            <a:ext cx="271463" cy="271463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0" y="0"/>
                </a:moveTo>
                <a:lnTo>
                  <a:pt x="361950" y="36195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5452109" y="2759201"/>
            <a:ext cx="271463" cy="271463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361950" y="0"/>
                </a:moveTo>
                <a:lnTo>
                  <a:pt x="0" y="36195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2880359" y="2267712"/>
            <a:ext cx="271463" cy="271463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0" y="0"/>
                </a:moveTo>
                <a:lnTo>
                  <a:pt x="361950" y="36195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2882645" y="2272283"/>
            <a:ext cx="271463" cy="271463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361950" y="0"/>
                </a:moveTo>
                <a:lnTo>
                  <a:pt x="0" y="36195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2897504" y="1721358"/>
            <a:ext cx="271463" cy="271463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0" y="0"/>
                </a:moveTo>
                <a:lnTo>
                  <a:pt x="361950" y="36195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2900933" y="1724787"/>
            <a:ext cx="271463" cy="271463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361950" y="0"/>
                </a:moveTo>
                <a:lnTo>
                  <a:pt x="0" y="36195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 txBox="1"/>
          <p:nvPr/>
        </p:nvSpPr>
        <p:spPr>
          <a:xfrm>
            <a:off x="1959865" y="3160015"/>
            <a:ext cx="5338286" cy="120738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700" marR="3810" indent="-257175">
              <a:spcBef>
                <a:spcPts val="75"/>
              </a:spcBef>
              <a:buFont typeface="Wingdings"/>
              <a:buChar char=""/>
              <a:tabLst>
                <a:tab pos="267176" algn="l"/>
              </a:tabLst>
            </a:pPr>
            <a:r>
              <a:rPr spc="-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8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r>
              <a:rPr spc="-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up,</a:t>
            </a:r>
            <a:r>
              <a:rPr spc="-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pc="-8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everyone</a:t>
            </a:r>
            <a:r>
              <a:rPr spc="-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</a:t>
            </a:r>
            <a:r>
              <a:rPr spc="-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partner</a:t>
            </a:r>
            <a:r>
              <a:rPr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pc="-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 </a:t>
            </a:r>
            <a:r>
              <a:rPr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-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work, </a:t>
            </a:r>
            <a:r>
              <a:rPr spc="-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nothing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pc="-36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83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pc="-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 </a:t>
            </a:r>
            <a:r>
              <a:rPr spc="-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marR="223361" indent="-257175">
              <a:spcBef>
                <a:spcPts val="731"/>
              </a:spcBef>
              <a:buFont typeface="Wingdings"/>
              <a:buChar char=""/>
              <a:tabLst>
                <a:tab pos="267176" algn="l"/>
              </a:tabLst>
            </a:pPr>
            <a:r>
              <a:rPr spc="-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</a:t>
            </a:r>
            <a:r>
              <a:rPr spc="-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pc="-1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</a:t>
            </a:r>
            <a:r>
              <a:rPr spc="-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partner</a:t>
            </a:r>
            <a:r>
              <a:rPr spc="-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pc="-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dropout,</a:t>
            </a:r>
            <a:r>
              <a:rPr spc="-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spc="-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spc="-2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</a:t>
            </a:r>
            <a:r>
              <a:rPr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028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3657" y="493558"/>
            <a:ext cx="1682591" cy="517930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pc="-251" dirty="0"/>
              <a:t>Let’s </a:t>
            </a:r>
            <a:r>
              <a:rPr spc="-176" dirty="0"/>
              <a:t>try</a:t>
            </a:r>
            <a:r>
              <a:rPr spc="-304" dirty="0"/>
              <a:t> </a:t>
            </a:r>
            <a:r>
              <a:rPr spc="-217" dirty="0"/>
              <a:t>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93144" y="4447261"/>
            <a:ext cx="20050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86" dirty="0">
                <a:latin typeface="Arial"/>
                <a:cs typeface="Arial"/>
              </a:rPr>
              <a:t>y</a:t>
            </a:r>
            <a:r>
              <a:rPr spc="-90" baseline="-20833" dirty="0">
                <a:latin typeface="Arial"/>
                <a:cs typeface="Arial"/>
              </a:rPr>
              <a:t>1</a:t>
            </a:r>
            <a:endParaRPr baseline="-20833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66346" y="4466463"/>
            <a:ext cx="20050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83" dirty="0">
                <a:latin typeface="Arial"/>
                <a:cs typeface="Arial"/>
              </a:rPr>
              <a:t>y</a:t>
            </a:r>
            <a:r>
              <a:rPr spc="-95" baseline="-20833" dirty="0">
                <a:latin typeface="Arial"/>
                <a:cs typeface="Arial"/>
              </a:rPr>
              <a:t>2</a:t>
            </a:r>
            <a:endParaRPr baseline="-20833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6732" y="4528871"/>
            <a:ext cx="27622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700" spc="-124" baseline="13888" dirty="0">
                <a:latin typeface="Arial"/>
                <a:cs typeface="Arial"/>
              </a:rPr>
              <a:t>y</a:t>
            </a:r>
            <a:r>
              <a:rPr sz="1200" spc="-68" dirty="0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52294" y="4194238"/>
            <a:ext cx="58579" cy="340043"/>
          </a:xfrm>
          <a:custGeom>
            <a:avLst/>
            <a:gdLst/>
            <a:ahLst/>
            <a:cxnLst/>
            <a:rect l="l" t="t" r="r" b="b"/>
            <a:pathLst>
              <a:path w="78105" h="453389">
                <a:moveTo>
                  <a:pt x="25908" y="375145"/>
                </a:moveTo>
                <a:lnTo>
                  <a:pt x="0" y="375145"/>
                </a:lnTo>
                <a:lnTo>
                  <a:pt x="38862" y="452869"/>
                </a:lnTo>
                <a:lnTo>
                  <a:pt x="71247" y="388099"/>
                </a:lnTo>
                <a:lnTo>
                  <a:pt x="25908" y="388099"/>
                </a:lnTo>
                <a:lnTo>
                  <a:pt x="25908" y="375145"/>
                </a:lnTo>
                <a:close/>
              </a:path>
              <a:path w="78105" h="453389">
                <a:moveTo>
                  <a:pt x="51815" y="0"/>
                </a:moveTo>
                <a:lnTo>
                  <a:pt x="25908" y="0"/>
                </a:lnTo>
                <a:lnTo>
                  <a:pt x="25908" y="388099"/>
                </a:lnTo>
                <a:lnTo>
                  <a:pt x="51815" y="388099"/>
                </a:lnTo>
                <a:lnTo>
                  <a:pt x="51815" y="0"/>
                </a:lnTo>
                <a:close/>
              </a:path>
              <a:path w="78105" h="453389">
                <a:moveTo>
                  <a:pt x="77724" y="375145"/>
                </a:moveTo>
                <a:lnTo>
                  <a:pt x="51815" y="375145"/>
                </a:lnTo>
                <a:lnTo>
                  <a:pt x="51815" y="388099"/>
                </a:lnTo>
                <a:lnTo>
                  <a:pt x="71247" y="388099"/>
                </a:lnTo>
                <a:lnTo>
                  <a:pt x="77724" y="37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2156842" y="1333880"/>
            <a:ext cx="1756886" cy="333851"/>
          </a:xfrm>
          <a:custGeom>
            <a:avLst/>
            <a:gdLst/>
            <a:ahLst/>
            <a:cxnLst/>
            <a:rect l="l" t="t" r="r" b="b"/>
            <a:pathLst>
              <a:path w="2342515" h="445135">
                <a:moveTo>
                  <a:pt x="0" y="445008"/>
                </a:moveTo>
                <a:lnTo>
                  <a:pt x="2342388" y="445008"/>
                </a:lnTo>
                <a:lnTo>
                  <a:pt x="2342388" y="0"/>
                </a:lnTo>
                <a:lnTo>
                  <a:pt x="0" y="0"/>
                </a:lnTo>
                <a:lnTo>
                  <a:pt x="0" y="44500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2636900" y="1379600"/>
            <a:ext cx="229743" cy="2297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2636901" y="1379601"/>
            <a:ext cx="230029" cy="230029"/>
          </a:xfrm>
          <a:custGeom>
            <a:avLst/>
            <a:gdLst/>
            <a:ahLst/>
            <a:cxnLst/>
            <a:rect l="l" t="t" r="r" b="b"/>
            <a:pathLst>
              <a:path w="306705" h="306705">
                <a:moveTo>
                  <a:pt x="0" y="306324"/>
                </a:moveTo>
                <a:lnTo>
                  <a:pt x="306324" y="306324"/>
                </a:lnTo>
                <a:lnTo>
                  <a:pt x="306324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2255140" y="1384173"/>
            <a:ext cx="229742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2255139" y="1384173"/>
            <a:ext cx="230029" cy="228600"/>
          </a:xfrm>
          <a:custGeom>
            <a:avLst/>
            <a:gdLst/>
            <a:ahLst/>
            <a:cxnLst/>
            <a:rect l="l" t="t" r="r" b="b"/>
            <a:pathLst>
              <a:path w="306705" h="304800">
                <a:moveTo>
                  <a:pt x="0" y="304800"/>
                </a:moveTo>
                <a:lnTo>
                  <a:pt x="306323" y="304800"/>
                </a:lnTo>
                <a:lnTo>
                  <a:pt x="306323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2138553" y="2125980"/>
            <a:ext cx="1790224" cy="499586"/>
          </a:xfrm>
          <a:custGeom>
            <a:avLst/>
            <a:gdLst/>
            <a:ahLst/>
            <a:cxnLst/>
            <a:rect l="l" t="t" r="r" b="b"/>
            <a:pathLst>
              <a:path w="2386965" h="666114">
                <a:moveTo>
                  <a:pt x="0" y="665988"/>
                </a:moveTo>
                <a:lnTo>
                  <a:pt x="2386584" y="665988"/>
                </a:lnTo>
                <a:lnTo>
                  <a:pt x="2386584" y="0"/>
                </a:lnTo>
                <a:lnTo>
                  <a:pt x="0" y="0"/>
                </a:lnTo>
                <a:lnTo>
                  <a:pt x="0" y="66598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2145410" y="2191131"/>
            <a:ext cx="384048" cy="3840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2145411" y="2191131"/>
            <a:ext cx="384334" cy="384334"/>
          </a:xfrm>
          <a:custGeom>
            <a:avLst/>
            <a:gdLst/>
            <a:ahLst/>
            <a:cxnLst/>
            <a:rect l="l" t="t" r="r" b="b"/>
            <a:pathLst>
              <a:path w="512444" h="512445">
                <a:moveTo>
                  <a:pt x="256032" y="0"/>
                </a:moveTo>
                <a:lnTo>
                  <a:pt x="210023" y="4126"/>
                </a:lnTo>
                <a:lnTo>
                  <a:pt x="166714" y="16023"/>
                </a:lnTo>
                <a:lnTo>
                  <a:pt x="126830" y="34967"/>
                </a:lnTo>
                <a:lnTo>
                  <a:pt x="91095" y="60232"/>
                </a:lnTo>
                <a:lnTo>
                  <a:pt x="60232" y="91095"/>
                </a:lnTo>
                <a:lnTo>
                  <a:pt x="34967" y="126830"/>
                </a:lnTo>
                <a:lnTo>
                  <a:pt x="16023" y="166714"/>
                </a:lnTo>
                <a:lnTo>
                  <a:pt x="4126" y="210023"/>
                </a:lnTo>
                <a:lnTo>
                  <a:pt x="0" y="256031"/>
                </a:lnTo>
                <a:lnTo>
                  <a:pt x="4126" y="302040"/>
                </a:lnTo>
                <a:lnTo>
                  <a:pt x="16023" y="345349"/>
                </a:lnTo>
                <a:lnTo>
                  <a:pt x="34967" y="385233"/>
                </a:lnTo>
                <a:lnTo>
                  <a:pt x="60232" y="420968"/>
                </a:lnTo>
                <a:lnTo>
                  <a:pt x="91095" y="451831"/>
                </a:lnTo>
                <a:lnTo>
                  <a:pt x="126830" y="477096"/>
                </a:lnTo>
                <a:lnTo>
                  <a:pt x="166714" y="496040"/>
                </a:lnTo>
                <a:lnTo>
                  <a:pt x="210023" y="507937"/>
                </a:lnTo>
                <a:lnTo>
                  <a:pt x="256032" y="512063"/>
                </a:lnTo>
                <a:lnTo>
                  <a:pt x="302040" y="507937"/>
                </a:lnTo>
                <a:lnTo>
                  <a:pt x="345349" y="496040"/>
                </a:lnTo>
                <a:lnTo>
                  <a:pt x="385233" y="477096"/>
                </a:lnTo>
                <a:lnTo>
                  <a:pt x="420968" y="451831"/>
                </a:lnTo>
                <a:lnTo>
                  <a:pt x="451831" y="420968"/>
                </a:lnTo>
                <a:lnTo>
                  <a:pt x="477096" y="385233"/>
                </a:lnTo>
                <a:lnTo>
                  <a:pt x="496040" y="345349"/>
                </a:lnTo>
                <a:lnTo>
                  <a:pt x="507937" y="302040"/>
                </a:lnTo>
                <a:lnTo>
                  <a:pt x="512064" y="256031"/>
                </a:lnTo>
                <a:lnTo>
                  <a:pt x="507937" y="210023"/>
                </a:lnTo>
                <a:lnTo>
                  <a:pt x="496040" y="166714"/>
                </a:lnTo>
                <a:lnTo>
                  <a:pt x="477096" y="126830"/>
                </a:lnTo>
                <a:lnTo>
                  <a:pt x="451831" y="91095"/>
                </a:lnTo>
                <a:lnTo>
                  <a:pt x="420968" y="60232"/>
                </a:lnTo>
                <a:lnTo>
                  <a:pt x="385233" y="34967"/>
                </a:lnTo>
                <a:lnTo>
                  <a:pt x="345349" y="16023"/>
                </a:lnTo>
                <a:lnTo>
                  <a:pt x="302040" y="4126"/>
                </a:lnTo>
                <a:lnTo>
                  <a:pt x="256032" y="0"/>
                </a:lnTo>
                <a:close/>
              </a:path>
            </a:pathLst>
          </a:custGeom>
          <a:ln w="6095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2666620" y="2192275"/>
            <a:ext cx="384047" cy="3840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2666619" y="2192274"/>
            <a:ext cx="384334" cy="384334"/>
          </a:xfrm>
          <a:custGeom>
            <a:avLst/>
            <a:gdLst/>
            <a:ahLst/>
            <a:cxnLst/>
            <a:rect l="l" t="t" r="r" b="b"/>
            <a:pathLst>
              <a:path w="512444" h="512445">
                <a:moveTo>
                  <a:pt x="256031" y="0"/>
                </a:moveTo>
                <a:lnTo>
                  <a:pt x="210023" y="4126"/>
                </a:lnTo>
                <a:lnTo>
                  <a:pt x="166714" y="16023"/>
                </a:lnTo>
                <a:lnTo>
                  <a:pt x="126830" y="34967"/>
                </a:lnTo>
                <a:lnTo>
                  <a:pt x="91095" y="60232"/>
                </a:lnTo>
                <a:lnTo>
                  <a:pt x="60232" y="91095"/>
                </a:lnTo>
                <a:lnTo>
                  <a:pt x="34967" y="126830"/>
                </a:lnTo>
                <a:lnTo>
                  <a:pt x="16023" y="166714"/>
                </a:lnTo>
                <a:lnTo>
                  <a:pt x="4126" y="210023"/>
                </a:lnTo>
                <a:lnTo>
                  <a:pt x="0" y="256031"/>
                </a:lnTo>
                <a:lnTo>
                  <a:pt x="4126" y="302040"/>
                </a:lnTo>
                <a:lnTo>
                  <a:pt x="16023" y="345349"/>
                </a:lnTo>
                <a:lnTo>
                  <a:pt x="34967" y="385233"/>
                </a:lnTo>
                <a:lnTo>
                  <a:pt x="60232" y="420968"/>
                </a:lnTo>
                <a:lnTo>
                  <a:pt x="91095" y="451831"/>
                </a:lnTo>
                <a:lnTo>
                  <a:pt x="126830" y="477096"/>
                </a:lnTo>
                <a:lnTo>
                  <a:pt x="166714" y="496040"/>
                </a:lnTo>
                <a:lnTo>
                  <a:pt x="210023" y="507937"/>
                </a:lnTo>
                <a:lnTo>
                  <a:pt x="256031" y="512063"/>
                </a:lnTo>
                <a:lnTo>
                  <a:pt x="302040" y="507937"/>
                </a:lnTo>
                <a:lnTo>
                  <a:pt x="345349" y="496040"/>
                </a:lnTo>
                <a:lnTo>
                  <a:pt x="385233" y="477096"/>
                </a:lnTo>
                <a:lnTo>
                  <a:pt x="420968" y="451831"/>
                </a:lnTo>
                <a:lnTo>
                  <a:pt x="451831" y="420968"/>
                </a:lnTo>
                <a:lnTo>
                  <a:pt x="477096" y="385233"/>
                </a:lnTo>
                <a:lnTo>
                  <a:pt x="496040" y="345349"/>
                </a:lnTo>
                <a:lnTo>
                  <a:pt x="507937" y="302040"/>
                </a:lnTo>
                <a:lnTo>
                  <a:pt x="512063" y="256031"/>
                </a:lnTo>
                <a:lnTo>
                  <a:pt x="507937" y="210023"/>
                </a:lnTo>
                <a:lnTo>
                  <a:pt x="496040" y="166714"/>
                </a:lnTo>
                <a:lnTo>
                  <a:pt x="477096" y="126830"/>
                </a:lnTo>
                <a:lnTo>
                  <a:pt x="451831" y="91095"/>
                </a:lnTo>
                <a:lnTo>
                  <a:pt x="420968" y="60232"/>
                </a:lnTo>
                <a:lnTo>
                  <a:pt x="385233" y="34967"/>
                </a:lnTo>
                <a:lnTo>
                  <a:pt x="345349" y="16023"/>
                </a:lnTo>
                <a:lnTo>
                  <a:pt x="302040" y="4126"/>
                </a:lnTo>
                <a:lnTo>
                  <a:pt x="256031" y="0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3488437" y="2184273"/>
            <a:ext cx="384047" cy="3851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3488436" y="2184274"/>
            <a:ext cx="384334" cy="385286"/>
          </a:xfrm>
          <a:custGeom>
            <a:avLst/>
            <a:gdLst/>
            <a:ahLst/>
            <a:cxnLst/>
            <a:rect l="l" t="t" r="r" b="b"/>
            <a:pathLst>
              <a:path w="512445" h="513714">
                <a:moveTo>
                  <a:pt x="256031" y="0"/>
                </a:moveTo>
                <a:lnTo>
                  <a:pt x="210023" y="4136"/>
                </a:lnTo>
                <a:lnTo>
                  <a:pt x="166714" y="16061"/>
                </a:lnTo>
                <a:lnTo>
                  <a:pt x="126830" y="35052"/>
                </a:lnTo>
                <a:lnTo>
                  <a:pt x="91095" y="60383"/>
                </a:lnTo>
                <a:lnTo>
                  <a:pt x="60232" y="91330"/>
                </a:lnTo>
                <a:lnTo>
                  <a:pt x="34967" y="127169"/>
                </a:lnTo>
                <a:lnTo>
                  <a:pt x="16023" y="167175"/>
                </a:lnTo>
                <a:lnTo>
                  <a:pt x="4126" y="210625"/>
                </a:lnTo>
                <a:lnTo>
                  <a:pt x="0" y="256794"/>
                </a:lnTo>
                <a:lnTo>
                  <a:pt x="4126" y="302962"/>
                </a:lnTo>
                <a:lnTo>
                  <a:pt x="16023" y="346412"/>
                </a:lnTo>
                <a:lnTo>
                  <a:pt x="34967" y="386418"/>
                </a:lnTo>
                <a:lnTo>
                  <a:pt x="60232" y="422257"/>
                </a:lnTo>
                <a:lnTo>
                  <a:pt x="91095" y="453204"/>
                </a:lnTo>
                <a:lnTo>
                  <a:pt x="126830" y="478536"/>
                </a:lnTo>
                <a:lnTo>
                  <a:pt x="166714" y="497526"/>
                </a:lnTo>
                <a:lnTo>
                  <a:pt x="210023" y="509451"/>
                </a:lnTo>
                <a:lnTo>
                  <a:pt x="256031" y="513588"/>
                </a:lnTo>
                <a:lnTo>
                  <a:pt x="302040" y="509451"/>
                </a:lnTo>
                <a:lnTo>
                  <a:pt x="345349" y="497526"/>
                </a:lnTo>
                <a:lnTo>
                  <a:pt x="385233" y="478535"/>
                </a:lnTo>
                <a:lnTo>
                  <a:pt x="420968" y="453204"/>
                </a:lnTo>
                <a:lnTo>
                  <a:pt x="451831" y="422257"/>
                </a:lnTo>
                <a:lnTo>
                  <a:pt x="477096" y="386418"/>
                </a:lnTo>
                <a:lnTo>
                  <a:pt x="496040" y="346412"/>
                </a:lnTo>
                <a:lnTo>
                  <a:pt x="507937" y="302962"/>
                </a:lnTo>
                <a:lnTo>
                  <a:pt x="512063" y="256794"/>
                </a:lnTo>
                <a:lnTo>
                  <a:pt x="507937" y="210625"/>
                </a:lnTo>
                <a:lnTo>
                  <a:pt x="496040" y="167175"/>
                </a:lnTo>
                <a:lnTo>
                  <a:pt x="477096" y="127169"/>
                </a:lnTo>
                <a:lnTo>
                  <a:pt x="451831" y="91330"/>
                </a:lnTo>
                <a:lnTo>
                  <a:pt x="420968" y="60383"/>
                </a:lnTo>
                <a:lnTo>
                  <a:pt x="385233" y="35051"/>
                </a:lnTo>
                <a:lnTo>
                  <a:pt x="345349" y="16061"/>
                </a:lnTo>
                <a:lnTo>
                  <a:pt x="302040" y="4136"/>
                </a:lnTo>
                <a:lnTo>
                  <a:pt x="256031" y="0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 txBox="1"/>
          <p:nvPr/>
        </p:nvSpPr>
        <p:spPr>
          <a:xfrm rot="10860000">
            <a:off x="3047946" y="2271145"/>
            <a:ext cx="458848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18"/>
              </a:lnSpc>
            </a:pPr>
            <a:r>
              <a:rPr sz="2100" spc="-652" dirty="0">
                <a:latin typeface="Arial"/>
                <a:cs typeface="Arial"/>
              </a:rPr>
              <a:t>……</a:t>
            </a:r>
            <a:endParaRPr sz="21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571875" y="1386458"/>
            <a:ext cx="229743" cy="2297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3571875" y="1386459"/>
            <a:ext cx="230029" cy="230029"/>
          </a:xfrm>
          <a:custGeom>
            <a:avLst/>
            <a:gdLst/>
            <a:ahLst/>
            <a:cxnLst/>
            <a:rect l="l" t="t" r="r" b="b"/>
            <a:pathLst>
              <a:path w="306704" h="306705">
                <a:moveTo>
                  <a:pt x="0" y="306324"/>
                </a:moveTo>
                <a:lnTo>
                  <a:pt x="306324" y="306324"/>
                </a:lnTo>
                <a:lnTo>
                  <a:pt x="306324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 txBox="1"/>
          <p:nvPr/>
        </p:nvSpPr>
        <p:spPr>
          <a:xfrm rot="10860000">
            <a:off x="3040358" y="1391226"/>
            <a:ext cx="458460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18"/>
              </a:lnSpc>
            </a:pPr>
            <a:r>
              <a:rPr sz="2100" spc="-656" dirty="0">
                <a:latin typeface="Arial"/>
                <a:cs typeface="Arial"/>
              </a:rPr>
              <a:t>……</a:t>
            </a:r>
            <a:endParaRPr sz="21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127123" y="3012949"/>
            <a:ext cx="1791176" cy="499586"/>
          </a:xfrm>
          <a:custGeom>
            <a:avLst/>
            <a:gdLst/>
            <a:ahLst/>
            <a:cxnLst/>
            <a:rect l="l" t="t" r="r" b="b"/>
            <a:pathLst>
              <a:path w="2388235" h="666114">
                <a:moveTo>
                  <a:pt x="0" y="665988"/>
                </a:moveTo>
                <a:lnTo>
                  <a:pt x="2388108" y="665988"/>
                </a:lnTo>
                <a:lnTo>
                  <a:pt x="2388108" y="0"/>
                </a:lnTo>
                <a:lnTo>
                  <a:pt x="0" y="0"/>
                </a:lnTo>
                <a:lnTo>
                  <a:pt x="0" y="66598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2145410" y="3071242"/>
            <a:ext cx="384048" cy="3840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2145411" y="3071241"/>
            <a:ext cx="384334" cy="384334"/>
          </a:xfrm>
          <a:custGeom>
            <a:avLst/>
            <a:gdLst/>
            <a:ahLst/>
            <a:cxnLst/>
            <a:rect l="l" t="t" r="r" b="b"/>
            <a:pathLst>
              <a:path w="512444" h="512445">
                <a:moveTo>
                  <a:pt x="256032" y="0"/>
                </a:moveTo>
                <a:lnTo>
                  <a:pt x="210023" y="4126"/>
                </a:lnTo>
                <a:lnTo>
                  <a:pt x="166714" y="16023"/>
                </a:lnTo>
                <a:lnTo>
                  <a:pt x="126830" y="34967"/>
                </a:lnTo>
                <a:lnTo>
                  <a:pt x="91095" y="60232"/>
                </a:lnTo>
                <a:lnTo>
                  <a:pt x="60232" y="91095"/>
                </a:lnTo>
                <a:lnTo>
                  <a:pt x="34967" y="126830"/>
                </a:lnTo>
                <a:lnTo>
                  <a:pt x="16023" y="166714"/>
                </a:lnTo>
                <a:lnTo>
                  <a:pt x="4126" y="210023"/>
                </a:lnTo>
                <a:lnTo>
                  <a:pt x="0" y="256031"/>
                </a:lnTo>
                <a:lnTo>
                  <a:pt x="4126" y="302040"/>
                </a:lnTo>
                <a:lnTo>
                  <a:pt x="16023" y="345349"/>
                </a:lnTo>
                <a:lnTo>
                  <a:pt x="34967" y="385233"/>
                </a:lnTo>
                <a:lnTo>
                  <a:pt x="60232" y="420968"/>
                </a:lnTo>
                <a:lnTo>
                  <a:pt x="91095" y="451831"/>
                </a:lnTo>
                <a:lnTo>
                  <a:pt x="126830" y="477096"/>
                </a:lnTo>
                <a:lnTo>
                  <a:pt x="166714" y="496040"/>
                </a:lnTo>
                <a:lnTo>
                  <a:pt x="210023" y="507937"/>
                </a:lnTo>
                <a:lnTo>
                  <a:pt x="256032" y="512063"/>
                </a:lnTo>
                <a:lnTo>
                  <a:pt x="302040" y="507937"/>
                </a:lnTo>
                <a:lnTo>
                  <a:pt x="345349" y="496040"/>
                </a:lnTo>
                <a:lnTo>
                  <a:pt x="385233" y="477096"/>
                </a:lnTo>
                <a:lnTo>
                  <a:pt x="420968" y="451831"/>
                </a:lnTo>
                <a:lnTo>
                  <a:pt x="451831" y="420968"/>
                </a:lnTo>
                <a:lnTo>
                  <a:pt x="477096" y="385233"/>
                </a:lnTo>
                <a:lnTo>
                  <a:pt x="496040" y="345349"/>
                </a:lnTo>
                <a:lnTo>
                  <a:pt x="507937" y="302040"/>
                </a:lnTo>
                <a:lnTo>
                  <a:pt x="512064" y="256031"/>
                </a:lnTo>
                <a:lnTo>
                  <a:pt x="507937" y="210023"/>
                </a:lnTo>
                <a:lnTo>
                  <a:pt x="496040" y="166714"/>
                </a:lnTo>
                <a:lnTo>
                  <a:pt x="477096" y="126830"/>
                </a:lnTo>
                <a:lnTo>
                  <a:pt x="451831" y="91095"/>
                </a:lnTo>
                <a:lnTo>
                  <a:pt x="420968" y="60232"/>
                </a:lnTo>
                <a:lnTo>
                  <a:pt x="385233" y="34967"/>
                </a:lnTo>
                <a:lnTo>
                  <a:pt x="345349" y="16023"/>
                </a:lnTo>
                <a:lnTo>
                  <a:pt x="302040" y="4126"/>
                </a:lnTo>
                <a:lnTo>
                  <a:pt x="256032" y="0"/>
                </a:lnTo>
                <a:close/>
              </a:path>
            </a:pathLst>
          </a:custGeom>
          <a:ln w="6095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2666620" y="3073527"/>
            <a:ext cx="384047" cy="3840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2666619" y="3073527"/>
            <a:ext cx="384334" cy="384334"/>
          </a:xfrm>
          <a:custGeom>
            <a:avLst/>
            <a:gdLst/>
            <a:ahLst/>
            <a:cxnLst/>
            <a:rect l="l" t="t" r="r" b="b"/>
            <a:pathLst>
              <a:path w="512444" h="512445">
                <a:moveTo>
                  <a:pt x="256031" y="0"/>
                </a:moveTo>
                <a:lnTo>
                  <a:pt x="210023" y="4126"/>
                </a:lnTo>
                <a:lnTo>
                  <a:pt x="166714" y="16023"/>
                </a:lnTo>
                <a:lnTo>
                  <a:pt x="126830" y="34967"/>
                </a:lnTo>
                <a:lnTo>
                  <a:pt x="91095" y="60232"/>
                </a:lnTo>
                <a:lnTo>
                  <a:pt x="60232" y="91095"/>
                </a:lnTo>
                <a:lnTo>
                  <a:pt x="34967" y="126830"/>
                </a:lnTo>
                <a:lnTo>
                  <a:pt x="16023" y="166714"/>
                </a:lnTo>
                <a:lnTo>
                  <a:pt x="4126" y="210023"/>
                </a:lnTo>
                <a:lnTo>
                  <a:pt x="0" y="256031"/>
                </a:lnTo>
                <a:lnTo>
                  <a:pt x="4126" y="302040"/>
                </a:lnTo>
                <a:lnTo>
                  <a:pt x="16023" y="345349"/>
                </a:lnTo>
                <a:lnTo>
                  <a:pt x="34967" y="385233"/>
                </a:lnTo>
                <a:lnTo>
                  <a:pt x="60232" y="420968"/>
                </a:lnTo>
                <a:lnTo>
                  <a:pt x="91095" y="451831"/>
                </a:lnTo>
                <a:lnTo>
                  <a:pt x="126830" y="477096"/>
                </a:lnTo>
                <a:lnTo>
                  <a:pt x="166714" y="496040"/>
                </a:lnTo>
                <a:lnTo>
                  <a:pt x="210023" y="507937"/>
                </a:lnTo>
                <a:lnTo>
                  <a:pt x="256031" y="512063"/>
                </a:lnTo>
                <a:lnTo>
                  <a:pt x="302040" y="507937"/>
                </a:lnTo>
                <a:lnTo>
                  <a:pt x="345349" y="496040"/>
                </a:lnTo>
                <a:lnTo>
                  <a:pt x="385233" y="477096"/>
                </a:lnTo>
                <a:lnTo>
                  <a:pt x="420968" y="451831"/>
                </a:lnTo>
                <a:lnTo>
                  <a:pt x="451831" y="420968"/>
                </a:lnTo>
                <a:lnTo>
                  <a:pt x="477096" y="385233"/>
                </a:lnTo>
                <a:lnTo>
                  <a:pt x="496040" y="345349"/>
                </a:lnTo>
                <a:lnTo>
                  <a:pt x="507937" y="302040"/>
                </a:lnTo>
                <a:lnTo>
                  <a:pt x="512063" y="256031"/>
                </a:lnTo>
                <a:lnTo>
                  <a:pt x="507937" y="210023"/>
                </a:lnTo>
                <a:lnTo>
                  <a:pt x="496040" y="166714"/>
                </a:lnTo>
                <a:lnTo>
                  <a:pt x="477096" y="126830"/>
                </a:lnTo>
                <a:lnTo>
                  <a:pt x="451831" y="91095"/>
                </a:lnTo>
                <a:lnTo>
                  <a:pt x="420968" y="60232"/>
                </a:lnTo>
                <a:lnTo>
                  <a:pt x="385233" y="34967"/>
                </a:lnTo>
                <a:lnTo>
                  <a:pt x="345349" y="16023"/>
                </a:lnTo>
                <a:lnTo>
                  <a:pt x="302040" y="4126"/>
                </a:lnTo>
                <a:lnTo>
                  <a:pt x="256031" y="0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3488437" y="3065526"/>
            <a:ext cx="384047" cy="3840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488436" y="3065526"/>
            <a:ext cx="384334" cy="384334"/>
          </a:xfrm>
          <a:custGeom>
            <a:avLst/>
            <a:gdLst/>
            <a:ahLst/>
            <a:cxnLst/>
            <a:rect l="l" t="t" r="r" b="b"/>
            <a:pathLst>
              <a:path w="512445" h="512445">
                <a:moveTo>
                  <a:pt x="256031" y="0"/>
                </a:moveTo>
                <a:lnTo>
                  <a:pt x="210023" y="4126"/>
                </a:lnTo>
                <a:lnTo>
                  <a:pt x="166714" y="16023"/>
                </a:lnTo>
                <a:lnTo>
                  <a:pt x="126830" y="34967"/>
                </a:lnTo>
                <a:lnTo>
                  <a:pt x="91095" y="60232"/>
                </a:lnTo>
                <a:lnTo>
                  <a:pt x="60232" y="91095"/>
                </a:lnTo>
                <a:lnTo>
                  <a:pt x="34967" y="126830"/>
                </a:lnTo>
                <a:lnTo>
                  <a:pt x="16023" y="166714"/>
                </a:lnTo>
                <a:lnTo>
                  <a:pt x="4126" y="210023"/>
                </a:lnTo>
                <a:lnTo>
                  <a:pt x="0" y="256031"/>
                </a:lnTo>
                <a:lnTo>
                  <a:pt x="4126" y="302040"/>
                </a:lnTo>
                <a:lnTo>
                  <a:pt x="16023" y="345349"/>
                </a:lnTo>
                <a:lnTo>
                  <a:pt x="34967" y="385233"/>
                </a:lnTo>
                <a:lnTo>
                  <a:pt x="60232" y="420968"/>
                </a:lnTo>
                <a:lnTo>
                  <a:pt x="91095" y="451831"/>
                </a:lnTo>
                <a:lnTo>
                  <a:pt x="126830" y="477096"/>
                </a:lnTo>
                <a:lnTo>
                  <a:pt x="166714" y="496040"/>
                </a:lnTo>
                <a:lnTo>
                  <a:pt x="210023" y="507937"/>
                </a:lnTo>
                <a:lnTo>
                  <a:pt x="256031" y="512063"/>
                </a:lnTo>
                <a:lnTo>
                  <a:pt x="302040" y="507937"/>
                </a:lnTo>
                <a:lnTo>
                  <a:pt x="345349" y="496040"/>
                </a:lnTo>
                <a:lnTo>
                  <a:pt x="385233" y="477096"/>
                </a:lnTo>
                <a:lnTo>
                  <a:pt x="420968" y="451831"/>
                </a:lnTo>
                <a:lnTo>
                  <a:pt x="451831" y="420968"/>
                </a:lnTo>
                <a:lnTo>
                  <a:pt x="477096" y="385233"/>
                </a:lnTo>
                <a:lnTo>
                  <a:pt x="496040" y="345349"/>
                </a:lnTo>
                <a:lnTo>
                  <a:pt x="507937" y="302040"/>
                </a:lnTo>
                <a:lnTo>
                  <a:pt x="512063" y="256031"/>
                </a:lnTo>
                <a:lnTo>
                  <a:pt x="507937" y="210023"/>
                </a:lnTo>
                <a:lnTo>
                  <a:pt x="496040" y="166714"/>
                </a:lnTo>
                <a:lnTo>
                  <a:pt x="477096" y="126830"/>
                </a:lnTo>
                <a:lnTo>
                  <a:pt x="451831" y="91095"/>
                </a:lnTo>
                <a:lnTo>
                  <a:pt x="420968" y="60232"/>
                </a:lnTo>
                <a:lnTo>
                  <a:pt x="385233" y="34967"/>
                </a:lnTo>
                <a:lnTo>
                  <a:pt x="345349" y="16023"/>
                </a:lnTo>
                <a:lnTo>
                  <a:pt x="302040" y="4126"/>
                </a:lnTo>
                <a:lnTo>
                  <a:pt x="256031" y="0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 txBox="1"/>
          <p:nvPr/>
        </p:nvSpPr>
        <p:spPr>
          <a:xfrm rot="10860000">
            <a:off x="3048360" y="3151693"/>
            <a:ext cx="458460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18"/>
              </a:lnSpc>
            </a:pPr>
            <a:r>
              <a:rPr sz="2100" spc="-652" dirty="0">
                <a:latin typeface="Arial"/>
                <a:cs typeface="Arial"/>
              </a:rPr>
              <a:t>……</a:t>
            </a:r>
            <a:endParaRPr sz="21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308860" y="2575750"/>
            <a:ext cx="58579" cy="496253"/>
          </a:xfrm>
          <a:custGeom>
            <a:avLst/>
            <a:gdLst/>
            <a:ahLst/>
            <a:cxnLst/>
            <a:rect l="l" t="t" r="r" b="b"/>
            <a:pathLst>
              <a:path w="78105" h="661670">
                <a:moveTo>
                  <a:pt x="25907" y="583818"/>
                </a:moveTo>
                <a:lnTo>
                  <a:pt x="0" y="583818"/>
                </a:lnTo>
                <a:lnTo>
                  <a:pt x="38861" y="661542"/>
                </a:lnTo>
                <a:lnTo>
                  <a:pt x="71246" y="596772"/>
                </a:lnTo>
                <a:lnTo>
                  <a:pt x="25907" y="596772"/>
                </a:lnTo>
                <a:lnTo>
                  <a:pt x="25907" y="583818"/>
                </a:lnTo>
                <a:close/>
              </a:path>
              <a:path w="78105" h="661670">
                <a:moveTo>
                  <a:pt x="51815" y="0"/>
                </a:moveTo>
                <a:lnTo>
                  <a:pt x="25907" y="0"/>
                </a:lnTo>
                <a:lnTo>
                  <a:pt x="25907" y="596772"/>
                </a:lnTo>
                <a:lnTo>
                  <a:pt x="51815" y="596772"/>
                </a:lnTo>
                <a:lnTo>
                  <a:pt x="51815" y="0"/>
                </a:lnTo>
                <a:close/>
              </a:path>
              <a:path w="78105" h="661670">
                <a:moveTo>
                  <a:pt x="77724" y="583818"/>
                </a:moveTo>
                <a:lnTo>
                  <a:pt x="51815" y="583818"/>
                </a:lnTo>
                <a:lnTo>
                  <a:pt x="51815" y="596772"/>
                </a:lnTo>
                <a:lnTo>
                  <a:pt x="71246" y="596772"/>
                </a:lnTo>
                <a:lnTo>
                  <a:pt x="77724" y="583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2839212" y="2575750"/>
            <a:ext cx="58579" cy="496253"/>
          </a:xfrm>
          <a:custGeom>
            <a:avLst/>
            <a:gdLst/>
            <a:ahLst/>
            <a:cxnLst/>
            <a:rect l="l" t="t" r="r" b="b"/>
            <a:pathLst>
              <a:path w="78105" h="661670">
                <a:moveTo>
                  <a:pt x="25907" y="583818"/>
                </a:moveTo>
                <a:lnTo>
                  <a:pt x="0" y="583818"/>
                </a:lnTo>
                <a:lnTo>
                  <a:pt x="38861" y="661542"/>
                </a:lnTo>
                <a:lnTo>
                  <a:pt x="71246" y="596772"/>
                </a:lnTo>
                <a:lnTo>
                  <a:pt x="25907" y="596772"/>
                </a:lnTo>
                <a:lnTo>
                  <a:pt x="25907" y="583818"/>
                </a:lnTo>
                <a:close/>
              </a:path>
              <a:path w="78105" h="661670">
                <a:moveTo>
                  <a:pt x="51815" y="0"/>
                </a:moveTo>
                <a:lnTo>
                  <a:pt x="25907" y="0"/>
                </a:lnTo>
                <a:lnTo>
                  <a:pt x="25907" y="596772"/>
                </a:lnTo>
                <a:lnTo>
                  <a:pt x="51815" y="596772"/>
                </a:lnTo>
                <a:lnTo>
                  <a:pt x="51815" y="0"/>
                </a:lnTo>
                <a:close/>
              </a:path>
              <a:path w="78105" h="661670">
                <a:moveTo>
                  <a:pt x="77723" y="583818"/>
                </a:moveTo>
                <a:lnTo>
                  <a:pt x="51815" y="583818"/>
                </a:lnTo>
                <a:lnTo>
                  <a:pt x="51815" y="596772"/>
                </a:lnTo>
                <a:lnTo>
                  <a:pt x="71246" y="596772"/>
                </a:lnTo>
                <a:lnTo>
                  <a:pt x="77723" y="583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3656457" y="2570035"/>
            <a:ext cx="58579" cy="496253"/>
          </a:xfrm>
          <a:custGeom>
            <a:avLst/>
            <a:gdLst/>
            <a:ahLst/>
            <a:cxnLst/>
            <a:rect l="l" t="t" r="r" b="b"/>
            <a:pathLst>
              <a:path w="78104" h="661670">
                <a:moveTo>
                  <a:pt x="25908" y="583819"/>
                </a:moveTo>
                <a:lnTo>
                  <a:pt x="0" y="583819"/>
                </a:lnTo>
                <a:lnTo>
                  <a:pt x="38862" y="661543"/>
                </a:lnTo>
                <a:lnTo>
                  <a:pt x="71247" y="596773"/>
                </a:lnTo>
                <a:lnTo>
                  <a:pt x="25908" y="596773"/>
                </a:lnTo>
                <a:lnTo>
                  <a:pt x="25908" y="583819"/>
                </a:lnTo>
                <a:close/>
              </a:path>
              <a:path w="78104" h="661670">
                <a:moveTo>
                  <a:pt x="51815" y="0"/>
                </a:moveTo>
                <a:lnTo>
                  <a:pt x="25908" y="0"/>
                </a:lnTo>
                <a:lnTo>
                  <a:pt x="25908" y="596773"/>
                </a:lnTo>
                <a:lnTo>
                  <a:pt x="51815" y="596773"/>
                </a:lnTo>
                <a:lnTo>
                  <a:pt x="51815" y="0"/>
                </a:lnTo>
                <a:close/>
              </a:path>
              <a:path w="78104" h="661670">
                <a:moveTo>
                  <a:pt x="77724" y="583819"/>
                </a:moveTo>
                <a:lnTo>
                  <a:pt x="51815" y="583819"/>
                </a:lnTo>
                <a:lnTo>
                  <a:pt x="51815" y="596773"/>
                </a:lnTo>
                <a:lnTo>
                  <a:pt x="71247" y="596773"/>
                </a:lnTo>
                <a:lnTo>
                  <a:pt x="77724" y="5838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2338006" y="2569844"/>
            <a:ext cx="528161" cy="501968"/>
          </a:xfrm>
          <a:custGeom>
            <a:avLst/>
            <a:gdLst/>
            <a:ahLst/>
            <a:cxnLst/>
            <a:rect l="l" t="t" r="r" b="b"/>
            <a:pathLst>
              <a:path w="704214" h="669289">
                <a:moveTo>
                  <a:pt x="29591" y="587247"/>
                </a:moveTo>
                <a:lnTo>
                  <a:pt x="0" y="668908"/>
                </a:lnTo>
                <a:lnTo>
                  <a:pt x="83184" y="643635"/>
                </a:lnTo>
                <a:lnTo>
                  <a:pt x="73769" y="633729"/>
                </a:lnTo>
                <a:lnTo>
                  <a:pt x="55880" y="633729"/>
                </a:lnTo>
                <a:lnTo>
                  <a:pt x="38100" y="614933"/>
                </a:lnTo>
                <a:lnTo>
                  <a:pt x="47459" y="606048"/>
                </a:lnTo>
                <a:lnTo>
                  <a:pt x="29591" y="587247"/>
                </a:lnTo>
                <a:close/>
              </a:path>
              <a:path w="704214" h="669289">
                <a:moveTo>
                  <a:pt x="47459" y="606048"/>
                </a:moveTo>
                <a:lnTo>
                  <a:pt x="38100" y="614933"/>
                </a:lnTo>
                <a:lnTo>
                  <a:pt x="55880" y="633729"/>
                </a:lnTo>
                <a:lnTo>
                  <a:pt x="65284" y="624802"/>
                </a:lnTo>
                <a:lnTo>
                  <a:pt x="47459" y="606048"/>
                </a:lnTo>
                <a:close/>
              </a:path>
              <a:path w="704214" h="669289">
                <a:moveTo>
                  <a:pt x="65284" y="624802"/>
                </a:moveTo>
                <a:lnTo>
                  <a:pt x="55880" y="633729"/>
                </a:lnTo>
                <a:lnTo>
                  <a:pt x="73769" y="633729"/>
                </a:lnTo>
                <a:lnTo>
                  <a:pt x="65284" y="624802"/>
                </a:lnTo>
                <a:close/>
              </a:path>
              <a:path w="704214" h="669289">
                <a:moveTo>
                  <a:pt x="685800" y="0"/>
                </a:moveTo>
                <a:lnTo>
                  <a:pt x="47459" y="606048"/>
                </a:lnTo>
                <a:lnTo>
                  <a:pt x="65284" y="624802"/>
                </a:lnTo>
                <a:lnTo>
                  <a:pt x="703707" y="18795"/>
                </a:lnTo>
                <a:lnTo>
                  <a:pt x="685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2331340" y="2568701"/>
            <a:ext cx="528161" cy="504825"/>
          </a:xfrm>
          <a:custGeom>
            <a:avLst/>
            <a:gdLst/>
            <a:ahLst/>
            <a:cxnLst/>
            <a:rect l="l" t="t" r="r" b="b"/>
            <a:pathLst>
              <a:path w="704214" h="673100">
                <a:moveTo>
                  <a:pt x="638496" y="628753"/>
                </a:moveTo>
                <a:lnTo>
                  <a:pt x="620648" y="647445"/>
                </a:lnTo>
                <a:lnTo>
                  <a:pt x="703706" y="673100"/>
                </a:lnTo>
                <a:lnTo>
                  <a:pt x="690942" y="637666"/>
                </a:lnTo>
                <a:lnTo>
                  <a:pt x="647827" y="637666"/>
                </a:lnTo>
                <a:lnTo>
                  <a:pt x="638496" y="628753"/>
                </a:lnTo>
                <a:close/>
              </a:path>
              <a:path w="704214" h="673100">
                <a:moveTo>
                  <a:pt x="656359" y="610042"/>
                </a:moveTo>
                <a:lnTo>
                  <a:pt x="638496" y="628753"/>
                </a:lnTo>
                <a:lnTo>
                  <a:pt x="647827" y="637666"/>
                </a:lnTo>
                <a:lnTo>
                  <a:pt x="665734" y="618997"/>
                </a:lnTo>
                <a:lnTo>
                  <a:pt x="656359" y="610042"/>
                </a:lnTo>
                <a:close/>
              </a:path>
              <a:path w="704214" h="673100">
                <a:moveTo>
                  <a:pt x="674242" y="591312"/>
                </a:moveTo>
                <a:lnTo>
                  <a:pt x="656359" y="610042"/>
                </a:lnTo>
                <a:lnTo>
                  <a:pt x="665734" y="618997"/>
                </a:lnTo>
                <a:lnTo>
                  <a:pt x="647827" y="637666"/>
                </a:lnTo>
                <a:lnTo>
                  <a:pt x="690942" y="637666"/>
                </a:lnTo>
                <a:lnTo>
                  <a:pt x="674242" y="591312"/>
                </a:lnTo>
                <a:close/>
              </a:path>
              <a:path w="704214" h="673100">
                <a:moveTo>
                  <a:pt x="17779" y="0"/>
                </a:moveTo>
                <a:lnTo>
                  <a:pt x="0" y="18796"/>
                </a:lnTo>
                <a:lnTo>
                  <a:pt x="638496" y="628753"/>
                </a:lnTo>
                <a:lnTo>
                  <a:pt x="656359" y="610042"/>
                </a:lnTo>
                <a:lnTo>
                  <a:pt x="177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334673" y="2566606"/>
            <a:ext cx="1346359" cy="506730"/>
          </a:xfrm>
          <a:custGeom>
            <a:avLst/>
            <a:gdLst/>
            <a:ahLst/>
            <a:cxnLst/>
            <a:rect l="l" t="t" r="r" b="b"/>
            <a:pathLst>
              <a:path w="1795145" h="675639">
                <a:moveTo>
                  <a:pt x="1717562" y="651004"/>
                </a:moveTo>
                <a:lnTo>
                  <a:pt x="1708657" y="675386"/>
                </a:lnTo>
                <a:lnTo>
                  <a:pt x="1795017" y="665480"/>
                </a:lnTo>
                <a:lnTo>
                  <a:pt x="1785530" y="655447"/>
                </a:lnTo>
                <a:lnTo>
                  <a:pt x="1729739" y="655447"/>
                </a:lnTo>
                <a:lnTo>
                  <a:pt x="1717562" y="651004"/>
                </a:lnTo>
                <a:close/>
              </a:path>
              <a:path w="1795145" h="675639">
                <a:moveTo>
                  <a:pt x="1726466" y="626625"/>
                </a:moveTo>
                <a:lnTo>
                  <a:pt x="1717562" y="651004"/>
                </a:lnTo>
                <a:lnTo>
                  <a:pt x="1729739" y="655447"/>
                </a:lnTo>
                <a:lnTo>
                  <a:pt x="1738629" y="631063"/>
                </a:lnTo>
                <a:lnTo>
                  <a:pt x="1726466" y="626625"/>
                </a:lnTo>
                <a:close/>
              </a:path>
              <a:path w="1795145" h="675639">
                <a:moveTo>
                  <a:pt x="1735327" y="602361"/>
                </a:moveTo>
                <a:lnTo>
                  <a:pt x="1726466" y="626625"/>
                </a:lnTo>
                <a:lnTo>
                  <a:pt x="1738629" y="631063"/>
                </a:lnTo>
                <a:lnTo>
                  <a:pt x="1729739" y="655447"/>
                </a:lnTo>
                <a:lnTo>
                  <a:pt x="1785530" y="655447"/>
                </a:lnTo>
                <a:lnTo>
                  <a:pt x="1735327" y="602361"/>
                </a:lnTo>
                <a:close/>
              </a:path>
              <a:path w="1795145" h="675639">
                <a:moveTo>
                  <a:pt x="8890" y="0"/>
                </a:moveTo>
                <a:lnTo>
                  <a:pt x="0" y="24384"/>
                </a:lnTo>
                <a:lnTo>
                  <a:pt x="1717562" y="651004"/>
                </a:lnTo>
                <a:lnTo>
                  <a:pt x="1726466" y="626625"/>
                </a:lnTo>
                <a:lnTo>
                  <a:pt x="88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2854262" y="2568512"/>
            <a:ext cx="826770" cy="497205"/>
          </a:xfrm>
          <a:custGeom>
            <a:avLst/>
            <a:gdLst/>
            <a:ahLst/>
            <a:cxnLst/>
            <a:rect l="l" t="t" r="r" b="b"/>
            <a:pathLst>
              <a:path w="1102360" h="662939">
                <a:moveTo>
                  <a:pt x="1028983" y="633836"/>
                </a:moveTo>
                <a:lnTo>
                  <a:pt x="1015745" y="656081"/>
                </a:lnTo>
                <a:lnTo>
                  <a:pt x="1102359" y="662431"/>
                </a:lnTo>
                <a:lnTo>
                  <a:pt x="1088284" y="640460"/>
                </a:lnTo>
                <a:lnTo>
                  <a:pt x="1040130" y="640460"/>
                </a:lnTo>
                <a:lnTo>
                  <a:pt x="1028983" y="633836"/>
                </a:lnTo>
                <a:close/>
              </a:path>
              <a:path w="1102360" h="662939">
                <a:moveTo>
                  <a:pt x="1042259" y="611525"/>
                </a:moveTo>
                <a:lnTo>
                  <a:pt x="1028983" y="633836"/>
                </a:lnTo>
                <a:lnTo>
                  <a:pt x="1040130" y="640460"/>
                </a:lnTo>
                <a:lnTo>
                  <a:pt x="1053338" y="618108"/>
                </a:lnTo>
                <a:lnTo>
                  <a:pt x="1042259" y="611525"/>
                </a:lnTo>
                <a:close/>
              </a:path>
              <a:path w="1102360" h="662939">
                <a:moveTo>
                  <a:pt x="1055496" y="589279"/>
                </a:moveTo>
                <a:lnTo>
                  <a:pt x="1042259" y="611525"/>
                </a:lnTo>
                <a:lnTo>
                  <a:pt x="1053338" y="618108"/>
                </a:lnTo>
                <a:lnTo>
                  <a:pt x="1040130" y="640460"/>
                </a:lnTo>
                <a:lnTo>
                  <a:pt x="1088284" y="640460"/>
                </a:lnTo>
                <a:lnTo>
                  <a:pt x="1055496" y="589279"/>
                </a:lnTo>
                <a:close/>
              </a:path>
              <a:path w="1102360" h="662939">
                <a:moveTo>
                  <a:pt x="13207" y="0"/>
                </a:moveTo>
                <a:lnTo>
                  <a:pt x="0" y="22351"/>
                </a:lnTo>
                <a:lnTo>
                  <a:pt x="1028983" y="633836"/>
                </a:lnTo>
                <a:lnTo>
                  <a:pt x="1042259" y="611525"/>
                </a:lnTo>
                <a:lnTo>
                  <a:pt x="132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2338006" y="2560891"/>
            <a:ext cx="1346359" cy="518636"/>
          </a:xfrm>
          <a:custGeom>
            <a:avLst/>
            <a:gdLst/>
            <a:ahLst/>
            <a:cxnLst/>
            <a:rect l="l" t="t" r="r" b="b"/>
            <a:pathLst>
              <a:path w="1795145" h="691514">
                <a:moveTo>
                  <a:pt x="59182" y="618489"/>
                </a:moveTo>
                <a:lnTo>
                  <a:pt x="0" y="682116"/>
                </a:lnTo>
                <a:lnTo>
                  <a:pt x="86359" y="691260"/>
                </a:lnTo>
                <a:lnTo>
                  <a:pt x="79008" y="671576"/>
                </a:lnTo>
                <a:lnTo>
                  <a:pt x="65151" y="671576"/>
                </a:lnTo>
                <a:lnTo>
                  <a:pt x="56134" y="647191"/>
                </a:lnTo>
                <a:lnTo>
                  <a:pt x="68213" y="642672"/>
                </a:lnTo>
                <a:lnTo>
                  <a:pt x="59182" y="618489"/>
                </a:lnTo>
                <a:close/>
              </a:path>
              <a:path w="1795145" h="691514">
                <a:moveTo>
                  <a:pt x="68213" y="642672"/>
                </a:moveTo>
                <a:lnTo>
                  <a:pt x="56134" y="647191"/>
                </a:lnTo>
                <a:lnTo>
                  <a:pt x="65151" y="671576"/>
                </a:lnTo>
                <a:lnTo>
                  <a:pt x="77309" y="667027"/>
                </a:lnTo>
                <a:lnTo>
                  <a:pt x="68213" y="642672"/>
                </a:lnTo>
                <a:close/>
              </a:path>
              <a:path w="1795145" h="691514">
                <a:moveTo>
                  <a:pt x="77309" y="667027"/>
                </a:moveTo>
                <a:lnTo>
                  <a:pt x="65151" y="671576"/>
                </a:lnTo>
                <a:lnTo>
                  <a:pt x="79008" y="671576"/>
                </a:lnTo>
                <a:lnTo>
                  <a:pt x="77309" y="667027"/>
                </a:lnTo>
                <a:close/>
              </a:path>
              <a:path w="1795145" h="691514">
                <a:moveTo>
                  <a:pt x="1786001" y="0"/>
                </a:moveTo>
                <a:lnTo>
                  <a:pt x="68213" y="642672"/>
                </a:lnTo>
                <a:lnTo>
                  <a:pt x="77309" y="667027"/>
                </a:lnTo>
                <a:lnTo>
                  <a:pt x="1795145" y="24383"/>
                </a:lnTo>
                <a:lnTo>
                  <a:pt x="17860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2859214" y="2561749"/>
            <a:ext cx="827246" cy="512445"/>
          </a:xfrm>
          <a:custGeom>
            <a:avLst/>
            <a:gdLst/>
            <a:ahLst/>
            <a:cxnLst/>
            <a:rect l="l" t="t" r="r" b="b"/>
            <a:pathLst>
              <a:path w="1102995" h="683260">
                <a:moveTo>
                  <a:pt x="45974" y="609219"/>
                </a:moveTo>
                <a:lnTo>
                  <a:pt x="0" y="683006"/>
                </a:lnTo>
                <a:lnTo>
                  <a:pt x="86613" y="675513"/>
                </a:lnTo>
                <a:lnTo>
                  <a:pt x="77193" y="660146"/>
                </a:lnTo>
                <a:lnTo>
                  <a:pt x="61975" y="660146"/>
                </a:lnTo>
                <a:lnTo>
                  <a:pt x="48387" y="638175"/>
                </a:lnTo>
                <a:lnTo>
                  <a:pt x="59534" y="631338"/>
                </a:lnTo>
                <a:lnTo>
                  <a:pt x="45974" y="609219"/>
                </a:lnTo>
                <a:close/>
              </a:path>
              <a:path w="1102995" h="683260">
                <a:moveTo>
                  <a:pt x="59534" y="631338"/>
                </a:moveTo>
                <a:lnTo>
                  <a:pt x="48387" y="638175"/>
                </a:lnTo>
                <a:lnTo>
                  <a:pt x="61975" y="660146"/>
                </a:lnTo>
                <a:lnTo>
                  <a:pt x="73036" y="653364"/>
                </a:lnTo>
                <a:lnTo>
                  <a:pt x="59534" y="631338"/>
                </a:lnTo>
                <a:close/>
              </a:path>
              <a:path w="1102995" h="683260">
                <a:moveTo>
                  <a:pt x="73036" y="653364"/>
                </a:moveTo>
                <a:lnTo>
                  <a:pt x="61975" y="660146"/>
                </a:lnTo>
                <a:lnTo>
                  <a:pt x="77193" y="660146"/>
                </a:lnTo>
                <a:lnTo>
                  <a:pt x="73036" y="653364"/>
                </a:lnTo>
                <a:close/>
              </a:path>
              <a:path w="1102995" h="683260">
                <a:moveTo>
                  <a:pt x="1089025" y="0"/>
                </a:moveTo>
                <a:lnTo>
                  <a:pt x="59534" y="631338"/>
                </a:lnTo>
                <a:lnTo>
                  <a:pt x="73036" y="653364"/>
                </a:lnTo>
                <a:lnTo>
                  <a:pt x="1102614" y="22098"/>
                </a:lnTo>
                <a:lnTo>
                  <a:pt x="10890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2310956" y="1616392"/>
            <a:ext cx="58579" cy="575786"/>
          </a:xfrm>
          <a:custGeom>
            <a:avLst/>
            <a:gdLst/>
            <a:ahLst/>
            <a:cxnLst/>
            <a:rect l="l" t="t" r="r" b="b"/>
            <a:pathLst>
              <a:path w="78105" h="767714">
                <a:moveTo>
                  <a:pt x="0" y="688339"/>
                </a:moveTo>
                <a:lnTo>
                  <a:pt x="36067" y="767334"/>
                </a:lnTo>
                <a:lnTo>
                  <a:pt x="71090" y="703072"/>
                </a:lnTo>
                <a:lnTo>
                  <a:pt x="51307" y="703072"/>
                </a:lnTo>
                <a:lnTo>
                  <a:pt x="25400" y="702183"/>
                </a:lnTo>
                <a:lnTo>
                  <a:pt x="25850" y="689270"/>
                </a:lnTo>
                <a:lnTo>
                  <a:pt x="0" y="688339"/>
                </a:lnTo>
                <a:close/>
              </a:path>
              <a:path w="78105" h="767714">
                <a:moveTo>
                  <a:pt x="25850" y="689270"/>
                </a:moveTo>
                <a:lnTo>
                  <a:pt x="25400" y="702183"/>
                </a:lnTo>
                <a:lnTo>
                  <a:pt x="51307" y="703072"/>
                </a:lnTo>
                <a:lnTo>
                  <a:pt x="51757" y="690203"/>
                </a:lnTo>
                <a:lnTo>
                  <a:pt x="25850" y="689270"/>
                </a:lnTo>
                <a:close/>
              </a:path>
              <a:path w="78105" h="767714">
                <a:moveTo>
                  <a:pt x="51757" y="690203"/>
                </a:moveTo>
                <a:lnTo>
                  <a:pt x="51307" y="703072"/>
                </a:lnTo>
                <a:lnTo>
                  <a:pt x="71090" y="703072"/>
                </a:lnTo>
                <a:lnTo>
                  <a:pt x="77596" y="691134"/>
                </a:lnTo>
                <a:lnTo>
                  <a:pt x="51757" y="690203"/>
                </a:lnTo>
                <a:close/>
              </a:path>
              <a:path w="78105" h="767714">
                <a:moveTo>
                  <a:pt x="49910" y="0"/>
                </a:moveTo>
                <a:lnTo>
                  <a:pt x="25850" y="689270"/>
                </a:lnTo>
                <a:lnTo>
                  <a:pt x="51757" y="690203"/>
                </a:lnTo>
                <a:lnTo>
                  <a:pt x="75818" y="1015"/>
                </a:lnTo>
                <a:lnTo>
                  <a:pt x="499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2362580" y="1607058"/>
            <a:ext cx="496253" cy="585788"/>
          </a:xfrm>
          <a:custGeom>
            <a:avLst/>
            <a:gdLst/>
            <a:ahLst/>
            <a:cxnLst/>
            <a:rect l="l" t="t" r="r" b="b"/>
            <a:pathLst>
              <a:path w="661669" h="781050">
                <a:moveTo>
                  <a:pt x="601506" y="729628"/>
                </a:moveTo>
                <a:lnTo>
                  <a:pt x="581660" y="746378"/>
                </a:lnTo>
                <a:lnTo>
                  <a:pt x="661543" y="780668"/>
                </a:lnTo>
                <a:lnTo>
                  <a:pt x="651580" y="739520"/>
                </a:lnTo>
                <a:lnTo>
                  <a:pt x="609854" y="739520"/>
                </a:lnTo>
                <a:lnTo>
                  <a:pt x="601506" y="729628"/>
                </a:lnTo>
                <a:close/>
              </a:path>
              <a:path w="661669" h="781050">
                <a:moveTo>
                  <a:pt x="621339" y="712888"/>
                </a:moveTo>
                <a:lnTo>
                  <a:pt x="601506" y="729628"/>
                </a:lnTo>
                <a:lnTo>
                  <a:pt x="609854" y="739520"/>
                </a:lnTo>
                <a:lnTo>
                  <a:pt x="629666" y="722756"/>
                </a:lnTo>
                <a:lnTo>
                  <a:pt x="621339" y="712888"/>
                </a:lnTo>
                <a:close/>
              </a:path>
              <a:path w="661669" h="781050">
                <a:moveTo>
                  <a:pt x="641096" y="696213"/>
                </a:moveTo>
                <a:lnTo>
                  <a:pt x="621339" y="712888"/>
                </a:lnTo>
                <a:lnTo>
                  <a:pt x="629666" y="722756"/>
                </a:lnTo>
                <a:lnTo>
                  <a:pt x="609854" y="739520"/>
                </a:lnTo>
                <a:lnTo>
                  <a:pt x="651580" y="739520"/>
                </a:lnTo>
                <a:lnTo>
                  <a:pt x="641096" y="696213"/>
                </a:lnTo>
                <a:close/>
              </a:path>
              <a:path w="661669" h="781050">
                <a:moveTo>
                  <a:pt x="19812" y="0"/>
                </a:moveTo>
                <a:lnTo>
                  <a:pt x="0" y="16763"/>
                </a:lnTo>
                <a:lnTo>
                  <a:pt x="601506" y="729628"/>
                </a:lnTo>
                <a:lnTo>
                  <a:pt x="621339" y="712888"/>
                </a:lnTo>
                <a:lnTo>
                  <a:pt x="198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2366105" y="1604485"/>
            <a:ext cx="1314450" cy="583883"/>
          </a:xfrm>
          <a:custGeom>
            <a:avLst/>
            <a:gdLst/>
            <a:ahLst/>
            <a:cxnLst/>
            <a:rect l="l" t="t" r="r" b="b"/>
            <a:pathLst>
              <a:path w="1752600" h="778510">
                <a:moveTo>
                  <a:pt x="1676181" y="754523"/>
                </a:moveTo>
                <a:lnTo>
                  <a:pt x="1665858" y="778256"/>
                </a:lnTo>
                <a:lnTo>
                  <a:pt x="1752600" y="773684"/>
                </a:lnTo>
                <a:lnTo>
                  <a:pt x="1740918" y="759713"/>
                </a:lnTo>
                <a:lnTo>
                  <a:pt x="1688083" y="759713"/>
                </a:lnTo>
                <a:lnTo>
                  <a:pt x="1676181" y="754523"/>
                </a:lnTo>
                <a:close/>
              </a:path>
              <a:path w="1752600" h="778510">
                <a:moveTo>
                  <a:pt x="1686503" y="730790"/>
                </a:moveTo>
                <a:lnTo>
                  <a:pt x="1676181" y="754523"/>
                </a:lnTo>
                <a:lnTo>
                  <a:pt x="1688083" y="759713"/>
                </a:lnTo>
                <a:lnTo>
                  <a:pt x="1698370" y="735964"/>
                </a:lnTo>
                <a:lnTo>
                  <a:pt x="1686503" y="730790"/>
                </a:lnTo>
                <a:close/>
              </a:path>
              <a:path w="1752600" h="778510">
                <a:moveTo>
                  <a:pt x="1696846" y="707009"/>
                </a:moveTo>
                <a:lnTo>
                  <a:pt x="1686503" y="730790"/>
                </a:lnTo>
                <a:lnTo>
                  <a:pt x="1698370" y="735964"/>
                </a:lnTo>
                <a:lnTo>
                  <a:pt x="1688083" y="759713"/>
                </a:lnTo>
                <a:lnTo>
                  <a:pt x="1740918" y="759713"/>
                </a:lnTo>
                <a:lnTo>
                  <a:pt x="1696846" y="707009"/>
                </a:lnTo>
                <a:close/>
              </a:path>
              <a:path w="1752600" h="778510">
                <a:moveTo>
                  <a:pt x="10413" y="0"/>
                </a:moveTo>
                <a:lnTo>
                  <a:pt x="0" y="23622"/>
                </a:lnTo>
                <a:lnTo>
                  <a:pt x="1676181" y="754523"/>
                </a:lnTo>
                <a:lnTo>
                  <a:pt x="1686503" y="730790"/>
                </a:lnTo>
                <a:lnTo>
                  <a:pt x="104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2338006" y="1627156"/>
            <a:ext cx="406718" cy="564833"/>
          </a:xfrm>
          <a:custGeom>
            <a:avLst/>
            <a:gdLst/>
            <a:ahLst/>
            <a:cxnLst/>
            <a:rect l="l" t="t" r="r" b="b"/>
            <a:pathLst>
              <a:path w="542289" h="753110">
                <a:moveTo>
                  <a:pt x="13462" y="667258"/>
                </a:moveTo>
                <a:lnTo>
                  <a:pt x="0" y="753110"/>
                </a:lnTo>
                <a:lnTo>
                  <a:pt x="76708" y="712343"/>
                </a:lnTo>
                <a:lnTo>
                  <a:pt x="70472" y="707898"/>
                </a:lnTo>
                <a:lnTo>
                  <a:pt x="48133" y="707898"/>
                </a:lnTo>
                <a:lnTo>
                  <a:pt x="27051" y="692912"/>
                </a:lnTo>
                <a:lnTo>
                  <a:pt x="34595" y="682322"/>
                </a:lnTo>
                <a:lnTo>
                  <a:pt x="13462" y="667258"/>
                </a:lnTo>
                <a:close/>
              </a:path>
              <a:path w="542289" h="753110">
                <a:moveTo>
                  <a:pt x="34595" y="682322"/>
                </a:moveTo>
                <a:lnTo>
                  <a:pt x="27051" y="692912"/>
                </a:lnTo>
                <a:lnTo>
                  <a:pt x="48133" y="707898"/>
                </a:lnTo>
                <a:lnTo>
                  <a:pt x="55657" y="697336"/>
                </a:lnTo>
                <a:lnTo>
                  <a:pt x="34595" y="682322"/>
                </a:lnTo>
                <a:close/>
              </a:path>
              <a:path w="542289" h="753110">
                <a:moveTo>
                  <a:pt x="55657" y="697336"/>
                </a:moveTo>
                <a:lnTo>
                  <a:pt x="48133" y="707898"/>
                </a:lnTo>
                <a:lnTo>
                  <a:pt x="70472" y="707898"/>
                </a:lnTo>
                <a:lnTo>
                  <a:pt x="55657" y="697336"/>
                </a:lnTo>
                <a:close/>
              </a:path>
              <a:path w="542289" h="753110">
                <a:moveTo>
                  <a:pt x="520700" y="0"/>
                </a:moveTo>
                <a:lnTo>
                  <a:pt x="34595" y="682322"/>
                </a:lnTo>
                <a:lnTo>
                  <a:pt x="55657" y="697336"/>
                </a:lnTo>
                <a:lnTo>
                  <a:pt x="541782" y="14986"/>
                </a:lnTo>
                <a:lnTo>
                  <a:pt x="520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2742247" y="1608200"/>
            <a:ext cx="134779" cy="584835"/>
          </a:xfrm>
          <a:custGeom>
            <a:avLst/>
            <a:gdLst/>
            <a:ahLst/>
            <a:cxnLst/>
            <a:rect l="l" t="t" r="r" b="b"/>
            <a:pathLst>
              <a:path w="179705" h="779780">
                <a:moveTo>
                  <a:pt x="128592" y="705657"/>
                </a:moveTo>
                <a:lnTo>
                  <a:pt x="103124" y="710311"/>
                </a:lnTo>
                <a:lnTo>
                  <a:pt x="155320" y="779780"/>
                </a:lnTo>
                <a:lnTo>
                  <a:pt x="173153" y="718439"/>
                </a:lnTo>
                <a:lnTo>
                  <a:pt x="130937" y="718439"/>
                </a:lnTo>
                <a:lnTo>
                  <a:pt x="128592" y="705657"/>
                </a:lnTo>
                <a:close/>
              </a:path>
              <a:path w="179705" h="779780">
                <a:moveTo>
                  <a:pt x="154123" y="700992"/>
                </a:moveTo>
                <a:lnTo>
                  <a:pt x="128592" y="705657"/>
                </a:lnTo>
                <a:lnTo>
                  <a:pt x="130937" y="718439"/>
                </a:lnTo>
                <a:lnTo>
                  <a:pt x="156463" y="713740"/>
                </a:lnTo>
                <a:lnTo>
                  <a:pt x="154123" y="700992"/>
                </a:lnTo>
                <a:close/>
              </a:path>
              <a:path w="179705" h="779780">
                <a:moveTo>
                  <a:pt x="179577" y="696341"/>
                </a:moveTo>
                <a:lnTo>
                  <a:pt x="154123" y="700992"/>
                </a:lnTo>
                <a:lnTo>
                  <a:pt x="156463" y="713740"/>
                </a:lnTo>
                <a:lnTo>
                  <a:pt x="130937" y="718439"/>
                </a:lnTo>
                <a:lnTo>
                  <a:pt x="173153" y="718439"/>
                </a:lnTo>
                <a:lnTo>
                  <a:pt x="179577" y="696341"/>
                </a:lnTo>
                <a:close/>
              </a:path>
              <a:path w="179705" h="779780">
                <a:moveTo>
                  <a:pt x="25400" y="0"/>
                </a:moveTo>
                <a:lnTo>
                  <a:pt x="0" y="4572"/>
                </a:lnTo>
                <a:lnTo>
                  <a:pt x="128592" y="705657"/>
                </a:lnTo>
                <a:lnTo>
                  <a:pt x="154123" y="700992"/>
                </a:lnTo>
                <a:lnTo>
                  <a:pt x="25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2746629" y="1601628"/>
            <a:ext cx="934403" cy="583883"/>
          </a:xfrm>
          <a:custGeom>
            <a:avLst/>
            <a:gdLst/>
            <a:ahLst/>
            <a:cxnLst/>
            <a:rect l="l" t="t" r="r" b="b"/>
            <a:pathLst>
              <a:path w="1245870" h="778510">
                <a:moveTo>
                  <a:pt x="1172464" y="748172"/>
                </a:moveTo>
                <a:lnTo>
                  <a:pt x="1158748" y="770255"/>
                </a:lnTo>
                <a:lnTo>
                  <a:pt x="1245362" y="778129"/>
                </a:lnTo>
                <a:lnTo>
                  <a:pt x="1231104" y="755015"/>
                </a:lnTo>
                <a:lnTo>
                  <a:pt x="1183513" y="755015"/>
                </a:lnTo>
                <a:lnTo>
                  <a:pt x="1172464" y="748172"/>
                </a:lnTo>
                <a:close/>
              </a:path>
              <a:path w="1245870" h="778510">
                <a:moveTo>
                  <a:pt x="1186096" y="726226"/>
                </a:moveTo>
                <a:lnTo>
                  <a:pt x="1172464" y="748172"/>
                </a:lnTo>
                <a:lnTo>
                  <a:pt x="1183513" y="755015"/>
                </a:lnTo>
                <a:lnTo>
                  <a:pt x="1197102" y="733044"/>
                </a:lnTo>
                <a:lnTo>
                  <a:pt x="1186096" y="726226"/>
                </a:lnTo>
                <a:close/>
              </a:path>
              <a:path w="1245870" h="778510">
                <a:moveTo>
                  <a:pt x="1199768" y="704215"/>
                </a:moveTo>
                <a:lnTo>
                  <a:pt x="1186096" y="726226"/>
                </a:lnTo>
                <a:lnTo>
                  <a:pt x="1197102" y="733044"/>
                </a:lnTo>
                <a:lnTo>
                  <a:pt x="1183513" y="755015"/>
                </a:lnTo>
                <a:lnTo>
                  <a:pt x="1231104" y="755015"/>
                </a:lnTo>
                <a:lnTo>
                  <a:pt x="1199768" y="704215"/>
                </a:lnTo>
                <a:close/>
              </a:path>
              <a:path w="1245870" h="778510">
                <a:moveTo>
                  <a:pt x="13715" y="0"/>
                </a:moveTo>
                <a:lnTo>
                  <a:pt x="0" y="22098"/>
                </a:lnTo>
                <a:lnTo>
                  <a:pt x="1172464" y="748172"/>
                </a:lnTo>
                <a:lnTo>
                  <a:pt x="1186096" y="72622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2338006" y="1648873"/>
            <a:ext cx="1337786" cy="548164"/>
          </a:xfrm>
          <a:custGeom>
            <a:avLst/>
            <a:gdLst/>
            <a:ahLst/>
            <a:cxnLst/>
            <a:rect l="l" t="t" r="r" b="b"/>
            <a:pathLst>
              <a:path w="1783714" h="730885">
                <a:moveTo>
                  <a:pt x="57784" y="658749"/>
                </a:moveTo>
                <a:lnTo>
                  <a:pt x="0" y="723645"/>
                </a:lnTo>
                <a:lnTo>
                  <a:pt x="86614" y="730885"/>
                </a:lnTo>
                <a:lnTo>
                  <a:pt x="78899" y="711580"/>
                </a:lnTo>
                <a:lnTo>
                  <a:pt x="64896" y="711580"/>
                </a:lnTo>
                <a:lnTo>
                  <a:pt x="55371" y="687577"/>
                </a:lnTo>
                <a:lnTo>
                  <a:pt x="67385" y="682771"/>
                </a:lnTo>
                <a:lnTo>
                  <a:pt x="57784" y="658749"/>
                </a:lnTo>
                <a:close/>
              </a:path>
              <a:path w="1783714" h="730885">
                <a:moveTo>
                  <a:pt x="67385" y="682771"/>
                </a:moveTo>
                <a:lnTo>
                  <a:pt x="55371" y="687577"/>
                </a:lnTo>
                <a:lnTo>
                  <a:pt x="64896" y="711580"/>
                </a:lnTo>
                <a:lnTo>
                  <a:pt x="76969" y="706751"/>
                </a:lnTo>
                <a:lnTo>
                  <a:pt x="67385" y="682771"/>
                </a:lnTo>
                <a:close/>
              </a:path>
              <a:path w="1783714" h="730885">
                <a:moveTo>
                  <a:pt x="76969" y="706751"/>
                </a:moveTo>
                <a:lnTo>
                  <a:pt x="64896" y="711580"/>
                </a:lnTo>
                <a:lnTo>
                  <a:pt x="78899" y="711580"/>
                </a:lnTo>
                <a:lnTo>
                  <a:pt x="76969" y="706751"/>
                </a:lnTo>
                <a:close/>
              </a:path>
              <a:path w="1783714" h="730885">
                <a:moveTo>
                  <a:pt x="1773809" y="0"/>
                </a:moveTo>
                <a:lnTo>
                  <a:pt x="67385" y="682771"/>
                </a:lnTo>
                <a:lnTo>
                  <a:pt x="76969" y="706751"/>
                </a:lnTo>
                <a:lnTo>
                  <a:pt x="1783461" y="24129"/>
                </a:lnTo>
                <a:lnTo>
                  <a:pt x="17738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2859214" y="1631632"/>
            <a:ext cx="818674" cy="561023"/>
          </a:xfrm>
          <a:custGeom>
            <a:avLst/>
            <a:gdLst/>
            <a:ahLst/>
            <a:cxnLst/>
            <a:rect l="l" t="t" r="r" b="b"/>
            <a:pathLst>
              <a:path w="1091564" h="748030">
                <a:moveTo>
                  <a:pt x="42418" y="672084"/>
                </a:moveTo>
                <a:lnTo>
                  <a:pt x="0" y="747902"/>
                </a:lnTo>
                <a:lnTo>
                  <a:pt x="86106" y="736345"/>
                </a:lnTo>
                <a:lnTo>
                  <a:pt x="76435" y="722122"/>
                </a:lnTo>
                <a:lnTo>
                  <a:pt x="60832" y="722122"/>
                </a:lnTo>
                <a:lnTo>
                  <a:pt x="46227" y="700786"/>
                </a:lnTo>
                <a:lnTo>
                  <a:pt x="56965" y="693482"/>
                </a:lnTo>
                <a:lnTo>
                  <a:pt x="42418" y="672084"/>
                </a:lnTo>
                <a:close/>
              </a:path>
              <a:path w="1091564" h="748030">
                <a:moveTo>
                  <a:pt x="56965" y="693482"/>
                </a:moveTo>
                <a:lnTo>
                  <a:pt x="46227" y="700786"/>
                </a:lnTo>
                <a:lnTo>
                  <a:pt x="60832" y="722122"/>
                </a:lnTo>
                <a:lnTo>
                  <a:pt x="71502" y="714865"/>
                </a:lnTo>
                <a:lnTo>
                  <a:pt x="56965" y="693482"/>
                </a:lnTo>
                <a:close/>
              </a:path>
              <a:path w="1091564" h="748030">
                <a:moveTo>
                  <a:pt x="71502" y="714865"/>
                </a:moveTo>
                <a:lnTo>
                  <a:pt x="60832" y="722122"/>
                </a:lnTo>
                <a:lnTo>
                  <a:pt x="76435" y="722122"/>
                </a:lnTo>
                <a:lnTo>
                  <a:pt x="71502" y="714865"/>
                </a:lnTo>
                <a:close/>
              </a:path>
              <a:path w="1091564" h="748030">
                <a:moveTo>
                  <a:pt x="1076578" y="0"/>
                </a:moveTo>
                <a:lnTo>
                  <a:pt x="56965" y="693482"/>
                </a:lnTo>
                <a:lnTo>
                  <a:pt x="71502" y="714865"/>
                </a:lnTo>
                <a:lnTo>
                  <a:pt x="1091184" y="21336"/>
                </a:lnTo>
                <a:lnTo>
                  <a:pt x="10765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3650742" y="1639443"/>
            <a:ext cx="58579" cy="545306"/>
          </a:xfrm>
          <a:custGeom>
            <a:avLst/>
            <a:gdLst/>
            <a:ahLst/>
            <a:cxnLst/>
            <a:rect l="l" t="t" r="r" b="b"/>
            <a:pathLst>
              <a:path w="78104" h="727075">
                <a:moveTo>
                  <a:pt x="25947" y="649562"/>
                </a:moveTo>
                <a:lnTo>
                  <a:pt x="0" y="649986"/>
                </a:lnTo>
                <a:lnTo>
                  <a:pt x="40132" y="727075"/>
                </a:lnTo>
                <a:lnTo>
                  <a:pt x="71082" y="662559"/>
                </a:lnTo>
                <a:lnTo>
                  <a:pt x="26162" y="662559"/>
                </a:lnTo>
                <a:lnTo>
                  <a:pt x="25947" y="649562"/>
                </a:lnTo>
                <a:close/>
              </a:path>
              <a:path w="78104" h="727075">
                <a:moveTo>
                  <a:pt x="51856" y="649138"/>
                </a:moveTo>
                <a:lnTo>
                  <a:pt x="25947" y="649562"/>
                </a:lnTo>
                <a:lnTo>
                  <a:pt x="26162" y="662559"/>
                </a:lnTo>
                <a:lnTo>
                  <a:pt x="52070" y="662051"/>
                </a:lnTo>
                <a:lnTo>
                  <a:pt x="51856" y="649138"/>
                </a:lnTo>
                <a:close/>
              </a:path>
              <a:path w="78104" h="727075">
                <a:moveTo>
                  <a:pt x="77724" y="648715"/>
                </a:moveTo>
                <a:lnTo>
                  <a:pt x="51856" y="649138"/>
                </a:lnTo>
                <a:lnTo>
                  <a:pt x="52070" y="662051"/>
                </a:lnTo>
                <a:lnTo>
                  <a:pt x="26162" y="662559"/>
                </a:lnTo>
                <a:lnTo>
                  <a:pt x="71082" y="662559"/>
                </a:lnTo>
                <a:lnTo>
                  <a:pt x="77724" y="648715"/>
                </a:lnTo>
                <a:close/>
              </a:path>
              <a:path w="78104" h="727075">
                <a:moveTo>
                  <a:pt x="41148" y="0"/>
                </a:moveTo>
                <a:lnTo>
                  <a:pt x="15240" y="508"/>
                </a:lnTo>
                <a:lnTo>
                  <a:pt x="25947" y="649562"/>
                </a:lnTo>
                <a:lnTo>
                  <a:pt x="51856" y="649138"/>
                </a:lnTo>
                <a:lnTo>
                  <a:pt x="411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2304288" y="3458146"/>
            <a:ext cx="58579" cy="496253"/>
          </a:xfrm>
          <a:custGeom>
            <a:avLst/>
            <a:gdLst/>
            <a:ahLst/>
            <a:cxnLst/>
            <a:rect l="l" t="t" r="r" b="b"/>
            <a:pathLst>
              <a:path w="78105" h="661670">
                <a:moveTo>
                  <a:pt x="25907" y="583819"/>
                </a:moveTo>
                <a:lnTo>
                  <a:pt x="0" y="583819"/>
                </a:lnTo>
                <a:lnTo>
                  <a:pt x="38862" y="661543"/>
                </a:lnTo>
                <a:lnTo>
                  <a:pt x="71246" y="596773"/>
                </a:lnTo>
                <a:lnTo>
                  <a:pt x="25907" y="596773"/>
                </a:lnTo>
                <a:lnTo>
                  <a:pt x="25907" y="583819"/>
                </a:lnTo>
                <a:close/>
              </a:path>
              <a:path w="78105" h="661670">
                <a:moveTo>
                  <a:pt x="51815" y="0"/>
                </a:moveTo>
                <a:lnTo>
                  <a:pt x="25907" y="0"/>
                </a:lnTo>
                <a:lnTo>
                  <a:pt x="25907" y="596773"/>
                </a:lnTo>
                <a:lnTo>
                  <a:pt x="51815" y="596773"/>
                </a:lnTo>
                <a:lnTo>
                  <a:pt x="51815" y="0"/>
                </a:lnTo>
                <a:close/>
              </a:path>
              <a:path w="78105" h="661670">
                <a:moveTo>
                  <a:pt x="77723" y="583819"/>
                </a:moveTo>
                <a:lnTo>
                  <a:pt x="51815" y="583819"/>
                </a:lnTo>
                <a:lnTo>
                  <a:pt x="51815" y="596773"/>
                </a:lnTo>
                <a:lnTo>
                  <a:pt x="71246" y="596773"/>
                </a:lnTo>
                <a:lnTo>
                  <a:pt x="77723" y="5838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2834640" y="3458146"/>
            <a:ext cx="58579" cy="496253"/>
          </a:xfrm>
          <a:custGeom>
            <a:avLst/>
            <a:gdLst/>
            <a:ahLst/>
            <a:cxnLst/>
            <a:rect l="l" t="t" r="r" b="b"/>
            <a:pathLst>
              <a:path w="78105" h="661670">
                <a:moveTo>
                  <a:pt x="25907" y="583819"/>
                </a:moveTo>
                <a:lnTo>
                  <a:pt x="0" y="583819"/>
                </a:lnTo>
                <a:lnTo>
                  <a:pt x="38862" y="661543"/>
                </a:lnTo>
                <a:lnTo>
                  <a:pt x="71246" y="596773"/>
                </a:lnTo>
                <a:lnTo>
                  <a:pt x="25907" y="596773"/>
                </a:lnTo>
                <a:lnTo>
                  <a:pt x="25907" y="583819"/>
                </a:lnTo>
                <a:close/>
              </a:path>
              <a:path w="78105" h="661670">
                <a:moveTo>
                  <a:pt x="51816" y="0"/>
                </a:moveTo>
                <a:lnTo>
                  <a:pt x="25907" y="0"/>
                </a:lnTo>
                <a:lnTo>
                  <a:pt x="25907" y="596773"/>
                </a:lnTo>
                <a:lnTo>
                  <a:pt x="51816" y="596773"/>
                </a:lnTo>
                <a:lnTo>
                  <a:pt x="51816" y="0"/>
                </a:lnTo>
                <a:close/>
              </a:path>
              <a:path w="78105" h="661670">
                <a:moveTo>
                  <a:pt x="77724" y="583819"/>
                </a:moveTo>
                <a:lnTo>
                  <a:pt x="51816" y="583819"/>
                </a:lnTo>
                <a:lnTo>
                  <a:pt x="51816" y="596773"/>
                </a:lnTo>
                <a:lnTo>
                  <a:pt x="71246" y="596773"/>
                </a:lnTo>
                <a:lnTo>
                  <a:pt x="77724" y="5838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3651885" y="3451288"/>
            <a:ext cx="58579" cy="496253"/>
          </a:xfrm>
          <a:custGeom>
            <a:avLst/>
            <a:gdLst/>
            <a:ahLst/>
            <a:cxnLst/>
            <a:rect l="l" t="t" r="r" b="b"/>
            <a:pathLst>
              <a:path w="78104" h="661670">
                <a:moveTo>
                  <a:pt x="25908" y="583818"/>
                </a:moveTo>
                <a:lnTo>
                  <a:pt x="0" y="583818"/>
                </a:lnTo>
                <a:lnTo>
                  <a:pt x="38862" y="661542"/>
                </a:lnTo>
                <a:lnTo>
                  <a:pt x="71247" y="596772"/>
                </a:lnTo>
                <a:lnTo>
                  <a:pt x="25908" y="596772"/>
                </a:lnTo>
                <a:lnTo>
                  <a:pt x="25908" y="583818"/>
                </a:lnTo>
                <a:close/>
              </a:path>
              <a:path w="78104" h="661670">
                <a:moveTo>
                  <a:pt x="51816" y="0"/>
                </a:moveTo>
                <a:lnTo>
                  <a:pt x="25908" y="0"/>
                </a:lnTo>
                <a:lnTo>
                  <a:pt x="25908" y="596772"/>
                </a:lnTo>
                <a:lnTo>
                  <a:pt x="51816" y="596772"/>
                </a:lnTo>
                <a:lnTo>
                  <a:pt x="51816" y="0"/>
                </a:lnTo>
                <a:close/>
              </a:path>
              <a:path w="78104" h="661670">
                <a:moveTo>
                  <a:pt x="77724" y="583818"/>
                </a:moveTo>
                <a:lnTo>
                  <a:pt x="51816" y="583818"/>
                </a:lnTo>
                <a:lnTo>
                  <a:pt x="51816" y="596772"/>
                </a:lnTo>
                <a:lnTo>
                  <a:pt x="71247" y="596772"/>
                </a:lnTo>
                <a:lnTo>
                  <a:pt x="77724" y="583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2333435" y="3452241"/>
            <a:ext cx="528161" cy="501968"/>
          </a:xfrm>
          <a:custGeom>
            <a:avLst/>
            <a:gdLst/>
            <a:ahLst/>
            <a:cxnLst/>
            <a:rect l="l" t="t" r="r" b="b"/>
            <a:pathLst>
              <a:path w="704214" h="669289">
                <a:moveTo>
                  <a:pt x="29590" y="587248"/>
                </a:moveTo>
                <a:lnTo>
                  <a:pt x="0" y="668909"/>
                </a:lnTo>
                <a:lnTo>
                  <a:pt x="83184" y="643636"/>
                </a:lnTo>
                <a:lnTo>
                  <a:pt x="73769" y="633730"/>
                </a:lnTo>
                <a:lnTo>
                  <a:pt x="55879" y="633730"/>
                </a:lnTo>
                <a:lnTo>
                  <a:pt x="38100" y="614934"/>
                </a:lnTo>
                <a:lnTo>
                  <a:pt x="47459" y="606048"/>
                </a:lnTo>
                <a:lnTo>
                  <a:pt x="29590" y="587248"/>
                </a:lnTo>
                <a:close/>
              </a:path>
              <a:path w="704214" h="669289">
                <a:moveTo>
                  <a:pt x="47459" y="606048"/>
                </a:moveTo>
                <a:lnTo>
                  <a:pt x="38100" y="614934"/>
                </a:lnTo>
                <a:lnTo>
                  <a:pt x="55879" y="633730"/>
                </a:lnTo>
                <a:lnTo>
                  <a:pt x="65284" y="624802"/>
                </a:lnTo>
                <a:lnTo>
                  <a:pt x="47459" y="606048"/>
                </a:lnTo>
                <a:close/>
              </a:path>
              <a:path w="704214" h="669289">
                <a:moveTo>
                  <a:pt x="65284" y="624802"/>
                </a:moveTo>
                <a:lnTo>
                  <a:pt x="55879" y="633730"/>
                </a:lnTo>
                <a:lnTo>
                  <a:pt x="73769" y="633730"/>
                </a:lnTo>
                <a:lnTo>
                  <a:pt x="65284" y="624802"/>
                </a:lnTo>
                <a:close/>
              </a:path>
              <a:path w="704214" h="669289">
                <a:moveTo>
                  <a:pt x="685799" y="0"/>
                </a:moveTo>
                <a:lnTo>
                  <a:pt x="47459" y="606048"/>
                </a:lnTo>
                <a:lnTo>
                  <a:pt x="65284" y="624802"/>
                </a:lnTo>
                <a:lnTo>
                  <a:pt x="703706" y="18795"/>
                </a:lnTo>
                <a:lnTo>
                  <a:pt x="6857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2326767" y="3451098"/>
            <a:ext cx="528161" cy="504825"/>
          </a:xfrm>
          <a:custGeom>
            <a:avLst/>
            <a:gdLst/>
            <a:ahLst/>
            <a:cxnLst/>
            <a:rect l="l" t="t" r="r" b="b"/>
            <a:pathLst>
              <a:path w="704214" h="673100">
                <a:moveTo>
                  <a:pt x="638496" y="628753"/>
                </a:moveTo>
                <a:lnTo>
                  <a:pt x="620649" y="647446"/>
                </a:lnTo>
                <a:lnTo>
                  <a:pt x="703707" y="673100"/>
                </a:lnTo>
                <a:lnTo>
                  <a:pt x="690942" y="637667"/>
                </a:lnTo>
                <a:lnTo>
                  <a:pt x="647826" y="637667"/>
                </a:lnTo>
                <a:lnTo>
                  <a:pt x="638496" y="628753"/>
                </a:lnTo>
                <a:close/>
              </a:path>
              <a:path w="704214" h="673100">
                <a:moveTo>
                  <a:pt x="656359" y="610042"/>
                </a:moveTo>
                <a:lnTo>
                  <a:pt x="638496" y="628753"/>
                </a:lnTo>
                <a:lnTo>
                  <a:pt x="647826" y="637667"/>
                </a:lnTo>
                <a:lnTo>
                  <a:pt x="665733" y="618998"/>
                </a:lnTo>
                <a:lnTo>
                  <a:pt x="656359" y="610042"/>
                </a:lnTo>
                <a:close/>
              </a:path>
              <a:path w="704214" h="673100">
                <a:moveTo>
                  <a:pt x="674243" y="591312"/>
                </a:moveTo>
                <a:lnTo>
                  <a:pt x="656359" y="610042"/>
                </a:lnTo>
                <a:lnTo>
                  <a:pt x="665733" y="618998"/>
                </a:lnTo>
                <a:lnTo>
                  <a:pt x="647826" y="637667"/>
                </a:lnTo>
                <a:lnTo>
                  <a:pt x="690942" y="637667"/>
                </a:lnTo>
                <a:lnTo>
                  <a:pt x="674243" y="591312"/>
                </a:lnTo>
                <a:close/>
              </a:path>
              <a:path w="704214" h="673100">
                <a:moveTo>
                  <a:pt x="17780" y="0"/>
                </a:moveTo>
                <a:lnTo>
                  <a:pt x="0" y="18796"/>
                </a:lnTo>
                <a:lnTo>
                  <a:pt x="638496" y="628753"/>
                </a:lnTo>
                <a:lnTo>
                  <a:pt x="656359" y="610042"/>
                </a:lnTo>
                <a:lnTo>
                  <a:pt x="177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2330100" y="3449003"/>
            <a:ext cx="1346359" cy="506730"/>
          </a:xfrm>
          <a:custGeom>
            <a:avLst/>
            <a:gdLst/>
            <a:ahLst/>
            <a:cxnLst/>
            <a:rect l="l" t="t" r="r" b="b"/>
            <a:pathLst>
              <a:path w="1795145" h="675639">
                <a:moveTo>
                  <a:pt x="1717562" y="651004"/>
                </a:moveTo>
                <a:lnTo>
                  <a:pt x="1708658" y="675385"/>
                </a:lnTo>
                <a:lnTo>
                  <a:pt x="1795018" y="665479"/>
                </a:lnTo>
                <a:lnTo>
                  <a:pt x="1785530" y="655446"/>
                </a:lnTo>
                <a:lnTo>
                  <a:pt x="1729739" y="655446"/>
                </a:lnTo>
                <a:lnTo>
                  <a:pt x="1717562" y="651004"/>
                </a:lnTo>
                <a:close/>
              </a:path>
              <a:path w="1795145" h="675639">
                <a:moveTo>
                  <a:pt x="1726466" y="626625"/>
                </a:moveTo>
                <a:lnTo>
                  <a:pt x="1717562" y="651004"/>
                </a:lnTo>
                <a:lnTo>
                  <a:pt x="1729739" y="655446"/>
                </a:lnTo>
                <a:lnTo>
                  <a:pt x="1738629" y="631062"/>
                </a:lnTo>
                <a:lnTo>
                  <a:pt x="1726466" y="626625"/>
                </a:lnTo>
                <a:close/>
              </a:path>
              <a:path w="1795145" h="675639">
                <a:moveTo>
                  <a:pt x="1735327" y="602360"/>
                </a:moveTo>
                <a:lnTo>
                  <a:pt x="1726466" y="626625"/>
                </a:lnTo>
                <a:lnTo>
                  <a:pt x="1738629" y="631062"/>
                </a:lnTo>
                <a:lnTo>
                  <a:pt x="1729739" y="655446"/>
                </a:lnTo>
                <a:lnTo>
                  <a:pt x="1785530" y="655446"/>
                </a:lnTo>
                <a:lnTo>
                  <a:pt x="1735327" y="602360"/>
                </a:lnTo>
                <a:close/>
              </a:path>
              <a:path w="1795145" h="675639">
                <a:moveTo>
                  <a:pt x="8889" y="0"/>
                </a:moveTo>
                <a:lnTo>
                  <a:pt x="0" y="24383"/>
                </a:lnTo>
                <a:lnTo>
                  <a:pt x="1717562" y="651004"/>
                </a:lnTo>
                <a:lnTo>
                  <a:pt x="1726466" y="626625"/>
                </a:lnTo>
                <a:lnTo>
                  <a:pt x="88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2849689" y="3450907"/>
            <a:ext cx="826770" cy="497205"/>
          </a:xfrm>
          <a:custGeom>
            <a:avLst/>
            <a:gdLst/>
            <a:ahLst/>
            <a:cxnLst/>
            <a:rect l="l" t="t" r="r" b="b"/>
            <a:pathLst>
              <a:path w="1102360" h="662939">
                <a:moveTo>
                  <a:pt x="1028983" y="633836"/>
                </a:moveTo>
                <a:lnTo>
                  <a:pt x="1015746" y="656081"/>
                </a:lnTo>
                <a:lnTo>
                  <a:pt x="1102360" y="662431"/>
                </a:lnTo>
                <a:lnTo>
                  <a:pt x="1088284" y="640460"/>
                </a:lnTo>
                <a:lnTo>
                  <a:pt x="1040129" y="640460"/>
                </a:lnTo>
                <a:lnTo>
                  <a:pt x="1028983" y="633836"/>
                </a:lnTo>
                <a:close/>
              </a:path>
              <a:path w="1102360" h="662939">
                <a:moveTo>
                  <a:pt x="1042259" y="611525"/>
                </a:moveTo>
                <a:lnTo>
                  <a:pt x="1028983" y="633836"/>
                </a:lnTo>
                <a:lnTo>
                  <a:pt x="1040129" y="640460"/>
                </a:lnTo>
                <a:lnTo>
                  <a:pt x="1053338" y="618108"/>
                </a:lnTo>
                <a:lnTo>
                  <a:pt x="1042259" y="611525"/>
                </a:lnTo>
                <a:close/>
              </a:path>
              <a:path w="1102360" h="662939">
                <a:moveTo>
                  <a:pt x="1055497" y="589279"/>
                </a:moveTo>
                <a:lnTo>
                  <a:pt x="1042259" y="611525"/>
                </a:lnTo>
                <a:lnTo>
                  <a:pt x="1053338" y="618108"/>
                </a:lnTo>
                <a:lnTo>
                  <a:pt x="1040129" y="640460"/>
                </a:lnTo>
                <a:lnTo>
                  <a:pt x="1088284" y="640460"/>
                </a:lnTo>
                <a:lnTo>
                  <a:pt x="1055497" y="589279"/>
                </a:lnTo>
                <a:close/>
              </a:path>
              <a:path w="1102360" h="662939">
                <a:moveTo>
                  <a:pt x="13207" y="0"/>
                </a:moveTo>
                <a:lnTo>
                  <a:pt x="0" y="22351"/>
                </a:lnTo>
                <a:lnTo>
                  <a:pt x="1028983" y="633836"/>
                </a:lnTo>
                <a:lnTo>
                  <a:pt x="1042259" y="611525"/>
                </a:lnTo>
                <a:lnTo>
                  <a:pt x="132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2333435" y="3442145"/>
            <a:ext cx="1346359" cy="518636"/>
          </a:xfrm>
          <a:custGeom>
            <a:avLst/>
            <a:gdLst/>
            <a:ahLst/>
            <a:cxnLst/>
            <a:rect l="l" t="t" r="r" b="b"/>
            <a:pathLst>
              <a:path w="1795145" h="691514">
                <a:moveTo>
                  <a:pt x="59181" y="618490"/>
                </a:moveTo>
                <a:lnTo>
                  <a:pt x="0" y="682117"/>
                </a:lnTo>
                <a:lnTo>
                  <a:pt x="86359" y="691261"/>
                </a:lnTo>
                <a:lnTo>
                  <a:pt x="78960" y="671449"/>
                </a:lnTo>
                <a:lnTo>
                  <a:pt x="65151" y="671449"/>
                </a:lnTo>
                <a:lnTo>
                  <a:pt x="56134" y="647192"/>
                </a:lnTo>
                <a:lnTo>
                  <a:pt x="68213" y="642672"/>
                </a:lnTo>
                <a:lnTo>
                  <a:pt x="59181" y="618490"/>
                </a:lnTo>
                <a:close/>
              </a:path>
              <a:path w="1795145" h="691514">
                <a:moveTo>
                  <a:pt x="68213" y="642672"/>
                </a:moveTo>
                <a:lnTo>
                  <a:pt x="56134" y="647192"/>
                </a:lnTo>
                <a:lnTo>
                  <a:pt x="65151" y="671449"/>
                </a:lnTo>
                <a:lnTo>
                  <a:pt x="77268" y="666916"/>
                </a:lnTo>
                <a:lnTo>
                  <a:pt x="68213" y="642672"/>
                </a:lnTo>
                <a:close/>
              </a:path>
              <a:path w="1795145" h="691514">
                <a:moveTo>
                  <a:pt x="77268" y="666916"/>
                </a:moveTo>
                <a:lnTo>
                  <a:pt x="65151" y="671449"/>
                </a:lnTo>
                <a:lnTo>
                  <a:pt x="78960" y="671449"/>
                </a:lnTo>
                <a:lnTo>
                  <a:pt x="77268" y="666916"/>
                </a:lnTo>
                <a:close/>
              </a:path>
              <a:path w="1795145" h="691514">
                <a:moveTo>
                  <a:pt x="1786001" y="0"/>
                </a:moveTo>
                <a:lnTo>
                  <a:pt x="68213" y="642672"/>
                </a:lnTo>
                <a:lnTo>
                  <a:pt x="77268" y="666916"/>
                </a:lnTo>
                <a:lnTo>
                  <a:pt x="1795144" y="24384"/>
                </a:lnTo>
                <a:lnTo>
                  <a:pt x="17860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2854642" y="3443002"/>
            <a:ext cx="827246" cy="512445"/>
          </a:xfrm>
          <a:custGeom>
            <a:avLst/>
            <a:gdLst/>
            <a:ahLst/>
            <a:cxnLst/>
            <a:rect l="l" t="t" r="r" b="b"/>
            <a:pathLst>
              <a:path w="1102995" h="683260">
                <a:moveTo>
                  <a:pt x="45974" y="609218"/>
                </a:moveTo>
                <a:lnTo>
                  <a:pt x="0" y="683005"/>
                </a:lnTo>
                <a:lnTo>
                  <a:pt x="86614" y="675512"/>
                </a:lnTo>
                <a:lnTo>
                  <a:pt x="77193" y="660145"/>
                </a:lnTo>
                <a:lnTo>
                  <a:pt x="61976" y="660145"/>
                </a:lnTo>
                <a:lnTo>
                  <a:pt x="48387" y="638174"/>
                </a:lnTo>
                <a:lnTo>
                  <a:pt x="59534" y="631338"/>
                </a:lnTo>
                <a:lnTo>
                  <a:pt x="45974" y="609218"/>
                </a:lnTo>
                <a:close/>
              </a:path>
              <a:path w="1102995" h="683260">
                <a:moveTo>
                  <a:pt x="59534" y="631338"/>
                </a:moveTo>
                <a:lnTo>
                  <a:pt x="48387" y="638174"/>
                </a:lnTo>
                <a:lnTo>
                  <a:pt x="61976" y="660145"/>
                </a:lnTo>
                <a:lnTo>
                  <a:pt x="73036" y="653364"/>
                </a:lnTo>
                <a:lnTo>
                  <a:pt x="59534" y="631338"/>
                </a:lnTo>
                <a:close/>
              </a:path>
              <a:path w="1102995" h="683260">
                <a:moveTo>
                  <a:pt x="73036" y="653364"/>
                </a:moveTo>
                <a:lnTo>
                  <a:pt x="61976" y="660145"/>
                </a:lnTo>
                <a:lnTo>
                  <a:pt x="77193" y="660145"/>
                </a:lnTo>
                <a:lnTo>
                  <a:pt x="73036" y="653364"/>
                </a:lnTo>
                <a:close/>
              </a:path>
              <a:path w="1102995" h="683260">
                <a:moveTo>
                  <a:pt x="1089025" y="0"/>
                </a:moveTo>
                <a:lnTo>
                  <a:pt x="59534" y="631338"/>
                </a:lnTo>
                <a:lnTo>
                  <a:pt x="73036" y="653364"/>
                </a:lnTo>
                <a:lnTo>
                  <a:pt x="1102614" y="22097"/>
                </a:lnTo>
                <a:lnTo>
                  <a:pt x="10890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 txBox="1"/>
          <p:nvPr/>
        </p:nvSpPr>
        <p:spPr>
          <a:xfrm rot="10860000">
            <a:off x="2903388" y="4660434"/>
            <a:ext cx="458460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18"/>
              </a:lnSpc>
            </a:pPr>
            <a:r>
              <a:rPr sz="2100" spc="-656" dirty="0">
                <a:latin typeface="Arial"/>
                <a:cs typeface="Arial"/>
              </a:rPr>
              <a:t>……</a:t>
            </a:r>
            <a:endParaRPr sz="21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830068" y="4170235"/>
            <a:ext cx="58579" cy="340043"/>
          </a:xfrm>
          <a:custGeom>
            <a:avLst/>
            <a:gdLst/>
            <a:ahLst/>
            <a:cxnLst/>
            <a:rect l="l" t="t" r="r" b="b"/>
            <a:pathLst>
              <a:path w="78105" h="453389">
                <a:moveTo>
                  <a:pt x="25907" y="375145"/>
                </a:moveTo>
                <a:lnTo>
                  <a:pt x="0" y="375145"/>
                </a:lnTo>
                <a:lnTo>
                  <a:pt x="38862" y="452869"/>
                </a:lnTo>
                <a:lnTo>
                  <a:pt x="71247" y="388099"/>
                </a:lnTo>
                <a:lnTo>
                  <a:pt x="25907" y="388099"/>
                </a:lnTo>
                <a:lnTo>
                  <a:pt x="25907" y="375145"/>
                </a:lnTo>
                <a:close/>
              </a:path>
              <a:path w="78105" h="453389">
                <a:moveTo>
                  <a:pt x="51815" y="0"/>
                </a:moveTo>
                <a:lnTo>
                  <a:pt x="25907" y="0"/>
                </a:lnTo>
                <a:lnTo>
                  <a:pt x="25907" y="388099"/>
                </a:lnTo>
                <a:lnTo>
                  <a:pt x="51815" y="388099"/>
                </a:lnTo>
                <a:lnTo>
                  <a:pt x="51815" y="0"/>
                </a:lnTo>
                <a:close/>
              </a:path>
              <a:path w="78105" h="453389">
                <a:moveTo>
                  <a:pt x="77724" y="375145"/>
                </a:moveTo>
                <a:lnTo>
                  <a:pt x="51815" y="375145"/>
                </a:lnTo>
                <a:lnTo>
                  <a:pt x="51815" y="388099"/>
                </a:lnTo>
                <a:lnTo>
                  <a:pt x="71247" y="388099"/>
                </a:lnTo>
                <a:lnTo>
                  <a:pt x="77724" y="37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3674745" y="4194238"/>
            <a:ext cx="58579" cy="340043"/>
          </a:xfrm>
          <a:custGeom>
            <a:avLst/>
            <a:gdLst/>
            <a:ahLst/>
            <a:cxnLst/>
            <a:rect l="l" t="t" r="r" b="b"/>
            <a:pathLst>
              <a:path w="78104" h="453389">
                <a:moveTo>
                  <a:pt x="25907" y="375145"/>
                </a:moveTo>
                <a:lnTo>
                  <a:pt x="0" y="375145"/>
                </a:lnTo>
                <a:lnTo>
                  <a:pt x="38862" y="452869"/>
                </a:lnTo>
                <a:lnTo>
                  <a:pt x="71247" y="388099"/>
                </a:lnTo>
                <a:lnTo>
                  <a:pt x="25907" y="388099"/>
                </a:lnTo>
                <a:lnTo>
                  <a:pt x="25907" y="375145"/>
                </a:lnTo>
                <a:close/>
              </a:path>
              <a:path w="78104" h="453389">
                <a:moveTo>
                  <a:pt x="51815" y="0"/>
                </a:moveTo>
                <a:lnTo>
                  <a:pt x="25907" y="0"/>
                </a:lnTo>
                <a:lnTo>
                  <a:pt x="25907" y="388099"/>
                </a:lnTo>
                <a:lnTo>
                  <a:pt x="51815" y="388099"/>
                </a:lnTo>
                <a:lnTo>
                  <a:pt x="51815" y="0"/>
                </a:lnTo>
                <a:close/>
              </a:path>
              <a:path w="78104" h="453389">
                <a:moveTo>
                  <a:pt x="77724" y="375145"/>
                </a:moveTo>
                <a:lnTo>
                  <a:pt x="51815" y="375145"/>
                </a:lnTo>
                <a:lnTo>
                  <a:pt x="51815" y="388099"/>
                </a:lnTo>
                <a:lnTo>
                  <a:pt x="71247" y="388099"/>
                </a:lnTo>
                <a:lnTo>
                  <a:pt x="77724" y="37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2137410" y="3962782"/>
            <a:ext cx="1776413" cy="328136"/>
          </a:xfrm>
          <a:custGeom>
            <a:avLst/>
            <a:gdLst/>
            <a:ahLst/>
            <a:cxnLst/>
            <a:rect l="l" t="t" r="r" b="b"/>
            <a:pathLst>
              <a:path w="2368550" h="437514">
                <a:moveTo>
                  <a:pt x="0" y="437387"/>
                </a:moveTo>
                <a:lnTo>
                  <a:pt x="2368296" y="437387"/>
                </a:lnTo>
                <a:lnTo>
                  <a:pt x="2368296" y="0"/>
                </a:lnTo>
                <a:lnTo>
                  <a:pt x="0" y="0"/>
                </a:lnTo>
                <a:lnTo>
                  <a:pt x="0" y="437387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2137410" y="3962782"/>
            <a:ext cx="1776413" cy="328136"/>
          </a:xfrm>
          <a:custGeom>
            <a:avLst/>
            <a:gdLst/>
            <a:ahLst/>
            <a:cxnLst/>
            <a:rect l="l" t="t" r="r" b="b"/>
            <a:pathLst>
              <a:path w="2368550" h="437514">
                <a:moveTo>
                  <a:pt x="0" y="437387"/>
                </a:moveTo>
                <a:lnTo>
                  <a:pt x="2368296" y="437387"/>
                </a:lnTo>
                <a:lnTo>
                  <a:pt x="2368296" y="0"/>
                </a:lnTo>
                <a:lnTo>
                  <a:pt x="0" y="0"/>
                </a:lnTo>
                <a:lnTo>
                  <a:pt x="0" y="437387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 txBox="1"/>
          <p:nvPr/>
        </p:nvSpPr>
        <p:spPr>
          <a:xfrm>
            <a:off x="1673657" y="2233231"/>
            <a:ext cx="365760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94" dirty="0">
                <a:latin typeface="Arial"/>
                <a:cs typeface="Arial"/>
              </a:rPr>
              <a:t>500</a:t>
            </a:r>
            <a:endParaRPr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673657" y="3135821"/>
            <a:ext cx="365760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94" dirty="0">
                <a:latin typeface="Arial"/>
                <a:cs typeface="Arial"/>
              </a:rPr>
              <a:t>500</a:t>
            </a:r>
            <a:endParaRPr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614291" y="1527048"/>
            <a:ext cx="1986534" cy="2148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4009643" y="3088385"/>
            <a:ext cx="3422142" cy="4080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4009643" y="3991356"/>
            <a:ext cx="3292983" cy="4069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2113406" y="1301877"/>
            <a:ext cx="1815465" cy="1282541"/>
          </a:xfrm>
          <a:custGeom>
            <a:avLst/>
            <a:gdLst/>
            <a:ahLst/>
            <a:cxnLst/>
            <a:rect l="l" t="t" r="r" b="b"/>
            <a:pathLst>
              <a:path w="2420620" h="1710054">
                <a:moveTo>
                  <a:pt x="0" y="1709927"/>
                </a:moveTo>
                <a:lnTo>
                  <a:pt x="2420112" y="1709927"/>
                </a:lnTo>
                <a:lnTo>
                  <a:pt x="2420112" y="0"/>
                </a:lnTo>
                <a:lnTo>
                  <a:pt x="0" y="0"/>
                </a:lnTo>
                <a:lnTo>
                  <a:pt x="0" y="1709927"/>
                </a:lnTo>
                <a:close/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2112264" y="2584323"/>
            <a:ext cx="1815465" cy="920115"/>
          </a:xfrm>
          <a:custGeom>
            <a:avLst/>
            <a:gdLst/>
            <a:ahLst/>
            <a:cxnLst/>
            <a:rect l="l" t="t" r="r" b="b"/>
            <a:pathLst>
              <a:path w="2420620" h="1226820">
                <a:moveTo>
                  <a:pt x="0" y="1226820"/>
                </a:moveTo>
                <a:lnTo>
                  <a:pt x="2420112" y="1226820"/>
                </a:lnTo>
                <a:lnTo>
                  <a:pt x="2420112" y="0"/>
                </a:lnTo>
                <a:lnTo>
                  <a:pt x="0" y="0"/>
                </a:lnTo>
                <a:lnTo>
                  <a:pt x="0" y="1226820"/>
                </a:lnTo>
                <a:close/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2109977" y="3490722"/>
            <a:ext cx="1815465" cy="907733"/>
          </a:xfrm>
          <a:custGeom>
            <a:avLst/>
            <a:gdLst/>
            <a:ahLst/>
            <a:cxnLst/>
            <a:rect l="l" t="t" r="r" b="b"/>
            <a:pathLst>
              <a:path w="2420620" h="1210310">
                <a:moveTo>
                  <a:pt x="0" y="1210055"/>
                </a:moveTo>
                <a:lnTo>
                  <a:pt x="2420112" y="1210055"/>
                </a:lnTo>
                <a:lnTo>
                  <a:pt x="2420112" y="0"/>
                </a:lnTo>
                <a:lnTo>
                  <a:pt x="0" y="0"/>
                </a:lnTo>
                <a:lnTo>
                  <a:pt x="0" y="1210055"/>
                </a:lnTo>
                <a:close/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011930" y="2058542"/>
            <a:ext cx="3393567" cy="5566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4403979" y="2611755"/>
            <a:ext cx="2730626" cy="43434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4378833" y="2576323"/>
            <a:ext cx="2780919" cy="56921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448556" y="2641473"/>
            <a:ext cx="2641473" cy="34632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 txBox="1"/>
          <p:nvPr/>
        </p:nvSpPr>
        <p:spPr>
          <a:xfrm>
            <a:off x="4448556" y="2651856"/>
            <a:ext cx="2641759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12395">
              <a:spcBef>
                <a:spcPts val="75"/>
              </a:spcBef>
            </a:pPr>
            <a:r>
              <a:rPr spc="-64" dirty="0">
                <a:solidFill>
                  <a:srgbClr val="FFFFFF"/>
                </a:solidFill>
                <a:latin typeface="Arial"/>
                <a:cs typeface="Arial"/>
              </a:rPr>
              <a:t>model.add( </a:t>
            </a:r>
            <a:r>
              <a:rPr spc="-49" dirty="0">
                <a:solidFill>
                  <a:srgbClr val="FFFFFF"/>
                </a:solidFill>
                <a:latin typeface="Arial"/>
                <a:cs typeface="Arial"/>
              </a:rPr>
              <a:t>dropout(0.8)</a:t>
            </a:r>
            <a:r>
              <a:rPr spc="-15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56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4403979" y="3541014"/>
            <a:ext cx="2730626" cy="43434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378833" y="3505581"/>
            <a:ext cx="2780919" cy="56921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4448556" y="3570732"/>
            <a:ext cx="2641473" cy="34632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 txBox="1"/>
          <p:nvPr/>
        </p:nvSpPr>
        <p:spPr>
          <a:xfrm>
            <a:off x="2134552" y="3470643"/>
            <a:ext cx="4955857" cy="790601"/>
          </a:xfrm>
          <a:prstGeom prst="rect">
            <a:avLst/>
          </a:prstGeom>
        </p:spPr>
        <p:txBody>
          <a:bodyPr vert="horz" wrap="square" lIns="0" tIns="120015" rIns="0" bIns="0" rtlCol="0">
            <a:spAutoFit/>
          </a:bodyPr>
          <a:lstStyle/>
          <a:p>
            <a:pPr marL="2426494">
              <a:spcBef>
                <a:spcPts val="945"/>
              </a:spcBef>
            </a:pPr>
            <a:r>
              <a:rPr spc="-64" dirty="0">
                <a:solidFill>
                  <a:srgbClr val="FFFFFF"/>
                </a:solidFill>
                <a:latin typeface="Arial"/>
                <a:cs typeface="Arial"/>
              </a:rPr>
              <a:t>model.add( </a:t>
            </a:r>
            <a:r>
              <a:rPr spc="-49" dirty="0">
                <a:solidFill>
                  <a:srgbClr val="FFFFFF"/>
                </a:solidFill>
                <a:latin typeface="Arial"/>
                <a:cs typeface="Arial"/>
              </a:rPr>
              <a:t>dropout(0.8)</a:t>
            </a:r>
            <a:r>
              <a:rPr spc="-15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56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  <a:p>
            <a:pPr marL="509588">
              <a:spcBef>
                <a:spcPts val="870"/>
              </a:spcBef>
            </a:pPr>
            <a:r>
              <a:rPr spc="-94" dirty="0">
                <a:solidFill>
                  <a:srgbClr val="FFFFFF"/>
                </a:solidFill>
                <a:latin typeface="Arial"/>
                <a:cs typeface="Arial"/>
              </a:rPr>
              <a:t>Softmax</a:t>
            </a:r>
            <a:endParaRPr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315455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5066</TotalTime>
  <Words>564</Words>
  <Application>Microsoft Office PowerPoint</Application>
  <PresentationFormat>On-screen Show (16:9)</PresentationFormat>
  <Paragraphs>116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MS PGothic</vt:lpstr>
      <vt:lpstr>Arial</vt:lpstr>
      <vt:lpstr>Calibri</vt:lpstr>
      <vt:lpstr>Georgia</vt:lpstr>
      <vt:lpstr>Helvetica</vt:lpstr>
      <vt:lpstr>SFMono-Regular</vt:lpstr>
      <vt:lpstr>Times New Roman</vt:lpstr>
      <vt:lpstr>Wingdings</vt:lpstr>
      <vt:lpstr>Custom Design</vt:lpstr>
      <vt:lpstr>1_Office Theme</vt:lpstr>
      <vt:lpstr>TensorFlow Ops</vt:lpstr>
      <vt:lpstr>Feedback is greatly appreciated!</vt:lpstr>
      <vt:lpstr>Overview</vt:lpstr>
      <vt:lpstr>PowerPoint Presentation</vt:lpstr>
      <vt:lpstr>Preventing Overfitting</vt:lpstr>
      <vt:lpstr>Dropout</vt:lpstr>
      <vt:lpstr>Dropout</vt:lpstr>
      <vt:lpstr>Dropout - Intuitive Reason</vt:lpstr>
      <vt:lpstr>Let’s try it</vt:lpstr>
      <vt:lpstr>Data Augmentation (Jittering)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Tensorboard</vt:lpstr>
      <vt:lpstr>Tensorboard</vt:lpstr>
      <vt:lpstr>Tensorboard </vt:lpstr>
      <vt:lpstr>Why Word Embeddings: Essential for text processing with DL</vt:lpstr>
      <vt:lpstr>Types of Word Embeddings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 Experiments</dc:title>
  <dc:creator>saria</dc:creator>
  <cp:lastModifiedBy>Windows User</cp:lastModifiedBy>
  <cp:revision>99</cp:revision>
  <dcterms:created xsi:type="dcterms:W3CDTF">2017-09-02T21:05:30Z</dcterms:created>
  <dcterms:modified xsi:type="dcterms:W3CDTF">2019-04-05T18:35:57Z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2017-09-02T00:00:00Z</vt:filetime>
  </property>
</Properties>
</file>