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119735" y="231290"/>
            <a:ext cx="8632346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IN">
                <a:solidFill>
                  <a:srgbClr val="000000"/>
                </a:solidFill>
              </a:rPr>
              <a:t>Object-Oriented: Java is fundamentally object-oriented, which means it focuses on objects and classes. This allows for modular, reusable code.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IN">
                <a:solidFill>
                  <a:srgbClr val="000000"/>
                </a:solidFill>
              </a:rPr>
              <a:t>orm-Independent: Java's "write once, run anywhere" capability is enabled by its compilation to bytecode, which can be run on any device with a Java Virtual Machine (JVM).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IN">
                <a:solidFill>
                  <a:srgbClr val="000000"/>
                </a:solidFill>
              </a:rPr>
              <a:t>ple: Java syntax is straightforward and easy to understand, especially for those familiar with C++.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idx="1"/>
          </p:nvPr>
        </p:nvSpPr>
        <p:spPr>
          <a:xfrm>
            <a:off x="628649" y="996277"/>
            <a:ext cx="7886700" cy="4351338"/>
          </a:xfrm>
        </p:spPr>
        <p:txBody>
          <a:bodyPr>
            <a:normAutofit fontScale="92857" lnSpcReduction="20000"/>
          </a:bodyPr>
          <a:p>
            <a:pPr>
              <a:buFont typeface="Wingdings" charset="2"/>
              <a:buChar char="n"/>
            </a:pPr>
            <a:r>
              <a:rPr lang="en-US"/>
              <a:t>S</a:t>
            </a:r>
            <a:r>
              <a:rPr lang="en-US"/>
              <a:t>ecure: Java provides robust security features, including runtime checking, bytecode verification, and a security manager, which makes it a secure choice for networked and web applications.</a:t>
            </a:r>
            <a:endParaRPr lang="en-IN"/>
          </a:p>
          <a:p>
            <a:pPr>
              <a:buFont typeface="Wingdings" charset="2"/>
              <a:buChar char="n"/>
            </a:pPr>
            <a:r>
              <a:rPr lang="en-US"/>
              <a:t>Robust: Java has strong memory management, exception handling, and a type-checking mechanism that makes it less prone to crashes and runtime errors.</a:t>
            </a:r>
            <a:endParaRPr lang="en-IN"/>
          </a:p>
          <a:p>
            <a:pPr>
              <a:buFont typeface="Wingdings" charset="2"/>
              <a:buChar char="n"/>
            </a:pPr>
            <a:r>
              <a:rPr lang="en-US"/>
              <a:t>Multithreaded: Java has built-in support for multithreaded programming, allowing multiple threads to run concurrently within a program, which is useful for tasks like gaming, multimedia, and web applications.</a:t>
            </a:r>
            <a:endParaRPr lang="en-IN"/>
          </a:p>
          <a:p>
            <a:pPr indent="0" marL="0">
              <a:buNone/>
            </a:pP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628649" y="1076513"/>
            <a:ext cx="7886700" cy="4351338"/>
          </a:xfrm>
        </p:spPr>
        <p:txBody>
          <a:bodyPr>
            <a:normAutofit fontScale="92857" lnSpcReduction="20000"/>
          </a:bodyPr>
          <a:p>
            <a:pPr>
              <a:buFont typeface="Wingdings" charset="2"/>
              <a:buChar char="n"/>
            </a:pPr>
            <a:r>
              <a:rPr lang="en-US"/>
              <a:t>P</a:t>
            </a:r>
            <a:r>
              <a:rPr lang="en-IN"/>
              <a:t>ortable: Because Java programs are platform-independent at both the source and binary levels, they can run on any hardware that has a compatible JVM.</a:t>
            </a:r>
            <a:endParaRPr lang="en-IN"/>
          </a:p>
          <a:p>
            <a:pPr>
              <a:buFont typeface="Wingdings" charset="2"/>
              <a:buChar char="n"/>
            </a:pP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IN"/>
              <a:t>h Performance: While traditionally considered slower than natively compiled languages like C++, Java has seen significant performance improvements through Just-In-Time (JIT) compilers and other optimizations.</a:t>
            </a:r>
            <a:endParaRPr lang="en-IN"/>
          </a:p>
          <a:p>
            <a:pPr>
              <a:buFont typeface="Wingdings" charset="2"/>
              <a:buChar char="n"/>
            </a:pPr>
            <a:r>
              <a:rPr lang="en-IN"/>
              <a:t>Distributed: Java is designed to make distributed computing easy with networking capabilities integrated into the language, facilitating the creation of applications that can work over a network.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2015-05-11T00:30:45Z</dcterms:created>
  <dcterms:modified xsi:type="dcterms:W3CDTF">2024-05-27T12:04:57Z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72a507f41cbb4ab3a3c8dc7232cc765b</vt:lpwstr>
  </property>
</Properties>
</file>