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029034"/>
          <c:y val="0.14845811"/>
          <c:w val="0.78014904"/>
          <c:h val="0.7533382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Times New Roman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v>Very Hiigh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961"/>
          <c:y val="0.09987517"/>
          <c:w val="0.73072946"/>
          <c:h val="0.84605765"/>
        </c:manualLayout>
      </c:layout>
      <c:barChart>
        <c:barDir val="bar"/>
        <c:grouping val="clustered"/>
        <c:varyColors val="0"/>
        <c:ser>
          <c:idx val="0"/>
          <c:order val="0"/>
          <c:tx>
            <c:v>Contract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1"/>
          <c:order val="1"/>
          <c:tx>
            <c:v>Full-Time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ser>
          <c:idx val="2"/>
          <c:order val="2"/>
          <c:tx>
            <c:v>Part-Time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7133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2449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6421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652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48746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25822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98301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31168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317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3436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0980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8283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7612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3191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3278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78972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52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3195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4751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204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5064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4964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5625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880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9571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2279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5410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0871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4278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4143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5105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8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6" y="19665"/>
            <a:ext cx="12068211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524000" y="3245073"/>
            <a:ext cx="8610600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SUSHMITHA 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312211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481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B.COM(GENERAL)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ALPHA ARTS AND SCIENCE COLLEGE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1418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609600" y="1371600"/>
            <a:ext cx="7413625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Koggle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Using this website to collect the data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 spread sheet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Excel sheet is used to arrange the relevant data.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Used  to identify the blank area.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Option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This option is used to remove the blanks.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erformance Level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Grading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- We use the “IFS” formula to grading the employee         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=IFS(Z9&gt;=5,"VERY     HIGH",Z9&gt;=4,"HIGH",Z9&gt;=3,"MED","TRUE", "LOW")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0364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"/>
          <p:cNvSpPr>
            <a:spLocks/>
          </p:cNvSpPr>
          <p:nvPr/>
        </p:nvSpPr>
        <p:spPr>
          <a:xfrm rot="0">
            <a:off x="762000" y="457200"/>
            <a:ext cx="3505199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36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066800" y="1496961"/>
            <a:ext cx="7620000" cy="3477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We use the pivot table to get crisp and clear data about the employee performance . For that we used the below details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 – Gender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-Performance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Row – Business Unit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Value – Count of First name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Graph show the result of this analysis.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6380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452530" y="1357296"/>
          <a:ext cx="8643998" cy="4572036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2463419"/>
                <a:gridCol w="1671612"/>
                <a:gridCol w="945769"/>
                <a:gridCol w="1011758"/>
                <a:gridCol w="1165720"/>
                <a:gridCol w="1385671"/>
              </a:tblGrid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Bu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High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Low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Medium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Very Hiigh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BPC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CCDR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EW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302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MSC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NEL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PYZ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SVG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TNS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WBL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2360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93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177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369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2999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63" name="矩形"/>
          <p:cNvSpPr>
            <a:spLocks/>
          </p:cNvSpPr>
          <p:nvPr/>
        </p:nvSpPr>
        <p:spPr>
          <a:xfrm rot="0">
            <a:off x="2166910" y="500042"/>
            <a:ext cx="7500990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 1-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OVERALL  PERFORMANCE OF EMPLOYEES IN BUSINESS UNITS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9634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图表"/>
          <p:cNvGraphicFramePr/>
          <p:nvPr/>
        </p:nvGraphicFramePr>
        <p:xfrm>
          <a:off x="1238216" y="500042"/>
          <a:ext cx="9644131" cy="5786478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1731213916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782838"/>
                <a:gridCol w="1118158"/>
                <a:gridCol w="1068463"/>
                <a:gridCol w="1143000"/>
                <a:gridCol w="1316939"/>
              </a:tblGrid>
              <a:tr h="202812">
                <a:tc rowSpan="2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 &amp; Martial Status  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 Type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Contract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Full-Time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Part-Time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Active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828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850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779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2457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608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622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195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635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194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592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Future Start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31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Leave of Absence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Terminated for Cause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Voluntarily Terminated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120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321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1007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1038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954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66" name="矩形"/>
          <p:cNvSpPr>
            <a:spLocks/>
          </p:cNvSpPr>
          <p:nvPr/>
        </p:nvSpPr>
        <p:spPr>
          <a:xfrm rot="0">
            <a:off x="1595406" y="214290"/>
            <a:ext cx="9286939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 2- EMPLOYEE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STATUS, EMPLOYEE TYPE &amp; MARITAL  STATUS OF BUSINESS UNITS  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55271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图表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933615035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55332" y="1295399"/>
            <a:ext cx="7626668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at this level, targeted interventions are needed to elevate performance.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LOW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93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category,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highlights areas for potential improvement and support.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Conversely, the HIGH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and VERY HIGH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(369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performance levels show a strong and exceptional workforce that drives significant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0938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0" i="0" u="none" strike="noStrike" kern="0" cap="none" spc="-8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217522" y="2123271"/>
            <a:ext cx="8593228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Analysis, 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tatus, Martial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tatus and 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ype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6780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1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9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379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609600" y="304800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753090" y="1402128"/>
            <a:ext cx="70866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Conducting employee performance analysis is crucial for enhancing productivity and aligning individual efforts with organizational goals.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helps identify strengths and areas for improvement, ensuring that employees receive constructive feedback and targeted development opportunities.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3327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8501062" y="50577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381000" y="328612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381000" y="1232464"/>
            <a:ext cx="8610600" cy="4634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This analysis evaluates employee performance across ten business units,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totaling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2,999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employees.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MEDIUM: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Dominates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LOW: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Significant 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indicating potential areas for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show strong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VERY 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369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excel exceptionally.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 Highlights: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SVG: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and balanced performance levels.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requiring focused development efforts.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goal is to pinpoint trends, celebrate high achievers, and address performance gaps to boost overall effectiveness.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9147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152400" y="212315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25" name="组合"/>
          <p:cNvGrpSpPr>
            <a:grpSpLocks/>
          </p:cNvGrpSpPr>
          <p:nvPr/>
        </p:nvGrpSpPr>
        <p:grpSpPr>
          <a:xfrm>
            <a:off x="8229600" y="3276600"/>
            <a:ext cx="2513985" cy="3886200"/>
            <a:chOff x="8229600" y="3276600"/>
            <a:chExt cx="2513985" cy="38862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8229600" y="7000555"/>
              <a:ext cx="153127" cy="16224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406384" y="3276600"/>
              <a:ext cx="2337200" cy="29203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矩形"/>
          <p:cNvSpPr>
            <a:spLocks/>
          </p:cNvSpPr>
          <p:nvPr/>
        </p:nvSpPr>
        <p:spPr>
          <a:xfrm rot="0">
            <a:off x="533762" y="1647885"/>
            <a:ext cx="7924437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Feedback and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constructive feedback for personal growth and career development, potentially increasing job satisfaction.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Highlights high performers, boosting morale and motivation.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Decision-Making: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Provides data-driven insights to make informed decisions about promotions, training, and resource allocation.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Strategy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align employee performance with organizational goals and identify areas for strategic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Investors/Shareholders: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Impact: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insights into employee performance that can affect overall company productivity and financial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Risk Management: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in identifying potential risks related to workforce performance and strategic execution.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2659697" y="961982"/>
            <a:ext cx="2979103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Heading Semibold" pitchFamily="2" charset="0"/>
                <a:ea typeface="宋体" pitchFamily="0" charset="0"/>
                <a:cs typeface="Calibri" pitchFamily="0" charset="0"/>
              </a:rPr>
              <a:t>STAKEHOLDERS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Sitka Heading Semibold" pitchFamily="2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47723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71750"/>
            <a:ext cx="2695574" cy="3248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304800" y="1096088"/>
            <a:ext cx="9763125" cy="575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2819400" y="2658397"/>
            <a:ext cx="7772400" cy="22467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Find missing area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Remove blanks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Allocate the performance  level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To get detailed summary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Prepare the data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8663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381000" y="6096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295399" y="2097351"/>
            <a:ext cx="6104020" cy="3539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Details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Kaggle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Total features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29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Relevant features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9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Male , Female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Grading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0350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2667000" y="2389116"/>
            <a:ext cx="6019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the below formula to grading the employee performance level , which help us find their efficiency 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HIGH",Z9&gt;=4,"HIGH",Z9&gt;=3,"MED","TRUE", "LOW")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9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9</cp:revision>
  <dcterms:created xsi:type="dcterms:W3CDTF">2024-03-29T04:07:22Z</dcterms:created>
  <dcterms:modified xsi:type="dcterms:W3CDTF">2024-09-26T02:08:32Z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f9d836f31639458a99a7b64d356b3c39</vt:lpwstr>
  </property>
</Properties>
</file>