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4"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10" autoAdjust="0"/>
    <p:restoredTop sz="94015" autoAdjust="0"/>
  </p:normalViewPr>
  <p:slideViewPr>
    <p:cSldViewPr snapToGrid="0">
      <p:cViewPr varScale="1">
        <p:scale>
          <a:sx n="63" d="100"/>
          <a:sy n="63" d="100"/>
        </p:scale>
        <p:origin x="920"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gh, Saurabh (Cognizant)" userId="cb9dd272-6690-4f47-b538-2beecb391128" providerId="ADAL" clId="{CB6AF6F7-848E-4AC4-97B0-56413832862C}"/>
    <pc:docChg chg="modSld">
      <pc:chgData name="Singh, Saurabh (Cognizant)" userId="cb9dd272-6690-4f47-b538-2beecb391128" providerId="ADAL" clId="{CB6AF6F7-848E-4AC4-97B0-56413832862C}" dt="2024-08-26T08:16:52.779" v="6" actId="14100"/>
      <pc:docMkLst>
        <pc:docMk/>
      </pc:docMkLst>
      <pc:sldChg chg="modSp mod">
        <pc:chgData name="Singh, Saurabh (Cognizant)" userId="cb9dd272-6690-4f47-b538-2beecb391128" providerId="ADAL" clId="{CB6AF6F7-848E-4AC4-97B0-56413832862C}" dt="2024-08-26T08:16:52.779" v="6" actId="14100"/>
        <pc:sldMkLst>
          <pc:docMk/>
          <pc:sldMk cId="2560945583" sldId="264"/>
        </pc:sldMkLst>
        <pc:spChg chg="mod">
          <ac:chgData name="Singh, Saurabh (Cognizant)" userId="cb9dd272-6690-4f47-b538-2beecb391128" providerId="ADAL" clId="{CB6AF6F7-848E-4AC4-97B0-56413832862C}" dt="2024-08-26T08:16:24.449" v="5" actId="1076"/>
          <ac:spMkLst>
            <pc:docMk/>
            <pc:sldMk cId="2560945583" sldId="264"/>
            <ac:spMk id="7" creationId="{00000000-0000-0000-0000-000000000000}"/>
          </ac:spMkLst>
        </pc:spChg>
        <pc:graphicFrameChg chg="mod modGraphic">
          <ac:chgData name="Singh, Saurabh (Cognizant)" userId="cb9dd272-6690-4f47-b538-2beecb391128" providerId="ADAL" clId="{CB6AF6F7-848E-4AC4-97B0-56413832862C}" dt="2024-08-26T08:16:52.779" v="6" actId="14100"/>
          <ac:graphicFrameMkLst>
            <pc:docMk/>
            <pc:sldMk cId="2560945583" sldId="264"/>
            <ac:graphicFrameMk id="14" creationId="{00000000-0000-0000-0000-000000000000}"/>
          </ac:graphicFrameMkLst>
        </pc:graphicFrameChg>
        <pc:picChg chg="mod">
          <ac:chgData name="Singh, Saurabh (Cognizant)" userId="cb9dd272-6690-4f47-b538-2beecb391128" providerId="ADAL" clId="{CB6AF6F7-848E-4AC4-97B0-56413832862C}" dt="2024-08-26T08:16:17.117" v="4" actId="1076"/>
          <ac:picMkLst>
            <pc:docMk/>
            <pc:sldMk cId="2560945583" sldId="264"/>
            <ac:picMk id="5" creationId="{F8458684-6787-E2A6-EE07-390A0E407E3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7D8C63-BCA2-4E0C-BBC4-BBF5B04D62B0}" type="datetimeFigureOut">
              <a:rPr lang="en-US" smtClean="0"/>
              <a:t>8/26/2024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A2A5D7-4A32-4046-8FF2-94D3CEF3493C}" type="slidenum">
              <a:rPr lang="en-US" smtClean="0"/>
              <a:t>‹#›</a:t>
            </a:fld>
            <a:endParaRPr lang="en-US" dirty="0"/>
          </a:p>
        </p:txBody>
      </p:sp>
    </p:spTree>
    <p:extLst>
      <p:ext uri="{BB962C8B-B14F-4D97-AF65-F5344CB8AC3E}">
        <p14:creationId xmlns:p14="http://schemas.microsoft.com/office/powerpoint/2010/main" val="153883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24CA24-44E7-4B7E-8768-58BD0B06F8A0}" type="slidenum">
              <a:rPr lang="en-GB" smtClean="0"/>
              <a:t>1</a:t>
            </a:fld>
            <a:endParaRPr lang="en-GB" dirty="0"/>
          </a:p>
        </p:txBody>
      </p:sp>
    </p:spTree>
    <p:extLst>
      <p:ext uri="{BB962C8B-B14F-4D97-AF65-F5344CB8AC3E}">
        <p14:creationId xmlns:p14="http://schemas.microsoft.com/office/powerpoint/2010/main" val="3485102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E21B74A-14AF-4055-8F0C-96ABE0D9E7C6}" type="datetimeFigureOut">
              <a:rPr lang="en-US" smtClean="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7E7D92-BDB6-4E04-925E-0F6E2BC53F54}" type="slidenum">
              <a:rPr lang="en-US" smtClean="0"/>
              <a:t>‹#›</a:t>
            </a:fld>
            <a:endParaRPr lang="en-US" dirty="0"/>
          </a:p>
        </p:txBody>
      </p:sp>
    </p:spTree>
    <p:extLst>
      <p:ext uri="{BB962C8B-B14F-4D97-AF65-F5344CB8AC3E}">
        <p14:creationId xmlns:p14="http://schemas.microsoft.com/office/powerpoint/2010/main" val="2650008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21B74A-14AF-4055-8F0C-96ABE0D9E7C6}" type="datetimeFigureOut">
              <a:rPr lang="en-US" smtClean="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7E7D92-BDB6-4E04-925E-0F6E2BC53F54}" type="slidenum">
              <a:rPr lang="en-US" smtClean="0"/>
              <a:t>‹#›</a:t>
            </a:fld>
            <a:endParaRPr lang="en-US" dirty="0"/>
          </a:p>
        </p:txBody>
      </p:sp>
    </p:spTree>
    <p:extLst>
      <p:ext uri="{BB962C8B-B14F-4D97-AF65-F5344CB8AC3E}">
        <p14:creationId xmlns:p14="http://schemas.microsoft.com/office/powerpoint/2010/main" val="414967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21B74A-14AF-4055-8F0C-96ABE0D9E7C6}" type="datetimeFigureOut">
              <a:rPr lang="en-US" smtClean="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7E7D92-BDB6-4E04-925E-0F6E2BC53F54}" type="slidenum">
              <a:rPr lang="en-US" smtClean="0"/>
              <a:t>‹#›</a:t>
            </a:fld>
            <a:endParaRPr lang="en-US" dirty="0"/>
          </a:p>
        </p:txBody>
      </p:sp>
    </p:spTree>
    <p:extLst>
      <p:ext uri="{BB962C8B-B14F-4D97-AF65-F5344CB8AC3E}">
        <p14:creationId xmlns:p14="http://schemas.microsoft.com/office/powerpoint/2010/main" val="2685107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er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hasCustomPrompt="1"/>
          </p:nvPr>
        </p:nvSpPr>
        <p:spPr>
          <a:xfrm>
            <a:off x="405821" y="330261"/>
            <a:ext cx="11286649" cy="607259"/>
          </a:xfrm>
        </p:spPr>
        <p:txBody>
          <a:bodyPr>
            <a:normAutofit/>
          </a:bodyPr>
          <a:lstStyle>
            <a:lvl1pPr>
              <a:defRPr>
                <a:solidFill>
                  <a:schemeClr val="tx2"/>
                </a:solidFill>
              </a:defRPr>
            </a:lvl1pPr>
          </a:lstStyle>
          <a:p>
            <a:r>
              <a:rPr lang="en-US" dirty="0"/>
              <a:t>Header</a:t>
            </a:r>
          </a:p>
        </p:txBody>
      </p:sp>
      <p:sp>
        <p:nvSpPr>
          <p:cNvPr id="5" name="Text Placeholder 4"/>
          <p:cNvSpPr>
            <a:spLocks noGrp="1"/>
          </p:cNvSpPr>
          <p:nvPr>
            <p:ph type="body" sz="quarter" idx="13"/>
          </p:nvPr>
        </p:nvSpPr>
        <p:spPr>
          <a:xfrm>
            <a:off x="419810" y="1325977"/>
            <a:ext cx="11281124" cy="4374089"/>
          </a:xfrm>
          <a:prstGeom prst="rect">
            <a:avLst/>
          </a:prstGeom>
        </p:spPr>
        <p:txBody>
          <a:bodyPr vert="horz">
            <a:normAutofit/>
          </a:bodyPr>
          <a:lstStyle>
            <a:lvl1pPr marL="0" indent="0">
              <a:buNone/>
              <a:defRPr sz="3733">
                <a:solidFill>
                  <a:srgbClr val="141414"/>
                </a:solidFill>
              </a:defRPr>
            </a:lvl1pPr>
            <a:lvl2pPr marL="304784" indent="-302670">
              <a:buClr>
                <a:schemeClr val="accent2"/>
              </a:buClr>
              <a:buFont typeface="Arial"/>
              <a:buChar char="•"/>
              <a:defRPr sz="3200">
                <a:solidFill>
                  <a:srgbClr val="141414"/>
                </a:solidFill>
              </a:defRPr>
            </a:lvl2pPr>
            <a:lvl3pPr marL="383098" indent="-222240">
              <a:buClr>
                <a:schemeClr val="accent2"/>
              </a:buClr>
              <a:buFont typeface="Arial"/>
              <a:buChar char="•"/>
              <a:defRPr sz="2667">
                <a:solidFill>
                  <a:srgbClr val="141414"/>
                </a:solidFill>
              </a:defRPr>
            </a:lvl3pPr>
            <a:lvl4pPr marL="524907" indent="-234939">
              <a:buClr>
                <a:schemeClr val="accent2"/>
              </a:buClr>
              <a:buFont typeface="Arial"/>
              <a:buChar char="•"/>
              <a:defRPr sz="2400">
                <a:solidFill>
                  <a:srgbClr val="141414"/>
                </a:solidFill>
              </a:defRPr>
            </a:lvl4pPr>
            <a:lvl5pPr marL="683650" indent="-234939">
              <a:buClr>
                <a:schemeClr val="accent2"/>
              </a:buClr>
              <a:buFont typeface="Arial"/>
              <a:buChar char="•"/>
              <a:defRPr sz="2400">
                <a:solidFill>
                  <a:srgbClr val="14141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userDrawn="1"/>
        </p:nvCxnSpPr>
        <p:spPr>
          <a:xfrm>
            <a:off x="544292" y="317500"/>
            <a:ext cx="11151809" cy="0"/>
          </a:xfrm>
          <a:prstGeom prst="line">
            <a:avLst/>
          </a:prstGeom>
          <a:ln w="6350" cmpd="sng">
            <a:gradFill flip="none" rotWithShape="1">
              <a:gsLst>
                <a:gs pos="25000">
                  <a:srgbClr val="008109"/>
                </a:gs>
                <a:gs pos="100000">
                  <a:srgbClr val="0099FF"/>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7796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21B74A-14AF-4055-8F0C-96ABE0D9E7C6}" type="datetimeFigureOut">
              <a:rPr lang="en-US" smtClean="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7E7D92-BDB6-4E04-925E-0F6E2BC53F54}" type="slidenum">
              <a:rPr lang="en-US" smtClean="0"/>
              <a:t>‹#›</a:t>
            </a:fld>
            <a:endParaRPr lang="en-US" dirty="0"/>
          </a:p>
        </p:txBody>
      </p:sp>
    </p:spTree>
    <p:extLst>
      <p:ext uri="{BB962C8B-B14F-4D97-AF65-F5344CB8AC3E}">
        <p14:creationId xmlns:p14="http://schemas.microsoft.com/office/powerpoint/2010/main" val="1075761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21B74A-14AF-4055-8F0C-96ABE0D9E7C6}" type="datetimeFigureOut">
              <a:rPr lang="en-US" smtClean="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7E7D92-BDB6-4E04-925E-0F6E2BC53F54}" type="slidenum">
              <a:rPr lang="en-US" smtClean="0"/>
              <a:t>‹#›</a:t>
            </a:fld>
            <a:endParaRPr lang="en-US" dirty="0"/>
          </a:p>
        </p:txBody>
      </p:sp>
    </p:spTree>
    <p:extLst>
      <p:ext uri="{BB962C8B-B14F-4D97-AF65-F5344CB8AC3E}">
        <p14:creationId xmlns:p14="http://schemas.microsoft.com/office/powerpoint/2010/main" val="1904176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E21B74A-14AF-4055-8F0C-96ABE0D9E7C6}" type="datetimeFigureOut">
              <a:rPr lang="en-US" smtClean="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7E7D92-BDB6-4E04-925E-0F6E2BC53F54}" type="slidenum">
              <a:rPr lang="en-US" smtClean="0"/>
              <a:t>‹#›</a:t>
            </a:fld>
            <a:endParaRPr lang="en-US" dirty="0"/>
          </a:p>
        </p:txBody>
      </p:sp>
    </p:spTree>
    <p:extLst>
      <p:ext uri="{BB962C8B-B14F-4D97-AF65-F5344CB8AC3E}">
        <p14:creationId xmlns:p14="http://schemas.microsoft.com/office/powerpoint/2010/main" val="160293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E21B74A-14AF-4055-8F0C-96ABE0D9E7C6}" type="datetimeFigureOut">
              <a:rPr lang="en-US" smtClean="0"/>
              <a:t>8/26/2024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47E7D92-BDB6-4E04-925E-0F6E2BC53F54}" type="slidenum">
              <a:rPr lang="en-US" smtClean="0"/>
              <a:t>‹#›</a:t>
            </a:fld>
            <a:endParaRPr lang="en-US" dirty="0"/>
          </a:p>
        </p:txBody>
      </p:sp>
    </p:spTree>
    <p:extLst>
      <p:ext uri="{BB962C8B-B14F-4D97-AF65-F5344CB8AC3E}">
        <p14:creationId xmlns:p14="http://schemas.microsoft.com/office/powerpoint/2010/main" val="4183874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E21B74A-14AF-4055-8F0C-96ABE0D9E7C6}" type="datetimeFigureOut">
              <a:rPr lang="en-US" smtClean="0"/>
              <a:t>8/26/2024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7E7D92-BDB6-4E04-925E-0F6E2BC53F54}" type="slidenum">
              <a:rPr lang="en-US" smtClean="0"/>
              <a:t>‹#›</a:t>
            </a:fld>
            <a:endParaRPr lang="en-US" dirty="0"/>
          </a:p>
        </p:txBody>
      </p:sp>
    </p:spTree>
    <p:extLst>
      <p:ext uri="{BB962C8B-B14F-4D97-AF65-F5344CB8AC3E}">
        <p14:creationId xmlns:p14="http://schemas.microsoft.com/office/powerpoint/2010/main" val="2214681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21B74A-14AF-4055-8F0C-96ABE0D9E7C6}" type="datetimeFigureOut">
              <a:rPr lang="en-US" smtClean="0"/>
              <a:t>8/26/2024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7E7D92-BDB6-4E04-925E-0F6E2BC53F54}" type="slidenum">
              <a:rPr lang="en-US" smtClean="0"/>
              <a:t>‹#›</a:t>
            </a:fld>
            <a:endParaRPr lang="en-US" dirty="0"/>
          </a:p>
        </p:txBody>
      </p:sp>
    </p:spTree>
    <p:extLst>
      <p:ext uri="{BB962C8B-B14F-4D97-AF65-F5344CB8AC3E}">
        <p14:creationId xmlns:p14="http://schemas.microsoft.com/office/powerpoint/2010/main" val="850269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21B74A-14AF-4055-8F0C-96ABE0D9E7C6}" type="datetimeFigureOut">
              <a:rPr lang="en-US" smtClean="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7E7D92-BDB6-4E04-925E-0F6E2BC53F54}" type="slidenum">
              <a:rPr lang="en-US" smtClean="0"/>
              <a:t>‹#›</a:t>
            </a:fld>
            <a:endParaRPr lang="en-US" dirty="0"/>
          </a:p>
        </p:txBody>
      </p:sp>
    </p:spTree>
    <p:extLst>
      <p:ext uri="{BB962C8B-B14F-4D97-AF65-F5344CB8AC3E}">
        <p14:creationId xmlns:p14="http://schemas.microsoft.com/office/powerpoint/2010/main" val="1042115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21B74A-14AF-4055-8F0C-96ABE0D9E7C6}" type="datetimeFigureOut">
              <a:rPr lang="en-US" smtClean="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7E7D92-BDB6-4E04-925E-0F6E2BC53F54}" type="slidenum">
              <a:rPr lang="en-US" smtClean="0"/>
              <a:t>‹#›</a:t>
            </a:fld>
            <a:endParaRPr lang="en-US" dirty="0"/>
          </a:p>
        </p:txBody>
      </p:sp>
    </p:spTree>
    <p:extLst>
      <p:ext uri="{BB962C8B-B14F-4D97-AF65-F5344CB8AC3E}">
        <p14:creationId xmlns:p14="http://schemas.microsoft.com/office/powerpoint/2010/main" val="1370078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21B74A-14AF-4055-8F0C-96ABE0D9E7C6}" type="datetimeFigureOut">
              <a:rPr lang="en-US" smtClean="0"/>
              <a:t>8/26/2024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E7D92-BDB6-4E04-925E-0F6E2BC53F54}" type="slidenum">
              <a:rPr lang="en-US" smtClean="0"/>
              <a:t>‹#›</a:t>
            </a:fld>
            <a:endParaRPr lang="en-US" dirty="0"/>
          </a:p>
        </p:txBody>
      </p:sp>
    </p:spTree>
    <p:extLst>
      <p:ext uri="{BB962C8B-B14F-4D97-AF65-F5344CB8AC3E}">
        <p14:creationId xmlns:p14="http://schemas.microsoft.com/office/powerpoint/2010/main" val="3937593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4838" y="327261"/>
            <a:ext cx="11286649" cy="543492"/>
          </a:xfrm>
        </p:spPr>
        <p:txBody>
          <a:bodyPr>
            <a:noAutofit/>
          </a:bodyPr>
          <a:lstStyle/>
          <a:p>
            <a:r>
              <a:rPr lang="en-US" sz="2400" dirty="0">
                <a:solidFill>
                  <a:schemeClr val="accent1"/>
                </a:solidFill>
                <a:latin typeface="Verdana"/>
                <a:ea typeface="Verdana"/>
                <a:cs typeface="Verdana"/>
              </a:rPr>
              <a:t>Saurabh Singh: React JS Developer</a:t>
            </a:r>
            <a:endParaRPr lang="en-US" sz="2400" b="1" i="1" dirty="0">
              <a:solidFill>
                <a:schemeClr val="accent1"/>
              </a:solidFill>
              <a:latin typeface="Verdana"/>
              <a:ea typeface="Verdana"/>
              <a:cs typeface="Verdana"/>
            </a:endParaRPr>
          </a:p>
        </p:txBody>
      </p:sp>
      <p:graphicFrame>
        <p:nvGraphicFramePr>
          <p:cNvPr id="14" name="Table 13"/>
          <p:cNvGraphicFramePr>
            <a:graphicFrameLocks noGrp="1"/>
          </p:cNvGraphicFramePr>
          <p:nvPr>
            <p:extLst>
              <p:ext uri="{D42A27DB-BD31-4B8C-83A1-F6EECF244321}">
                <p14:modId xmlns:p14="http://schemas.microsoft.com/office/powerpoint/2010/main" val="2126986486"/>
              </p:ext>
            </p:extLst>
          </p:nvPr>
        </p:nvGraphicFramePr>
        <p:xfrm>
          <a:off x="420364" y="2091543"/>
          <a:ext cx="11388614" cy="4372361"/>
        </p:xfrm>
        <a:graphic>
          <a:graphicData uri="http://schemas.openxmlformats.org/drawingml/2006/table">
            <a:tbl>
              <a:tblPr firstRow="1" bandRow="1"/>
              <a:tblGrid>
                <a:gridCol w="2456186">
                  <a:extLst>
                    <a:ext uri="{9D8B030D-6E8A-4147-A177-3AD203B41FA5}">
                      <a16:colId xmlns:a16="http://schemas.microsoft.com/office/drawing/2014/main" val="20000"/>
                    </a:ext>
                  </a:extLst>
                </a:gridCol>
                <a:gridCol w="8932428">
                  <a:extLst>
                    <a:ext uri="{9D8B030D-6E8A-4147-A177-3AD203B41FA5}">
                      <a16:colId xmlns:a16="http://schemas.microsoft.com/office/drawing/2014/main" val="20001"/>
                    </a:ext>
                  </a:extLst>
                </a:gridCol>
              </a:tblGrid>
              <a:tr h="242769">
                <a:tc>
                  <a:txBody>
                    <a:bodyPr/>
                    <a:lstStyle>
                      <a:lvl1pPr marL="0" algn="l" defTabSz="609570" rtl="0" eaLnBrk="1" latinLnBrk="0" hangingPunct="1">
                        <a:defRPr sz="2400" b="1" kern="1200">
                          <a:solidFill>
                            <a:schemeClr val="lt1"/>
                          </a:solidFill>
                          <a:latin typeface="Verdana"/>
                        </a:defRPr>
                      </a:lvl1pPr>
                      <a:lvl2pPr marL="609570" algn="l" defTabSz="609570" rtl="0" eaLnBrk="1" latinLnBrk="0" hangingPunct="1">
                        <a:defRPr sz="2400" b="1" kern="1200">
                          <a:solidFill>
                            <a:schemeClr val="lt1"/>
                          </a:solidFill>
                          <a:latin typeface="Verdana"/>
                        </a:defRPr>
                      </a:lvl2pPr>
                      <a:lvl3pPr marL="1219139" algn="l" defTabSz="609570" rtl="0" eaLnBrk="1" latinLnBrk="0" hangingPunct="1">
                        <a:defRPr sz="2400" b="1" kern="1200">
                          <a:solidFill>
                            <a:schemeClr val="lt1"/>
                          </a:solidFill>
                          <a:latin typeface="Verdana"/>
                        </a:defRPr>
                      </a:lvl3pPr>
                      <a:lvl4pPr marL="1828709" algn="l" defTabSz="609570" rtl="0" eaLnBrk="1" latinLnBrk="0" hangingPunct="1">
                        <a:defRPr sz="2400" b="1" kern="1200">
                          <a:solidFill>
                            <a:schemeClr val="lt1"/>
                          </a:solidFill>
                          <a:latin typeface="Verdana"/>
                        </a:defRPr>
                      </a:lvl4pPr>
                      <a:lvl5pPr marL="2438278" algn="l" defTabSz="609570" rtl="0" eaLnBrk="1" latinLnBrk="0" hangingPunct="1">
                        <a:defRPr sz="2400" b="1" kern="1200">
                          <a:solidFill>
                            <a:schemeClr val="lt1"/>
                          </a:solidFill>
                          <a:latin typeface="Verdana"/>
                        </a:defRPr>
                      </a:lvl5pPr>
                      <a:lvl6pPr marL="3047848" algn="l" defTabSz="609570" rtl="0" eaLnBrk="1" latinLnBrk="0" hangingPunct="1">
                        <a:defRPr sz="2400" b="1" kern="1200">
                          <a:solidFill>
                            <a:schemeClr val="lt1"/>
                          </a:solidFill>
                          <a:latin typeface="Verdana"/>
                        </a:defRPr>
                      </a:lvl6pPr>
                      <a:lvl7pPr marL="3657417" algn="l" defTabSz="609570" rtl="0" eaLnBrk="1" latinLnBrk="0" hangingPunct="1">
                        <a:defRPr sz="2400" b="1" kern="1200">
                          <a:solidFill>
                            <a:schemeClr val="lt1"/>
                          </a:solidFill>
                          <a:latin typeface="Verdana"/>
                        </a:defRPr>
                      </a:lvl7pPr>
                      <a:lvl8pPr marL="4266987" algn="l" defTabSz="609570" rtl="0" eaLnBrk="1" latinLnBrk="0" hangingPunct="1">
                        <a:defRPr sz="2400" b="1" kern="1200">
                          <a:solidFill>
                            <a:schemeClr val="lt1"/>
                          </a:solidFill>
                          <a:latin typeface="Verdana"/>
                        </a:defRPr>
                      </a:lvl8pPr>
                      <a:lvl9pPr marL="4876557" algn="l" defTabSz="609570" rtl="0" eaLnBrk="1" latinLnBrk="0" hangingPunct="1">
                        <a:defRPr sz="2400" b="1" kern="1200">
                          <a:solidFill>
                            <a:schemeClr val="lt1"/>
                          </a:solidFill>
                          <a:latin typeface="Verdana"/>
                        </a:defRPr>
                      </a:lvl9pPr>
                    </a:lstStyle>
                    <a:p>
                      <a:pPr marL="0" marR="0" lvl="0" indent="0" algn="l" defTabSz="914400" rtl="0" eaLnBrk="0" fontAlgn="auto" latinLnBrk="0" hangingPunct="0">
                        <a:lnSpc>
                          <a:spcPct val="100000"/>
                        </a:lnSpc>
                        <a:spcBef>
                          <a:spcPts val="600"/>
                        </a:spcBef>
                        <a:spcAft>
                          <a:spcPts val="400"/>
                        </a:spcAft>
                        <a:buClr>
                          <a:srgbClr val="5D7B9A"/>
                        </a:buClr>
                        <a:buSzTx/>
                        <a:buFont typeface="Arial" panose="020B0604020202020204" pitchFamily="34" charset="0"/>
                        <a:buNone/>
                        <a:tabLst>
                          <a:tab pos="457200" algn="l"/>
                        </a:tabLst>
                        <a:defRPr/>
                      </a:pPr>
                      <a:r>
                        <a:rPr lang="en-US" altLang="ja-JP" sz="1100" b="1" kern="1200" dirty="0">
                          <a:solidFill>
                            <a:schemeClr val="accent5">
                              <a:lumMod val="75000"/>
                            </a:schemeClr>
                          </a:solidFill>
                          <a:latin typeface="Verdana" panose="020B0604030504040204" pitchFamily="34" charset="0"/>
                          <a:ea typeface="Verdana" panose="020B0604030504040204" pitchFamily="34" charset="0"/>
                          <a:cs typeface="Verdana" panose="020B0604030504040204" pitchFamily="34" charset="0"/>
                        </a:rPr>
                        <a:t>AREAS OF EXPERTISE</a:t>
                      </a:r>
                    </a:p>
                  </a:txBody>
                  <a:tcPr marL="0" marR="45720">
                    <a:lnL w="12700" cmpd="sng">
                      <a:solidFill>
                        <a:srgbClr val="FFFFFF"/>
                      </a:solidFill>
                    </a:lnL>
                    <a:lnR w="9525" cap="flat" cmpd="sng" algn="ctr">
                      <a:solidFill>
                        <a:srgbClr val="3E9AC0"/>
                      </a:solidFill>
                      <a:prstDash val="solid"/>
                      <a:round/>
                      <a:headEnd type="none" w="med" len="med"/>
                      <a:tailEnd type="none" w="med" len="med"/>
                    </a:lnR>
                    <a:lnT w="9525" cap="flat" cmpd="sng" algn="ctr">
                      <a:solidFill>
                        <a:srgbClr val="3E9AC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609570" rtl="0" eaLnBrk="1" latinLnBrk="0" hangingPunct="1">
                        <a:defRPr sz="2400" b="1" kern="1200">
                          <a:solidFill>
                            <a:schemeClr val="lt1"/>
                          </a:solidFill>
                          <a:latin typeface="Verdana"/>
                        </a:defRPr>
                      </a:lvl1pPr>
                      <a:lvl2pPr marL="609570" algn="l" defTabSz="609570" rtl="0" eaLnBrk="1" latinLnBrk="0" hangingPunct="1">
                        <a:defRPr sz="2400" b="1" kern="1200">
                          <a:solidFill>
                            <a:schemeClr val="lt1"/>
                          </a:solidFill>
                          <a:latin typeface="Verdana"/>
                        </a:defRPr>
                      </a:lvl2pPr>
                      <a:lvl3pPr marL="1219139" algn="l" defTabSz="609570" rtl="0" eaLnBrk="1" latinLnBrk="0" hangingPunct="1">
                        <a:defRPr sz="2400" b="1" kern="1200">
                          <a:solidFill>
                            <a:schemeClr val="lt1"/>
                          </a:solidFill>
                          <a:latin typeface="Verdana"/>
                        </a:defRPr>
                      </a:lvl3pPr>
                      <a:lvl4pPr marL="1828709" algn="l" defTabSz="609570" rtl="0" eaLnBrk="1" latinLnBrk="0" hangingPunct="1">
                        <a:defRPr sz="2400" b="1" kern="1200">
                          <a:solidFill>
                            <a:schemeClr val="lt1"/>
                          </a:solidFill>
                          <a:latin typeface="Verdana"/>
                        </a:defRPr>
                      </a:lvl4pPr>
                      <a:lvl5pPr marL="2438278" algn="l" defTabSz="609570" rtl="0" eaLnBrk="1" latinLnBrk="0" hangingPunct="1">
                        <a:defRPr sz="2400" b="1" kern="1200">
                          <a:solidFill>
                            <a:schemeClr val="lt1"/>
                          </a:solidFill>
                          <a:latin typeface="Verdana"/>
                        </a:defRPr>
                      </a:lvl5pPr>
                      <a:lvl6pPr marL="3047848" algn="l" defTabSz="609570" rtl="0" eaLnBrk="1" latinLnBrk="0" hangingPunct="1">
                        <a:defRPr sz="2400" b="1" kern="1200">
                          <a:solidFill>
                            <a:schemeClr val="lt1"/>
                          </a:solidFill>
                          <a:latin typeface="Verdana"/>
                        </a:defRPr>
                      </a:lvl6pPr>
                      <a:lvl7pPr marL="3657417" algn="l" defTabSz="609570" rtl="0" eaLnBrk="1" latinLnBrk="0" hangingPunct="1">
                        <a:defRPr sz="2400" b="1" kern="1200">
                          <a:solidFill>
                            <a:schemeClr val="lt1"/>
                          </a:solidFill>
                          <a:latin typeface="Verdana"/>
                        </a:defRPr>
                      </a:lvl7pPr>
                      <a:lvl8pPr marL="4266987" algn="l" defTabSz="609570" rtl="0" eaLnBrk="1" latinLnBrk="0" hangingPunct="1">
                        <a:defRPr sz="2400" b="1" kern="1200">
                          <a:solidFill>
                            <a:schemeClr val="lt1"/>
                          </a:solidFill>
                          <a:latin typeface="Verdana"/>
                        </a:defRPr>
                      </a:lvl8pPr>
                      <a:lvl9pPr marL="4876557" algn="l" defTabSz="609570" rtl="0" eaLnBrk="1" latinLnBrk="0" hangingPunct="1">
                        <a:defRPr sz="2400" b="1" kern="1200">
                          <a:solidFill>
                            <a:schemeClr val="lt1"/>
                          </a:solidFill>
                          <a:latin typeface="Verdana"/>
                        </a:defRPr>
                      </a:lvl9pPr>
                    </a:lstStyle>
                    <a:p>
                      <a:pPr marL="0" marR="0" lvl="0" indent="0" algn="just" defTabSz="914400" rtl="0" eaLnBrk="0" fontAlgn="auto" latinLnBrk="0" hangingPunct="0">
                        <a:lnSpc>
                          <a:spcPct val="100000"/>
                        </a:lnSpc>
                        <a:spcBef>
                          <a:spcPts val="600"/>
                        </a:spcBef>
                        <a:spcAft>
                          <a:spcPts val="400"/>
                        </a:spcAft>
                        <a:buClr>
                          <a:srgbClr val="5D7B9A"/>
                        </a:buClr>
                        <a:buSzTx/>
                        <a:buFont typeface="Arial" panose="020B0604020202020204" pitchFamily="34" charset="0"/>
                        <a:buNone/>
                        <a:tabLst>
                          <a:tab pos="457200" algn="l"/>
                        </a:tabLst>
                        <a:defRPr/>
                      </a:pPr>
                      <a:r>
                        <a:rPr lang="en-US" altLang="ja-JP" sz="1100" b="1" kern="1200" dirty="0">
                          <a:solidFill>
                            <a:schemeClr val="accent5">
                              <a:lumMod val="75000"/>
                            </a:schemeClr>
                          </a:solidFill>
                          <a:latin typeface="Verdana" panose="020B0604030504040204" pitchFamily="34" charset="0"/>
                          <a:ea typeface="Verdana" panose="020B0604030504040204" pitchFamily="34" charset="0"/>
                          <a:cs typeface="Verdana" panose="020B0604030504040204" pitchFamily="34" charset="0"/>
                        </a:rPr>
                        <a:t>REPRESENTATIVE ENGAGEMENTS</a:t>
                      </a:r>
                    </a:p>
                    <a:p>
                      <a:pPr marL="0" marR="0" lvl="0" indent="0" algn="just" rtl="0" eaLnBrk="0" fontAlgn="auto" latinLnBrk="0" hangingPunct="0">
                        <a:lnSpc>
                          <a:spcPct val="100000"/>
                        </a:lnSpc>
                        <a:spcBef>
                          <a:spcPts val="600"/>
                        </a:spcBef>
                        <a:spcAft>
                          <a:spcPts val="400"/>
                        </a:spcAft>
                        <a:buClr>
                          <a:srgbClr val="5D7B9A"/>
                        </a:buClr>
                        <a:buSzTx/>
                        <a:buFont typeface="Arial" panose="020B0604020202020204" pitchFamily="34" charset="0"/>
                        <a:buNone/>
                      </a:pPr>
                      <a:r>
                        <a:rPr lang="en-US" altLang="ja-JP" sz="1100" b="1" kern="1200" dirty="0">
                          <a:solidFill>
                            <a:srgbClr val="44546A"/>
                          </a:solidFill>
                          <a:latin typeface="Verdana"/>
                          <a:ea typeface="Verdana"/>
                          <a:cs typeface="Verdana"/>
                        </a:rPr>
                        <a:t>React Developer for Verizon Business </a:t>
                      </a:r>
                    </a:p>
                    <a:p>
                      <a:pPr marL="171450" marR="0" lvl="0" indent="-171450" algn="just" rtl="0" eaLnBrk="0" fontAlgn="auto" latinLnBrk="0" hangingPunct="0">
                        <a:lnSpc>
                          <a:spcPct val="100000"/>
                        </a:lnSpc>
                        <a:spcBef>
                          <a:spcPts val="600"/>
                        </a:spcBef>
                        <a:spcAft>
                          <a:spcPts val="400"/>
                        </a:spcAft>
                        <a:buClr>
                          <a:srgbClr val="5D7B9A"/>
                        </a:buClr>
                        <a:buSzTx/>
                        <a:buFont typeface="Arial" panose="020B0604020202020204" pitchFamily="34" charset="0"/>
                        <a:buChar char="•"/>
                      </a:pPr>
                      <a:r>
                        <a:rPr lang="en-US" altLang="ja-JP" sz="1100" b="0" kern="1200" dirty="0">
                          <a:solidFill>
                            <a:srgbClr val="44546A"/>
                          </a:solidFill>
                          <a:latin typeface="Verdana"/>
                          <a:ea typeface="Verdana"/>
                          <a:cs typeface="Verdana"/>
                        </a:rPr>
                        <a:t>Developed and maintained responsive and user-friendly web applications using HTML, CSS, JavaScript and React.</a:t>
                      </a:r>
                    </a:p>
                    <a:p>
                      <a:pPr marL="171450" marR="0" lvl="0" indent="-171450" algn="just" rtl="0" eaLnBrk="0" fontAlgn="auto" latinLnBrk="0" hangingPunct="0">
                        <a:lnSpc>
                          <a:spcPct val="100000"/>
                        </a:lnSpc>
                        <a:spcBef>
                          <a:spcPts val="600"/>
                        </a:spcBef>
                        <a:spcAft>
                          <a:spcPts val="400"/>
                        </a:spcAft>
                        <a:buClr>
                          <a:srgbClr val="5D7B9A"/>
                        </a:buClr>
                        <a:buSzTx/>
                        <a:buFont typeface="Arial" panose="020B0604020202020204" pitchFamily="34" charset="0"/>
                        <a:buChar char="•"/>
                      </a:pPr>
                      <a:r>
                        <a:rPr lang="en-US" altLang="ja-JP" sz="1100" b="0" kern="1200" dirty="0">
                          <a:solidFill>
                            <a:srgbClr val="44546A"/>
                          </a:solidFill>
                          <a:latin typeface="Verdana"/>
                          <a:ea typeface="Verdana"/>
                          <a:cs typeface="Verdana"/>
                        </a:rPr>
                        <a:t>Utilized Redux Toolkit for efficient state management, enabling seamless data flow and smooth user experiences throughout the applications.</a:t>
                      </a:r>
                    </a:p>
                    <a:p>
                      <a:pPr marL="171450" marR="0" lvl="0" indent="-171450" algn="just" rtl="0" eaLnBrk="0" fontAlgn="auto" latinLnBrk="0" hangingPunct="0">
                        <a:lnSpc>
                          <a:spcPct val="100000"/>
                        </a:lnSpc>
                        <a:spcBef>
                          <a:spcPts val="600"/>
                        </a:spcBef>
                        <a:spcAft>
                          <a:spcPts val="400"/>
                        </a:spcAft>
                        <a:buClr>
                          <a:srgbClr val="5D7B9A"/>
                        </a:buClr>
                        <a:buSzTx/>
                        <a:buFont typeface="Arial" panose="020B0604020202020204" pitchFamily="34" charset="0"/>
                        <a:buChar char="•"/>
                      </a:pPr>
                      <a:r>
                        <a:rPr lang="en-US" altLang="ja-JP" sz="1100" b="0" kern="1200" dirty="0">
                          <a:solidFill>
                            <a:srgbClr val="44546A"/>
                          </a:solidFill>
                          <a:latin typeface="Verdana"/>
                          <a:ea typeface="Verdana"/>
                          <a:cs typeface="Verdana"/>
                        </a:rPr>
                        <a:t>Leveraged React lazy loading capabilities to defer the loading of non-critical components, significantly reducing initial load times and enhancing application performance.</a:t>
                      </a:r>
                    </a:p>
                    <a:p>
                      <a:pPr marL="171450" marR="0" lvl="0" indent="-171450" algn="just" rtl="0" eaLnBrk="0" fontAlgn="auto" latinLnBrk="0" hangingPunct="0">
                        <a:lnSpc>
                          <a:spcPct val="100000"/>
                        </a:lnSpc>
                        <a:spcBef>
                          <a:spcPts val="600"/>
                        </a:spcBef>
                        <a:spcAft>
                          <a:spcPts val="400"/>
                        </a:spcAft>
                        <a:buClr>
                          <a:srgbClr val="5D7B9A"/>
                        </a:buClr>
                        <a:buSzTx/>
                        <a:buFont typeface="Arial" panose="020B0604020202020204" pitchFamily="34" charset="0"/>
                        <a:buChar char="•"/>
                      </a:pPr>
                      <a:r>
                        <a:rPr lang="en-US" altLang="ja-JP" sz="1100" b="0" kern="1200" dirty="0">
                          <a:solidFill>
                            <a:srgbClr val="44546A"/>
                          </a:solidFill>
                          <a:latin typeface="Verdana"/>
                          <a:ea typeface="Verdana"/>
                          <a:cs typeface="Verdana"/>
                        </a:rPr>
                        <a:t>Applied debouncing to optimize event handling, preventing excessive API calls, leading to smoother interactions and reduced server load.</a:t>
                      </a:r>
                    </a:p>
                    <a:p>
                      <a:pPr marL="171450" marR="0" lvl="0" indent="-171450" algn="just" rtl="0" eaLnBrk="0" fontAlgn="auto" latinLnBrk="0" hangingPunct="0">
                        <a:lnSpc>
                          <a:spcPct val="100000"/>
                        </a:lnSpc>
                        <a:spcBef>
                          <a:spcPts val="600"/>
                        </a:spcBef>
                        <a:spcAft>
                          <a:spcPts val="400"/>
                        </a:spcAft>
                        <a:buClr>
                          <a:srgbClr val="5D7B9A"/>
                        </a:buClr>
                        <a:buSzTx/>
                        <a:buFont typeface="Arial" panose="020B0604020202020204" pitchFamily="34" charset="0"/>
                        <a:buChar char="•"/>
                      </a:pPr>
                      <a:r>
                        <a:rPr lang="en-US" altLang="ja-JP" sz="1100" b="0" kern="1200" dirty="0">
                          <a:solidFill>
                            <a:srgbClr val="44546A"/>
                          </a:solidFill>
                          <a:latin typeface="Verdana"/>
                          <a:ea typeface="Verdana"/>
                          <a:cs typeface="Verdana"/>
                        </a:rPr>
                        <a:t>Implemented the "Shimmer UI" pattern to provide users with a smooth and responsive experience while waiting for content or data to load asynchronously.</a:t>
                      </a:r>
                    </a:p>
                    <a:p>
                      <a:pPr marL="171450" marR="0" lvl="0" indent="-171450" algn="just" rtl="0" eaLnBrk="0" fontAlgn="auto" latinLnBrk="0" hangingPunct="0">
                        <a:lnSpc>
                          <a:spcPct val="100000"/>
                        </a:lnSpc>
                        <a:spcBef>
                          <a:spcPts val="600"/>
                        </a:spcBef>
                        <a:spcAft>
                          <a:spcPts val="400"/>
                        </a:spcAft>
                        <a:buClr>
                          <a:srgbClr val="5D7B9A"/>
                        </a:buClr>
                        <a:buSzTx/>
                        <a:buFont typeface="Arial" panose="020B0604020202020204" pitchFamily="34" charset="0"/>
                        <a:buChar char="•"/>
                      </a:pPr>
                      <a:r>
                        <a:rPr lang="en-US" altLang="ja-JP" sz="1100" b="0" kern="1200" dirty="0">
                          <a:solidFill>
                            <a:srgbClr val="44546A"/>
                          </a:solidFill>
                          <a:latin typeface="Verdana"/>
                          <a:ea typeface="Verdana"/>
                          <a:cs typeface="Verdana"/>
                        </a:rPr>
                        <a:t>Demonstrate the use of Higher Order Components for code reusability and composability.</a:t>
                      </a:r>
                    </a:p>
                    <a:p>
                      <a:pPr marL="0" marR="0" lvl="0" indent="0" algn="just" rtl="0" eaLnBrk="0" fontAlgn="auto" latinLnBrk="0" hangingPunct="0">
                        <a:lnSpc>
                          <a:spcPct val="100000"/>
                        </a:lnSpc>
                        <a:spcBef>
                          <a:spcPts val="600"/>
                        </a:spcBef>
                        <a:spcAft>
                          <a:spcPts val="400"/>
                        </a:spcAft>
                        <a:buClr>
                          <a:srgbClr val="5D7B9A"/>
                        </a:buClr>
                        <a:buSzTx/>
                        <a:buFont typeface="Arial" panose="020B0604020202020204" pitchFamily="34" charset="0"/>
                        <a:buNone/>
                      </a:pPr>
                      <a:endParaRPr lang="en-US" altLang="ja-JP" sz="1100" b="0" kern="1200" dirty="0">
                        <a:solidFill>
                          <a:srgbClr val="44546A"/>
                        </a:solidFill>
                        <a:latin typeface="Verdana"/>
                        <a:ea typeface="Verdana"/>
                        <a:cs typeface="Verdana"/>
                      </a:endParaRPr>
                    </a:p>
                    <a:p>
                      <a:pPr marL="0" marR="0" lvl="0" indent="0" algn="just" rtl="0" eaLnBrk="0" fontAlgn="auto" latinLnBrk="0" hangingPunct="0">
                        <a:lnSpc>
                          <a:spcPct val="100000"/>
                        </a:lnSpc>
                        <a:spcBef>
                          <a:spcPts val="600"/>
                        </a:spcBef>
                        <a:spcAft>
                          <a:spcPts val="400"/>
                        </a:spcAft>
                        <a:buClr>
                          <a:srgbClr val="5D7B9A"/>
                        </a:buClr>
                        <a:buSzTx/>
                        <a:buFont typeface="Arial" panose="020B0604020202020204" pitchFamily="34" charset="0"/>
                        <a:buNone/>
                      </a:pPr>
                      <a:endParaRPr lang="en-US" altLang="ja-JP" sz="1100" b="0" kern="1200" dirty="0">
                        <a:solidFill>
                          <a:srgbClr val="44546A"/>
                        </a:solidFill>
                        <a:latin typeface="Verdana"/>
                        <a:ea typeface="Verdana"/>
                        <a:cs typeface="Verdana"/>
                      </a:endParaRPr>
                    </a:p>
                  </a:txBody>
                  <a:tcPr>
                    <a:lnL w="9525" cap="flat" cmpd="sng" algn="ctr">
                      <a:solidFill>
                        <a:srgbClr val="3E9AC0"/>
                      </a:solidFill>
                      <a:prstDash val="solid"/>
                      <a:round/>
                      <a:headEnd type="none" w="med" len="med"/>
                      <a:tailEnd type="none" w="med" len="med"/>
                    </a:lnL>
                    <a:lnR w="12700" cmpd="sng">
                      <a:solidFill>
                        <a:srgbClr val="FFFFFF"/>
                      </a:solidFill>
                    </a:lnR>
                    <a:lnT w="9525" cap="flat" cmpd="sng" algn="ctr">
                      <a:solidFill>
                        <a:srgbClr val="3E9AC0"/>
                      </a:solidFill>
                      <a:prstDash val="solid"/>
                      <a:round/>
                      <a:headEnd type="none" w="med" len="med"/>
                      <a:tailEnd type="none" w="med" len="med"/>
                    </a:lnT>
                    <a:lnB w="9525" cap="flat" cmpd="sng" algn="ctr">
                      <a:solidFill>
                        <a:srgbClr val="3E9A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854201">
                <a:tc>
                  <a:txBody>
                    <a:bodyPr/>
                    <a:lstStyle>
                      <a:lvl1pPr marL="0" algn="l" defTabSz="609570" rtl="0" eaLnBrk="1" latinLnBrk="0" hangingPunct="1">
                        <a:defRPr sz="2400" kern="1200">
                          <a:solidFill>
                            <a:schemeClr val="dk1"/>
                          </a:solidFill>
                          <a:latin typeface="Verdana"/>
                        </a:defRPr>
                      </a:lvl1pPr>
                      <a:lvl2pPr marL="609570" algn="l" defTabSz="609570" rtl="0" eaLnBrk="1" latinLnBrk="0" hangingPunct="1">
                        <a:defRPr sz="2400" kern="1200">
                          <a:solidFill>
                            <a:schemeClr val="dk1"/>
                          </a:solidFill>
                          <a:latin typeface="Verdana"/>
                        </a:defRPr>
                      </a:lvl2pPr>
                      <a:lvl3pPr marL="1219139" algn="l" defTabSz="609570" rtl="0" eaLnBrk="1" latinLnBrk="0" hangingPunct="1">
                        <a:defRPr sz="2400" kern="1200">
                          <a:solidFill>
                            <a:schemeClr val="dk1"/>
                          </a:solidFill>
                          <a:latin typeface="Verdana"/>
                        </a:defRPr>
                      </a:lvl3pPr>
                      <a:lvl4pPr marL="1828709" algn="l" defTabSz="609570" rtl="0" eaLnBrk="1" latinLnBrk="0" hangingPunct="1">
                        <a:defRPr sz="2400" kern="1200">
                          <a:solidFill>
                            <a:schemeClr val="dk1"/>
                          </a:solidFill>
                          <a:latin typeface="Verdana"/>
                        </a:defRPr>
                      </a:lvl4pPr>
                      <a:lvl5pPr marL="2438278" algn="l" defTabSz="609570" rtl="0" eaLnBrk="1" latinLnBrk="0" hangingPunct="1">
                        <a:defRPr sz="2400" kern="1200">
                          <a:solidFill>
                            <a:schemeClr val="dk1"/>
                          </a:solidFill>
                          <a:latin typeface="Verdana"/>
                        </a:defRPr>
                      </a:lvl5pPr>
                      <a:lvl6pPr marL="3047848" algn="l" defTabSz="609570" rtl="0" eaLnBrk="1" latinLnBrk="0" hangingPunct="1">
                        <a:defRPr sz="2400" kern="1200">
                          <a:solidFill>
                            <a:schemeClr val="dk1"/>
                          </a:solidFill>
                          <a:latin typeface="Verdana"/>
                        </a:defRPr>
                      </a:lvl6pPr>
                      <a:lvl7pPr marL="3657417" algn="l" defTabSz="609570" rtl="0" eaLnBrk="1" latinLnBrk="0" hangingPunct="1">
                        <a:defRPr sz="2400" kern="1200">
                          <a:solidFill>
                            <a:schemeClr val="dk1"/>
                          </a:solidFill>
                          <a:latin typeface="Verdana"/>
                        </a:defRPr>
                      </a:lvl7pPr>
                      <a:lvl8pPr marL="4266987" algn="l" defTabSz="609570" rtl="0" eaLnBrk="1" latinLnBrk="0" hangingPunct="1">
                        <a:defRPr sz="2400" kern="1200">
                          <a:solidFill>
                            <a:schemeClr val="dk1"/>
                          </a:solidFill>
                          <a:latin typeface="Verdana"/>
                        </a:defRPr>
                      </a:lvl8pPr>
                      <a:lvl9pPr marL="4876557" algn="l" defTabSz="609570" rtl="0" eaLnBrk="1" latinLnBrk="0" hangingPunct="1">
                        <a:defRPr sz="2400" kern="1200">
                          <a:solidFill>
                            <a:schemeClr val="dk1"/>
                          </a:solidFill>
                          <a:latin typeface="Verdana"/>
                        </a:defRPr>
                      </a:lvl9pPr>
                    </a:lstStyle>
                    <a:p>
                      <a:pPr marL="114300" marR="0" lvl="0" indent="0" algn="l" rtl="0" eaLnBrk="0" fontAlgn="base" latinLnBrk="0" hangingPunct="0">
                        <a:lnSpc>
                          <a:spcPct val="100000"/>
                        </a:lnSpc>
                        <a:spcBef>
                          <a:spcPct val="0"/>
                        </a:spcBef>
                        <a:spcAft>
                          <a:spcPts val="0"/>
                        </a:spcAft>
                        <a:buClrTx/>
                        <a:buSzPct val="100000"/>
                        <a:buFont typeface="Arial" panose="020B0604020202020204" pitchFamily="34" charset="0"/>
                        <a:buNone/>
                      </a:pPr>
                      <a:endParaRPr lang="en-US" sz="1100" u="none" strike="noStrike" kern="1200" cap="none" normalizeH="0" baseline="0" dirty="0">
                        <a:ln>
                          <a:noFill/>
                        </a:ln>
                        <a:solidFill>
                          <a:schemeClr val="tx2"/>
                        </a:solidFill>
                        <a:effectLst/>
                        <a:latin typeface="Verdana"/>
                        <a:ea typeface="Verdana"/>
                        <a:cs typeface="Verdana"/>
                      </a:endParaRPr>
                    </a:p>
                    <a:p>
                      <a:pPr marL="228600" marR="0" lvl="0" indent="-114300" algn="l" rtl="0" eaLnBrk="0" fontAlgn="base" latinLnBrk="0" hangingPunct="0">
                        <a:lnSpc>
                          <a:spcPct val="100000"/>
                        </a:lnSpc>
                        <a:spcBef>
                          <a:spcPct val="0"/>
                        </a:spcBef>
                        <a:spcAft>
                          <a:spcPts val="0"/>
                        </a:spcAft>
                        <a:buClrTx/>
                        <a:buSzPct val="100000"/>
                        <a:buFont typeface="Arial" panose="020B0604020202020204" pitchFamily="34" charset="0"/>
                        <a:buChar char="•"/>
                      </a:pPr>
                      <a:r>
                        <a:rPr kumimoji="0" lang="en-US" sz="1100" u="none" strike="noStrike" kern="1200" cap="none" normalizeH="0" baseline="0" dirty="0">
                          <a:ln>
                            <a:noFill/>
                          </a:ln>
                          <a:solidFill>
                            <a:schemeClr val="tx2"/>
                          </a:solidFill>
                          <a:effectLst/>
                          <a:latin typeface="Verdana"/>
                          <a:ea typeface="Verdana"/>
                          <a:cs typeface="Verdana"/>
                        </a:rPr>
                        <a:t>Frontend React Developer</a:t>
                      </a:r>
                    </a:p>
                    <a:p>
                      <a:pPr marL="228600" marR="0" lvl="0" indent="-114300" algn="l" rtl="0" eaLnBrk="0" fontAlgn="base" latinLnBrk="0" hangingPunct="0">
                        <a:lnSpc>
                          <a:spcPct val="100000"/>
                        </a:lnSpc>
                        <a:spcBef>
                          <a:spcPct val="0"/>
                        </a:spcBef>
                        <a:spcAft>
                          <a:spcPts val="0"/>
                        </a:spcAft>
                        <a:buClrTx/>
                        <a:buSzPct val="100000"/>
                        <a:buFont typeface="Arial" panose="020B0604020202020204" pitchFamily="34" charset="0"/>
                        <a:buChar char="•"/>
                      </a:pPr>
                      <a:r>
                        <a:rPr kumimoji="0" lang="en-US" sz="1100" u="none" strike="noStrike" kern="1200" cap="none" normalizeH="0" baseline="0" dirty="0">
                          <a:ln>
                            <a:noFill/>
                          </a:ln>
                          <a:solidFill>
                            <a:schemeClr val="tx2"/>
                          </a:solidFill>
                          <a:effectLst/>
                          <a:latin typeface="Verdana"/>
                          <a:ea typeface="Verdana"/>
                          <a:cs typeface="Verdana"/>
                        </a:rPr>
                        <a:t>HTML</a:t>
                      </a:r>
                    </a:p>
                    <a:p>
                      <a:pPr marL="228600" marR="0" lvl="0" indent="-114300" algn="l" rtl="0" eaLnBrk="0" fontAlgn="base" latinLnBrk="0" hangingPunct="0">
                        <a:lnSpc>
                          <a:spcPct val="100000"/>
                        </a:lnSpc>
                        <a:spcBef>
                          <a:spcPct val="0"/>
                        </a:spcBef>
                        <a:spcAft>
                          <a:spcPts val="0"/>
                        </a:spcAft>
                        <a:buClrTx/>
                        <a:buSzPct val="100000"/>
                        <a:buFont typeface="Arial" panose="020B0604020202020204" pitchFamily="34" charset="0"/>
                        <a:buChar char="•"/>
                      </a:pPr>
                      <a:r>
                        <a:rPr kumimoji="0" lang="en-US" sz="1100" u="none" strike="noStrike" kern="1200" cap="none" normalizeH="0" baseline="0" dirty="0">
                          <a:ln>
                            <a:noFill/>
                          </a:ln>
                          <a:solidFill>
                            <a:schemeClr val="tx2"/>
                          </a:solidFill>
                          <a:effectLst/>
                          <a:latin typeface="Verdana"/>
                          <a:ea typeface="Verdana"/>
                          <a:cs typeface="Verdana"/>
                        </a:rPr>
                        <a:t>CSS</a:t>
                      </a:r>
                    </a:p>
                    <a:p>
                      <a:pPr marL="228600" marR="0" lvl="0" indent="-114300" algn="l" defTabSz="914400" rtl="0" eaLnBrk="0" fontAlgn="base" latinLnBrk="0" hangingPunct="0">
                        <a:lnSpc>
                          <a:spcPct val="100000"/>
                        </a:lnSpc>
                        <a:spcBef>
                          <a:spcPct val="0"/>
                        </a:spcBef>
                        <a:spcAft>
                          <a:spcPts val="0"/>
                        </a:spcAft>
                        <a:buClrTx/>
                        <a:buSzPct val="100000"/>
                        <a:buFont typeface="Arial" panose="020B0604020202020204" pitchFamily="34" charset="0"/>
                        <a:buChar char="•"/>
                        <a:tabLst>
                          <a:tab pos="1028700" algn="l"/>
                        </a:tabLst>
                        <a:defRPr/>
                      </a:pPr>
                      <a:r>
                        <a:rPr kumimoji="0" lang="en-US" sz="1100" u="none" strike="noStrike" kern="1200" cap="none" normalizeH="0" baseline="0" dirty="0">
                          <a:ln>
                            <a:noFill/>
                          </a:ln>
                          <a:solidFill>
                            <a:schemeClr val="tx2"/>
                          </a:solidFill>
                          <a:effectLst/>
                          <a:latin typeface="Verdana" panose="020B0604030504040204" pitchFamily="34" charset="0"/>
                          <a:ea typeface="Verdana" panose="020B0604030504040204" pitchFamily="34" charset="0"/>
                          <a:cs typeface="Verdana" panose="020B0604030504040204" pitchFamily="34" charset="0"/>
                        </a:rPr>
                        <a:t>JavaScript</a:t>
                      </a:r>
                    </a:p>
                    <a:p>
                      <a:pPr marL="228600" marR="0" lvl="0" indent="-114300" algn="l" defTabSz="914400" rtl="0" eaLnBrk="0" fontAlgn="base" latinLnBrk="0" hangingPunct="0">
                        <a:lnSpc>
                          <a:spcPct val="100000"/>
                        </a:lnSpc>
                        <a:spcBef>
                          <a:spcPct val="0"/>
                        </a:spcBef>
                        <a:spcAft>
                          <a:spcPts val="0"/>
                        </a:spcAft>
                        <a:buClrTx/>
                        <a:buSzPct val="100000"/>
                        <a:buFont typeface="Arial" panose="020B0604020202020204" pitchFamily="34" charset="0"/>
                        <a:buChar char="•"/>
                        <a:tabLst>
                          <a:tab pos="1028700" algn="l"/>
                        </a:tabLst>
                        <a:defRPr/>
                      </a:pPr>
                      <a:r>
                        <a:rPr kumimoji="0" lang="en-US" sz="1100" u="none" strike="noStrike" kern="1200" cap="none" normalizeH="0" baseline="0" dirty="0">
                          <a:ln>
                            <a:noFill/>
                          </a:ln>
                          <a:solidFill>
                            <a:schemeClr val="tx2"/>
                          </a:solidFill>
                          <a:effectLst/>
                          <a:latin typeface="Verdana" panose="020B0604030504040204" pitchFamily="34" charset="0"/>
                          <a:ea typeface="Verdana" panose="020B0604030504040204" pitchFamily="34" charset="0"/>
                          <a:cs typeface="Verdana" panose="020B0604030504040204" pitchFamily="34" charset="0"/>
                        </a:rPr>
                        <a:t>React.js</a:t>
                      </a:r>
                    </a:p>
                    <a:p>
                      <a:pPr marL="228600" marR="0" lvl="0" indent="-114300" algn="l" defTabSz="914400" rtl="0" eaLnBrk="0" fontAlgn="base" latinLnBrk="0" hangingPunct="0">
                        <a:lnSpc>
                          <a:spcPct val="100000"/>
                        </a:lnSpc>
                        <a:spcBef>
                          <a:spcPct val="0"/>
                        </a:spcBef>
                        <a:spcAft>
                          <a:spcPts val="0"/>
                        </a:spcAft>
                        <a:buClrTx/>
                        <a:buSzPct val="100000"/>
                        <a:buFont typeface="Arial" panose="020B0604020202020204" pitchFamily="34" charset="0"/>
                        <a:buChar char="•"/>
                        <a:tabLst>
                          <a:tab pos="1028700" algn="l"/>
                        </a:tabLst>
                        <a:defRPr/>
                      </a:pPr>
                      <a:r>
                        <a:rPr kumimoji="0" lang="en-US" sz="1100" u="none" strike="noStrike" kern="1200" cap="none" normalizeH="0" baseline="0" dirty="0">
                          <a:ln>
                            <a:noFill/>
                          </a:ln>
                          <a:solidFill>
                            <a:schemeClr val="tx2"/>
                          </a:solidFill>
                          <a:effectLst/>
                          <a:latin typeface="Verdana" panose="020B0604030504040204" pitchFamily="34" charset="0"/>
                          <a:ea typeface="Verdana" panose="020B0604030504040204" pitchFamily="34" charset="0"/>
                          <a:cs typeface="Verdana" panose="020B0604030504040204" pitchFamily="34" charset="0"/>
                        </a:rPr>
                        <a:t>Redux Toolkit</a:t>
                      </a:r>
                    </a:p>
                    <a:p>
                      <a:pPr marL="228600" marR="0" lvl="0" indent="-114300" algn="l" defTabSz="914400" rtl="0" eaLnBrk="0" fontAlgn="base" latinLnBrk="0" hangingPunct="0">
                        <a:lnSpc>
                          <a:spcPct val="100000"/>
                        </a:lnSpc>
                        <a:spcBef>
                          <a:spcPct val="0"/>
                        </a:spcBef>
                        <a:spcAft>
                          <a:spcPts val="0"/>
                        </a:spcAft>
                        <a:buClrTx/>
                        <a:buSzPct val="100000"/>
                        <a:buFont typeface="Arial" panose="020B0604020202020204" pitchFamily="34" charset="0"/>
                        <a:buChar char="•"/>
                        <a:tabLst>
                          <a:tab pos="1028700" algn="l"/>
                        </a:tabLst>
                        <a:defRPr/>
                      </a:pPr>
                      <a:r>
                        <a:rPr kumimoji="0" lang="en-US" sz="1100" u="none" strike="noStrike" kern="1200" cap="none" normalizeH="0" baseline="0" dirty="0">
                          <a:ln>
                            <a:noFill/>
                          </a:ln>
                          <a:solidFill>
                            <a:schemeClr val="tx2"/>
                          </a:solidFill>
                          <a:effectLst/>
                          <a:latin typeface="Verdana" panose="020B0604030504040204" pitchFamily="34" charset="0"/>
                          <a:ea typeface="Verdana" panose="020B0604030504040204" pitchFamily="34" charset="0"/>
                          <a:cs typeface="Verdana" panose="020B0604030504040204" pitchFamily="34" charset="0"/>
                        </a:rPr>
                        <a:t>Tailwind CSS</a:t>
                      </a:r>
                    </a:p>
                    <a:p>
                      <a:pPr marL="228600" marR="0" lvl="0" indent="-114300" algn="l" defTabSz="914400" rtl="0" eaLnBrk="0" fontAlgn="base" latinLnBrk="0" hangingPunct="0">
                        <a:lnSpc>
                          <a:spcPct val="100000"/>
                        </a:lnSpc>
                        <a:spcBef>
                          <a:spcPct val="0"/>
                        </a:spcBef>
                        <a:spcAft>
                          <a:spcPts val="0"/>
                        </a:spcAft>
                        <a:buClrTx/>
                        <a:buSzPct val="100000"/>
                        <a:buFont typeface="Arial" panose="020B0604020202020204" pitchFamily="34" charset="0"/>
                        <a:buChar char="•"/>
                        <a:tabLst>
                          <a:tab pos="1028700" algn="l"/>
                        </a:tabLst>
                        <a:defRPr/>
                      </a:pPr>
                      <a:r>
                        <a:rPr kumimoji="0" lang="en-US" sz="1100" u="none" strike="noStrike" kern="1200" cap="none" normalizeH="0" baseline="0" dirty="0">
                          <a:ln>
                            <a:noFill/>
                          </a:ln>
                          <a:solidFill>
                            <a:schemeClr val="tx2"/>
                          </a:solidFill>
                          <a:effectLst/>
                          <a:latin typeface="Verdana" panose="020B0604030504040204" pitchFamily="34" charset="0"/>
                          <a:ea typeface="Verdana" panose="020B0604030504040204" pitchFamily="34" charset="0"/>
                          <a:cs typeface="Verdana" panose="020B0604030504040204" pitchFamily="34" charset="0"/>
                        </a:rPr>
                        <a:t>Bootstrap</a:t>
                      </a:r>
                    </a:p>
                    <a:p>
                      <a:pPr marL="228600" marR="0" lvl="0" indent="-114300" algn="l" defTabSz="914400" rtl="0" eaLnBrk="0" fontAlgn="base" latinLnBrk="0" hangingPunct="0">
                        <a:lnSpc>
                          <a:spcPct val="100000"/>
                        </a:lnSpc>
                        <a:spcBef>
                          <a:spcPct val="0"/>
                        </a:spcBef>
                        <a:spcAft>
                          <a:spcPts val="0"/>
                        </a:spcAft>
                        <a:buClrTx/>
                        <a:buSzPct val="100000"/>
                        <a:buFont typeface="Arial" panose="020B0604020202020204" pitchFamily="34" charset="0"/>
                        <a:buChar char="•"/>
                        <a:tabLst>
                          <a:tab pos="1028700" algn="l"/>
                        </a:tabLst>
                        <a:defRPr/>
                      </a:pPr>
                      <a:r>
                        <a:rPr kumimoji="0" lang="en-US" sz="1100" u="none" strike="noStrike" kern="1200" cap="none" normalizeH="0" baseline="0" dirty="0">
                          <a:ln>
                            <a:noFill/>
                          </a:ln>
                          <a:solidFill>
                            <a:schemeClr val="tx2"/>
                          </a:solidFill>
                          <a:effectLst/>
                          <a:latin typeface="Verdana" panose="020B0604030504040204" pitchFamily="34" charset="0"/>
                          <a:ea typeface="Verdana" panose="020B0604030504040204" pitchFamily="34" charset="0"/>
                          <a:cs typeface="Verdana" panose="020B0604030504040204" pitchFamily="34" charset="0"/>
                        </a:rPr>
                        <a:t>Ant Design</a:t>
                      </a:r>
                    </a:p>
                    <a:p>
                      <a:pPr marL="228600" marR="0" lvl="0" indent="-114300" algn="l" defTabSz="914400" rtl="0" eaLnBrk="0" fontAlgn="base" latinLnBrk="0" hangingPunct="0">
                        <a:lnSpc>
                          <a:spcPct val="100000"/>
                        </a:lnSpc>
                        <a:spcBef>
                          <a:spcPct val="0"/>
                        </a:spcBef>
                        <a:spcAft>
                          <a:spcPts val="0"/>
                        </a:spcAft>
                        <a:buClrTx/>
                        <a:buSzPct val="100000"/>
                        <a:buFont typeface="Arial" panose="020B0604020202020204" pitchFamily="34" charset="0"/>
                        <a:buChar char="•"/>
                        <a:tabLst>
                          <a:tab pos="1028700" algn="l"/>
                        </a:tabLst>
                        <a:defRPr/>
                      </a:pPr>
                      <a:r>
                        <a:rPr kumimoji="0" lang="en-US" sz="1100" u="none" strike="noStrike" kern="1200" cap="none" normalizeH="0" baseline="0" dirty="0">
                          <a:ln>
                            <a:noFill/>
                          </a:ln>
                          <a:solidFill>
                            <a:schemeClr val="tx2"/>
                          </a:solidFill>
                          <a:effectLst/>
                          <a:latin typeface="Verdana" panose="020B0604030504040204" pitchFamily="34" charset="0"/>
                          <a:ea typeface="Verdana" panose="020B0604030504040204" pitchFamily="34" charset="0"/>
                          <a:cs typeface="Verdana" panose="020B0604030504040204" pitchFamily="34" charset="0"/>
                        </a:rPr>
                        <a:t>Material UI</a:t>
                      </a:r>
                    </a:p>
                    <a:p>
                      <a:pPr marL="228600" marR="0" lvl="0" indent="-114300" algn="l" defTabSz="914400" rtl="0" eaLnBrk="0" fontAlgn="base" latinLnBrk="0" hangingPunct="0">
                        <a:lnSpc>
                          <a:spcPct val="100000"/>
                        </a:lnSpc>
                        <a:spcBef>
                          <a:spcPct val="0"/>
                        </a:spcBef>
                        <a:spcAft>
                          <a:spcPts val="0"/>
                        </a:spcAft>
                        <a:buClrTx/>
                        <a:buSzPct val="100000"/>
                        <a:buFont typeface="Arial" panose="020B0604020202020204" pitchFamily="34" charset="0"/>
                        <a:buChar char="•"/>
                        <a:tabLst>
                          <a:tab pos="1028700" algn="l"/>
                        </a:tabLst>
                        <a:defRPr/>
                      </a:pPr>
                      <a:r>
                        <a:rPr kumimoji="0" lang="en-US" sz="1100" u="none" strike="noStrike" kern="1200" cap="none" normalizeH="0" baseline="0" dirty="0">
                          <a:ln>
                            <a:noFill/>
                          </a:ln>
                          <a:solidFill>
                            <a:schemeClr val="tx2"/>
                          </a:solidFill>
                          <a:effectLst/>
                          <a:latin typeface="Verdana" panose="020B0604030504040204" pitchFamily="34" charset="0"/>
                          <a:ea typeface="Verdana" panose="020B0604030504040204" pitchFamily="34" charset="0"/>
                          <a:cs typeface="Verdana" panose="020B0604030504040204" pitchFamily="34" charset="0"/>
                        </a:rPr>
                        <a:t>Node.js</a:t>
                      </a:r>
                    </a:p>
                    <a:p>
                      <a:pPr marL="228600" marR="0" lvl="0" indent="-114300" algn="l" defTabSz="914400" rtl="0" eaLnBrk="0" fontAlgn="base" latinLnBrk="0" hangingPunct="0">
                        <a:lnSpc>
                          <a:spcPct val="100000"/>
                        </a:lnSpc>
                        <a:spcBef>
                          <a:spcPct val="0"/>
                        </a:spcBef>
                        <a:spcAft>
                          <a:spcPts val="0"/>
                        </a:spcAft>
                        <a:buClrTx/>
                        <a:buSzPct val="100000"/>
                        <a:buFont typeface="Arial" panose="020B0604020202020204" pitchFamily="34" charset="0"/>
                        <a:buChar char="•"/>
                        <a:tabLst>
                          <a:tab pos="1028700" algn="l"/>
                        </a:tabLst>
                        <a:defRPr/>
                      </a:pPr>
                      <a:r>
                        <a:rPr kumimoji="0" lang="en-US" sz="1100" u="none" strike="noStrike" kern="1200" cap="none" normalizeH="0" baseline="0" dirty="0">
                          <a:ln>
                            <a:noFill/>
                          </a:ln>
                          <a:solidFill>
                            <a:schemeClr val="tx2"/>
                          </a:solidFill>
                          <a:effectLst/>
                          <a:latin typeface="Verdana" panose="020B0604030504040204" pitchFamily="34" charset="0"/>
                          <a:ea typeface="Verdana" panose="020B0604030504040204" pitchFamily="34" charset="0"/>
                          <a:cs typeface="Verdana" panose="020B0604030504040204" pitchFamily="34" charset="0"/>
                        </a:rPr>
                        <a:t>Express</a:t>
                      </a:r>
                    </a:p>
                    <a:p>
                      <a:pPr marL="228600" marR="0" lvl="0" indent="-114300" algn="l" defTabSz="914400" rtl="0" eaLnBrk="0" fontAlgn="base" latinLnBrk="0" hangingPunct="0">
                        <a:lnSpc>
                          <a:spcPct val="100000"/>
                        </a:lnSpc>
                        <a:spcBef>
                          <a:spcPct val="0"/>
                        </a:spcBef>
                        <a:spcAft>
                          <a:spcPts val="0"/>
                        </a:spcAft>
                        <a:buClrTx/>
                        <a:buSzPct val="100000"/>
                        <a:buFont typeface="Arial" panose="020B0604020202020204" pitchFamily="34" charset="0"/>
                        <a:buChar char="•"/>
                        <a:tabLst>
                          <a:tab pos="1028700" algn="l"/>
                        </a:tabLst>
                        <a:defRPr/>
                      </a:pPr>
                      <a:r>
                        <a:rPr kumimoji="0" lang="en-US" sz="1100" u="none" strike="noStrike" kern="1200" cap="none" normalizeH="0" baseline="0" dirty="0">
                          <a:ln>
                            <a:noFill/>
                          </a:ln>
                          <a:solidFill>
                            <a:schemeClr val="tx2"/>
                          </a:solidFill>
                          <a:effectLst/>
                          <a:latin typeface="Verdana" panose="020B0604030504040204" pitchFamily="34" charset="0"/>
                          <a:ea typeface="Verdana" panose="020B0604030504040204" pitchFamily="34" charset="0"/>
                          <a:cs typeface="Verdana" panose="020B0604030504040204" pitchFamily="34" charset="0"/>
                        </a:rPr>
                        <a:t>MongoDB</a:t>
                      </a:r>
                    </a:p>
                    <a:p>
                      <a:pPr marL="0" marR="0" lvl="0" indent="0" algn="l" rtl="0" eaLnBrk="0" fontAlgn="base" latinLnBrk="0" hangingPunct="0">
                        <a:lnSpc>
                          <a:spcPct val="100000"/>
                        </a:lnSpc>
                        <a:spcBef>
                          <a:spcPct val="0"/>
                        </a:spcBef>
                        <a:spcAft>
                          <a:spcPts val="0"/>
                        </a:spcAft>
                        <a:buClrTx/>
                        <a:buSzPct val="100000"/>
                        <a:buFont typeface="Arial" panose="020B0604020202020204" pitchFamily="34" charset="0"/>
                        <a:buNone/>
                      </a:pPr>
                      <a:endParaRPr lang="en-US" altLang="ja-JP" sz="1000" b="0" kern="1200" baseline="0" dirty="0">
                        <a:solidFill>
                          <a:srgbClr val="333333"/>
                        </a:solidFill>
                        <a:latin typeface="Verdana" panose="020B0604030504040204" pitchFamily="34" charset="0"/>
                        <a:ea typeface="Verdana" panose="020B0604030504040204" pitchFamily="34" charset="0"/>
                        <a:cs typeface="Verdana" panose="020B0604030504040204" pitchFamily="34" charset="0"/>
                      </a:endParaRPr>
                    </a:p>
                    <a:p>
                      <a:pPr marL="0" marR="0" lvl="0" indent="0" algn="l" rtl="0" eaLnBrk="0" fontAlgn="base" latinLnBrk="0" hangingPunct="0">
                        <a:lnSpc>
                          <a:spcPct val="100000"/>
                        </a:lnSpc>
                        <a:spcBef>
                          <a:spcPct val="0"/>
                        </a:spcBef>
                        <a:spcAft>
                          <a:spcPts val="0"/>
                        </a:spcAft>
                        <a:buClrTx/>
                        <a:buSzPct val="100000"/>
                        <a:buFont typeface="Arial" panose="020B0604020202020204" pitchFamily="34" charset="0"/>
                        <a:buNone/>
                      </a:pPr>
                      <a:endParaRPr lang="en-US" altLang="ja-JP" sz="1000" b="0" kern="1200" baseline="0" dirty="0">
                        <a:solidFill>
                          <a:srgbClr val="333333"/>
                        </a:solidFill>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0" fontAlgn="auto" latinLnBrk="0" hangingPunct="0">
                        <a:lnSpc>
                          <a:spcPct val="100000"/>
                        </a:lnSpc>
                        <a:spcBef>
                          <a:spcPts val="600"/>
                        </a:spcBef>
                        <a:spcAft>
                          <a:spcPts val="400"/>
                        </a:spcAft>
                        <a:buClr>
                          <a:srgbClr val="5D7B9A"/>
                        </a:buClr>
                        <a:buSzTx/>
                        <a:buFont typeface="Arial" panose="020B0604020202020204" pitchFamily="34" charset="0"/>
                        <a:buNone/>
                        <a:tabLst>
                          <a:tab pos="457200" algn="l"/>
                        </a:tabLst>
                        <a:defRPr/>
                      </a:pPr>
                      <a:r>
                        <a:rPr lang="en-US" altLang="ja-JP" sz="1100" b="1" kern="1200" dirty="0">
                          <a:solidFill>
                            <a:schemeClr val="accent5">
                              <a:lumMod val="75000"/>
                            </a:schemeClr>
                          </a:solidFill>
                          <a:latin typeface="Verdana" panose="020B0604030504040204" pitchFamily="34" charset="0"/>
                          <a:ea typeface="Verdana" panose="020B0604030504040204" pitchFamily="34" charset="0"/>
                          <a:cs typeface="Verdana" panose="020B0604030504040204" pitchFamily="34" charset="0"/>
                        </a:rPr>
                        <a:t>EDUCATION </a:t>
                      </a:r>
                    </a:p>
                    <a:p>
                      <a:pPr marL="228600" marR="0" lvl="0" indent="-114300" algn="l" defTabSz="914400" rtl="0" eaLnBrk="0" fontAlgn="base" latinLnBrk="0" hangingPunct="0">
                        <a:lnSpc>
                          <a:spcPct val="100000"/>
                        </a:lnSpc>
                        <a:spcBef>
                          <a:spcPct val="0"/>
                        </a:spcBef>
                        <a:spcAft>
                          <a:spcPts val="0"/>
                        </a:spcAft>
                        <a:buClrTx/>
                        <a:buSzPct val="100000"/>
                        <a:buFont typeface="Arial" panose="020B0604020202020204" pitchFamily="34" charset="0"/>
                        <a:buChar char="•"/>
                        <a:tabLst>
                          <a:tab pos="1028700" algn="l"/>
                        </a:tabLst>
                        <a:defRPr/>
                      </a:pPr>
                      <a:r>
                        <a:rPr kumimoji="0" lang="en-US" altLang="ja-JP" sz="1100" u="none" strike="noStrike" kern="1200" cap="none" normalizeH="0" baseline="0" dirty="0">
                          <a:ln>
                            <a:noFill/>
                          </a:ln>
                          <a:solidFill>
                            <a:schemeClr val="tx2"/>
                          </a:solidFill>
                          <a:effectLst/>
                          <a:latin typeface="Verdana"/>
                          <a:ea typeface="Verdana"/>
                          <a:cs typeface="Verdana"/>
                        </a:rPr>
                        <a:t>Bachelor of Technology - ECE</a:t>
                      </a:r>
                      <a:endParaRPr lang="en-US" altLang="ja-JP" sz="1100" u="none" strike="noStrike" kern="1200" cap="none" normalizeH="0" baseline="0" dirty="0">
                        <a:ln>
                          <a:noFill/>
                        </a:ln>
                        <a:solidFill>
                          <a:schemeClr val="tx2"/>
                        </a:solidFill>
                        <a:effectLst/>
                        <a:latin typeface="Verdana"/>
                        <a:ea typeface="Verdana"/>
                        <a:cs typeface="Verdana"/>
                      </a:endParaRPr>
                    </a:p>
                    <a:p>
                      <a:pPr marL="228600" marR="0" lvl="0" indent="-114300" algn="l" defTabSz="914400" rtl="0" eaLnBrk="0" fontAlgn="base" latinLnBrk="0" hangingPunct="0">
                        <a:lnSpc>
                          <a:spcPct val="100000"/>
                        </a:lnSpc>
                        <a:spcBef>
                          <a:spcPct val="0"/>
                        </a:spcBef>
                        <a:spcAft>
                          <a:spcPts val="0"/>
                        </a:spcAft>
                        <a:buClrTx/>
                        <a:buSzPct val="100000"/>
                        <a:buFont typeface="Arial" panose="020B0604020202020204" pitchFamily="34" charset="0"/>
                        <a:buChar char="•"/>
                        <a:tabLst>
                          <a:tab pos="1028700" algn="l"/>
                        </a:tabLst>
                        <a:defRPr/>
                      </a:pPr>
                      <a:endParaRPr lang="en-US" altLang="ja-JP" sz="1100" b="1" u="none" strike="noStrike" kern="1200" cap="none" normalizeH="0" baseline="0" dirty="0">
                        <a:ln>
                          <a:noFill/>
                        </a:ln>
                        <a:solidFill>
                          <a:schemeClr val="tx2"/>
                        </a:solidFill>
                        <a:effectLst/>
                        <a:latin typeface="Verdana"/>
                        <a:ea typeface="Verdana"/>
                        <a:cs typeface="Verdana"/>
                      </a:endParaRPr>
                    </a:p>
                    <a:p>
                      <a:pPr marL="114300" marR="0" lvl="0" indent="0" algn="l" defTabSz="914400" rtl="0" eaLnBrk="0" fontAlgn="base" latinLnBrk="0" hangingPunct="0">
                        <a:lnSpc>
                          <a:spcPct val="100000"/>
                        </a:lnSpc>
                        <a:spcBef>
                          <a:spcPct val="0"/>
                        </a:spcBef>
                        <a:spcAft>
                          <a:spcPts val="0"/>
                        </a:spcAft>
                        <a:buClrTx/>
                        <a:buSzPct val="100000"/>
                        <a:buFont typeface="Arial" panose="020B0604020202020204" pitchFamily="34" charset="0"/>
                        <a:buNone/>
                        <a:tabLst>
                          <a:tab pos="1028700" algn="l"/>
                        </a:tabLst>
                        <a:defRPr/>
                      </a:pPr>
                      <a:endParaRPr lang="en-US" altLang="ja-JP" sz="1100" b="1" u="none" strike="noStrike" kern="1200" cap="none" normalizeH="0" baseline="0" dirty="0">
                        <a:ln>
                          <a:noFill/>
                        </a:ln>
                        <a:solidFill>
                          <a:schemeClr val="tx2"/>
                        </a:solidFill>
                        <a:effectLst/>
                        <a:latin typeface="Verdana"/>
                        <a:ea typeface="Verdana"/>
                        <a:cs typeface="Verdana"/>
                      </a:endParaRPr>
                    </a:p>
                    <a:p>
                      <a:pPr marL="0" marR="0" lvl="0" indent="0" algn="l" defTabSz="914400" rtl="0" eaLnBrk="0" fontAlgn="auto" latinLnBrk="0" hangingPunct="0">
                        <a:lnSpc>
                          <a:spcPct val="100000"/>
                        </a:lnSpc>
                        <a:spcBef>
                          <a:spcPts val="600"/>
                        </a:spcBef>
                        <a:spcAft>
                          <a:spcPts val="400"/>
                        </a:spcAft>
                        <a:buClr>
                          <a:srgbClr val="5D7B9A"/>
                        </a:buClr>
                        <a:buSzTx/>
                        <a:buFont typeface="Arial" panose="020B0604020202020204" pitchFamily="34" charset="0"/>
                        <a:buNone/>
                        <a:tabLst>
                          <a:tab pos="457200" algn="l"/>
                        </a:tabLst>
                        <a:defRPr/>
                      </a:pPr>
                      <a:endParaRPr kumimoji="0" lang="en-US" altLang="ja-JP" sz="1100" b="1" kern="1200" dirty="0">
                        <a:solidFill>
                          <a:schemeClr val="accent5">
                            <a:lumMod val="75000"/>
                          </a:schemeClr>
                        </a:solidFill>
                        <a:latin typeface="Verdana"/>
                        <a:ea typeface="Verdana"/>
                        <a:cs typeface="Verdana"/>
                      </a:endParaRPr>
                    </a:p>
                  </a:txBody>
                  <a:tcPr marL="0" marR="45720">
                    <a:lnL w="12700" cmpd="sng">
                      <a:solidFill>
                        <a:srgbClr val="FFFFFF"/>
                      </a:solidFill>
                    </a:lnL>
                    <a:lnR w="9525" cap="flat" cmpd="sng" algn="ctr">
                      <a:solidFill>
                        <a:srgbClr val="3E9AC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117475" indent="0" eaLnBrk="0" hangingPunct="0">
                        <a:spcBef>
                          <a:spcPts val="0"/>
                        </a:spcBef>
                        <a:spcAft>
                          <a:spcPts val="600"/>
                        </a:spcAft>
                        <a:buClr>
                          <a:srgbClr val="535355"/>
                        </a:buClr>
                      </a:pPr>
                      <a:endParaRPr lang="en-US" altLang="ja-JP" sz="900" b="0" dirty="0">
                        <a:solidFill>
                          <a:srgbClr val="333333"/>
                        </a:solidFill>
                        <a:latin typeface="+mn-lt"/>
                        <a:ea typeface="MS Mincho" pitchFamily="49" charset="-128"/>
                        <a:cs typeface="Arial"/>
                      </a:endParaRPr>
                    </a:p>
                  </a:txBody>
                  <a:tcPr marR="0">
                    <a:lnL w="12700" cap="flat" cmpd="sng" algn="ctr">
                      <a:solidFill>
                        <a:schemeClr val="tx2"/>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242769">
                <a:tc>
                  <a:txBody>
                    <a:bodyPr/>
                    <a:lstStyle/>
                    <a:p>
                      <a:pPr marL="285750" lvl="0" indent="-171450" algn="l" defTabSz="914400">
                        <a:lnSpc>
                          <a:spcPct val="100000"/>
                        </a:lnSpc>
                        <a:spcBef>
                          <a:spcPct val="0"/>
                        </a:spcBef>
                        <a:spcAft>
                          <a:spcPts val="0"/>
                        </a:spcAft>
                        <a:buFont typeface="Arial"/>
                        <a:buChar char="•"/>
                        <a:tabLst>
                          <a:tab pos="1028700" algn="l"/>
                        </a:tabLst>
                        <a:defRPr/>
                      </a:pPr>
                      <a:endParaRPr kumimoji="0" lang="en-US" altLang="ja-JP" sz="1100" u="none" strike="noStrike" kern="1200" cap="none" normalizeH="0" baseline="0" dirty="0">
                        <a:ln>
                          <a:noFill/>
                        </a:ln>
                        <a:solidFill>
                          <a:schemeClr val="tx2"/>
                        </a:solidFill>
                        <a:effectLst/>
                        <a:latin typeface="Verdana"/>
                        <a:ea typeface="Verdana"/>
                        <a:cs typeface="Verdana"/>
                      </a:endParaRPr>
                    </a:p>
                  </a:txBody>
                  <a:tcPr marL="0" marR="45720">
                    <a:lnL w="12700" cmpd="sng">
                      <a:solidFill>
                        <a:srgbClr val="FFFFFF"/>
                      </a:solidFill>
                    </a:lnL>
                    <a:lnR w="9525" cap="flat" cmpd="sng" algn="ctr">
                      <a:solidFill>
                        <a:srgbClr val="3E9AC0"/>
                      </a:solidFill>
                      <a:prstDash val="solid"/>
                      <a:round/>
                      <a:headEnd type="none" w="med" len="med"/>
                      <a:tailEnd type="none" w="med" len="med"/>
                    </a:lnR>
                    <a:lnT w="12700" cap="flat" cmpd="sng" algn="ctr">
                      <a:no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noFill/>
                  </a:tcPr>
                </a:tc>
                <a:tc>
                  <a:txBody>
                    <a:bodyPr/>
                    <a:lstStyle/>
                    <a:p>
                      <a:pPr marL="0" lvl="0" indent="0" algn="just" defTabSz="914400">
                        <a:lnSpc>
                          <a:spcPct val="100000"/>
                        </a:lnSpc>
                        <a:spcBef>
                          <a:spcPts val="600"/>
                        </a:spcBef>
                        <a:spcAft>
                          <a:spcPts val="400"/>
                        </a:spcAft>
                        <a:buNone/>
                        <a:tabLst>
                          <a:tab pos="457200" algn="l"/>
                        </a:tabLst>
                        <a:defRPr/>
                      </a:pPr>
                      <a:endParaRPr lang="en-US" altLang="ja-JP" sz="1100" b="0" kern="1200" dirty="0">
                        <a:solidFill>
                          <a:srgbClr val="44546A"/>
                        </a:solidFill>
                        <a:latin typeface="Verdana"/>
                        <a:ea typeface="Verdana"/>
                        <a:cs typeface="Verdana"/>
                      </a:endParaRPr>
                    </a:p>
                  </a:txBody>
                  <a:tcPr>
                    <a:lnL w="9525" cap="flat" cmpd="sng" algn="ctr">
                      <a:solidFill>
                        <a:srgbClr val="3E9AC0"/>
                      </a:solidFill>
                      <a:prstDash val="solid"/>
                      <a:round/>
                      <a:headEnd type="none" w="med" len="med"/>
                      <a:tailEnd type="none" w="med" len="med"/>
                    </a:lnL>
                    <a:lnR w="12700" cmpd="sng">
                      <a:solidFill>
                        <a:srgbClr val="FFFFFF"/>
                      </a:solidFill>
                    </a:lnR>
                    <a:lnT w="9525" cap="flat" cmpd="sng" algn="ctr">
                      <a:solidFill>
                        <a:srgbClr val="3E9AC0"/>
                      </a:solidFill>
                      <a:prstDash val="solid"/>
                      <a:round/>
                      <a:headEnd type="none" w="med" len="med"/>
                      <a:tailEnd type="none" w="med" len="med"/>
                    </a:lnT>
                    <a:lnB w="38100" cmpd="sng">
                      <a:solidFill>
                        <a:srgbClr val="FFFFFF"/>
                      </a:solidFill>
                    </a:lnB>
                    <a:lnTlToBr w="12700" cmpd="sng">
                      <a:noFill/>
                      <a:prstDash val="solid"/>
                    </a:lnTlToBr>
                    <a:lnBlToTr w="12700" cmpd="sng">
                      <a:noFill/>
                      <a:prstDash val="solid"/>
                    </a:lnBlToTr>
                    <a:noFill/>
                  </a:tcPr>
                </a:tc>
                <a:extLst>
                  <a:ext uri="{0D108BD9-81ED-4DB2-BD59-A6C34878D82A}">
                    <a16:rowId xmlns:a16="http://schemas.microsoft.com/office/drawing/2014/main" val="675892961"/>
                  </a:ext>
                </a:extLst>
              </a:tr>
            </a:tbl>
          </a:graphicData>
        </a:graphic>
      </p:graphicFrame>
      <p:sp>
        <p:nvSpPr>
          <p:cNvPr id="7" name="Rectangle 6"/>
          <p:cNvSpPr/>
          <p:nvPr/>
        </p:nvSpPr>
        <p:spPr>
          <a:xfrm>
            <a:off x="1815738" y="959280"/>
            <a:ext cx="10100069" cy="954107"/>
          </a:xfrm>
          <a:prstGeom prst="rect">
            <a:avLst/>
          </a:prstGeom>
        </p:spPr>
        <p:txBody>
          <a:bodyPr wrap="square" anchor="t">
            <a:spAutoFit/>
          </a:bodyPr>
          <a:lstStyle/>
          <a:p>
            <a:pPr eaLnBrk="0" fontAlgn="base" hangingPunct="0">
              <a:spcBef>
                <a:spcPct val="0"/>
              </a:spcBef>
              <a:buSzPct val="100000"/>
              <a:tabLst>
                <a:tab pos="1028700" algn="l"/>
              </a:tabLst>
              <a:defRPr/>
            </a:pPr>
            <a:r>
              <a:rPr lang="en-IN" sz="1400" dirty="0"/>
              <a:t>Dynamic and results-driven web developer with extensive experience in creating responsive and high-performance web applications. Proficient in using a comprehensive technology stack including HTML, CSS, JavaScript, React.js, Next.js, Redux Toolkit, Ant Design, Node.js, Express, and MongoDB. Skilled in implementing advanced performance optimization techniques such as code splitting, debouncing, and the "Shimmer UI" pattern to significantly enhance user experiences during asynchronous data loading.</a:t>
            </a:r>
            <a:endParaRPr lang="en-US" sz="1400" dirty="0">
              <a:solidFill>
                <a:srgbClr val="44546A"/>
              </a:solidFill>
              <a:latin typeface="Verdana"/>
              <a:ea typeface="Verdana"/>
              <a:cs typeface="Verdana"/>
            </a:endParaRPr>
          </a:p>
        </p:txBody>
      </p:sp>
      <p:pic>
        <p:nvPicPr>
          <p:cNvPr id="5" name="Picture 4" descr="A person with glasses and beard&#10;&#10;Description automatically generated">
            <a:extLst>
              <a:ext uri="{FF2B5EF4-FFF2-40B4-BE49-F238E27FC236}">
                <a16:creationId xmlns:a16="http://schemas.microsoft.com/office/drawing/2014/main" id="{F8458684-6787-E2A6-EE07-390A0E407E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513" y="870751"/>
            <a:ext cx="987700" cy="1045645"/>
          </a:xfrm>
          <a:prstGeom prst="rect">
            <a:avLst/>
          </a:prstGeom>
        </p:spPr>
      </p:pic>
    </p:spTree>
    <p:extLst>
      <p:ext uri="{BB962C8B-B14F-4D97-AF65-F5344CB8AC3E}">
        <p14:creationId xmlns:p14="http://schemas.microsoft.com/office/powerpoint/2010/main" val="2560945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4431</TotalTime>
  <Words>250</Words>
  <Application>Microsoft Office PowerPoint</Application>
  <PresentationFormat>Widescreen</PresentationFormat>
  <Paragraphs>31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Verdana</vt:lpstr>
      <vt:lpstr>Office Theme</vt:lpstr>
      <vt:lpstr>Saurabh Singh: React JS Developer</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Niloy Sengupta– Business Relationship &amp; Program Manager</dc:title>
  <dc:creator>Cognizant Technology Solutions</dc:creator>
  <cp:lastModifiedBy>Singh, Saurabh (Cognizant)</cp:lastModifiedBy>
  <cp:revision>374</cp:revision>
  <dcterms:created xsi:type="dcterms:W3CDTF">2016-09-09T11:32:47Z</dcterms:created>
  <dcterms:modified xsi:type="dcterms:W3CDTF">2024-08-26T08:17:03Z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aa11a148-0229-4c80-9f1c-a2845cff7ef7</vt:lpwstr>
  </property>
  <property fmtid="{D5CDD505-2E9C-101B-9397-08002B2CF9AE}" pid="3" name="AllyClassification">
    <vt:lpwstr>PR</vt:lpwstr>
  </property>
</Properties>
</file>