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il, Sushmit (Cognizant)" userId="b405f5fa-f1be-4dee-91e4-0d8b70a13d62" providerId="ADAL" clId="{5B8BFB9E-0B76-4D5B-A7A4-87FB877155D4}"/>
    <pc:docChg chg="undo custSel modSld">
      <pc:chgData name="Patil, Sushmit (Cognizant)" userId="b405f5fa-f1be-4dee-91e4-0d8b70a13d62" providerId="ADAL" clId="{5B8BFB9E-0B76-4D5B-A7A4-87FB877155D4}" dt="2024-10-01T10:51:18.312" v="1528" actId="20577"/>
      <pc:docMkLst>
        <pc:docMk/>
      </pc:docMkLst>
      <pc:sldChg chg="modSp mod">
        <pc:chgData name="Patil, Sushmit (Cognizant)" userId="b405f5fa-f1be-4dee-91e4-0d8b70a13d62" providerId="ADAL" clId="{5B8BFB9E-0B76-4D5B-A7A4-87FB877155D4}" dt="2024-10-01T10:51:18.312" v="1528" actId="20577"/>
        <pc:sldMkLst>
          <pc:docMk/>
          <pc:sldMk cId="2560945583" sldId="264"/>
        </pc:sldMkLst>
        <pc:spChg chg="mod">
          <ac:chgData name="Patil, Sushmit (Cognizant)" userId="b405f5fa-f1be-4dee-91e4-0d8b70a13d62" providerId="ADAL" clId="{5B8BFB9E-0B76-4D5B-A7A4-87FB877155D4}" dt="2024-10-01T10:51:18.312" v="1528" actId="20577"/>
          <ac:spMkLst>
            <pc:docMk/>
            <pc:sldMk cId="2560945583" sldId="264"/>
            <ac:spMk id="7" creationId="{00000000-0000-0000-0000-000000000000}"/>
          </ac:spMkLst>
        </pc:spChg>
        <pc:graphicFrameChg chg="modGraphic">
          <ac:chgData name="Patil, Sushmit (Cognizant)" userId="b405f5fa-f1be-4dee-91e4-0d8b70a13d62" providerId="ADAL" clId="{5B8BFB9E-0B76-4D5B-A7A4-87FB877155D4}" dt="2024-10-01T10:39:19.681" v="1081" actId="20577"/>
          <ac:graphicFrameMkLst>
            <pc:docMk/>
            <pc:sldMk cId="2560945583" sldId="264"/>
            <ac:graphicFrameMk id="1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AF2F3-28BB-407E-80C1-48FCC5615617}" type="datetimeFigureOut">
              <a:rPr lang="en-IN" smtClean="0"/>
              <a:t>01-10-2024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BE7C2-277D-4F6A-99DE-DC4C3168F9FC}" type="slidenum">
              <a:rPr lang="en-IN" smtClean="0"/>
              <a:t>‹#›</a:t>
            </a:fld>
            <a:endParaRPr lang="en-IN"/>
          </a:p>
        </p:txBody>
      </p:sp>
    </p:spTree>
    <p:extLst>
      <p:ext uri="{BB962C8B-B14F-4D97-AF65-F5344CB8AC3E}">
        <p14:creationId xmlns:p14="http://schemas.microsoft.com/office/powerpoint/2010/main" val="59816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4CA24-44E7-4B7E-8768-58BD0B06F8A0}" type="slidenum">
              <a:rPr lang="en-GB" smtClean="0"/>
              <a:t>1</a:t>
            </a:fld>
            <a:endParaRPr lang="en-GB" dirty="0"/>
          </a:p>
        </p:txBody>
      </p:sp>
    </p:spTree>
    <p:extLst>
      <p:ext uri="{BB962C8B-B14F-4D97-AF65-F5344CB8AC3E}">
        <p14:creationId xmlns:p14="http://schemas.microsoft.com/office/powerpoint/2010/main" val="348510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5D8D-D011-EECB-390E-C0F8760AD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8F2C05-8128-7CA8-0A9E-A9EFE4EE1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DDD847-7C70-D5BD-3495-6B1CFA631244}"/>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5" name="Footer Placeholder 4">
            <a:extLst>
              <a:ext uri="{FF2B5EF4-FFF2-40B4-BE49-F238E27FC236}">
                <a16:creationId xmlns:a16="http://schemas.microsoft.com/office/drawing/2014/main" id="{2609D3AC-59F9-96FE-6BBD-9B204A96C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39793E-EAEE-3BF1-FC16-B4D50D613119}"/>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277966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46E04-47A7-E97F-A9B7-6438B971BE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7191D6-20C9-A40E-9DD8-A0E10F166F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A79AE4-12AB-E0A8-C370-192E3BC63382}"/>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5" name="Footer Placeholder 4">
            <a:extLst>
              <a:ext uri="{FF2B5EF4-FFF2-40B4-BE49-F238E27FC236}">
                <a16:creationId xmlns:a16="http://schemas.microsoft.com/office/drawing/2014/main" id="{C29BD27B-15B8-782D-47A2-33690ABB51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E01BB-732E-FED3-B391-DE25A430D002}"/>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3325595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558AFA-800A-2E0F-EEEE-0D847E8841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B37DB6-8DBA-9D0E-F298-C2F91BAC9C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CAC95-11F5-FD8A-923C-0FB0EE98510A}"/>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5" name="Footer Placeholder 4">
            <a:extLst>
              <a:ext uri="{FF2B5EF4-FFF2-40B4-BE49-F238E27FC236}">
                <a16:creationId xmlns:a16="http://schemas.microsoft.com/office/drawing/2014/main" id="{956CDC95-8144-E3E8-4AFD-576C391F1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868AC3-C911-959C-D564-A2D76476372F}"/>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2606291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05821" y="330261"/>
            <a:ext cx="11286649" cy="607259"/>
          </a:xfrm>
        </p:spPr>
        <p:txBody>
          <a:bodyPr>
            <a:normAutofit/>
          </a:bodyPr>
          <a:lstStyle>
            <a:lvl1pPr>
              <a:defRPr>
                <a:solidFill>
                  <a:schemeClr val="tx2"/>
                </a:solidFill>
              </a:defRPr>
            </a:lvl1pPr>
          </a:lstStyle>
          <a:p>
            <a:r>
              <a:rPr lang="en-US" dirty="0"/>
              <a:t>Header</a:t>
            </a:r>
          </a:p>
        </p:txBody>
      </p:sp>
      <p:sp>
        <p:nvSpPr>
          <p:cNvPr id="5" name="Text Placeholder 4"/>
          <p:cNvSpPr>
            <a:spLocks noGrp="1"/>
          </p:cNvSpPr>
          <p:nvPr>
            <p:ph type="body" sz="quarter" idx="13"/>
          </p:nvPr>
        </p:nvSpPr>
        <p:spPr>
          <a:xfrm>
            <a:off x="419810" y="1325977"/>
            <a:ext cx="11281124" cy="4374089"/>
          </a:xfrm>
          <a:prstGeom prst="rect">
            <a:avLst/>
          </a:prstGeom>
        </p:spPr>
        <p:txBody>
          <a:bodyPr vert="horz">
            <a:normAutofit/>
          </a:bodyPr>
          <a:lstStyle>
            <a:lvl1pPr marL="0" indent="0">
              <a:buNone/>
              <a:defRPr sz="3733">
                <a:solidFill>
                  <a:srgbClr val="141414"/>
                </a:solidFill>
              </a:defRPr>
            </a:lvl1pPr>
            <a:lvl2pPr marL="304784" indent="-302670">
              <a:buClr>
                <a:schemeClr val="accent2"/>
              </a:buClr>
              <a:buFont typeface="Arial"/>
              <a:buChar char="•"/>
              <a:defRPr sz="3200">
                <a:solidFill>
                  <a:srgbClr val="141414"/>
                </a:solidFill>
              </a:defRPr>
            </a:lvl2pPr>
            <a:lvl3pPr marL="383098" indent="-222240">
              <a:buClr>
                <a:schemeClr val="accent2"/>
              </a:buClr>
              <a:buFont typeface="Arial"/>
              <a:buChar char="•"/>
              <a:defRPr sz="2667">
                <a:solidFill>
                  <a:srgbClr val="141414"/>
                </a:solidFill>
              </a:defRPr>
            </a:lvl3pPr>
            <a:lvl4pPr marL="524907" indent="-234939">
              <a:buClr>
                <a:schemeClr val="accent2"/>
              </a:buClr>
              <a:buFont typeface="Arial"/>
              <a:buChar char="•"/>
              <a:defRPr sz="2400">
                <a:solidFill>
                  <a:srgbClr val="141414"/>
                </a:solidFill>
              </a:defRPr>
            </a:lvl4pPr>
            <a:lvl5pPr marL="683650" indent="-234939">
              <a:buClr>
                <a:schemeClr val="accent2"/>
              </a:buClr>
              <a:buFont typeface="Arial"/>
              <a:buChar char="•"/>
              <a:defRPr sz="24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544292" y="317500"/>
            <a:ext cx="11151809" cy="0"/>
          </a:xfrm>
          <a:prstGeom prst="line">
            <a:avLst/>
          </a:prstGeom>
          <a:ln w="6350" cmpd="sng">
            <a:gradFill flip="none" rotWithShape="1">
              <a:gsLst>
                <a:gs pos="25000">
                  <a:srgbClr val="008109"/>
                </a:gs>
                <a:gs pos="100000">
                  <a:srgbClr val="0099FF"/>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21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4CC5-4208-254E-4654-D795BC8234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06D980-86D4-9EFA-751E-D5C0669FD7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F735A-C441-555E-AA75-E56FAF1AECD1}"/>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5" name="Footer Placeholder 4">
            <a:extLst>
              <a:ext uri="{FF2B5EF4-FFF2-40B4-BE49-F238E27FC236}">
                <a16:creationId xmlns:a16="http://schemas.microsoft.com/office/drawing/2014/main" id="{3194B11F-EAC9-3870-0D13-17A6E07DA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7091D5-5FB5-DEBF-7AAE-8421E75BEF63}"/>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1749283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7D73-7B8D-4B31-5601-FE19831ED5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DCD69F-C5C5-D5EB-73EC-E1FD74E332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1691E-1390-D2FE-21D9-C704099DEC12}"/>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5" name="Footer Placeholder 4">
            <a:extLst>
              <a:ext uri="{FF2B5EF4-FFF2-40B4-BE49-F238E27FC236}">
                <a16:creationId xmlns:a16="http://schemas.microsoft.com/office/drawing/2014/main" id="{100F4B57-9D08-D4B2-44D6-EA6EAB5A85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43180-D4EF-B98B-1DCD-015768D04EAE}"/>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2637899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A0C-2D94-55E6-942D-CA2E447597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309D2D-66D7-F1C7-0E88-D8849B45D3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EBD13B-381E-E6F5-8580-4C2B58AC5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E027C0-0035-8FE0-E109-B5793ADD450F}"/>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6" name="Footer Placeholder 5">
            <a:extLst>
              <a:ext uri="{FF2B5EF4-FFF2-40B4-BE49-F238E27FC236}">
                <a16:creationId xmlns:a16="http://schemas.microsoft.com/office/drawing/2014/main" id="{3FB401C5-64D4-5CB5-44B3-38A2D3051E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FBF418-EEFC-5705-951F-2A2EC03DE251}"/>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3413867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540F-7774-1B55-08B7-1D67E0A2E4C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AAF073-D59B-B5DC-0C1A-656FA5C9A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5CCA9-3493-8688-CD8F-AE49D08690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96E700-A207-C8F5-2FAC-12239E7EA4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100AC-9F1B-2CD3-3491-E812BC8F3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B63383-FEF6-EFF2-2B40-2DF19F8352ED}"/>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8" name="Footer Placeholder 7">
            <a:extLst>
              <a:ext uri="{FF2B5EF4-FFF2-40B4-BE49-F238E27FC236}">
                <a16:creationId xmlns:a16="http://schemas.microsoft.com/office/drawing/2014/main" id="{47682B12-2A91-B177-9967-045619399FD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47675A-07FB-4835-16DE-98887D31D3DB}"/>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189165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9A744-4E82-38E4-A3CD-CE41FAD40B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C8D82B-2D39-7A49-D647-F4E0C46B0D37}"/>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4" name="Footer Placeholder 3">
            <a:extLst>
              <a:ext uri="{FF2B5EF4-FFF2-40B4-BE49-F238E27FC236}">
                <a16:creationId xmlns:a16="http://schemas.microsoft.com/office/drawing/2014/main" id="{8FCC0C59-FF85-F8A3-F6A5-396D315116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13C777-9C7B-BE19-2344-4B711CE2B03C}"/>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2615246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DAEFAB-B6C3-A8C7-95BB-6F0C2F8FFEA7}"/>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3" name="Footer Placeholder 2">
            <a:extLst>
              <a:ext uri="{FF2B5EF4-FFF2-40B4-BE49-F238E27FC236}">
                <a16:creationId xmlns:a16="http://schemas.microsoft.com/office/drawing/2014/main" id="{F11C9E3E-02C7-3050-48AE-07D3342EDE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30C076-2A80-91FB-249F-BC453D638152}"/>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392802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2E57-49FE-FD9E-65C4-42A914A64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468A95-22DD-35D8-DC5E-106576B58E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130686-2CE2-44FC-5144-F800490C1B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314B0-3DAD-5816-0020-9E0E3BC5A607}"/>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6" name="Footer Placeholder 5">
            <a:extLst>
              <a:ext uri="{FF2B5EF4-FFF2-40B4-BE49-F238E27FC236}">
                <a16:creationId xmlns:a16="http://schemas.microsoft.com/office/drawing/2014/main" id="{4B59F096-4AF9-0ADC-E5AB-A940525C55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2030CF-077E-103D-E431-07B101CC5D8B}"/>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420931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8436-912D-1D8E-274E-74932D18B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358AF7-BB21-F44F-7748-4373C3E80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7CF3B3-ED00-62AA-40C9-A6F501557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E1233E-1C56-B6CB-6599-919E1488EED3}"/>
              </a:ext>
            </a:extLst>
          </p:cNvPr>
          <p:cNvSpPr>
            <a:spLocks noGrp="1"/>
          </p:cNvSpPr>
          <p:nvPr>
            <p:ph type="dt" sz="half" idx="10"/>
          </p:nvPr>
        </p:nvSpPr>
        <p:spPr/>
        <p:txBody>
          <a:bodyPr/>
          <a:lstStyle/>
          <a:p>
            <a:fld id="{F8006D77-9544-429F-B056-DCEE0264F0A4}" type="datetimeFigureOut">
              <a:rPr lang="en-IN" smtClean="0"/>
              <a:t>01-10-2024</a:t>
            </a:fld>
            <a:endParaRPr lang="en-IN"/>
          </a:p>
        </p:txBody>
      </p:sp>
      <p:sp>
        <p:nvSpPr>
          <p:cNvPr id="6" name="Footer Placeholder 5">
            <a:extLst>
              <a:ext uri="{FF2B5EF4-FFF2-40B4-BE49-F238E27FC236}">
                <a16:creationId xmlns:a16="http://schemas.microsoft.com/office/drawing/2014/main" id="{02FBE3EB-5225-48FE-B31D-2D2017C2F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E9298-42B9-AE5F-F5C7-8FCD7EFAC7DD}"/>
              </a:ext>
            </a:extLst>
          </p:cNvPr>
          <p:cNvSpPr>
            <a:spLocks noGrp="1"/>
          </p:cNvSpPr>
          <p:nvPr>
            <p:ph type="sldNum" sz="quarter" idx="12"/>
          </p:nvPr>
        </p:nvSpPr>
        <p:spPr/>
        <p:txBody>
          <a:bodyPr/>
          <a:lstStyle/>
          <a:p>
            <a:fld id="{1519336A-CBB9-40FB-A49A-A94F1C293E90}" type="slidenum">
              <a:rPr lang="en-IN" smtClean="0"/>
              <a:t>‹#›</a:t>
            </a:fld>
            <a:endParaRPr lang="en-IN"/>
          </a:p>
        </p:txBody>
      </p:sp>
    </p:spTree>
    <p:extLst>
      <p:ext uri="{BB962C8B-B14F-4D97-AF65-F5344CB8AC3E}">
        <p14:creationId xmlns:p14="http://schemas.microsoft.com/office/powerpoint/2010/main" val="3372930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D0F67-7709-54E7-77DA-D52C64D7A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645A07-5AAC-3380-11CF-33F0346C5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565A7-7C3C-2D9F-7156-95EAADA3D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006D77-9544-429F-B056-DCEE0264F0A4}" type="datetimeFigureOut">
              <a:rPr lang="en-IN" smtClean="0"/>
              <a:t>01-10-2024</a:t>
            </a:fld>
            <a:endParaRPr lang="en-IN"/>
          </a:p>
        </p:txBody>
      </p:sp>
      <p:sp>
        <p:nvSpPr>
          <p:cNvPr id="5" name="Footer Placeholder 4">
            <a:extLst>
              <a:ext uri="{FF2B5EF4-FFF2-40B4-BE49-F238E27FC236}">
                <a16:creationId xmlns:a16="http://schemas.microsoft.com/office/drawing/2014/main" id="{44F732F2-6271-A444-79E2-2AB6A94CF1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2E3687C-73B3-E965-C0EC-E8F6A42C1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19336A-CBB9-40FB-A49A-A94F1C293E90}" type="slidenum">
              <a:rPr lang="en-IN" smtClean="0"/>
              <a:t>‹#›</a:t>
            </a:fld>
            <a:endParaRPr lang="en-IN"/>
          </a:p>
        </p:txBody>
      </p:sp>
    </p:spTree>
    <p:extLst>
      <p:ext uri="{BB962C8B-B14F-4D97-AF65-F5344CB8AC3E}">
        <p14:creationId xmlns:p14="http://schemas.microsoft.com/office/powerpoint/2010/main" val="278625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838" y="327261"/>
            <a:ext cx="11286649" cy="543492"/>
          </a:xfrm>
        </p:spPr>
        <p:txBody>
          <a:bodyPr>
            <a:noAutofit/>
          </a:bodyPr>
          <a:lstStyle/>
          <a:p>
            <a:r>
              <a:rPr lang="en-US" sz="2400" dirty="0">
                <a:solidFill>
                  <a:schemeClr val="accent1"/>
                </a:solidFill>
                <a:latin typeface="Verdana"/>
                <a:ea typeface="Verdana"/>
                <a:cs typeface="Verdana"/>
              </a:rPr>
              <a:t>Sushmit Patil: Java Angular Full Stack Developer</a:t>
            </a:r>
            <a:endParaRPr lang="en-US" sz="2400" b="1" i="1" dirty="0">
              <a:solidFill>
                <a:schemeClr val="accent1"/>
              </a:solidFill>
              <a:latin typeface="Verdana"/>
              <a:ea typeface="Verdana"/>
              <a:cs typeface="Verdana"/>
            </a:endParaRPr>
          </a:p>
        </p:txBody>
      </p:sp>
      <p:graphicFrame>
        <p:nvGraphicFramePr>
          <p:cNvPr id="14" name="Table 13"/>
          <p:cNvGraphicFramePr>
            <a:graphicFrameLocks noGrp="1"/>
          </p:cNvGraphicFramePr>
          <p:nvPr>
            <p:extLst>
              <p:ext uri="{D42A27DB-BD31-4B8C-83A1-F6EECF244321}">
                <p14:modId xmlns:p14="http://schemas.microsoft.com/office/powerpoint/2010/main" val="3779129305"/>
              </p:ext>
            </p:extLst>
          </p:nvPr>
        </p:nvGraphicFramePr>
        <p:xfrm>
          <a:off x="420364" y="2091543"/>
          <a:ext cx="11388614" cy="4470400"/>
        </p:xfrm>
        <a:graphic>
          <a:graphicData uri="http://schemas.openxmlformats.org/drawingml/2006/table">
            <a:tbl>
              <a:tblPr firstRow="1" bandRow="1"/>
              <a:tblGrid>
                <a:gridCol w="2456186">
                  <a:extLst>
                    <a:ext uri="{9D8B030D-6E8A-4147-A177-3AD203B41FA5}">
                      <a16:colId xmlns:a16="http://schemas.microsoft.com/office/drawing/2014/main" val="20000"/>
                    </a:ext>
                  </a:extLst>
                </a:gridCol>
                <a:gridCol w="8932428">
                  <a:extLst>
                    <a:ext uri="{9D8B030D-6E8A-4147-A177-3AD203B41FA5}">
                      <a16:colId xmlns:a16="http://schemas.microsoft.com/office/drawing/2014/main" val="20001"/>
                    </a:ext>
                  </a:extLst>
                </a:gridCol>
              </a:tblGrid>
              <a:tr h="242769">
                <a:tc>
                  <a:txBody>
                    <a:bodyPr/>
                    <a:lstStyle>
                      <a:lvl1pPr marL="0" algn="l" defTabSz="609570" rtl="0" eaLnBrk="1" latinLnBrk="0" hangingPunct="1">
                        <a:defRPr sz="2400" b="1" kern="1200">
                          <a:solidFill>
                            <a:schemeClr val="lt1"/>
                          </a:solidFill>
                          <a:latin typeface="Verdana"/>
                        </a:defRPr>
                      </a:lvl1pPr>
                      <a:lvl2pPr marL="609570" algn="l" defTabSz="609570" rtl="0" eaLnBrk="1" latinLnBrk="0" hangingPunct="1">
                        <a:defRPr sz="2400" b="1" kern="1200">
                          <a:solidFill>
                            <a:schemeClr val="lt1"/>
                          </a:solidFill>
                          <a:latin typeface="Verdana"/>
                        </a:defRPr>
                      </a:lvl2pPr>
                      <a:lvl3pPr marL="1219139" algn="l" defTabSz="609570" rtl="0" eaLnBrk="1" latinLnBrk="0" hangingPunct="1">
                        <a:defRPr sz="2400" b="1" kern="1200">
                          <a:solidFill>
                            <a:schemeClr val="lt1"/>
                          </a:solidFill>
                          <a:latin typeface="Verdana"/>
                        </a:defRPr>
                      </a:lvl3pPr>
                      <a:lvl4pPr marL="1828709" algn="l" defTabSz="609570" rtl="0" eaLnBrk="1" latinLnBrk="0" hangingPunct="1">
                        <a:defRPr sz="2400" b="1" kern="1200">
                          <a:solidFill>
                            <a:schemeClr val="lt1"/>
                          </a:solidFill>
                          <a:latin typeface="Verdana"/>
                        </a:defRPr>
                      </a:lvl4pPr>
                      <a:lvl5pPr marL="2438278" algn="l" defTabSz="609570" rtl="0" eaLnBrk="1" latinLnBrk="0" hangingPunct="1">
                        <a:defRPr sz="2400" b="1" kern="1200">
                          <a:solidFill>
                            <a:schemeClr val="lt1"/>
                          </a:solidFill>
                          <a:latin typeface="Verdana"/>
                        </a:defRPr>
                      </a:lvl5pPr>
                      <a:lvl6pPr marL="3047848" algn="l" defTabSz="609570" rtl="0" eaLnBrk="1" latinLnBrk="0" hangingPunct="1">
                        <a:defRPr sz="2400" b="1" kern="1200">
                          <a:solidFill>
                            <a:schemeClr val="lt1"/>
                          </a:solidFill>
                          <a:latin typeface="Verdana"/>
                        </a:defRPr>
                      </a:lvl6pPr>
                      <a:lvl7pPr marL="3657417" algn="l" defTabSz="609570" rtl="0" eaLnBrk="1" latinLnBrk="0" hangingPunct="1">
                        <a:defRPr sz="2400" b="1" kern="1200">
                          <a:solidFill>
                            <a:schemeClr val="lt1"/>
                          </a:solidFill>
                          <a:latin typeface="Verdana"/>
                        </a:defRPr>
                      </a:lvl7pPr>
                      <a:lvl8pPr marL="4266987" algn="l" defTabSz="609570" rtl="0" eaLnBrk="1" latinLnBrk="0" hangingPunct="1">
                        <a:defRPr sz="2400" b="1" kern="1200">
                          <a:solidFill>
                            <a:schemeClr val="lt1"/>
                          </a:solidFill>
                          <a:latin typeface="Verdana"/>
                        </a:defRPr>
                      </a:lvl8pPr>
                      <a:lvl9pPr marL="4876557" algn="l" defTabSz="609570" rtl="0" eaLnBrk="1" latinLnBrk="0" hangingPunct="1">
                        <a:defRPr sz="2400" b="1" kern="1200">
                          <a:solidFill>
                            <a:schemeClr val="lt1"/>
                          </a:solidFill>
                          <a:latin typeface="Verdana"/>
                        </a:defRPr>
                      </a:lvl9pPr>
                    </a:lstStyle>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AREAS OF EXPERTISE</a:t>
                      </a:r>
                    </a:p>
                  </a:txBody>
                  <a:tcPr marL="0" marR="45720">
                    <a:lnL w="12700" cmpd="sng">
                      <a:solidFill>
                        <a:srgbClr val="FFFFFF"/>
                      </a:solidFill>
                    </a:lnL>
                    <a:lnR w="9525" cap="flat" cmpd="sng" algn="ctr">
                      <a:solidFill>
                        <a:srgbClr val="3E9AC0"/>
                      </a:solidFill>
                      <a:prstDash val="solid"/>
                      <a:round/>
                      <a:headEnd type="none" w="med" len="med"/>
                      <a:tailEnd type="none" w="med" len="med"/>
                    </a:lnR>
                    <a:lnT w="9525" cap="flat" cmpd="sng" algn="ctr">
                      <a:solidFill>
                        <a:srgbClr val="3E9A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09570" rtl="0" eaLnBrk="1" latinLnBrk="0" hangingPunct="1">
                        <a:defRPr sz="2400" b="1" kern="1200">
                          <a:solidFill>
                            <a:schemeClr val="lt1"/>
                          </a:solidFill>
                          <a:latin typeface="Verdana"/>
                        </a:defRPr>
                      </a:lvl1pPr>
                      <a:lvl2pPr marL="609570" algn="l" defTabSz="609570" rtl="0" eaLnBrk="1" latinLnBrk="0" hangingPunct="1">
                        <a:defRPr sz="2400" b="1" kern="1200">
                          <a:solidFill>
                            <a:schemeClr val="lt1"/>
                          </a:solidFill>
                          <a:latin typeface="Verdana"/>
                        </a:defRPr>
                      </a:lvl2pPr>
                      <a:lvl3pPr marL="1219139" algn="l" defTabSz="609570" rtl="0" eaLnBrk="1" latinLnBrk="0" hangingPunct="1">
                        <a:defRPr sz="2400" b="1" kern="1200">
                          <a:solidFill>
                            <a:schemeClr val="lt1"/>
                          </a:solidFill>
                          <a:latin typeface="Verdana"/>
                        </a:defRPr>
                      </a:lvl3pPr>
                      <a:lvl4pPr marL="1828709" algn="l" defTabSz="609570" rtl="0" eaLnBrk="1" latinLnBrk="0" hangingPunct="1">
                        <a:defRPr sz="2400" b="1" kern="1200">
                          <a:solidFill>
                            <a:schemeClr val="lt1"/>
                          </a:solidFill>
                          <a:latin typeface="Verdana"/>
                        </a:defRPr>
                      </a:lvl4pPr>
                      <a:lvl5pPr marL="2438278" algn="l" defTabSz="609570" rtl="0" eaLnBrk="1" latinLnBrk="0" hangingPunct="1">
                        <a:defRPr sz="2400" b="1" kern="1200">
                          <a:solidFill>
                            <a:schemeClr val="lt1"/>
                          </a:solidFill>
                          <a:latin typeface="Verdana"/>
                        </a:defRPr>
                      </a:lvl5pPr>
                      <a:lvl6pPr marL="3047848" algn="l" defTabSz="609570" rtl="0" eaLnBrk="1" latinLnBrk="0" hangingPunct="1">
                        <a:defRPr sz="2400" b="1" kern="1200">
                          <a:solidFill>
                            <a:schemeClr val="lt1"/>
                          </a:solidFill>
                          <a:latin typeface="Verdana"/>
                        </a:defRPr>
                      </a:lvl6pPr>
                      <a:lvl7pPr marL="3657417" algn="l" defTabSz="609570" rtl="0" eaLnBrk="1" latinLnBrk="0" hangingPunct="1">
                        <a:defRPr sz="2400" b="1" kern="1200">
                          <a:solidFill>
                            <a:schemeClr val="lt1"/>
                          </a:solidFill>
                          <a:latin typeface="Verdana"/>
                        </a:defRPr>
                      </a:lvl7pPr>
                      <a:lvl8pPr marL="4266987" algn="l" defTabSz="609570" rtl="0" eaLnBrk="1" latinLnBrk="0" hangingPunct="1">
                        <a:defRPr sz="2400" b="1" kern="1200">
                          <a:solidFill>
                            <a:schemeClr val="lt1"/>
                          </a:solidFill>
                          <a:latin typeface="Verdana"/>
                        </a:defRPr>
                      </a:lvl8pPr>
                      <a:lvl9pPr marL="4876557" algn="l" defTabSz="609570" rtl="0" eaLnBrk="1" latinLnBrk="0" hangingPunct="1">
                        <a:defRPr sz="2400" b="1" kern="1200">
                          <a:solidFill>
                            <a:schemeClr val="lt1"/>
                          </a:solidFill>
                          <a:latin typeface="Verdana"/>
                        </a:defRPr>
                      </a:lvl9pPr>
                    </a:lstStyle>
                    <a:p>
                      <a:pPr marL="0" marR="0" lvl="0" indent="0" algn="just"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REPRESENTATIVE ENGAGEMENTS</a:t>
                      </a: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r>
                        <a:rPr lang="en-US" altLang="ja-JP" sz="1100" b="1" kern="1200" dirty="0">
                          <a:solidFill>
                            <a:srgbClr val="44546A"/>
                          </a:solidFill>
                          <a:latin typeface="Verdana"/>
                          <a:ea typeface="Verdana"/>
                          <a:cs typeface="Verdana"/>
                        </a:rPr>
                        <a:t>Java Angular Full Stack Developer for BNY</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Developed and maintained scalable and responsive web applications using Angular for Frontend and Java Spring Boot for the Backend.</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Created dynamic and interactive UI components using Bootstrap, CSS and Materials, ensuring cross-browser compatibility.</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Implemented RESTful services, ensuring robust communication between frontend and backend systems.</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Applied Lazy Loading in Angular to optimize performance by loading modules only when required.</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Optimized database queries using Hibernate and SQL for efficient data retrieval, improving application performance.</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Applied Swagger for API documentation, ensuring easy understanding and integration of APIs.</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Employed Spring Security to secure REST Apis and handle authentication/authorization.</a:t>
                      </a:r>
                    </a:p>
                    <a:p>
                      <a:pPr marL="171450" marR="0" lvl="0" indent="-171450" algn="just" rtl="0" eaLnBrk="0" fontAlgn="auto" latinLnBrk="0" hangingPunct="0">
                        <a:lnSpc>
                          <a:spcPct val="100000"/>
                        </a:lnSpc>
                        <a:spcBef>
                          <a:spcPts val="600"/>
                        </a:spcBef>
                        <a:spcAft>
                          <a:spcPts val="400"/>
                        </a:spcAft>
                        <a:buClr>
                          <a:srgbClr val="5D7B9A"/>
                        </a:buClr>
                        <a:buSzTx/>
                        <a:buFont typeface="Arial" panose="020B0604020202020204" pitchFamily="34" charset="0"/>
                        <a:buChar char="•"/>
                      </a:pPr>
                      <a:r>
                        <a:rPr lang="en-US" altLang="ja-JP" sz="1100" b="0" kern="1200" dirty="0">
                          <a:solidFill>
                            <a:srgbClr val="44546A"/>
                          </a:solidFill>
                          <a:latin typeface="Verdana"/>
                          <a:ea typeface="Verdana"/>
                          <a:cs typeface="Verdana"/>
                        </a:rPr>
                        <a:t>Collaborated with cross-functional teams using Agile methodologies, delivering features on time and adhering to project goal.</a:t>
                      </a: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endParaRPr lang="en-US" altLang="ja-JP" sz="1100" b="0" kern="1200" dirty="0">
                        <a:solidFill>
                          <a:srgbClr val="44546A"/>
                        </a:solidFill>
                        <a:latin typeface="Verdana"/>
                        <a:ea typeface="Verdana"/>
                        <a:cs typeface="Verdana"/>
                      </a:endParaRP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endParaRPr lang="en-US" altLang="ja-JP" sz="1100" b="0" kern="1200" dirty="0">
                        <a:solidFill>
                          <a:srgbClr val="44546A"/>
                        </a:solidFill>
                        <a:latin typeface="Verdana"/>
                        <a:ea typeface="Verdana"/>
                        <a:cs typeface="Verdana"/>
                      </a:endParaRPr>
                    </a:p>
                  </a:txBody>
                  <a:tcPr>
                    <a:lnL w="9525" cap="flat" cmpd="sng" algn="ctr">
                      <a:solidFill>
                        <a:srgbClr val="3E9AC0"/>
                      </a:solidFill>
                      <a:prstDash val="solid"/>
                      <a:round/>
                      <a:headEnd type="none" w="med" len="med"/>
                      <a:tailEnd type="none" w="med" len="med"/>
                    </a:lnL>
                    <a:lnR w="12700" cmpd="sng">
                      <a:solidFill>
                        <a:srgbClr val="FFFFFF"/>
                      </a:solidFill>
                    </a:lnR>
                    <a:lnT w="9525" cap="flat" cmpd="sng" algn="ctr">
                      <a:solidFill>
                        <a:srgbClr val="3E9AC0"/>
                      </a:solidFill>
                      <a:prstDash val="solid"/>
                      <a:round/>
                      <a:headEnd type="none" w="med" len="med"/>
                      <a:tailEnd type="none" w="med" len="med"/>
                    </a:lnT>
                    <a:lnB w="9525" cap="flat" cmpd="sng" algn="ctr">
                      <a:solidFill>
                        <a:srgbClr val="3E9A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854201">
                <a:tc>
                  <a:txBody>
                    <a:bodyPr/>
                    <a:lstStyle>
                      <a:lvl1pPr marL="0" algn="l" defTabSz="609570" rtl="0" eaLnBrk="1" latinLnBrk="0" hangingPunct="1">
                        <a:defRPr sz="2400" kern="1200">
                          <a:solidFill>
                            <a:schemeClr val="dk1"/>
                          </a:solidFill>
                          <a:latin typeface="Verdana"/>
                        </a:defRPr>
                      </a:lvl1pPr>
                      <a:lvl2pPr marL="609570" algn="l" defTabSz="609570" rtl="0" eaLnBrk="1" latinLnBrk="0" hangingPunct="1">
                        <a:defRPr sz="2400" kern="1200">
                          <a:solidFill>
                            <a:schemeClr val="dk1"/>
                          </a:solidFill>
                          <a:latin typeface="Verdana"/>
                        </a:defRPr>
                      </a:lvl2pPr>
                      <a:lvl3pPr marL="1219139" algn="l" defTabSz="609570" rtl="0" eaLnBrk="1" latinLnBrk="0" hangingPunct="1">
                        <a:defRPr sz="2400" kern="1200">
                          <a:solidFill>
                            <a:schemeClr val="dk1"/>
                          </a:solidFill>
                          <a:latin typeface="Verdana"/>
                        </a:defRPr>
                      </a:lvl3pPr>
                      <a:lvl4pPr marL="1828709" algn="l" defTabSz="609570" rtl="0" eaLnBrk="1" latinLnBrk="0" hangingPunct="1">
                        <a:defRPr sz="2400" kern="1200">
                          <a:solidFill>
                            <a:schemeClr val="dk1"/>
                          </a:solidFill>
                          <a:latin typeface="Verdana"/>
                        </a:defRPr>
                      </a:lvl4pPr>
                      <a:lvl5pPr marL="2438278" algn="l" defTabSz="609570" rtl="0" eaLnBrk="1" latinLnBrk="0" hangingPunct="1">
                        <a:defRPr sz="2400" kern="1200">
                          <a:solidFill>
                            <a:schemeClr val="dk1"/>
                          </a:solidFill>
                          <a:latin typeface="Verdana"/>
                        </a:defRPr>
                      </a:lvl5pPr>
                      <a:lvl6pPr marL="3047848" algn="l" defTabSz="609570" rtl="0" eaLnBrk="1" latinLnBrk="0" hangingPunct="1">
                        <a:defRPr sz="2400" kern="1200">
                          <a:solidFill>
                            <a:schemeClr val="dk1"/>
                          </a:solidFill>
                          <a:latin typeface="Verdana"/>
                        </a:defRPr>
                      </a:lvl6pPr>
                      <a:lvl7pPr marL="3657417" algn="l" defTabSz="609570" rtl="0" eaLnBrk="1" latinLnBrk="0" hangingPunct="1">
                        <a:defRPr sz="2400" kern="1200">
                          <a:solidFill>
                            <a:schemeClr val="dk1"/>
                          </a:solidFill>
                          <a:latin typeface="Verdana"/>
                        </a:defRPr>
                      </a:lvl7pPr>
                      <a:lvl8pPr marL="4266987" algn="l" defTabSz="609570" rtl="0" eaLnBrk="1" latinLnBrk="0" hangingPunct="1">
                        <a:defRPr sz="2400" kern="1200">
                          <a:solidFill>
                            <a:schemeClr val="dk1"/>
                          </a:solidFill>
                          <a:latin typeface="Verdana"/>
                        </a:defRPr>
                      </a:lvl8pPr>
                      <a:lvl9pPr marL="4876557" algn="l" defTabSz="609570" rtl="0" eaLnBrk="1" latinLnBrk="0" hangingPunct="1">
                        <a:defRPr sz="2400" kern="1200">
                          <a:solidFill>
                            <a:schemeClr val="dk1"/>
                          </a:solidFill>
                          <a:latin typeface="Verdana"/>
                        </a:defRPr>
                      </a:lvl9pPr>
                    </a:lstStyle>
                    <a:p>
                      <a:pPr marL="114300" marR="0" lvl="0" indent="0" algn="l" rtl="0" eaLnBrk="0" fontAlgn="base" latinLnBrk="0" hangingPunct="0">
                        <a:lnSpc>
                          <a:spcPct val="100000"/>
                        </a:lnSpc>
                        <a:spcBef>
                          <a:spcPct val="0"/>
                        </a:spcBef>
                        <a:spcAft>
                          <a:spcPts val="0"/>
                        </a:spcAft>
                        <a:buClrTx/>
                        <a:buSzPct val="100000"/>
                        <a:buFont typeface="Arial" panose="020B0604020202020204" pitchFamily="34" charset="0"/>
                        <a:buNone/>
                      </a:pPr>
                      <a:endParaRPr lang="en-US" sz="1100" u="none" strike="noStrike" kern="1200" cap="none" normalizeH="0" baseline="0" dirty="0">
                        <a:ln>
                          <a:noFill/>
                        </a:ln>
                        <a:solidFill>
                          <a:schemeClr val="tx2"/>
                        </a:solidFill>
                        <a:effectLst/>
                        <a:latin typeface="Verdana"/>
                        <a:ea typeface="Verdana"/>
                        <a:cs typeface="Verdana"/>
                      </a:endParaRPr>
                    </a:p>
                    <a:p>
                      <a:pPr marL="228600" marR="0" lvl="0" indent="-114300" algn="l" rtl="0" eaLnBrk="0" fontAlgn="base" latinLnBrk="0" hangingPunct="0">
                        <a:lnSpc>
                          <a:spcPct val="100000"/>
                        </a:lnSpc>
                        <a:spcBef>
                          <a:spcPct val="0"/>
                        </a:spcBef>
                        <a:spcAft>
                          <a:spcPts val="0"/>
                        </a:spcAft>
                        <a:buClrTx/>
                        <a:buSzPct val="100000"/>
                        <a:buFont typeface="Arial" panose="020B0604020202020204" pitchFamily="34" charset="0"/>
                        <a:buChar cha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Java.</a:t>
                      </a:r>
                    </a:p>
                    <a:p>
                      <a:pPr marL="228600" marR="0" lvl="0" indent="-114300" algn="l" rtl="0" eaLnBrk="0" fontAlgn="base" latinLnBrk="0" hangingPunct="0">
                        <a:lnSpc>
                          <a:spcPct val="100000"/>
                        </a:lnSpc>
                        <a:spcBef>
                          <a:spcPct val="0"/>
                        </a:spcBef>
                        <a:spcAft>
                          <a:spcPts val="0"/>
                        </a:spcAft>
                        <a:buClrTx/>
                        <a:buSzPct val="100000"/>
                        <a:buFont typeface="Arial" panose="020B0604020202020204" pitchFamily="34" charset="0"/>
                        <a:buChar cha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a:rPr>
                        <a:t>Spring Boot.</a:t>
                      </a:r>
                      <a:endParaRPr kumimoji="0" lang="en-US" sz="1100" u="none" strike="noStrike" kern="1200" cap="none" normalizeH="0" baseline="0" dirty="0">
                        <a:ln>
                          <a:noFill/>
                        </a:ln>
                        <a:solidFill>
                          <a:schemeClr val="tx2"/>
                        </a:solidFill>
                        <a:effectLst/>
                        <a:latin typeface="Verdana"/>
                        <a:ea typeface="Verdana"/>
                        <a:cs typeface="Verdana"/>
                      </a:endParaRPr>
                    </a:p>
                    <a:p>
                      <a:pPr marL="228600" marR="0" lvl="0" indent="-114300" algn="l" rtl="0" eaLnBrk="0" fontAlgn="base" latinLnBrk="0" hangingPunct="0">
                        <a:lnSpc>
                          <a:spcPct val="100000"/>
                        </a:lnSpc>
                        <a:spcBef>
                          <a:spcPct val="0"/>
                        </a:spcBef>
                        <a:spcAft>
                          <a:spcPts val="0"/>
                        </a:spcAft>
                        <a:buClrTx/>
                        <a:buSzPct val="100000"/>
                        <a:buFont typeface="Arial" panose="020B0604020202020204" pitchFamily="34" charset="0"/>
                        <a:buChar char="•"/>
                      </a:pPr>
                      <a:r>
                        <a:rPr kumimoji="0" lang="en-US" sz="1100" u="none" strike="noStrike" kern="1200" cap="none" normalizeH="0" baseline="0" dirty="0">
                          <a:ln>
                            <a:noFill/>
                          </a:ln>
                          <a:solidFill>
                            <a:schemeClr val="tx2"/>
                          </a:solidFill>
                          <a:effectLst/>
                          <a:latin typeface="Verdana"/>
                          <a:ea typeface="Verdana"/>
                          <a:cs typeface="Verdana"/>
                        </a:rPr>
                        <a:t>Frontend Angular Developer.</a:t>
                      </a:r>
                    </a:p>
                    <a:p>
                      <a:pPr marL="228600" marR="0" lvl="0" indent="-114300" algn="l" rtl="0" eaLnBrk="0" fontAlgn="base" latinLnBrk="0" hangingPunct="0">
                        <a:lnSpc>
                          <a:spcPct val="100000"/>
                        </a:lnSpc>
                        <a:spcBef>
                          <a:spcPct val="0"/>
                        </a:spcBef>
                        <a:spcAft>
                          <a:spcPts val="0"/>
                        </a:spcAft>
                        <a:buClrTx/>
                        <a:buSzPct val="100000"/>
                        <a:buFont typeface="Arial" panose="020B0604020202020204" pitchFamily="34" charset="0"/>
                        <a:buChar char="•"/>
                      </a:pPr>
                      <a:r>
                        <a:rPr kumimoji="0" lang="en-US" sz="1100" u="none" strike="noStrike" kern="1200" cap="none" normalizeH="0" baseline="0" dirty="0">
                          <a:ln>
                            <a:noFill/>
                          </a:ln>
                          <a:solidFill>
                            <a:schemeClr val="tx2"/>
                          </a:solidFill>
                          <a:effectLst/>
                          <a:latin typeface="Verdana"/>
                          <a:ea typeface="Verdana"/>
                          <a:cs typeface="Verdana"/>
                        </a:rPr>
                        <a:t>HTML.</a:t>
                      </a:r>
                    </a:p>
                    <a:p>
                      <a:pPr marL="228600" marR="0" lvl="0" indent="-114300" algn="l" rtl="0" eaLnBrk="0" fontAlgn="base" latinLnBrk="0" hangingPunct="0">
                        <a:lnSpc>
                          <a:spcPct val="100000"/>
                        </a:lnSpc>
                        <a:spcBef>
                          <a:spcPct val="0"/>
                        </a:spcBef>
                        <a:spcAft>
                          <a:spcPts val="0"/>
                        </a:spcAft>
                        <a:buClrTx/>
                        <a:buSzPct val="100000"/>
                        <a:buFont typeface="Arial" panose="020B0604020202020204" pitchFamily="34" charset="0"/>
                        <a:buChar char="•"/>
                      </a:pPr>
                      <a:r>
                        <a:rPr kumimoji="0" lang="en-US" sz="1100" u="none" strike="noStrike" kern="1200" cap="none" normalizeH="0" baseline="0" dirty="0">
                          <a:ln>
                            <a:noFill/>
                          </a:ln>
                          <a:solidFill>
                            <a:schemeClr val="tx2"/>
                          </a:solidFill>
                          <a:effectLst/>
                          <a:latin typeface="Verdana"/>
                          <a:ea typeface="Verdana"/>
                          <a:cs typeface="Verdana"/>
                        </a:rPr>
                        <a:t>CSS.</a:t>
                      </a:r>
                      <a:endPar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MySQL.</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Bootstrap.</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Material UI.</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JavaScript.</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Kafka.</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Swagger.</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Git, Gitlab</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endPar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rtl="0" eaLnBrk="0" fontAlgn="base" latinLnBrk="0" hangingPunct="0">
                        <a:lnSpc>
                          <a:spcPct val="100000"/>
                        </a:lnSpc>
                        <a:spcBef>
                          <a:spcPct val="0"/>
                        </a:spcBef>
                        <a:spcAft>
                          <a:spcPts val="0"/>
                        </a:spcAft>
                        <a:buClrTx/>
                        <a:buSzPct val="100000"/>
                        <a:buFont typeface="Arial" panose="020B0604020202020204" pitchFamily="34" charset="0"/>
                        <a:buNone/>
                      </a:pPr>
                      <a:endParaRPr lang="en-US" altLang="ja-JP" sz="1000" b="0" kern="1200" baseline="0" dirty="0">
                        <a:solidFill>
                          <a:srgbClr val="333333"/>
                        </a:solidFill>
                        <a:latin typeface="Verdana" panose="020B0604030504040204" pitchFamily="34" charset="0"/>
                        <a:ea typeface="Verdana" panose="020B0604030504040204" pitchFamily="34" charset="0"/>
                        <a:cs typeface="Verdana" panose="020B0604030504040204" pitchFamily="34" charset="0"/>
                      </a:endParaRPr>
                    </a:p>
                    <a:p>
                      <a:pPr marL="0" marR="0" lvl="0" indent="0" algn="l" rtl="0" eaLnBrk="0" fontAlgn="base" latinLnBrk="0" hangingPunct="0">
                        <a:lnSpc>
                          <a:spcPct val="100000"/>
                        </a:lnSpc>
                        <a:spcBef>
                          <a:spcPct val="0"/>
                        </a:spcBef>
                        <a:spcAft>
                          <a:spcPts val="0"/>
                        </a:spcAft>
                        <a:buClrTx/>
                        <a:buSzPct val="100000"/>
                        <a:buFont typeface="Arial" panose="020B0604020202020204" pitchFamily="34" charset="0"/>
                        <a:buNone/>
                      </a:pPr>
                      <a:endParaRPr lang="en-US" altLang="ja-JP" sz="1000" b="0" kern="1200" baseline="0" dirty="0">
                        <a:solidFill>
                          <a:srgbClr val="333333"/>
                        </a:solidFill>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EDUCATION </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altLang="ja-JP" sz="1100" u="none" strike="noStrike" kern="1200" cap="none" normalizeH="0" baseline="0" dirty="0">
                          <a:ln>
                            <a:noFill/>
                          </a:ln>
                          <a:solidFill>
                            <a:schemeClr val="tx2"/>
                          </a:solidFill>
                          <a:effectLst/>
                          <a:latin typeface="Verdana"/>
                          <a:ea typeface="Verdana"/>
                          <a:cs typeface="Verdana"/>
                        </a:rPr>
                        <a:t>Bachelor of Technology – Information Technology.</a:t>
                      </a:r>
                      <a:endParaRPr lang="en-US" altLang="ja-JP" sz="1100" u="none" strike="noStrike" kern="1200" cap="none" normalizeH="0" baseline="0" dirty="0">
                        <a:ln>
                          <a:noFill/>
                        </a:ln>
                        <a:solidFill>
                          <a:schemeClr val="tx2"/>
                        </a:solidFill>
                        <a:effectLst/>
                        <a:latin typeface="Verdana"/>
                        <a:ea typeface="Verdana"/>
                        <a:cs typeface="Verdana"/>
                      </a:endParaRP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endParaRPr lang="en-US" altLang="ja-JP" sz="1100" b="1" u="none" strike="noStrike" kern="1200" cap="none" normalizeH="0" baseline="0" dirty="0">
                        <a:ln>
                          <a:noFill/>
                        </a:ln>
                        <a:solidFill>
                          <a:schemeClr val="tx2"/>
                        </a:solidFill>
                        <a:effectLst/>
                        <a:latin typeface="Verdana"/>
                        <a:ea typeface="Verdana"/>
                        <a:cs typeface="Verdana"/>
                      </a:endParaRPr>
                    </a:p>
                    <a:p>
                      <a:pPr marL="114300" marR="0" lvl="0" indent="0" algn="l" defTabSz="914400" rtl="0" eaLnBrk="0" fontAlgn="base" latinLnBrk="0" hangingPunct="0">
                        <a:lnSpc>
                          <a:spcPct val="100000"/>
                        </a:lnSpc>
                        <a:spcBef>
                          <a:spcPct val="0"/>
                        </a:spcBef>
                        <a:spcAft>
                          <a:spcPts val="0"/>
                        </a:spcAft>
                        <a:buClrTx/>
                        <a:buSzPct val="100000"/>
                        <a:buFont typeface="Arial" panose="020B0604020202020204" pitchFamily="34" charset="0"/>
                        <a:buNone/>
                        <a:tabLst>
                          <a:tab pos="1028700" algn="l"/>
                        </a:tabLst>
                        <a:defRPr/>
                      </a:pPr>
                      <a:endParaRPr lang="en-US" altLang="ja-JP" sz="1100" b="1" u="none" strike="noStrike" kern="1200" cap="none" normalizeH="0" baseline="0" dirty="0">
                        <a:ln>
                          <a:noFill/>
                        </a:ln>
                        <a:solidFill>
                          <a:schemeClr val="tx2"/>
                        </a:solidFill>
                        <a:effectLst/>
                        <a:latin typeface="Verdana"/>
                        <a:ea typeface="Verdana"/>
                        <a:cs typeface="Verdana"/>
                      </a:endParaRP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endParaRPr kumimoji="0" lang="en-US" altLang="ja-JP" sz="1100" b="1" kern="1200" dirty="0">
                        <a:solidFill>
                          <a:schemeClr val="accent5">
                            <a:lumMod val="75000"/>
                          </a:schemeClr>
                        </a:solidFill>
                        <a:latin typeface="Verdana"/>
                        <a:ea typeface="Verdana"/>
                        <a:cs typeface="Verdana"/>
                      </a:endParaRPr>
                    </a:p>
                  </a:txBody>
                  <a:tcPr marL="0" marR="45720">
                    <a:lnL w="12700" cmpd="sng">
                      <a:solidFill>
                        <a:srgbClr val="FFFFFF"/>
                      </a:solidFill>
                    </a:lnL>
                    <a:lnR w="9525" cap="flat" cmpd="sng" algn="ctr">
                      <a:solidFill>
                        <a:srgbClr val="3E9A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17475" indent="0" eaLnBrk="0" hangingPunct="0">
                        <a:spcBef>
                          <a:spcPts val="0"/>
                        </a:spcBef>
                        <a:spcAft>
                          <a:spcPts val="600"/>
                        </a:spcAft>
                        <a:buClr>
                          <a:srgbClr val="535355"/>
                        </a:buClr>
                      </a:pPr>
                      <a:endParaRPr lang="en-US" altLang="ja-JP" sz="900" b="0" dirty="0">
                        <a:solidFill>
                          <a:srgbClr val="333333"/>
                        </a:solidFill>
                        <a:latin typeface="+mn-lt"/>
                        <a:ea typeface="MS Mincho" pitchFamily="49" charset="-128"/>
                        <a:cs typeface="Arial"/>
                      </a:endParaRPr>
                    </a:p>
                  </a:txBody>
                  <a:tcPr marR="0">
                    <a:lnL w="12700"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242769">
                <a:tc>
                  <a:txBody>
                    <a:bodyPr/>
                    <a:lstStyle/>
                    <a:p>
                      <a:pPr marL="285750" lvl="0" indent="-171450" algn="l" defTabSz="914400">
                        <a:lnSpc>
                          <a:spcPct val="100000"/>
                        </a:lnSpc>
                        <a:spcBef>
                          <a:spcPct val="0"/>
                        </a:spcBef>
                        <a:spcAft>
                          <a:spcPts val="0"/>
                        </a:spcAft>
                        <a:buFont typeface="Arial"/>
                        <a:buChar char="•"/>
                        <a:tabLst>
                          <a:tab pos="1028700" algn="l"/>
                        </a:tabLst>
                        <a:defRPr/>
                      </a:pPr>
                      <a:endParaRPr kumimoji="0" lang="en-US" altLang="ja-JP" sz="1100" u="none" strike="noStrike" kern="1200" cap="none" normalizeH="0" baseline="0" dirty="0">
                        <a:ln>
                          <a:noFill/>
                        </a:ln>
                        <a:solidFill>
                          <a:schemeClr val="tx2"/>
                        </a:solidFill>
                        <a:effectLst/>
                        <a:latin typeface="Verdana"/>
                        <a:ea typeface="Verdana"/>
                        <a:cs typeface="Verdana"/>
                      </a:endParaRPr>
                    </a:p>
                  </a:txBody>
                  <a:tcPr marL="0" marR="45720">
                    <a:lnL w="12700" cmpd="sng">
                      <a:solidFill>
                        <a:srgbClr val="FFFFFF"/>
                      </a:solidFill>
                    </a:lnL>
                    <a:lnR w="9525" cap="flat" cmpd="sng" algn="ctr">
                      <a:solidFill>
                        <a:srgbClr val="3E9AC0"/>
                      </a:solidFill>
                      <a:prstDash val="solid"/>
                      <a:round/>
                      <a:headEnd type="none" w="med" len="med"/>
                      <a:tailEnd type="none" w="med" len="med"/>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tc>
                  <a:txBody>
                    <a:bodyPr/>
                    <a:lstStyle/>
                    <a:p>
                      <a:pPr marL="0" lvl="0" indent="0" algn="just" defTabSz="914400">
                        <a:lnSpc>
                          <a:spcPct val="100000"/>
                        </a:lnSpc>
                        <a:spcBef>
                          <a:spcPts val="600"/>
                        </a:spcBef>
                        <a:spcAft>
                          <a:spcPts val="400"/>
                        </a:spcAft>
                        <a:buNone/>
                        <a:tabLst>
                          <a:tab pos="457200" algn="l"/>
                        </a:tabLst>
                        <a:defRPr/>
                      </a:pPr>
                      <a:endParaRPr lang="en-US" altLang="ja-JP" sz="1100" b="0" kern="1200" dirty="0">
                        <a:solidFill>
                          <a:srgbClr val="44546A"/>
                        </a:solidFill>
                        <a:latin typeface="Verdana"/>
                        <a:ea typeface="Verdana"/>
                        <a:cs typeface="Verdana"/>
                      </a:endParaRPr>
                    </a:p>
                  </a:txBody>
                  <a:tcPr>
                    <a:lnL w="9525" cap="flat" cmpd="sng" algn="ctr">
                      <a:solidFill>
                        <a:srgbClr val="3E9AC0"/>
                      </a:solidFill>
                      <a:prstDash val="solid"/>
                      <a:round/>
                      <a:headEnd type="none" w="med" len="med"/>
                      <a:tailEnd type="none" w="med" len="med"/>
                    </a:lnL>
                    <a:lnR w="12700" cmpd="sng">
                      <a:solidFill>
                        <a:srgbClr val="FFFFFF"/>
                      </a:solidFill>
                    </a:lnR>
                    <a:lnT w="9525" cap="flat" cmpd="sng" algn="ctr">
                      <a:solidFill>
                        <a:srgbClr val="3E9AC0"/>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675892961"/>
                  </a:ext>
                </a:extLst>
              </a:tr>
            </a:tbl>
          </a:graphicData>
        </a:graphic>
      </p:graphicFrame>
      <p:sp>
        <p:nvSpPr>
          <p:cNvPr id="7" name="Rectangle 6"/>
          <p:cNvSpPr/>
          <p:nvPr/>
        </p:nvSpPr>
        <p:spPr>
          <a:xfrm>
            <a:off x="1815738" y="959280"/>
            <a:ext cx="10100069" cy="954107"/>
          </a:xfrm>
          <a:prstGeom prst="rect">
            <a:avLst/>
          </a:prstGeom>
        </p:spPr>
        <p:txBody>
          <a:bodyPr wrap="square" anchor="t">
            <a:spAutoFit/>
          </a:bodyPr>
          <a:lstStyle/>
          <a:p>
            <a:pPr eaLnBrk="0" fontAlgn="base" hangingPunct="0">
              <a:spcBef>
                <a:spcPct val="0"/>
              </a:spcBef>
              <a:buSzPct val="100000"/>
              <a:tabLst>
                <a:tab pos="1028700" algn="l"/>
              </a:tabLst>
              <a:defRPr/>
            </a:pPr>
            <a:r>
              <a:rPr lang="en-IN" sz="1400" dirty="0"/>
              <a:t>Dynamic and results-oriented Java Angular Full Stack Developer with experience in developing scalable web applications using Java (Spring Boot) and Angular. Skilled in building responsive interfaces, implementing RESTful APIs, and ensuring seamless communication between frontend and backend. Proficient with tools like Git, Kafka and Swagger, and experienced in working within Agile environments to deliver </a:t>
            </a:r>
            <a:r>
              <a:rPr lang="en-IN" sz="1400"/>
              <a:t>efficient solutions.</a:t>
            </a:r>
            <a:endParaRPr lang="en-US" sz="1400" dirty="0">
              <a:solidFill>
                <a:srgbClr val="44546A"/>
              </a:solidFill>
              <a:latin typeface="Verdana"/>
              <a:ea typeface="Verdana"/>
              <a:cs typeface="Verdana"/>
            </a:endParaRPr>
          </a:p>
        </p:txBody>
      </p:sp>
      <p:pic>
        <p:nvPicPr>
          <p:cNvPr id="4" name="Picture 3" descr="A person in a white shirt&#10;&#10;Description automatically generated">
            <a:extLst>
              <a:ext uri="{FF2B5EF4-FFF2-40B4-BE49-F238E27FC236}">
                <a16:creationId xmlns:a16="http://schemas.microsoft.com/office/drawing/2014/main" id="{9230B80D-ADAC-3EAB-4EDF-0DFFF1345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99" y="959280"/>
            <a:ext cx="987700" cy="1077037"/>
          </a:xfrm>
          <a:prstGeom prst="rect">
            <a:avLst/>
          </a:prstGeom>
        </p:spPr>
      </p:pic>
    </p:spTree>
    <p:extLst>
      <p:ext uri="{BB962C8B-B14F-4D97-AF65-F5344CB8AC3E}">
        <p14:creationId xmlns:p14="http://schemas.microsoft.com/office/powerpoint/2010/main" val="256094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TotalTime>
  <Words>249</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Verdana</vt:lpstr>
      <vt:lpstr>Office Theme</vt:lpstr>
      <vt:lpstr>Sushmit Patil: Java Angular Full Stack Developer</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Patil, Sushmit (Cognizant)</dc:creator>
  <cp:lastModifiedBy>Patil, Sushmit (Cognizant)</cp:lastModifiedBy>
  <cp:revision>1</cp:revision>
  <dcterms:created xsi:type="dcterms:W3CDTF">2024-10-01T10:06:16Z</dcterms:created>
  <dcterms:modified xsi:type="dcterms:W3CDTF">2024-10-01T10:51:19Z</dcterms:modified>
</cp:coreProperties>
</file>