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80" r:id="rId12"/>
    <p:sldId id="281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B2A4B-8445-4906-9014-DA822EF7715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C5CE8-3578-4B1E-A940-32F02793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9666-1913-403E-80CE-7DE17E3E01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CF7B-FA6A-403A-9C9A-C44B6B47D6CA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557-A430-4759-A5D5-A98E59C4218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1A76-B708-4F7E-BE36-E778881A274A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21E3-CE81-4341-9A58-7D6CD4AB0A9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E7B-7CD6-4248-99D5-17E09803762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CF99-DB54-41C7-9A96-A40EB92A1D4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484-78E2-4905-8A7E-1CF2A43B5CDA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E2D1-A7E4-43CC-B8D8-0ED6B56C7E7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20B8-23A2-48FA-BE77-53D7E99A9D5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EC70-535D-44B1-805D-49B98E494B7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CA98-58FD-4B60-99C4-2FF236ECC39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AF4-35E0-4B1A-A5BF-45CD5E23D3F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3132-A71E-4D00-BECE-D568861C559B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4436-159A-4898-A3F0-1B346295650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D84F-AFD7-402F-9E53-BA59B57D348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4986-9173-401B-AA01-BAD207E5846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1D1716-B061-4F9C-A69B-744A4C18A07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52085" cy="3329581"/>
          </a:xfrm>
        </p:spPr>
        <p:txBody>
          <a:bodyPr/>
          <a:lstStyle/>
          <a:p>
            <a:pPr algn="ctr"/>
            <a:r>
              <a:rPr lang="en-US" dirty="0"/>
              <a:t>Ecommerce web app for grocery shopping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882" y="6019081"/>
            <a:ext cx="8825658" cy="447033"/>
          </a:xfrm>
        </p:spPr>
        <p:txBody>
          <a:bodyPr/>
          <a:lstStyle/>
          <a:p>
            <a:pPr algn="ctr"/>
            <a:r>
              <a:rPr lang="en-US" dirty="0" smtClean="0"/>
              <a:t>Final </a:t>
            </a:r>
            <a:r>
              <a:rPr lang="en-US" dirty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322" y="2856284"/>
            <a:ext cx="5192987" cy="1400530"/>
          </a:xfrm>
        </p:spPr>
        <p:txBody>
          <a:bodyPr/>
          <a:lstStyle/>
          <a:p>
            <a:r>
              <a:rPr lang="en-US" dirty="0"/>
              <a:t>Demo - 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53D2-A9C4-45D2-BE61-D13C8FA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- Kamal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9C1-9146-4B5D-8343-59C6273E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Admin order Management – 100% completed</a:t>
            </a:r>
          </a:p>
          <a:p>
            <a:pPr lvl="1"/>
            <a:r>
              <a:rPr lang="en-US" sz="2200" dirty="0"/>
              <a:t>Admin should be able to view new orders.</a:t>
            </a:r>
          </a:p>
          <a:p>
            <a:pPr lvl="1"/>
            <a:r>
              <a:rPr lang="en-US" sz="2200" dirty="0"/>
              <a:t>Able to view customer details and items orders</a:t>
            </a:r>
            <a:r>
              <a:rPr lang="en-US" sz="2200" dirty="0" smtClean="0"/>
              <a:t>.</a:t>
            </a:r>
            <a:endParaRPr lang="en-US" sz="2200" b="1" dirty="0"/>
          </a:p>
          <a:p>
            <a:r>
              <a:rPr lang="en-US" sz="2400" b="1" dirty="0"/>
              <a:t>Shopping cart – 100% completed</a:t>
            </a:r>
          </a:p>
          <a:p>
            <a:pPr lvl="1"/>
            <a:r>
              <a:rPr lang="en-US" sz="2200" dirty="0"/>
              <a:t>Able to update items in the cart.</a:t>
            </a:r>
          </a:p>
          <a:p>
            <a:pPr lvl="1"/>
            <a:r>
              <a:rPr lang="en-US" sz="2200" dirty="0"/>
              <a:t>Able to calculate the total amount of the order.</a:t>
            </a:r>
          </a:p>
          <a:p>
            <a:pPr lvl="1"/>
            <a:r>
              <a:rPr lang="en-US" sz="2200" dirty="0"/>
              <a:t>Able to clear all the items in the cart.</a:t>
            </a:r>
          </a:p>
          <a:p>
            <a:r>
              <a:rPr lang="en-US" sz="2400" b="1" dirty="0"/>
              <a:t>Navigation menu with routing – 100% Completed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9825-465F-4582-8246-B206DAD3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5201-661B-4DB1-8E79-DB774DAF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objectives - Kamal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ED0-A1C9-4AD2-90DA-4905F2FA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product management</a:t>
            </a:r>
          </a:p>
          <a:p>
            <a:r>
              <a:rPr lang="en-US" dirty="0"/>
              <a:t>Live chat and support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63F3-35F7-4FFD-9921-DFF837D0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0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777C-7A8E-4C26-94D0-5FED2657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525" y="2970631"/>
            <a:ext cx="4296950" cy="1400530"/>
          </a:xfrm>
        </p:spPr>
        <p:txBody>
          <a:bodyPr/>
          <a:lstStyle/>
          <a:p>
            <a:r>
              <a:rPr lang="en-US" dirty="0"/>
              <a:t>Demo - Kamal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BA37-EC45-4BE2-9652-885F9633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5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895" y="874457"/>
            <a:ext cx="9404723" cy="1400530"/>
          </a:xfrm>
        </p:spPr>
        <p:txBody>
          <a:bodyPr/>
          <a:lstStyle/>
          <a:p>
            <a:r>
              <a:rPr lang="en-US" dirty="0"/>
              <a:t>Objectives – Gangadhar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Home Page and User Profile – </a:t>
            </a:r>
            <a:r>
              <a:rPr lang="en-US" sz="2400" b="1" dirty="0" smtClean="0"/>
              <a:t>100% </a:t>
            </a:r>
            <a:r>
              <a:rPr lang="en-US" sz="2400" b="1" dirty="0"/>
              <a:t>completed </a:t>
            </a:r>
            <a:endParaRPr lang="en-US" sz="2000" dirty="0"/>
          </a:p>
          <a:p>
            <a:pPr lvl="1"/>
            <a:r>
              <a:rPr lang="en-US" sz="2000" dirty="0"/>
              <a:t>Read and display products to the homepage.</a:t>
            </a:r>
          </a:p>
          <a:p>
            <a:pPr lvl="1"/>
            <a:r>
              <a:rPr lang="en-US" sz="2000" dirty="0"/>
              <a:t>Adding products from homepage to cart.</a:t>
            </a:r>
          </a:p>
          <a:p>
            <a:pPr lvl="1"/>
            <a:r>
              <a:rPr lang="en-US" sz="2000" dirty="0"/>
              <a:t>User order details can be observed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b="1" dirty="0"/>
              <a:t>Shipping page and </a:t>
            </a:r>
            <a:r>
              <a:rPr lang="en-US" sz="2400" b="1" dirty="0" smtClean="0"/>
              <a:t>Payment– 100% </a:t>
            </a:r>
            <a:r>
              <a:rPr lang="en-US" sz="2400" b="1" dirty="0"/>
              <a:t>completed</a:t>
            </a:r>
          </a:p>
          <a:p>
            <a:pPr lvl="1"/>
            <a:r>
              <a:rPr lang="en-US" sz="2200" dirty="0"/>
              <a:t>Individual products are identified in the shipping page.</a:t>
            </a:r>
          </a:p>
          <a:p>
            <a:pPr lvl="1"/>
            <a:r>
              <a:rPr lang="en-US" sz="2200" dirty="0"/>
              <a:t>User billing address details are recorded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lvl="1" indent="-342900"/>
            <a:r>
              <a:rPr lang="en-US" sz="2400" b="1" dirty="0"/>
              <a:t>User </a:t>
            </a:r>
            <a:r>
              <a:rPr lang="en-US" sz="2400" b="1" dirty="0" smtClean="0"/>
              <a:t>Signup – 100%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8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CD30-EE4E-4481-80CF-EB0B8C44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1" y="1210363"/>
            <a:ext cx="9404723" cy="1400530"/>
          </a:xfrm>
        </p:spPr>
        <p:txBody>
          <a:bodyPr/>
          <a:lstStyle/>
          <a:p>
            <a:r>
              <a:rPr lang="en-US" dirty="0"/>
              <a:t>Shared Objectives - Gangadhar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897-BCD6-499C-8884-9A63B9D9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3" y="2821577"/>
            <a:ext cx="8090424" cy="2695302"/>
          </a:xfrm>
        </p:spPr>
        <p:txBody>
          <a:bodyPr/>
          <a:lstStyle/>
          <a:p>
            <a:r>
              <a:rPr lang="en-US" dirty="0"/>
              <a:t>Search Functionality</a:t>
            </a:r>
          </a:p>
          <a:p>
            <a:r>
              <a:rPr lang="en-US" dirty="0"/>
              <a:t>Admin – Order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B48C-AC65-48DA-8484-E49F94E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4720" y="2926078"/>
            <a:ext cx="5956663" cy="1369923"/>
          </a:xfrm>
        </p:spPr>
        <p:txBody>
          <a:bodyPr/>
          <a:lstStyle/>
          <a:p>
            <a:r>
              <a:rPr lang="en-US" dirty="0"/>
              <a:t>Demo - Gangadhar</a:t>
            </a:r>
          </a:p>
        </p:txBody>
      </p:sp>
    </p:spTree>
    <p:extLst>
      <p:ext uri="{BB962C8B-B14F-4D97-AF65-F5344CB8AC3E}">
        <p14:creationId xmlns:p14="http://schemas.microsoft.com/office/powerpoint/2010/main" val="239466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606" y="295729"/>
            <a:ext cx="9404723" cy="1400530"/>
          </a:xfrm>
        </p:spPr>
        <p:txBody>
          <a:bodyPr/>
          <a:lstStyle/>
          <a:p>
            <a:r>
              <a:rPr lang="en-US" dirty="0"/>
              <a:t>Objectives – Abhiteja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90" y="1488473"/>
            <a:ext cx="10366650" cy="5081659"/>
          </a:xfrm>
        </p:spPr>
        <p:txBody>
          <a:bodyPr>
            <a:normAutofit/>
          </a:bodyPr>
          <a:lstStyle/>
          <a:p>
            <a:r>
              <a:rPr lang="en-US" sz="2400" b="1" dirty="0"/>
              <a:t>Product display component– 100% completed </a:t>
            </a:r>
            <a:endParaRPr lang="en-US" sz="2000" dirty="0"/>
          </a:p>
          <a:p>
            <a:pPr lvl="1"/>
            <a:r>
              <a:rPr lang="en-US" sz="2000" dirty="0"/>
              <a:t>Display products to the homepage</a:t>
            </a:r>
          </a:p>
          <a:p>
            <a:pPr lvl="1"/>
            <a:r>
              <a:rPr lang="en-US" sz="2000" dirty="0"/>
              <a:t>Add pictures to the product</a:t>
            </a:r>
          </a:p>
          <a:p>
            <a:pPr lvl="1"/>
            <a:r>
              <a:rPr lang="en-US" sz="2000" dirty="0"/>
              <a:t>Edit product information</a:t>
            </a:r>
          </a:p>
          <a:p>
            <a:r>
              <a:rPr lang="en-US" sz="2400" b="1" dirty="0"/>
              <a:t>Live Chat– 100% completed</a:t>
            </a:r>
          </a:p>
          <a:p>
            <a:pPr lvl="1"/>
            <a:r>
              <a:rPr lang="en-US" sz="2200" dirty="0"/>
              <a:t>Users can chat with admin regarding their queries</a:t>
            </a:r>
          </a:p>
          <a:p>
            <a:pPr lvl="1"/>
            <a:r>
              <a:rPr lang="en-US" sz="2200" dirty="0"/>
              <a:t>User can share files and pictures </a:t>
            </a:r>
          </a:p>
          <a:p>
            <a:pPr lvl="1"/>
            <a:r>
              <a:rPr lang="en-US" sz="2200" dirty="0"/>
              <a:t>Admin can chat with multiple users </a:t>
            </a:r>
          </a:p>
          <a:p>
            <a:r>
              <a:rPr lang="en-US" sz="2400" b="1" dirty="0"/>
              <a:t>Support Page – 100% completed</a:t>
            </a:r>
          </a:p>
          <a:p>
            <a:pPr lvl="1"/>
            <a:r>
              <a:rPr lang="en-US" sz="2200" dirty="0"/>
              <a:t>Answers to the frequently asked questions are provided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9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CD30-EE4E-4481-80CF-EB0B8C44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1" y="1210363"/>
            <a:ext cx="9404723" cy="1400530"/>
          </a:xfrm>
        </p:spPr>
        <p:txBody>
          <a:bodyPr/>
          <a:lstStyle/>
          <a:p>
            <a:r>
              <a:rPr lang="en-US" dirty="0"/>
              <a:t>Shared Objectives - Abhiteja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897-BCD6-499C-8884-9A63B9D9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3" y="2821577"/>
            <a:ext cx="8090424" cy="2695302"/>
          </a:xfrm>
        </p:spPr>
        <p:txBody>
          <a:bodyPr/>
          <a:lstStyle/>
          <a:p>
            <a:r>
              <a:rPr lang="en-US" dirty="0"/>
              <a:t>User profile</a:t>
            </a:r>
          </a:p>
          <a:p>
            <a:r>
              <a:rPr lang="en-US" dirty="0"/>
              <a:t>Filters and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B48C-AC65-48DA-8484-E49F94E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4720" y="2926078"/>
            <a:ext cx="5956663" cy="1369923"/>
          </a:xfrm>
        </p:spPr>
        <p:txBody>
          <a:bodyPr/>
          <a:lstStyle/>
          <a:p>
            <a:r>
              <a:rPr lang="en-US" dirty="0"/>
              <a:t>Demo - Abhiteja</a:t>
            </a:r>
          </a:p>
        </p:txBody>
      </p:sp>
    </p:spTree>
    <p:extLst>
      <p:ext uri="{BB962C8B-B14F-4D97-AF65-F5344CB8AC3E}">
        <p14:creationId xmlns:p14="http://schemas.microsoft.com/office/powerpoint/2010/main" val="11118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099697"/>
              </p:ext>
            </p:extLst>
          </p:nvPr>
        </p:nvGraphicFramePr>
        <p:xfrm>
          <a:off x="365758" y="1567545"/>
          <a:ext cx="11416940" cy="467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88">
                  <a:extLst>
                    <a:ext uri="{9D8B030D-6E8A-4147-A177-3AD203B41FA5}">
                      <a16:colId xmlns:a16="http://schemas.microsoft.com/office/drawing/2014/main" val="2275738377"/>
                    </a:ext>
                  </a:extLst>
                </a:gridCol>
                <a:gridCol w="2283388">
                  <a:extLst>
                    <a:ext uri="{9D8B030D-6E8A-4147-A177-3AD203B41FA5}">
                      <a16:colId xmlns:a16="http://schemas.microsoft.com/office/drawing/2014/main" val="2946419295"/>
                    </a:ext>
                  </a:extLst>
                </a:gridCol>
                <a:gridCol w="2283388">
                  <a:extLst>
                    <a:ext uri="{9D8B030D-6E8A-4147-A177-3AD203B41FA5}">
                      <a16:colId xmlns:a16="http://schemas.microsoft.com/office/drawing/2014/main" val="553106511"/>
                    </a:ext>
                  </a:extLst>
                </a:gridCol>
                <a:gridCol w="2283388">
                  <a:extLst>
                    <a:ext uri="{9D8B030D-6E8A-4147-A177-3AD203B41FA5}">
                      <a16:colId xmlns:a16="http://schemas.microsoft.com/office/drawing/2014/main" val="1144410212"/>
                    </a:ext>
                  </a:extLst>
                </a:gridCol>
                <a:gridCol w="2283388">
                  <a:extLst>
                    <a:ext uri="{9D8B030D-6E8A-4147-A177-3AD203B41FA5}">
                      <a16:colId xmlns:a16="http://schemas.microsoft.com/office/drawing/2014/main" val="1996268970"/>
                    </a:ext>
                  </a:extLst>
                </a:gridCol>
              </a:tblGrid>
              <a:tr h="3365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906538"/>
                  </a:ext>
                </a:extLst>
              </a:tr>
              <a:tr h="131137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Deepak Malempati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Gangadhar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Yerramsetti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Omkar Abhiteja Badda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  Sushmita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Rudra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                      Kamal Reddy    Donthireddy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4018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4" y="1968786"/>
            <a:ext cx="1899483" cy="2595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59" y="1870571"/>
            <a:ext cx="2086937" cy="2791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49" y="1853248"/>
            <a:ext cx="2021722" cy="280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2129247"/>
            <a:ext cx="2302074" cy="2338250"/>
          </a:xfrm>
          <a:prstGeom prst="rect">
            <a:avLst/>
          </a:prstGeom>
        </p:spPr>
      </p:pic>
      <p:pic>
        <p:nvPicPr>
          <p:cNvPr id="10" name="Picture 9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728AC038-87C4-4204-A59E-D6679AF85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373" y="1853248"/>
            <a:ext cx="2021722" cy="28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- Sushmita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Filters and Categories– 100% completed </a:t>
            </a:r>
            <a:endParaRPr lang="en-US" dirty="0"/>
          </a:p>
          <a:p>
            <a:pPr lvl="1"/>
            <a:r>
              <a:rPr lang="en-US" sz="2000" dirty="0"/>
              <a:t>Display the products on home page based on category selection by user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b="1" dirty="0"/>
              <a:t>User order history– 100% completed </a:t>
            </a:r>
          </a:p>
          <a:p>
            <a:pPr lvl="1"/>
            <a:r>
              <a:rPr lang="en-US" sz="2000" dirty="0"/>
              <a:t>To retrieve data based on the user id.</a:t>
            </a:r>
          </a:p>
          <a:p>
            <a:pPr lvl="1"/>
            <a:r>
              <a:rPr lang="en-US" sz="2000" dirty="0"/>
              <a:t>To list all the orders placed by the user.</a:t>
            </a:r>
          </a:p>
          <a:p>
            <a:pPr lvl="1"/>
            <a:r>
              <a:rPr lang="en-US" sz="2000" dirty="0"/>
              <a:t>To display the order details</a:t>
            </a:r>
            <a:r>
              <a:rPr lang="en-US" sz="2000" dirty="0" smtClean="0"/>
              <a:t>.</a:t>
            </a:r>
          </a:p>
          <a:p>
            <a:pPr marL="342900" lvl="1" indent="-342900"/>
            <a:r>
              <a:rPr lang="en-US" sz="2400" b="1" dirty="0"/>
              <a:t>User Login Functionality – 100% completed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Objectives - Sushmita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display component</a:t>
            </a:r>
          </a:p>
          <a:p>
            <a:r>
              <a:rPr lang="en-US" dirty="0"/>
              <a:t>Shipping page and checkout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4720" y="2926078"/>
            <a:ext cx="5956663" cy="1369923"/>
          </a:xfrm>
        </p:spPr>
        <p:txBody>
          <a:bodyPr/>
          <a:lstStyle/>
          <a:p>
            <a:r>
              <a:rPr lang="en-US" dirty="0"/>
              <a:t>Demo - Sushmita</a:t>
            </a:r>
          </a:p>
        </p:txBody>
      </p:sp>
    </p:spTree>
    <p:extLst>
      <p:ext uri="{BB962C8B-B14F-4D97-AF65-F5344CB8AC3E}">
        <p14:creationId xmlns:p14="http://schemas.microsoft.com/office/powerpoint/2010/main" val="253764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</a:t>
            </a:r>
            <a:r>
              <a:rPr lang="en-US" dirty="0"/>
              <a:t>of the project requirements are covered and implemented.</a:t>
            </a:r>
          </a:p>
          <a:p>
            <a:r>
              <a:rPr lang="en-US" dirty="0"/>
              <a:t>Every member in the project has given their contribution to </a:t>
            </a:r>
            <a:r>
              <a:rPr lang="en-US" dirty="0" smtClean="0"/>
              <a:t>complete this project.</a:t>
            </a:r>
          </a:p>
          <a:p>
            <a:r>
              <a:rPr lang="en-US" dirty="0" smtClean="0"/>
              <a:t>Web application is hosted on AWS cloud and accessible by anyone.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24214"/>
              </p:ext>
            </p:extLst>
          </p:nvPr>
        </p:nvGraphicFramePr>
        <p:xfrm>
          <a:off x="391884" y="1397726"/>
          <a:ext cx="11403875" cy="470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775">
                  <a:extLst>
                    <a:ext uri="{9D8B030D-6E8A-4147-A177-3AD203B41FA5}">
                      <a16:colId xmlns:a16="http://schemas.microsoft.com/office/drawing/2014/main" val="2086743550"/>
                    </a:ext>
                  </a:extLst>
                </a:gridCol>
                <a:gridCol w="2280775">
                  <a:extLst>
                    <a:ext uri="{9D8B030D-6E8A-4147-A177-3AD203B41FA5}">
                      <a16:colId xmlns:a16="http://schemas.microsoft.com/office/drawing/2014/main" val="3570078951"/>
                    </a:ext>
                  </a:extLst>
                </a:gridCol>
                <a:gridCol w="2280775">
                  <a:extLst>
                    <a:ext uri="{9D8B030D-6E8A-4147-A177-3AD203B41FA5}">
                      <a16:colId xmlns:a16="http://schemas.microsoft.com/office/drawing/2014/main" val="3285396521"/>
                    </a:ext>
                  </a:extLst>
                </a:gridCol>
                <a:gridCol w="2280775">
                  <a:extLst>
                    <a:ext uri="{9D8B030D-6E8A-4147-A177-3AD203B41FA5}">
                      <a16:colId xmlns:a16="http://schemas.microsoft.com/office/drawing/2014/main" val="4069522421"/>
                    </a:ext>
                  </a:extLst>
                </a:gridCol>
                <a:gridCol w="2280775">
                  <a:extLst>
                    <a:ext uri="{9D8B030D-6E8A-4147-A177-3AD203B41FA5}">
                      <a16:colId xmlns:a16="http://schemas.microsoft.com/office/drawing/2014/main" val="1810775981"/>
                    </a:ext>
                  </a:extLst>
                </a:gridCol>
              </a:tblGrid>
              <a:tr h="3159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630562"/>
                  </a:ext>
                </a:extLst>
              </a:tr>
              <a:tr h="154331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Deepak Malempati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Gangadhar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Yerramsetti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Omkar Abhiteja Badda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Sushmita Rudra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Kamal Reddy Donthireddy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70125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1629152"/>
            <a:ext cx="1899483" cy="259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52" y="1629152"/>
            <a:ext cx="2086937" cy="2791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16" y="1629153"/>
            <a:ext cx="1961490" cy="2595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2" y="1869801"/>
            <a:ext cx="2214657" cy="2338250"/>
          </a:xfrm>
          <a:prstGeom prst="rect">
            <a:avLst/>
          </a:prstGeom>
        </p:spPr>
      </p:pic>
      <p:pic>
        <p:nvPicPr>
          <p:cNvPr id="10" name="Picture 9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8B564BE6-0BFA-49AE-A010-53BAEC218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5639" y="1611829"/>
            <a:ext cx="2021722" cy="28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467" y="2804032"/>
            <a:ext cx="3272746" cy="14005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/>
              <a:t>Brief discussion of features Implemented</a:t>
            </a:r>
          </a:p>
          <a:p>
            <a:r>
              <a:rPr lang="en-US" dirty="0" smtClean="0"/>
              <a:t>Individual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to COVID-19 pandemic, many customers </a:t>
            </a:r>
            <a:r>
              <a:rPr lang="en-US" sz="2400" dirty="0" smtClean="0"/>
              <a:t>are preferring to shop online with convenience of staying at home.</a:t>
            </a:r>
            <a:endParaRPr lang="en-US" sz="2400" dirty="0" smtClean="0"/>
          </a:p>
          <a:p>
            <a:r>
              <a:rPr lang="en-US" sz="2400" dirty="0"/>
              <a:t>This web application will be an ecommerce store which enables the customers to buy groceries online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web application saves a lot of time of customers in terms of visiting the grocery store and roam around the aisles in search of the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4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Angular.js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Tawk.io (3</a:t>
            </a:r>
            <a:r>
              <a:rPr lang="en-US" baseline="30000" dirty="0"/>
              <a:t>rd</a:t>
            </a:r>
            <a:r>
              <a:rPr lang="en-US" dirty="0"/>
              <a:t> party live chat)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</a:t>
            </a:r>
            <a:r>
              <a:rPr lang="en-US" sz="2400" dirty="0" smtClean="0"/>
              <a:t>ser </a:t>
            </a:r>
            <a:r>
              <a:rPr lang="en-US" sz="2400" dirty="0"/>
              <a:t>friendly and interactive </a:t>
            </a:r>
            <a:r>
              <a:rPr lang="en-US" sz="2400" dirty="0" smtClean="0"/>
              <a:t>user interface</a:t>
            </a:r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opular </a:t>
            </a:r>
            <a:r>
              <a:rPr lang="en-US" sz="2400" dirty="0"/>
              <a:t>categories section in the homepage for the most used </a:t>
            </a:r>
            <a:r>
              <a:rPr lang="en-US" sz="2400" dirty="0" smtClean="0"/>
              <a:t>products</a:t>
            </a:r>
            <a:endParaRPr lang="en-US" sz="2400" dirty="0"/>
          </a:p>
          <a:p>
            <a:r>
              <a:rPr lang="en-US" sz="2400" dirty="0"/>
              <a:t>Search bar feature to search for the products</a:t>
            </a:r>
          </a:p>
          <a:p>
            <a:r>
              <a:rPr lang="en-US" sz="2400" dirty="0" smtClean="0"/>
              <a:t>Order </a:t>
            </a:r>
            <a:r>
              <a:rPr lang="en-US" sz="2400" dirty="0"/>
              <a:t>management and profile management</a:t>
            </a:r>
          </a:p>
          <a:p>
            <a:r>
              <a:rPr lang="en-US" sz="2400" dirty="0"/>
              <a:t>Online chat facility for constant help to our </a:t>
            </a:r>
            <a:r>
              <a:rPr lang="en-US" sz="2400" dirty="0" smtClean="0"/>
              <a:t>customers</a:t>
            </a:r>
          </a:p>
          <a:p>
            <a:r>
              <a:rPr lang="en-US" sz="2400" dirty="0" smtClean="0"/>
              <a:t>Product Management and check out.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5" y="1558850"/>
            <a:ext cx="8535759" cy="4816817"/>
          </a:xfrm>
        </p:spPr>
      </p:pic>
    </p:spTree>
    <p:extLst>
      <p:ext uri="{BB962C8B-B14F-4D97-AF65-F5344CB8AC3E}">
        <p14:creationId xmlns:p14="http://schemas.microsoft.com/office/powerpoint/2010/main" val="40910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- Deepak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>Admin Products </a:t>
            </a:r>
            <a:r>
              <a:rPr lang="en-US" sz="2400" b="1" dirty="0"/>
              <a:t>management – 100% completed </a:t>
            </a:r>
          </a:p>
          <a:p>
            <a:pPr lvl="1"/>
            <a:r>
              <a:rPr lang="en-US" sz="2000" dirty="0"/>
              <a:t>Create new products</a:t>
            </a:r>
          </a:p>
          <a:p>
            <a:pPr lvl="1"/>
            <a:r>
              <a:rPr lang="en-US" sz="2000" dirty="0"/>
              <a:t>Update existing products</a:t>
            </a:r>
          </a:p>
          <a:p>
            <a:pPr lvl="1"/>
            <a:r>
              <a:rPr lang="en-US" sz="2000" dirty="0"/>
              <a:t>Delete existing products  </a:t>
            </a:r>
            <a:endParaRPr lang="en-US" sz="2000" dirty="0" smtClean="0"/>
          </a:p>
          <a:p>
            <a:pPr lvl="1"/>
            <a:r>
              <a:rPr lang="en-US" sz="2000" dirty="0" smtClean="0"/>
              <a:t>Viewing the Products</a:t>
            </a:r>
            <a:endParaRPr lang="en-US" sz="2000" dirty="0"/>
          </a:p>
          <a:p>
            <a:r>
              <a:rPr lang="en-US" sz="2400" b="1" dirty="0"/>
              <a:t>Search Functionality – 100% completed</a:t>
            </a:r>
          </a:p>
          <a:p>
            <a:pPr lvl="1"/>
            <a:r>
              <a:rPr lang="en-US" sz="2200" dirty="0"/>
              <a:t>All the users should be able to search the products that are available </a:t>
            </a:r>
            <a:r>
              <a:rPr lang="en-US" sz="2200" dirty="0" smtClean="0"/>
              <a:t>based on title and description of the item</a:t>
            </a:r>
          </a:p>
          <a:p>
            <a:pPr marL="342900" lvl="1" indent="-342900"/>
            <a:r>
              <a:rPr lang="en-US" sz="2400" b="1" dirty="0"/>
              <a:t>Password Reset Functionality – 100%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9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CD30-EE4E-4481-80CF-EB0B8C44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Objectives - Deepak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897-BCD6-499C-8884-9A63B9D9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order history</a:t>
            </a:r>
          </a:p>
          <a:p>
            <a:r>
              <a:rPr lang="en-US" dirty="0"/>
              <a:t>Shopping cart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B48C-AC65-48DA-8484-E49F94E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0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632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Ecommerce web app for grocery shopping</vt:lpstr>
      <vt:lpstr>Team members</vt:lpstr>
      <vt:lpstr>Outline</vt:lpstr>
      <vt:lpstr>Introduction</vt:lpstr>
      <vt:lpstr>Technologies used</vt:lpstr>
      <vt:lpstr>Features/Functions</vt:lpstr>
      <vt:lpstr>ER Diagram</vt:lpstr>
      <vt:lpstr>Objectives - Deepak</vt:lpstr>
      <vt:lpstr>Shared Objectives - Deepak</vt:lpstr>
      <vt:lpstr>Demo - Deepak</vt:lpstr>
      <vt:lpstr>Objectives - Kamal</vt:lpstr>
      <vt:lpstr>Shared objectives - Kamal</vt:lpstr>
      <vt:lpstr>Demo - Kamal</vt:lpstr>
      <vt:lpstr>Objectives – Gangadhar </vt:lpstr>
      <vt:lpstr>Shared Objectives - Gangadhar</vt:lpstr>
      <vt:lpstr>Demo - Gangadhar</vt:lpstr>
      <vt:lpstr>Objectives – Abhiteja</vt:lpstr>
      <vt:lpstr>Shared Objectives - Abhiteja</vt:lpstr>
      <vt:lpstr>Demo - Abhiteja</vt:lpstr>
      <vt:lpstr>Objectives - Sushmita</vt:lpstr>
      <vt:lpstr>Shared Objectives - Sushmita</vt:lpstr>
      <vt:lpstr>Demo - Sushmita</vt:lpstr>
      <vt:lpstr>Summary</vt:lpstr>
      <vt:lpstr>Any questions?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 app for grocery shopping</dc:title>
  <dc:creator>Malempati,Deepak</dc:creator>
  <cp:lastModifiedBy>Malempati,Deepak</cp:lastModifiedBy>
  <cp:revision>43</cp:revision>
  <dcterms:created xsi:type="dcterms:W3CDTF">2020-10-11T20:44:50Z</dcterms:created>
  <dcterms:modified xsi:type="dcterms:W3CDTF">2020-11-20T15:11:01Z</dcterms:modified>
</cp:coreProperties>
</file>