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Relationship Id="rId93" Type="http://schemas.openxmlformats.org/officeDocument/2006/relationships/image" Target="../media/image92.png"/><Relationship Id="rId94" Type="http://schemas.openxmlformats.org/officeDocument/2006/relationships/image" Target="../media/image93.png"/><Relationship Id="rId95" Type="http://schemas.openxmlformats.org/officeDocument/2006/relationships/image" Target="../media/image94.png"/><Relationship Id="rId96" Type="http://schemas.openxmlformats.org/officeDocument/2006/relationships/image" Target="../media/image95.png"/><Relationship Id="rId97" Type="http://schemas.openxmlformats.org/officeDocument/2006/relationships/image" Target="../media/image96.png"/><Relationship Id="rId98" Type="http://schemas.openxmlformats.org/officeDocument/2006/relationships/image" Target="../media/image97.png"/><Relationship Id="rId99" Type="http://schemas.openxmlformats.org/officeDocument/2006/relationships/image" Target="../media/image98.png"/><Relationship Id="rId100" Type="http://schemas.openxmlformats.org/officeDocument/2006/relationships/image" Target="../media/image99.png"/><Relationship Id="rId101" Type="http://schemas.openxmlformats.org/officeDocument/2006/relationships/image" Target="../media/image100.png"/><Relationship Id="rId102" Type="http://schemas.openxmlformats.org/officeDocument/2006/relationships/image" Target="../media/image101.png"/><Relationship Id="rId103" Type="http://schemas.openxmlformats.org/officeDocument/2006/relationships/image" Target="../media/image102.png"/><Relationship Id="rId104" Type="http://schemas.openxmlformats.org/officeDocument/2006/relationships/image" Target="../media/image103.png"/><Relationship Id="rId105" Type="http://schemas.openxmlformats.org/officeDocument/2006/relationships/image" Target="../media/image104.png"/><Relationship Id="rId106" Type="http://schemas.openxmlformats.org/officeDocument/2006/relationships/image" Target="../media/image105.png"/><Relationship Id="rId107" Type="http://schemas.openxmlformats.org/officeDocument/2006/relationships/image" Target="../media/image106.png"/><Relationship Id="rId108" Type="http://schemas.openxmlformats.org/officeDocument/2006/relationships/image" Target="../media/image107.png"/><Relationship Id="rId109" Type="http://schemas.openxmlformats.org/officeDocument/2006/relationships/image" Target="../media/image108.png"/><Relationship Id="rId110" Type="http://schemas.openxmlformats.org/officeDocument/2006/relationships/image" Target="../media/image109.png"/><Relationship Id="rId111" Type="http://schemas.openxmlformats.org/officeDocument/2006/relationships/image" Target="../media/image110.png"/><Relationship Id="rId112" Type="http://schemas.openxmlformats.org/officeDocument/2006/relationships/image" Target="../media/image111.png"/><Relationship Id="rId113" Type="http://schemas.openxmlformats.org/officeDocument/2006/relationships/image" Target="../media/image112.png"/><Relationship Id="rId114" Type="http://schemas.openxmlformats.org/officeDocument/2006/relationships/image" Target="../media/image113.png"/><Relationship Id="rId115" Type="http://schemas.openxmlformats.org/officeDocument/2006/relationships/image" Target="../media/image114.png"/><Relationship Id="rId116" Type="http://schemas.openxmlformats.org/officeDocument/2006/relationships/image" Target="../media/image115.png"/><Relationship Id="rId117" Type="http://schemas.openxmlformats.org/officeDocument/2006/relationships/image" Target="../media/image116.png"/><Relationship Id="rId118" Type="http://schemas.openxmlformats.org/officeDocument/2006/relationships/image" Target="../media/image117.png"/><Relationship Id="rId119" Type="http://schemas.openxmlformats.org/officeDocument/2006/relationships/image" Target="../media/image118.png"/><Relationship Id="rId120" Type="http://schemas.openxmlformats.org/officeDocument/2006/relationships/image" Target="../media/image119.png"/><Relationship Id="rId121" Type="http://schemas.openxmlformats.org/officeDocument/2006/relationships/image" Target="../media/image120.png"/><Relationship Id="rId122" Type="http://schemas.openxmlformats.org/officeDocument/2006/relationships/image" Target="../media/image121.png"/><Relationship Id="rId123" Type="http://schemas.openxmlformats.org/officeDocument/2006/relationships/image" Target="../media/image122.png"/><Relationship Id="rId124" Type="http://schemas.openxmlformats.org/officeDocument/2006/relationships/image" Target="../media/image123.png"/><Relationship Id="rId125" Type="http://schemas.openxmlformats.org/officeDocument/2006/relationships/image" Target="../media/image124.png"/><Relationship Id="rId126" Type="http://schemas.openxmlformats.org/officeDocument/2006/relationships/image" Target="../media/image125.png"/><Relationship Id="rId127" Type="http://schemas.openxmlformats.org/officeDocument/2006/relationships/image" Target="../media/image126.png"/><Relationship Id="rId128" Type="http://schemas.openxmlformats.org/officeDocument/2006/relationships/image" Target="../media/image127.png"/><Relationship Id="rId129" Type="http://schemas.openxmlformats.org/officeDocument/2006/relationships/image" Target="../media/image128.png"/><Relationship Id="rId130" Type="http://schemas.openxmlformats.org/officeDocument/2006/relationships/image" Target="../media/image129.png"/><Relationship Id="rId131" Type="http://schemas.openxmlformats.org/officeDocument/2006/relationships/image" Target="../media/image130.png"/><Relationship Id="rId132" Type="http://schemas.openxmlformats.org/officeDocument/2006/relationships/image" Target="../media/image131.png"/><Relationship Id="rId133" Type="http://schemas.openxmlformats.org/officeDocument/2006/relationships/image" Target="../media/image132.png"/><Relationship Id="rId134" Type="http://schemas.openxmlformats.org/officeDocument/2006/relationships/image" Target="../media/image133.png"/><Relationship Id="rId135" Type="http://schemas.openxmlformats.org/officeDocument/2006/relationships/image" Target="../media/image134.png"/><Relationship Id="rId136" Type="http://schemas.openxmlformats.org/officeDocument/2006/relationships/image" Target="../media/image135.png"/><Relationship Id="rId137" Type="http://schemas.openxmlformats.org/officeDocument/2006/relationships/image" Target="../media/image136.png"/><Relationship Id="rId138" Type="http://schemas.openxmlformats.org/officeDocument/2006/relationships/image" Target="../media/image137.png"/><Relationship Id="rId139" Type="http://schemas.openxmlformats.org/officeDocument/2006/relationships/image" Target="../media/image138.png"/><Relationship Id="rId140" Type="http://schemas.openxmlformats.org/officeDocument/2006/relationships/image" Target="../media/image139.png"/><Relationship Id="rId141" Type="http://schemas.openxmlformats.org/officeDocument/2006/relationships/image" Target="../media/image140.png"/><Relationship Id="rId142" Type="http://schemas.openxmlformats.org/officeDocument/2006/relationships/image" Target="../media/image141.png"/><Relationship Id="rId143" Type="http://schemas.openxmlformats.org/officeDocument/2006/relationships/image" Target="../media/image142.png"/><Relationship Id="rId144" Type="http://schemas.openxmlformats.org/officeDocument/2006/relationships/image" Target="../media/image143.png"/><Relationship Id="rId145" Type="http://schemas.openxmlformats.org/officeDocument/2006/relationships/image" Target="../media/image144.png"/><Relationship Id="rId146" Type="http://schemas.openxmlformats.org/officeDocument/2006/relationships/image" Target="../media/image145.png"/><Relationship Id="rId147" Type="http://schemas.openxmlformats.org/officeDocument/2006/relationships/image" Target="../media/image146.png"/><Relationship Id="rId148" Type="http://schemas.openxmlformats.org/officeDocument/2006/relationships/image" Target="../media/image147.png"/><Relationship Id="rId149" Type="http://schemas.openxmlformats.org/officeDocument/2006/relationships/image" Target="../media/image148.png"/><Relationship Id="rId150" Type="http://schemas.openxmlformats.org/officeDocument/2006/relationships/image" Target="../media/image149.png"/><Relationship Id="rId151" Type="http://schemas.openxmlformats.org/officeDocument/2006/relationships/image" Target="../media/image150.png"/><Relationship Id="rId152" Type="http://schemas.openxmlformats.org/officeDocument/2006/relationships/image" Target="../media/image151.png"/><Relationship Id="rId153" Type="http://schemas.openxmlformats.org/officeDocument/2006/relationships/image" Target="../media/image152.png"/><Relationship Id="rId154" Type="http://schemas.openxmlformats.org/officeDocument/2006/relationships/image" Target="../media/image153.png"/><Relationship Id="rId155" Type="http://schemas.openxmlformats.org/officeDocument/2006/relationships/image" Target="../media/image154.png"/><Relationship Id="rId156" Type="http://schemas.openxmlformats.org/officeDocument/2006/relationships/image" Target="../media/image155.png"/><Relationship Id="rId157" Type="http://schemas.openxmlformats.org/officeDocument/2006/relationships/image" Target="../media/image156.png"/><Relationship Id="rId158" Type="http://schemas.openxmlformats.org/officeDocument/2006/relationships/image" Target="../media/image157.png"/><Relationship Id="rId159" Type="http://schemas.openxmlformats.org/officeDocument/2006/relationships/image" Target="../media/image158.png"/><Relationship Id="rId160" Type="http://schemas.openxmlformats.org/officeDocument/2006/relationships/image" Target="../media/image159.png"/><Relationship Id="rId161" Type="http://schemas.openxmlformats.org/officeDocument/2006/relationships/image" Target="../media/image160.png"/><Relationship Id="rId162" Type="http://schemas.openxmlformats.org/officeDocument/2006/relationships/image" Target="../media/image161.png"/><Relationship Id="rId163" Type="http://schemas.openxmlformats.org/officeDocument/2006/relationships/image" Target="../media/image162.png"/><Relationship Id="rId164" Type="http://schemas.openxmlformats.org/officeDocument/2006/relationships/image" Target="../media/image163.png"/><Relationship Id="rId165" Type="http://schemas.openxmlformats.org/officeDocument/2006/relationships/image" Target="../media/image164.png"/><Relationship Id="rId166" Type="http://schemas.openxmlformats.org/officeDocument/2006/relationships/image" Target="../media/image165.png"/><Relationship Id="rId167" Type="http://schemas.openxmlformats.org/officeDocument/2006/relationships/image" Target="../media/image166.png"/><Relationship Id="rId168" Type="http://schemas.openxmlformats.org/officeDocument/2006/relationships/image" Target="../media/image167.png"/><Relationship Id="rId169" Type="http://schemas.openxmlformats.org/officeDocument/2006/relationships/image" Target="../media/image168.png"/><Relationship Id="rId170" Type="http://schemas.openxmlformats.org/officeDocument/2006/relationships/image" Target="../media/image169.png"/><Relationship Id="rId171" Type="http://schemas.openxmlformats.org/officeDocument/2006/relationships/image" Target="../media/image170.png"/><Relationship Id="rId172" Type="http://schemas.openxmlformats.org/officeDocument/2006/relationships/image" Target="../media/image171.png"/><Relationship Id="rId173" Type="http://schemas.openxmlformats.org/officeDocument/2006/relationships/image" Target="../media/image172.png"/><Relationship Id="rId174" Type="http://schemas.openxmlformats.org/officeDocument/2006/relationships/image" Target="../media/image173.png"/><Relationship Id="rId175" Type="http://schemas.openxmlformats.org/officeDocument/2006/relationships/image" Target="../media/image174.png"/><Relationship Id="rId176" Type="http://schemas.openxmlformats.org/officeDocument/2006/relationships/image" Target="../media/image175.png"/><Relationship Id="rId177" Type="http://schemas.openxmlformats.org/officeDocument/2006/relationships/image" Target="../media/image176.png"/><Relationship Id="rId178" Type="http://schemas.openxmlformats.org/officeDocument/2006/relationships/image" Target="../media/image177.png"/><Relationship Id="rId179" Type="http://schemas.openxmlformats.org/officeDocument/2006/relationships/image" Target="../media/image178.png"/><Relationship Id="rId180" Type="http://schemas.openxmlformats.org/officeDocument/2006/relationships/image" Target="../media/image179.png"/><Relationship Id="rId181" Type="http://schemas.openxmlformats.org/officeDocument/2006/relationships/image" Target="../media/image180.png"/><Relationship Id="rId182" Type="http://schemas.openxmlformats.org/officeDocument/2006/relationships/image" Target="../media/image181.png"/><Relationship Id="rId183" Type="http://schemas.openxmlformats.org/officeDocument/2006/relationships/image" Target="../media/image182.png"/><Relationship Id="rId184" Type="http://schemas.openxmlformats.org/officeDocument/2006/relationships/image" Target="../media/image183.png"/><Relationship Id="rId185" Type="http://schemas.openxmlformats.org/officeDocument/2006/relationships/image" Target="../media/image184.png"/><Relationship Id="rId186" Type="http://schemas.openxmlformats.org/officeDocument/2006/relationships/image" Target="../media/image185.png"/><Relationship Id="rId187" Type="http://schemas.openxmlformats.org/officeDocument/2006/relationships/image" Target="../media/image186.png"/><Relationship Id="rId188" Type="http://schemas.openxmlformats.org/officeDocument/2006/relationships/image" Target="../media/image187.png"/><Relationship Id="rId189" Type="http://schemas.openxmlformats.org/officeDocument/2006/relationships/image" Target="../media/image188.png"/><Relationship Id="rId190" Type="http://schemas.openxmlformats.org/officeDocument/2006/relationships/image" Target="../media/image189.png"/><Relationship Id="rId191" Type="http://schemas.openxmlformats.org/officeDocument/2006/relationships/image" Target="../media/image190.png"/><Relationship Id="rId192" Type="http://schemas.openxmlformats.org/officeDocument/2006/relationships/image" Target="../media/image191.png"/><Relationship Id="rId193" Type="http://schemas.openxmlformats.org/officeDocument/2006/relationships/image" Target="../media/image192.png"/><Relationship Id="rId194" Type="http://schemas.openxmlformats.org/officeDocument/2006/relationships/image" Target="../media/image193.png"/><Relationship Id="rId195" Type="http://schemas.openxmlformats.org/officeDocument/2006/relationships/image" Target="../media/image194.png"/><Relationship Id="rId196" Type="http://schemas.openxmlformats.org/officeDocument/2006/relationships/image" Target="../media/image195.png"/><Relationship Id="rId197" Type="http://schemas.openxmlformats.org/officeDocument/2006/relationships/image" Target="../media/image196.png"/><Relationship Id="rId198" Type="http://schemas.openxmlformats.org/officeDocument/2006/relationships/image" Target="../media/image197.png"/><Relationship Id="rId199" Type="http://schemas.openxmlformats.org/officeDocument/2006/relationships/image" Target="../media/image198.png"/><Relationship Id="rId200" Type="http://schemas.openxmlformats.org/officeDocument/2006/relationships/image" Target="../media/image199.png"/><Relationship Id="rId201" Type="http://schemas.openxmlformats.org/officeDocument/2006/relationships/image" Target="../media/image200.png"/><Relationship Id="rId202" Type="http://schemas.openxmlformats.org/officeDocument/2006/relationships/image" Target="../media/image201.png"/><Relationship Id="rId203" Type="http://schemas.openxmlformats.org/officeDocument/2006/relationships/image" Target="../media/image202.png"/><Relationship Id="rId204" Type="http://schemas.openxmlformats.org/officeDocument/2006/relationships/image" Target="../media/image203.png"/><Relationship Id="rId205" Type="http://schemas.openxmlformats.org/officeDocument/2006/relationships/image" Target="../media/image204.png"/><Relationship Id="rId206" Type="http://schemas.openxmlformats.org/officeDocument/2006/relationships/image" Target="../media/image20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Relationship Id="rId11" Type="http://schemas.openxmlformats.org/officeDocument/2006/relationships/image" Target="../media/image215.png"/><Relationship Id="rId12" Type="http://schemas.openxmlformats.org/officeDocument/2006/relationships/image" Target="../media/image216.png"/><Relationship Id="rId13" Type="http://schemas.openxmlformats.org/officeDocument/2006/relationships/image" Target="../media/image217.png"/><Relationship Id="rId14" Type="http://schemas.openxmlformats.org/officeDocument/2006/relationships/image" Target="../media/image218.png"/><Relationship Id="rId15" Type="http://schemas.openxmlformats.org/officeDocument/2006/relationships/image" Target="../media/image219.png"/><Relationship Id="rId16" Type="http://schemas.openxmlformats.org/officeDocument/2006/relationships/image" Target="../media/image220.png"/><Relationship Id="rId17" Type="http://schemas.openxmlformats.org/officeDocument/2006/relationships/image" Target="../media/image221.png"/><Relationship Id="rId18" Type="http://schemas.openxmlformats.org/officeDocument/2006/relationships/image" Target="../media/image222.png"/><Relationship Id="rId19" Type="http://schemas.openxmlformats.org/officeDocument/2006/relationships/image" Target="../media/image223.png"/><Relationship Id="rId20" Type="http://schemas.openxmlformats.org/officeDocument/2006/relationships/image" Target="../media/image224.png"/><Relationship Id="rId21" Type="http://schemas.openxmlformats.org/officeDocument/2006/relationships/image" Target="../media/image225.png"/><Relationship Id="rId22" Type="http://schemas.openxmlformats.org/officeDocument/2006/relationships/image" Target="../media/image226.png"/><Relationship Id="rId23" Type="http://schemas.openxmlformats.org/officeDocument/2006/relationships/image" Target="../media/image227.png"/><Relationship Id="rId24" Type="http://schemas.openxmlformats.org/officeDocument/2006/relationships/image" Target="../media/image228.png"/><Relationship Id="rId25" Type="http://schemas.openxmlformats.org/officeDocument/2006/relationships/image" Target="../media/image229.png"/><Relationship Id="rId26" Type="http://schemas.openxmlformats.org/officeDocument/2006/relationships/image" Target="../media/image230.png"/><Relationship Id="rId27" Type="http://schemas.openxmlformats.org/officeDocument/2006/relationships/image" Target="../media/image231.png"/><Relationship Id="rId28" Type="http://schemas.openxmlformats.org/officeDocument/2006/relationships/image" Target="../media/image232.png"/><Relationship Id="rId29" Type="http://schemas.openxmlformats.org/officeDocument/2006/relationships/image" Target="../media/image233.png"/><Relationship Id="rId30" Type="http://schemas.openxmlformats.org/officeDocument/2006/relationships/image" Target="../media/image234.png"/><Relationship Id="rId31" Type="http://schemas.openxmlformats.org/officeDocument/2006/relationships/image" Target="../media/image235.png"/><Relationship Id="rId32" Type="http://schemas.openxmlformats.org/officeDocument/2006/relationships/image" Target="../media/image236.png"/><Relationship Id="rId33" Type="http://schemas.openxmlformats.org/officeDocument/2006/relationships/image" Target="../media/image237.png"/><Relationship Id="rId34" Type="http://schemas.openxmlformats.org/officeDocument/2006/relationships/image" Target="../media/image238.png"/><Relationship Id="rId35" Type="http://schemas.openxmlformats.org/officeDocument/2006/relationships/image" Target="../media/image239.png"/><Relationship Id="rId36" Type="http://schemas.openxmlformats.org/officeDocument/2006/relationships/image" Target="../media/image240.png"/><Relationship Id="rId37" Type="http://schemas.openxmlformats.org/officeDocument/2006/relationships/image" Target="../media/image241.png"/><Relationship Id="rId38" Type="http://schemas.openxmlformats.org/officeDocument/2006/relationships/image" Target="../media/image242.png"/><Relationship Id="rId39" Type="http://schemas.openxmlformats.org/officeDocument/2006/relationships/image" Target="../media/image243.png"/><Relationship Id="rId40" Type="http://schemas.openxmlformats.org/officeDocument/2006/relationships/image" Target="../media/image244.png"/><Relationship Id="rId41" Type="http://schemas.openxmlformats.org/officeDocument/2006/relationships/image" Target="../media/image245.png"/><Relationship Id="rId42" Type="http://schemas.openxmlformats.org/officeDocument/2006/relationships/image" Target="../media/image246.png"/><Relationship Id="rId43" Type="http://schemas.openxmlformats.org/officeDocument/2006/relationships/image" Target="../media/image247.png"/><Relationship Id="rId44" Type="http://schemas.openxmlformats.org/officeDocument/2006/relationships/image" Target="../media/image248.png"/><Relationship Id="rId45" Type="http://schemas.openxmlformats.org/officeDocument/2006/relationships/image" Target="../media/image249.png"/><Relationship Id="rId46" Type="http://schemas.openxmlformats.org/officeDocument/2006/relationships/image" Target="../media/image250.png"/><Relationship Id="rId47" Type="http://schemas.openxmlformats.org/officeDocument/2006/relationships/image" Target="../media/image251.png"/><Relationship Id="rId48" Type="http://schemas.openxmlformats.org/officeDocument/2006/relationships/image" Target="../media/image252.png"/><Relationship Id="rId49" Type="http://schemas.openxmlformats.org/officeDocument/2006/relationships/image" Target="../media/image253.png"/><Relationship Id="rId50" Type="http://schemas.openxmlformats.org/officeDocument/2006/relationships/image" Target="../media/image254.png"/><Relationship Id="rId51" Type="http://schemas.openxmlformats.org/officeDocument/2006/relationships/image" Target="../media/image255.png"/><Relationship Id="rId52" Type="http://schemas.openxmlformats.org/officeDocument/2006/relationships/image" Target="../media/image256.png"/><Relationship Id="rId53" Type="http://schemas.openxmlformats.org/officeDocument/2006/relationships/image" Target="../media/image257.png"/><Relationship Id="rId54" Type="http://schemas.openxmlformats.org/officeDocument/2006/relationships/image" Target="../media/image258.png"/><Relationship Id="rId55" Type="http://schemas.openxmlformats.org/officeDocument/2006/relationships/image" Target="../media/image259.png"/><Relationship Id="rId56" Type="http://schemas.openxmlformats.org/officeDocument/2006/relationships/image" Target="../media/image260.png"/><Relationship Id="rId57" Type="http://schemas.openxmlformats.org/officeDocument/2006/relationships/image" Target="../media/image261.png"/><Relationship Id="rId58" Type="http://schemas.openxmlformats.org/officeDocument/2006/relationships/image" Target="../media/image262.png"/><Relationship Id="rId59" Type="http://schemas.openxmlformats.org/officeDocument/2006/relationships/image" Target="../media/image263.png"/><Relationship Id="rId60" Type="http://schemas.openxmlformats.org/officeDocument/2006/relationships/image" Target="../media/image264.png"/><Relationship Id="rId61" Type="http://schemas.openxmlformats.org/officeDocument/2006/relationships/image" Target="../media/image265.png"/><Relationship Id="rId62" Type="http://schemas.openxmlformats.org/officeDocument/2006/relationships/image" Target="../media/image266.png"/><Relationship Id="rId63" Type="http://schemas.openxmlformats.org/officeDocument/2006/relationships/image" Target="../media/image267.png"/><Relationship Id="rId64" Type="http://schemas.openxmlformats.org/officeDocument/2006/relationships/image" Target="../media/image268.png"/><Relationship Id="rId65" Type="http://schemas.openxmlformats.org/officeDocument/2006/relationships/image" Target="../media/image269.png"/><Relationship Id="rId66" Type="http://schemas.openxmlformats.org/officeDocument/2006/relationships/image" Target="../media/image270.png"/><Relationship Id="rId67" Type="http://schemas.openxmlformats.org/officeDocument/2006/relationships/image" Target="../media/image271.png"/><Relationship Id="rId68" Type="http://schemas.openxmlformats.org/officeDocument/2006/relationships/image" Target="../media/image272.png"/><Relationship Id="rId69" Type="http://schemas.openxmlformats.org/officeDocument/2006/relationships/image" Target="../media/image273.png"/><Relationship Id="rId70" Type="http://schemas.openxmlformats.org/officeDocument/2006/relationships/image" Target="../media/image274.png"/><Relationship Id="rId71" Type="http://schemas.openxmlformats.org/officeDocument/2006/relationships/image" Target="../media/image275.png"/><Relationship Id="rId72" Type="http://schemas.openxmlformats.org/officeDocument/2006/relationships/image" Target="../media/image276.png"/><Relationship Id="rId73" Type="http://schemas.openxmlformats.org/officeDocument/2006/relationships/image" Target="../media/image277.png"/><Relationship Id="rId74" Type="http://schemas.openxmlformats.org/officeDocument/2006/relationships/image" Target="../media/image278.png"/><Relationship Id="rId75" Type="http://schemas.openxmlformats.org/officeDocument/2006/relationships/image" Target="../media/image279.png"/><Relationship Id="rId76" Type="http://schemas.openxmlformats.org/officeDocument/2006/relationships/image" Target="../media/image280.png"/><Relationship Id="rId77" Type="http://schemas.openxmlformats.org/officeDocument/2006/relationships/image" Target="../media/image281.png"/><Relationship Id="rId78" Type="http://schemas.openxmlformats.org/officeDocument/2006/relationships/image" Target="../media/image282.png"/><Relationship Id="rId79" Type="http://schemas.openxmlformats.org/officeDocument/2006/relationships/image" Target="../media/image283.png"/><Relationship Id="rId80" Type="http://schemas.openxmlformats.org/officeDocument/2006/relationships/image" Target="../media/image284.png"/><Relationship Id="rId81" Type="http://schemas.openxmlformats.org/officeDocument/2006/relationships/image" Target="../media/image285.png"/><Relationship Id="rId82" Type="http://schemas.openxmlformats.org/officeDocument/2006/relationships/image" Target="../media/image286.png"/><Relationship Id="rId83" Type="http://schemas.openxmlformats.org/officeDocument/2006/relationships/image" Target="../media/image287.png"/><Relationship Id="rId84" Type="http://schemas.openxmlformats.org/officeDocument/2006/relationships/image" Target="../media/image288.png"/><Relationship Id="rId85" Type="http://schemas.openxmlformats.org/officeDocument/2006/relationships/image" Target="../media/image289.png"/><Relationship Id="rId86" Type="http://schemas.openxmlformats.org/officeDocument/2006/relationships/image" Target="../media/image290.png"/><Relationship Id="rId87" Type="http://schemas.openxmlformats.org/officeDocument/2006/relationships/image" Target="../media/image291.png"/><Relationship Id="rId88" Type="http://schemas.openxmlformats.org/officeDocument/2006/relationships/image" Target="../media/image292.png"/><Relationship Id="rId89" Type="http://schemas.openxmlformats.org/officeDocument/2006/relationships/image" Target="../media/image293.png"/><Relationship Id="rId90" Type="http://schemas.openxmlformats.org/officeDocument/2006/relationships/image" Target="../media/image294.png"/><Relationship Id="rId91" Type="http://schemas.openxmlformats.org/officeDocument/2006/relationships/image" Target="../media/image295.png"/><Relationship Id="rId92" Type="http://schemas.openxmlformats.org/officeDocument/2006/relationships/image" Target="../media/image296.png"/><Relationship Id="rId93" Type="http://schemas.openxmlformats.org/officeDocument/2006/relationships/image" Target="../media/image203.png"/><Relationship Id="rId94" Type="http://schemas.openxmlformats.org/officeDocument/2006/relationships/image" Target="../media/image204.png"/><Relationship Id="rId95" Type="http://schemas.openxmlformats.org/officeDocument/2006/relationships/image" Target="../media/image205.jpg"/><Relationship Id="rId96" Type="http://schemas.openxmlformats.org/officeDocument/2006/relationships/image" Target="../media/image29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8.png"/><Relationship Id="rId3" Type="http://schemas.openxmlformats.org/officeDocument/2006/relationships/image" Target="../media/image299.png"/><Relationship Id="rId4" Type="http://schemas.openxmlformats.org/officeDocument/2006/relationships/image" Target="../media/image300.png"/><Relationship Id="rId5" Type="http://schemas.openxmlformats.org/officeDocument/2006/relationships/image" Target="../media/image301.png"/><Relationship Id="rId6" Type="http://schemas.openxmlformats.org/officeDocument/2006/relationships/image" Target="../media/image302.png"/><Relationship Id="rId7" Type="http://schemas.openxmlformats.org/officeDocument/2006/relationships/image" Target="../media/image303.png"/><Relationship Id="rId8" Type="http://schemas.openxmlformats.org/officeDocument/2006/relationships/image" Target="../media/image304.png"/><Relationship Id="rId9" Type="http://schemas.openxmlformats.org/officeDocument/2006/relationships/image" Target="../media/image305.png"/><Relationship Id="rId10" Type="http://schemas.openxmlformats.org/officeDocument/2006/relationships/image" Target="../media/image306.png"/><Relationship Id="rId11" Type="http://schemas.openxmlformats.org/officeDocument/2006/relationships/image" Target="../media/image307.png"/><Relationship Id="rId12" Type="http://schemas.openxmlformats.org/officeDocument/2006/relationships/image" Target="../media/image308.png"/><Relationship Id="rId13" Type="http://schemas.openxmlformats.org/officeDocument/2006/relationships/image" Target="../media/image309.png"/><Relationship Id="rId14" Type="http://schemas.openxmlformats.org/officeDocument/2006/relationships/image" Target="../media/image310.png"/><Relationship Id="rId15" Type="http://schemas.openxmlformats.org/officeDocument/2006/relationships/image" Target="../media/image311.png"/><Relationship Id="rId16" Type="http://schemas.openxmlformats.org/officeDocument/2006/relationships/image" Target="../media/image312.png"/><Relationship Id="rId17" Type="http://schemas.openxmlformats.org/officeDocument/2006/relationships/image" Target="../media/image313.png"/><Relationship Id="rId18" Type="http://schemas.openxmlformats.org/officeDocument/2006/relationships/image" Target="../media/image314.png"/><Relationship Id="rId19" Type="http://schemas.openxmlformats.org/officeDocument/2006/relationships/image" Target="../media/image315.png"/><Relationship Id="rId20" Type="http://schemas.openxmlformats.org/officeDocument/2006/relationships/image" Target="../media/image316.png"/><Relationship Id="rId21" Type="http://schemas.openxmlformats.org/officeDocument/2006/relationships/image" Target="../media/image317.png"/><Relationship Id="rId22" Type="http://schemas.openxmlformats.org/officeDocument/2006/relationships/image" Target="../media/image318.png"/><Relationship Id="rId23" Type="http://schemas.openxmlformats.org/officeDocument/2006/relationships/image" Target="../media/image319.png"/><Relationship Id="rId24" Type="http://schemas.openxmlformats.org/officeDocument/2006/relationships/image" Target="../media/image320.png"/><Relationship Id="rId25" Type="http://schemas.openxmlformats.org/officeDocument/2006/relationships/image" Target="../media/image321.png"/><Relationship Id="rId26" Type="http://schemas.openxmlformats.org/officeDocument/2006/relationships/image" Target="../media/image322.png"/><Relationship Id="rId27" Type="http://schemas.openxmlformats.org/officeDocument/2006/relationships/image" Target="../media/image323.png"/><Relationship Id="rId28" Type="http://schemas.openxmlformats.org/officeDocument/2006/relationships/image" Target="../media/image324.png"/><Relationship Id="rId29" Type="http://schemas.openxmlformats.org/officeDocument/2006/relationships/image" Target="../media/image325.png"/><Relationship Id="rId30" Type="http://schemas.openxmlformats.org/officeDocument/2006/relationships/image" Target="../media/image326.png"/><Relationship Id="rId31" Type="http://schemas.openxmlformats.org/officeDocument/2006/relationships/image" Target="../media/image327.png"/><Relationship Id="rId32" Type="http://schemas.openxmlformats.org/officeDocument/2006/relationships/image" Target="../media/image328.png"/><Relationship Id="rId33" Type="http://schemas.openxmlformats.org/officeDocument/2006/relationships/image" Target="../media/image329.png"/><Relationship Id="rId34" Type="http://schemas.openxmlformats.org/officeDocument/2006/relationships/image" Target="../media/image330.png"/><Relationship Id="rId35" Type="http://schemas.openxmlformats.org/officeDocument/2006/relationships/image" Target="../media/image331.png"/><Relationship Id="rId36" Type="http://schemas.openxmlformats.org/officeDocument/2006/relationships/image" Target="../media/image332.png"/><Relationship Id="rId37" Type="http://schemas.openxmlformats.org/officeDocument/2006/relationships/image" Target="../media/image333.png"/><Relationship Id="rId38" Type="http://schemas.openxmlformats.org/officeDocument/2006/relationships/image" Target="../media/image334.png"/><Relationship Id="rId39" Type="http://schemas.openxmlformats.org/officeDocument/2006/relationships/image" Target="../media/image335.png"/><Relationship Id="rId40" Type="http://schemas.openxmlformats.org/officeDocument/2006/relationships/image" Target="../media/image336.png"/><Relationship Id="rId41" Type="http://schemas.openxmlformats.org/officeDocument/2006/relationships/image" Target="../media/image337.png"/><Relationship Id="rId42" Type="http://schemas.openxmlformats.org/officeDocument/2006/relationships/image" Target="../media/image338.png"/><Relationship Id="rId43" Type="http://schemas.openxmlformats.org/officeDocument/2006/relationships/image" Target="../media/image339.png"/><Relationship Id="rId44" Type="http://schemas.openxmlformats.org/officeDocument/2006/relationships/image" Target="../media/image340.png"/><Relationship Id="rId45" Type="http://schemas.openxmlformats.org/officeDocument/2006/relationships/image" Target="../media/image341.png"/><Relationship Id="rId46" Type="http://schemas.openxmlformats.org/officeDocument/2006/relationships/image" Target="../media/image342.png"/><Relationship Id="rId47" Type="http://schemas.openxmlformats.org/officeDocument/2006/relationships/image" Target="../media/image343.png"/><Relationship Id="rId48" Type="http://schemas.openxmlformats.org/officeDocument/2006/relationships/image" Target="../media/image344.png"/><Relationship Id="rId49" Type="http://schemas.openxmlformats.org/officeDocument/2006/relationships/image" Target="../media/image345.png"/><Relationship Id="rId50" Type="http://schemas.openxmlformats.org/officeDocument/2006/relationships/image" Target="../media/image346.png"/><Relationship Id="rId51" Type="http://schemas.openxmlformats.org/officeDocument/2006/relationships/image" Target="../media/image347.png"/><Relationship Id="rId52" Type="http://schemas.openxmlformats.org/officeDocument/2006/relationships/image" Target="../media/image348.png"/><Relationship Id="rId53" Type="http://schemas.openxmlformats.org/officeDocument/2006/relationships/image" Target="../media/image349.png"/><Relationship Id="rId54" Type="http://schemas.openxmlformats.org/officeDocument/2006/relationships/image" Target="../media/image350.png"/><Relationship Id="rId55" Type="http://schemas.openxmlformats.org/officeDocument/2006/relationships/image" Target="../media/image351.png"/><Relationship Id="rId56" Type="http://schemas.openxmlformats.org/officeDocument/2006/relationships/image" Target="../media/image352.png"/><Relationship Id="rId57" Type="http://schemas.openxmlformats.org/officeDocument/2006/relationships/image" Target="../media/image353.png"/><Relationship Id="rId58" Type="http://schemas.openxmlformats.org/officeDocument/2006/relationships/image" Target="../media/image354.png"/><Relationship Id="rId59" Type="http://schemas.openxmlformats.org/officeDocument/2006/relationships/image" Target="../media/image355.png"/><Relationship Id="rId60" Type="http://schemas.openxmlformats.org/officeDocument/2006/relationships/image" Target="../media/image356.png"/><Relationship Id="rId61" Type="http://schemas.openxmlformats.org/officeDocument/2006/relationships/image" Target="../media/image357.png"/><Relationship Id="rId62" Type="http://schemas.openxmlformats.org/officeDocument/2006/relationships/image" Target="../media/image358.png"/><Relationship Id="rId63" Type="http://schemas.openxmlformats.org/officeDocument/2006/relationships/image" Target="../media/image359.png"/><Relationship Id="rId64" Type="http://schemas.openxmlformats.org/officeDocument/2006/relationships/image" Target="../media/image360.png"/><Relationship Id="rId65" Type="http://schemas.openxmlformats.org/officeDocument/2006/relationships/image" Target="../media/image361.png"/><Relationship Id="rId66" Type="http://schemas.openxmlformats.org/officeDocument/2006/relationships/image" Target="../media/image362.png"/><Relationship Id="rId67" Type="http://schemas.openxmlformats.org/officeDocument/2006/relationships/image" Target="../media/image363.png"/><Relationship Id="rId68" Type="http://schemas.openxmlformats.org/officeDocument/2006/relationships/image" Target="../media/image364.png"/><Relationship Id="rId69" Type="http://schemas.openxmlformats.org/officeDocument/2006/relationships/image" Target="../media/image365.png"/><Relationship Id="rId70" Type="http://schemas.openxmlformats.org/officeDocument/2006/relationships/image" Target="../media/image366.png"/><Relationship Id="rId71" Type="http://schemas.openxmlformats.org/officeDocument/2006/relationships/image" Target="../media/image367.png"/><Relationship Id="rId72" Type="http://schemas.openxmlformats.org/officeDocument/2006/relationships/image" Target="../media/image368.png"/><Relationship Id="rId73" Type="http://schemas.openxmlformats.org/officeDocument/2006/relationships/image" Target="../media/image369.png"/><Relationship Id="rId74" Type="http://schemas.openxmlformats.org/officeDocument/2006/relationships/image" Target="../media/image370.png"/><Relationship Id="rId75" Type="http://schemas.openxmlformats.org/officeDocument/2006/relationships/image" Target="../media/image371.png"/><Relationship Id="rId76" Type="http://schemas.openxmlformats.org/officeDocument/2006/relationships/image" Target="../media/image372.png"/><Relationship Id="rId77" Type="http://schemas.openxmlformats.org/officeDocument/2006/relationships/image" Target="../media/image373.png"/><Relationship Id="rId78" Type="http://schemas.openxmlformats.org/officeDocument/2006/relationships/image" Target="../media/image374.png"/><Relationship Id="rId79" Type="http://schemas.openxmlformats.org/officeDocument/2006/relationships/image" Target="../media/image375.png"/><Relationship Id="rId80" Type="http://schemas.openxmlformats.org/officeDocument/2006/relationships/image" Target="../media/image376.png"/><Relationship Id="rId81" Type="http://schemas.openxmlformats.org/officeDocument/2006/relationships/image" Target="../media/image377.png"/><Relationship Id="rId82" Type="http://schemas.openxmlformats.org/officeDocument/2006/relationships/image" Target="../media/image378.png"/><Relationship Id="rId83" Type="http://schemas.openxmlformats.org/officeDocument/2006/relationships/image" Target="../media/image379.png"/><Relationship Id="rId84" Type="http://schemas.openxmlformats.org/officeDocument/2006/relationships/image" Target="../media/image380.png"/><Relationship Id="rId85" Type="http://schemas.openxmlformats.org/officeDocument/2006/relationships/image" Target="../media/image381.png"/><Relationship Id="rId86" Type="http://schemas.openxmlformats.org/officeDocument/2006/relationships/image" Target="../media/image382.png"/><Relationship Id="rId87" Type="http://schemas.openxmlformats.org/officeDocument/2006/relationships/image" Target="../media/image383.png"/><Relationship Id="rId88" Type="http://schemas.openxmlformats.org/officeDocument/2006/relationships/image" Target="../media/image384.png"/><Relationship Id="rId89" Type="http://schemas.openxmlformats.org/officeDocument/2006/relationships/image" Target="../media/image385.png"/><Relationship Id="rId90" Type="http://schemas.openxmlformats.org/officeDocument/2006/relationships/image" Target="../media/image386.png"/><Relationship Id="rId91" Type="http://schemas.openxmlformats.org/officeDocument/2006/relationships/image" Target="../media/image387.png"/><Relationship Id="rId92" Type="http://schemas.openxmlformats.org/officeDocument/2006/relationships/image" Target="../media/image388.png"/><Relationship Id="rId93" Type="http://schemas.openxmlformats.org/officeDocument/2006/relationships/image" Target="../media/image389.png"/><Relationship Id="rId94" Type="http://schemas.openxmlformats.org/officeDocument/2006/relationships/image" Target="../media/image203.png"/><Relationship Id="rId95" Type="http://schemas.openxmlformats.org/officeDocument/2006/relationships/image" Target="../media/image204.png"/><Relationship Id="rId96" Type="http://schemas.openxmlformats.org/officeDocument/2006/relationships/image" Target="../media/image20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0.png"/><Relationship Id="rId3" Type="http://schemas.openxmlformats.org/officeDocument/2006/relationships/image" Target="../media/image391.png"/><Relationship Id="rId4" Type="http://schemas.openxmlformats.org/officeDocument/2006/relationships/image" Target="../media/image392.png"/><Relationship Id="rId5" Type="http://schemas.openxmlformats.org/officeDocument/2006/relationships/image" Target="../media/image393.png"/><Relationship Id="rId6" Type="http://schemas.openxmlformats.org/officeDocument/2006/relationships/image" Target="../media/image394.png"/><Relationship Id="rId7" Type="http://schemas.openxmlformats.org/officeDocument/2006/relationships/image" Target="../media/image395.png"/><Relationship Id="rId8" Type="http://schemas.openxmlformats.org/officeDocument/2006/relationships/image" Target="../media/image396.png"/><Relationship Id="rId9" Type="http://schemas.openxmlformats.org/officeDocument/2006/relationships/image" Target="../media/image397.png"/><Relationship Id="rId10" Type="http://schemas.openxmlformats.org/officeDocument/2006/relationships/image" Target="../media/image398.png"/><Relationship Id="rId11" Type="http://schemas.openxmlformats.org/officeDocument/2006/relationships/image" Target="../media/image399.png"/><Relationship Id="rId12" Type="http://schemas.openxmlformats.org/officeDocument/2006/relationships/image" Target="../media/image400.png"/><Relationship Id="rId13" Type="http://schemas.openxmlformats.org/officeDocument/2006/relationships/image" Target="../media/image401.png"/><Relationship Id="rId14" Type="http://schemas.openxmlformats.org/officeDocument/2006/relationships/image" Target="../media/image402.png"/><Relationship Id="rId15" Type="http://schemas.openxmlformats.org/officeDocument/2006/relationships/image" Target="../media/image403.png"/><Relationship Id="rId16" Type="http://schemas.openxmlformats.org/officeDocument/2006/relationships/image" Target="../media/image404.png"/><Relationship Id="rId17" Type="http://schemas.openxmlformats.org/officeDocument/2006/relationships/image" Target="../media/image405.jpg"/><Relationship Id="rId18" Type="http://schemas.openxmlformats.org/officeDocument/2006/relationships/image" Target="../media/image406.png"/><Relationship Id="rId19" Type="http://schemas.openxmlformats.org/officeDocument/2006/relationships/image" Target="../media/image407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Relationship Id="rId22" Type="http://schemas.openxmlformats.org/officeDocument/2006/relationships/image" Target="../media/image20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9692" y="1139952"/>
            <a:ext cx="723900" cy="148590"/>
            <a:chOff x="1349692" y="1139952"/>
            <a:chExt cx="723900" cy="1485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9692" y="1139952"/>
              <a:ext cx="111442" cy="1450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3995" y="1139952"/>
              <a:ext cx="346614" cy="1481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3543" y="1139952"/>
              <a:ext cx="102225" cy="1481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5580" y="1176623"/>
              <a:ext cx="97750" cy="11144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151888" y="1138427"/>
            <a:ext cx="756920" cy="189865"/>
            <a:chOff x="2151888" y="1138427"/>
            <a:chExt cx="756920" cy="189865"/>
          </a:xfrm>
        </p:grpSpPr>
        <p:sp>
          <p:nvSpPr>
            <p:cNvPr id="8" name="object 8"/>
            <p:cNvSpPr/>
            <p:nvPr/>
          </p:nvSpPr>
          <p:spPr>
            <a:xfrm>
              <a:off x="2151888" y="1138427"/>
              <a:ext cx="30480" cy="146685"/>
            </a:xfrm>
            <a:custGeom>
              <a:avLst/>
              <a:gdLst/>
              <a:ahLst/>
              <a:cxnLst/>
              <a:rect l="l" t="t" r="r" b="b"/>
              <a:pathLst>
                <a:path w="30480" h="146684">
                  <a:moveTo>
                    <a:pt x="30479" y="146304"/>
                  </a:moveTo>
                  <a:lnTo>
                    <a:pt x="0" y="146304"/>
                  </a:lnTo>
                  <a:lnTo>
                    <a:pt x="0" y="0"/>
                  </a:lnTo>
                  <a:lnTo>
                    <a:pt x="30479" y="0"/>
                  </a:lnTo>
                  <a:lnTo>
                    <a:pt x="30479" y="146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9228" y="1176623"/>
              <a:ext cx="213741" cy="1114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47353" y="1139964"/>
              <a:ext cx="27940" cy="145415"/>
            </a:xfrm>
            <a:custGeom>
              <a:avLst/>
              <a:gdLst/>
              <a:ahLst/>
              <a:cxnLst/>
              <a:rect l="l" t="t" r="r" b="b"/>
              <a:pathLst>
                <a:path w="27939" h="145415">
                  <a:moveTo>
                    <a:pt x="27520" y="39712"/>
                  </a:moveTo>
                  <a:lnTo>
                    <a:pt x="0" y="39712"/>
                  </a:lnTo>
                  <a:lnTo>
                    <a:pt x="0" y="145059"/>
                  </a:lnTo>
                  <a:lnTo>
                    <a:pt x="27520" y="145059"/>
                  </a:lnTo>
                  <a:lnTo>
                    <a:pt x="27520" y="39712"/>
                  </a:lnTo>
                  <a:close/>
                </a:path>
                <a:path w="27939" h="145415">
                  <a:moveTo>
                    <a:pt x="27520" y="0"/>
                  </a:moveTo>
                  <a:lnTo>
                    <a:pt x="0" y="0"/>
                  </a:lnTo>
                  <a:lnTo>
                    <a:pt x="0" y="25996"/>
                  </a:lnTo>
                  <a:lnTo>
                    <a:pt x="27520" y="25996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7740" y="1176623"/>
              <a:ext cx="102298" cy="1510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7566" y="1139952"/>
              <a:ext cx="280892" cy="14811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990945" y="1140237"/>
            <a:ext cx="314960" cy="147955"/>
            <a:chOff x="2990945" y="1140237"/>
            <a:chExt cx="314960" cy="14795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0945" y="1140237"/>
              <a:ext cx="225932" cy="1478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6690" y="1176623"/>
              <a:ext cx="68770" cy="10839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363467" y="1138427"/>
            <a:ext cx="981710" cy="189865"/>
            <a:chOff x="3363467" y="1138427"/>
            <a:chExt cx="981710" cy="18986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63467" y="1140237"/>
              <a:ext cx="210692" cy="1478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95115" y="1138427"/>
              <a:ext cx="29209" cy="146685"/>
            </a:xfrm>
            <a:custGeom>
              <a:avLst/>
              <a:gdLst/>
              <a:ahLst/>
              <a:cxnLst/>
              <a:rect l="l" t="t" r="r" b="b"/>
              <a:pathLst>
                <a:path w="29210" h="146684">
                  <a:moveTo>
                    <a:pt x="28956" y="146304"/>
                  </a:moveTo>
                  <a:lnTo>
                    <a:pt x="0" y="146304"/>
                  </a:lnTo>
                  <a:lnTo>
                    <a:pt x="0" y="0"/>
                  </a:lnTo>
                  <a:lnTo>
                    <a:pt x="28956" y="0"/>
                  </a:lnTo>
                  <a:lnTo>
                    <a:pt x="28956" y="146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5884" y="1176623"/>
              <a:ext cx="99250" cy="1114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6470" y="1176623"/>
              <a:ext cx="96202" cy="1083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84009" y="1176623"/>
              <a:ext cx="103822" cy="15106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07643" y="1176623"/>
              <a:ext cx="99250" cy="11144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28325" y="1176623"/>
              <a:ext cx="96202" cy="1083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45863" y="1176623"/>
              <a:ext cx="99250" cy="111442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416933" y="1136904"/>
            <a:ext cx="1188085" cy="151765"/>
            <a:chOff x="4416933" y="1136904"/>
            <a:chExt cx="1188085" cy="15176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6933" y="1136904"/>
              <a:ext cx="137350" cy="15116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74190" y="1176623"/>
              <a:ext cx="334327" cy="1114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9854" y="1176623"/>
              <a:ext cx="177164" cy="10839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32927" y="1176623"/>
              <a:ext cx="155733" cy="10839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08472" y="1176623"/>
              <a:ext cx="97726" cy="11144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29155" y="1141476"/>
              <a:ext cx="175545" cy="14658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667375" y="1139952"/>
            <a:ext cx="771525" cy="148590"/>
            <a:chOff x="5667375" y="1139952"/>
            <a:chExt cx="771525" cy="148590"/>
          </a:xfrm>
        </p:grpSpPr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67375" y="1140237"/>
              <a:ext cx="222789" cy="14782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10071" y="1179671"/>
              <a:ext cx="96202" cy="10839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35230" y="1139952"/>
              <a:ext cx="106965" cy="1450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62008" y="1176623"/>
              <a:ext cx="97631" cy="1114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82594" y="1176623"/>
              <a:ext cx="155733" cy="10839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342036" y="1408557"/>
            <a:ext cx="1115060" cy="186690"/>
            <a:chOff x="3342036" y="1408557"/>
            <a:chExt cx="1115060" cy="186690"/>
          </a:xfrm>
        </p:grpSpPr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42036" y="1408557"/>
              <a:ext cx="238220" cy="14801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01592" y="1446752"/>
              <a:ext cx="216789" cy="14801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38289" y="1411605"/>
              <a:ext cx="302228" cy="14497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60424" y="1446752"/>
              <a:ext cx="97726" cy="1098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81011" y="1411605"/>
              <a:ext cx="175545" cy="14497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928306" y="1941194"/>
            <a:ext cx="954405" cy="165100"/>
            <a:chOff x="928306" y="1941194"/>
            <a:chExt cx="954405" cy="165100"/>
          </a:xfrm>
        </p:grpSpPr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28306" y="1941194"/>
              <a:ext cx="97631" cy="12668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45845" y="1974722"/>
              <a:ext cx="149683" cy="9620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14615" y="1941194"/>
              <a:ext cx="75565" cy="128905"/>
            </a:xfrm>
            <a:custGeom>
              <a:avLst/>
              <a:gdLst/>
              <a:ahLst/>
              <a:cxnLst/>
              <a:rect l="l" t="t" r="r" b="b"/>
              <a:pathLst>
                <a:path w="75565" h="128905">
                  <a:moveTo>
                    <a:pt x="25920" y="381"/>
                  </a:moveTo>
                  <a:lnTo>
                    <a:pt x="0" y="381"/>
                  </a:lnTo>
                  <a:lnTo>
                    <a:pt x="0" y="128397"/>
                  </a:lnTo>
                  <a:lnTo>
                    <a:pt x="25920" y="128397"/>
                  </a:lnTo>
                  <a:lnTo>
                    <a:pt x="25920" y="381"/>
                  </a:lnTo>
                  <a:close/>
                </a:path>
                <a:path w="75565" h="128905">
                  <a:moveTo>
                    <a:pt x="75450" y="35052"/>
                  </a:moveTo>
                  <a:lnTo>
                    <a:pt x="51066" y="35052"/>
                  </a:lnTo>
                  <a:lnTo>
                    <a:pt x="51066" y="126682"/>
                  </a:lnTo>
                  <a:lnTo>
                    <a:pt x="75450" y="126682"/>
                  </a:lnTo>
                  <a:lnTo>
                    <a:pt x="75450" y="35052"/>
                  </a:lnTo>
                  <a:close/>
                </a:path>
                <a:path w="75565" h="128905">
                  <a:moveTo>
                    <a:pt x="75450" y="0"/>
                  </a:moveTo>
                  <a:lnTo>
                    <a:pt x="51066" y="0"/>
                  </a:lnTo>
                  <a:lnTo>
                    <a:pt x="51066" y="22860"/>
                  </a:lnTo>
                  <a:lnTo>
                    <a:pt x="75450" y="22860"/>
                  </a:lnTo>
                  <a:lnTo>
                    <a:pt x="75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13021" y="1974722"/>
              <a:ext cx="135826" cy="9315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473314" y="1941194"/>
              <a:ext cx="24765" cy="127000"/>
            </a:xfrm>
            <a:custGeom>
              <a:avLst/>
              <a:gdLst/>
              <a:ahLst/>
              <a:cxnLst/>
              <a:rect l="l" t="t" r="r" b="b"/>
              <a:pathLst>
                <a:path w="24765" h="127000">
                  <a:moveTo>
                    <a:pt x="24384" y="35052"/>
                  </a:moveTo>
                  <a:lnTo>
                    <a:pt x="0" y="35052"/>
                  </a:lnTo>
                  <a:lnTo>
                    <a:pt x="0" y="126682"/>
                  </a:lnTo>
                  <a:lnTo>
                    <a:pt x="24384" y="126682"/>
                  </a:lnTo>
                  <a:lnTo>
                    <a:pt x="24384" y="35052"/>
                  </a:lnTo>
                  <a:close/>
                </a:path>
                <a:path w="24765" h="127000">
                  <a:moveTo>
                    <a:pt x="24384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4384" y="2286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22190" y="1974722"/>
              <a:ext cx="360330" cy="131254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1948141" y="1941207"/>
            <a:ext cx="777240" cy="130175"/>
          </a:xfrm>
          <a:custGeom>
            <a:avLst/>
            <a:gdLst/>
            <a:ahLst/>
            <a:cxnLst/>
            <a:rect l="l" t="t" r="r" b="b"/>
            <a:pathLst>
              <a:path w="777239" h="130175">
                <a:moveTo>
                  <a:pt x="114490" y="126682"/>
                </a:moveTo>
                <a:lnTo>
                  <a:pt x="99250" y="102196"/>
                </a:lnTo>
                <a:lnTo>
                  <a:pt x="93154" y="93052"/>
                </a:lnTo>
                <a:lnTo>
                  <a:pt x="88582" y="85432"/>
                </a:lnTo>
                <a:lnTo>
                  <a:pt x="83908" y="82384"/>
                </a:lnTo>
                <a:lnTo>
                  <a:pt x="80860" y="77812"/>
                </a:lnTo>
                <a:lnTo>
                  <a:pt x="76288" y="74764"/>
                </a:lnTo>
                <a:lnTo>
                  <a:pt x="74256" y="73240"/>
                </a:lnTo>
                <a:lnTo>
                  <a:pt x="70192" y="70192"/>
                </a:lnTo>
                <a:lnTo>
                  <a:pt x="78549" y="68745"/>
                </a:lnTo>
                <a:lnTo>
                  <a:pt x="105346" y="35052"/>
                </a:lnTo>
                <a:lnTo>
                  <a:pt x="105346" y="27432"/>
                </a:lnTo>
                <a:lnTo>
                  <a:pt x="102298" y="21336"/>
                </a:lnTo>
                <a:lnTo>
                  <a:pt x="99250" y="15240"/>
                </a:lnTo>
                <a:lnTo>
                  <a:pt x="77812" y="1778"/>
                </a:lnTo>
                <a:lnTo>
                  <a:pt x="77812" y="33528"/>
                </a:lnTo>
                <a:lnTo>
                  <a:pt x="77812" y="44284"/>
                </a:lnTo>
                <a:lnTo>
                  <a:pt x="71716" y="50380"/>
                </a:lnTo>
                <a:lnTo>
                  <a:pt x="65620" y="53428"/>
                </a:lnTo>
                <a:lnTo>
                  <a:pt x="25908" y="53428"/>
                </a:lnTo>
                <a:lnTo>
                  <a:pt x="25908" y="21336"/>
                </a:lnTo>
                <a:lnTo>
                  <a:pt x="65620" y="21336"/>
                </a:lnTo>
                <a:lnTo>
                  <a:pt x="71716" y="24384"/>
                </a:lnTo>
                <a:lnTo>
                  <a:pt x="76288" y="28956"/>
                </a:lnTo>
                <a:lnTo>
                  <a:pt x="77812" y="33528"/>
                </a:lnTo>
                <a:lnTo>
                  <a:pt x="77812" y="1778"/>
                </a:lnTo>
                <a:lnTo>
                  <a:pt x="72288" y="952"/>
                </a:lnTo>
                <a:lnTo>
                  <a:pt x="64414" y="254"/>
                </a:lnTo>
                <a:lnTo>
                  <a:pt x="54952" y="0"/>
                </a:lnTo>
                <a:lnTo>
                  <a:pt x="0" y="0"/>
                </a:lnTo>
                <a:lnTo>
                  <a:pt x="0" y="126682"/>
                </a:lnTo>
                <a:lnTo>
                  <a:pt x="25908" y="126682"/>
                </a:lnTo>
                <a:lnTo>
                  <a:pt x="25908" y="73240"/>
                </a:lnTo>
                <a:lnTo>
                  <a:pt x="36664" y="73240"/>
                </a:lnTo>
                <a:lnTo>
                  <a:pt x="41236" y="74764"/>
                </a:lnTo>
                <a:lnTo>
                  <a:pt x="44284" y="74764"/>
                </a:lnTo>
                <a:lnTo>
                  <a:pt x="47332" y="76288"/>
                </a:lnTo>
                <a:lnTo>
                  <a:pt x="54952" y="83908"/>
                </a:lnTo>
                <a:lnTo>
                  <a:pt x="59524" y="90004"/>
                </a:lnTo>
                <a:lnTo>
                  <a:pt x="83908" y="126682"/>
                </a:lnTo>
                <a:lnTo>
                  <a:pt x="114490" y="126682"/>
                </a:lnTo>
                <a:close/>
              </a:path>
              <a:path w="777239" h="130175">
                <a:moveTo>
                  <a:pt x="207645" y="88480"/>
                </a:moveTo>
                <a:lnTo>
                  <a:pt x="196977" y="45808"/>
                </a:lnTo>
                <a:lnTo>
                  <a:pt x="183172" y="36842"/>
                </a:lnTo>
                <a:lnTo>
                  <a:pt x="183172" y="65620"/>
                </a:lnTo>
                <a:lnTo>
                  <a:pt x="183172" y="73240"/>
                </a:lnTo>
                <a:lnTo>
                  <a:pt x="146596" y="73240"/>
                </a:lnTo>
                <a:lnTo>
                  <a:pt x="146596" y="67144"/>
                </a:lnTo>
                <a:lnTo>
                  <a:pt x="148120" y="61048"/>
                </a:lnTo>
                <a:lnTo>
                  <a:pt x="152692" y="58000"/>
                </a:lnTo>
                <a:lnTo>
                  <a:pt x="155740" y="53428"/>
                </a:lnTo>
                <a:lnTo>
                  <a:pt x="160312" y="51904"/>
                </a:lnTo>
                <a:lnTo>
                  <a:pt x="170980" y="51904"/>
                </a:lnTo>
                <a:lnTo>
                  <a:pt x="174028" y="53428"/>
                </a:lnTo>
                <a:lnTo>
                  <a:pt x="178600" y="56476"/>
                </a:lnTo>
                <a:lnTo>
                  <a:pt x="181648" y="61048"/>
                </a:lnTo>
                <a:lnTo>
                  <a:pt x="183172" y="65620"/>
                </a:lnTo>
                <a:lnTo>
                  <a:pt x="183172" y="36842"/>
                </a:lnTo>
                <a:lnTo>
                  <a:pt x="181838" y="36195"/>
                </a:lnTo>
                <a:lnTo>
                  <a:pt x="173088" y="34137"/>
                </a:lnTo>
                <a:lnTo>
                  <a:pt x="163360" y="33528"/>
                </a:lnTo>
                <a:lnTo>
                  <a:pt x="154736" y="34137"/>
                </a:lnTo>
                <a:lnTo>
                  <a:pt x="124587" y="61810"/>
                </a:lnTo>
                <a:lnTo>
                  <a:pt x="122110" y="82384"/>
                </a:lnTo>
                <a:lnTo>
                  <a:pt x="122682" y="91224"/>
                </a:lnTo>
                <a:lnTo>
                  <a:pt x="145402" y="125349"/>
                </a:lnTo>
                <a:lnTo>
                  <a:pt x="166408" y="129730"/>
                </a:lnTo>
                <a:lnTo>
                  <a:pt x="173875" y="129171"/>
                </a:lnTo>
                <a:lnTo>
                  <a:pt x="206121" y="102196"/>
                </a:lnTo>
                <a:lnTo>
                  <a:pt x="181648" y="97624"/>
                </a:lnTo>
                <a:lnTo>
                  <a:pt x="180124" y="102196"/>
                </a:lnTo>
                <a:lnTo>
                  <a:pt x="178600" y="105244"/>
                </a:lnTo>
                <a:lnTo>
                  <a:pt x="175552" y="108394"/>
                </a:lnTo>
                <a:lnTo>
                  <a:pt x="174028" y="109918"/>
                </a:lnTo>
                <a:lnTo>
                  <a:pt x="170980" y="111442"/>
                </a:lnTo>
                <a:lnTo>
                  <a:pt x="160312" y="111442"/>
                </a:lnTo>
                <a:lnTo>
                  <a:pt x="155740" y="108394"/>
                </a:lnTo>
                <a:lnTo>
                  <a:pt x="152692" y="105244"/>
                </a:lnTo>
                <a:lnTo>
                  <a:pt x="148120" y="100672"/>
                </a:lnTo>
                <a:lnTo>
                  <a:pt x="146596" y="94576"/>
                </a:lnTo>
                <a:lnTo>
                  <a:pt x="146596" y="88480"/>
                </a:lnTo>
                <a:lnTo>
                  <a:pt x="207645" y="88480"/>
                </a:lnTo>
                <a:close/>
              </a:path>
              <a:path w="777239" h="130175">
                <a:moveTo>
                  <a:pt x="305371" y="90004"/>
                </a:moveTo>
                <a:lnTo>
                  <a:pt x="302323" y="83908"/>
                </a:lnTo>
                <a:lnTo>
                  <a:pt x="297662" y="80860"/>
                </a:lnTo>
                <a:lnTo>
                  <a:pt x="293370" y="77457"/>
                </a:lnTo>
                <a:lnTo>
                  <a:pt x="250418" y="64096"/>
                </a:lnTo>
                <a:lnTo>
                  <a:pt x="247370" y="62572"/>
                </a:lnTo>
                <a:lnTo>
                  <a:pt x="245846" y="61048"/>
                </a:lnTo>
                <a:lnTo>
                  <a:pt x="245846" y="54952"/>
                </a:lnTo>
                <a:lnTo>
                  <a:pt x="247370" y="53428"/>
                </a:lnTo>
                <a:lnTo>
                  <a:pt x="250418" y="51904"/>
                </a:lnTo>
                <a:lnTo>
                  <a:pt x="254990" y="50380"/>
                </a:lnTo>
                <a:lnTo>
                  <a:pt x="267182" y="50380"/>
                </a:lnTo>
                <a:lnTo>
                  <a:pt x="276326" y="54952"/>
                </a:lnTo>
                <a:lnTo>
                  <a:pt x="279374" y="61048"/>
                </a:lnTo>
                <a:lnTo>
                  <a:pt x="302323" y="58000"/>
                </a:lnTo>
                <a:lnTo>
                  <a:pt x="299275" y="48856"/>
                </a:lnTo>
                <a:lnTo>
                  <a:pt x="296138" y="42760"/>
                </a:lnTo>
                <a:lnTo>
                  <a:pt x="290042" y="39712"/>
                </a:lnTo>
                <a:lnTo>
                  <a:pt x="284657" y="36779"/>
                </a:lnTo>
                <a:lnTo>
                  <a:pt x="277850" y="34861"/>
                </a:lnTo>
                <a:lnTo>
                  <a:pt x="269887" y="33832"/>
                </a:lnTo>
                <a:lnTo>
                  <a:pt x="261086" y="33515"/>
                </a:lnTo>
                <a:lnTo>
                  <a:pt x="251612" y="33858"/>
                </a:lnTo>
                <a:lnTo>
                  <a:pt x="243700" y="35052"/>
                </a:lnTo>
                <a:lnTo>
                  <a:pt x="237210" y="37414"/>
                </a:lnTo>
                <a:lnTo>
                  <a:pt x="225933" y="45808"/>
                </a:lnTo>
                <a:lnTo>
                  <a:pt x="222885" y="53428"/>
                </a:lnTo>
                <a:lnTo>
                  <a:pt x="222885" y="70192"/>
                </a:lnTo>
                <a:lnTo>
                  <a:pt x="257416" y="90525"/>
                </a:lnTo>
                <a:lnTo>
                  <a:pt x="270230" y="93052"/>
                </a:lnTo>
                <a:lnTo>
                  <a:pt x="274802" y="94576"/>
                </a:lnTo>
                <a:lnTo>
                  <a:pt x="277850" y="96100"/>
                </a:lnTo>
                <a:lnTo>
                  <a:pt x="279374" y="97624"/>
                </a:lnTo>
                <a:lnTo>
                  <a:pt x="280898" y="97624"/>
                </a:lnTo>
                <a:lnTo>
                  <a:pt x="280898" y="103720"/>
                </a:lnTo>
                <a:lnTo>
                  <a:pt x="279374" y="106768"/>
                </a:lnTo>
                <a:lnTo>
                  <a:pt x="277850" y="108381"/>
                </a:lnTo>
                <a:lnTo>
                  <a:pt x="274802" y="109905"/>
                </a:lnTo>
                <a:lnTo>
                  <a:pt x="270230" y="111429"/>
                </a:lnTo>
                <a:lnTo>
                  <a:pt x="258038" y="111429"/>
                </a:lnTo>
                <a:lnTo>
                  <a:pt x="253466" y="109905"/>
                </a:lnTo>
                <a:lnTo>
                  <a:pt x="250418" y="108381"/>
                </a:lnTo>
                <a:lnTo>
                  <a:pt x="244221" y="102196"/>
                </a:lnTo>
                <a:lnTo>
                  <a:pt x="244221" y="97624"/>
                </a:lnTo>
                <a:lnTo>
                  <a:pt x="219837" y="100672"/>
                </a:lnTo>
                <a:lnTo>
                  <a:pt x="253987" y="129171"/>
                </a:lnTo>
                <a:lnTo>
                  <a:pt x="262610" y="129717"/>
                </a:lnTo>
                <a:lnTo>
                  <a:pt x="272961" y="129146"/>
                </a:lnTo>
                <a:lnTo>
                  <a:pt x="305371" y="106768"/>
                </a:lnTo>
                <a:lnTo>
                  <a:pt x="305371" y="90004"/>
                </a:lnTo>
                <a:close/>
              </a:path>
              <a:path w="777239" h="130175">
                <a:moveTo>
                  <a:pt x="406146" y="88480"/>
                </a:moveTo>
                <a:lnTo>
                  <a:pt x="393865" y="45808"/>
                </a:lnTo>
                <a:lnTo>
                  <a:pt x="381673" y="36982"/>
                </a:lnTo>
                <a:lnTo>
                  <a:pt x="381673" y="65620"/>
                </a:lnTo>
                <a:lnTo>
                  <a:pt x="381673" y="73240"/>
                </a:lnTo>
                <a:lnTo>
                  <a:pt x="344995" y="73240"/>
                </a:lnTo>
                <a:lnTo>
                  <a:pt x="344995" y="67144"/>
                </a:lnTo>
                <a:lnTo>
                  <a:pt x="346519" y="61048"/>
                </a:lnTo>
                <a:lnTo>
                  <a:pt x="349567" y="58000"/>
                </a:lnTo>
                <a:lnTo>
                  <a:pt x="354241" y="53428"/>
                </a:lnTo>
                <a:lnTo>
                  <a:pt x="358813" y="51904"/>
                </a:lnTo>
                <a:lnTo>
                  <a:pt x="367957" y="51904"/>
                </a:lnTo>
                <a:lnTo>
                  <a:pt x="372529" y="53428"/>
                </a:lnTo>
                <a:lnTo>
                  <a:pt x="380149" y="61048"/>
                </a:lnTo>
                <a:lnTo>
                  <a:pt x="381673" y="65620"/>
                </a:lnTo>
                <a:lnTo>
                  <a:pt x="381673" y="36982"/>
                </a:lnTo>
                <a:lnTo>
                  <a:pt x="380149" y="36195"/>
                </a:lnTo>
                <a:lnTo>
                  <a:pt x="371576" y="34137"/>
                </a:lnTo>
                <a:lnTo>
                  <a:pt x="361861" y="33528"/>
                </a:lnTo>
                <a:lnTo>
                  <a:pt x="352971" y="34137"/>
                </a:lnTo>
                <a:lnTo>
                  <a:pt x="322326" y="61810"/>
                </a:lnTo>
                <a:lnTo>
                  <a:pt x="319087" y="82384"/>
                </a:lnTo>
                <a:lnTo>
                  <a:pt x="319659" y="91224"/>
                </a:lnTo>
                <a:lnTo>
                  <a:pt x="343103" y="125349"/>
                </a:lnTo>
                <a:lnTo>
                  <a:pt x="364909" y="129730"/>
                </a:lnTo>
                <a:lnTo>
                  <a:pt x="371716" y="129171"/>
                </a:lnTo>
                <a:lnTo>
                  <a:pt x="378244" y="127635"/>
                </a:lnTo>
                <a:lnTo>
                  <a:pt x="384187" y="125222"/>
                </a:lnTo>
                <a:lnTo>
                  <a:pt x="389293" y="122110"/>
                </a:lnTo>
                <a:lnTo>
                  <a:pt x="396913" y="117538"/>
                </a:lnTo>
                <a:lnTo>
                  <a:pt x="401485" y="111442"/>
                </a:lnTo>
                <a:lnTo>
                  <a:pt x="404622" y="102196"/>
                </a:lnTo>
                <a:lnTo>
                  <a:pt x="380149" y="97624"/>
                </a:lnTo>
                <a:lnTo>
                  <a:pt x="378625" y="102196"/>
                </a:lnTo>
                <a:lnTo>
                  <a:pt x="377101" y="105244"/>
                </a:lnTo>
                <a:lnTo>
                  <a:pt x="374053" y="108394"/>
                </a:lnTo>
                <a:lnTo>
                  <a:pt x="367957" y="111442"/>
                </a:lnTo>
                <a:lnTo>
                  <a:pt x="358813" y="111442"/>
                </a:lnTo>
                <a:lnTo>
                  <a:pt x="354241" y="108394"/>
                </a:lnTo>
                <a:lnTo>
                  <a:pt x="351193" y="105244"/>
                </a:lnTo>
                <a:lnTo>
                  <a:pt x="346519" y="100672"/>
                </a:lnTo>
                <a:lnTo>
                  <a:pt x="344995" y="94576"/>
                </a:lnTo>
                <a:lnTo>
                  <a:pt x="344995" y="88480"/>
                </a:lnTo>
                <a:lnTo>
                  <a:pt x="406146" y="88480"/>
                </a:lnTo>
                <a:close/>
              </a:path>
              <a:path w="777239" h="130175">
                <a:moveTo>
                  <a:pt x="505294" y="126669"/>
                </a:moveTo>
                <a:lnTo>
                  <a:pt x="503770" y="122097"/>
                </a:lnTo>
                <a:lnTo>
                  <a:pt x="502246" y="119049"/>
                </a:lnTo>
                <a:lnTo>
                  <a:pt x="502246" y="117525"/>
                </a:lnTo>
                <a:lnTo>
                  <a:pt x="502246" y="114477"/>
                </a:lnTo>
                <a:lnTo>
                  <a:pt x="500722" y="111429"/>
                </a:lnTo>
                <a:lnTo>
                  <a:pt x="500722" y="82384"/>
                </a:lnTo>
                <a:lnTo>
                  <a:pt x="500722" y="58000"/>
                </a:lnTo>
                <a:lnTo>
                  <a:pt x="499503" y="51904"/>
                </a:lnTo>
                <a:lnTo>
                  <a:pt x="499198" y="50380"/>
                </a:lnTo>
                <a:lnTo>
                  <a:pt x="497674" y="45808"/>
                </a:lnTo>
                <a:lnTo>
                  <a:pt x="491578" y="39712"/>
                </a:lnTo>
                <a:lnTo>
                  <a:pt x="485482" y="36563"/>
                </a:lnTo>
                <a:lnTo>
                  <a:pt x="480910" y="33515"/>
                </a:lnTo>
                <a:lnTo>
                  <a:pt x="461098" y="33515"/>
                </a:lnTo>
                <a:lnTo>
                  <a:pt x="453364" y="33832"/>
                </a:lnTo>
                <a:lnTo>
                  <a:pt x="421386" y="59524"/>
                </a:lnTo>
                <a:lnTo>
                  <a:pt x="444246" y="62572"/>
                </a:lnTo>
                <a:lnTo>
                  <a:pt x="445770" y="58000"/>
                </a:lnTo>
                <a:lnTo>
                  <a:pt x="451866" y="51904"/>
                </a:lnTo>
                <a:lnTo>
                  <a:pt x="470242" y="51904"/>
                </a:lnTo>
                <a:lnTo>
                  <a:pt x="474814" y="56476"/>
                </a:lnTo>
                <a:lnTo>
                  <a:pt x="476338" y="59524"/>
                </a:lnTo>
                <a:lnTo>
                  <a:pt x="476338" y="67144"/>
                </a:lnTo>
                <a:lnTo>
                  <a:pt x="476338" y="82384"/>
                </a:lnTo>
                <a:lnTo>
                  <a:pt x="476338" y="99148"/>
                </a:lnTo>
                <a:lnTo>
                  <a:pt x="473290" y="105244"/>
                </a:lnTo>
                <a:lnTo>
                  <a:pt x="470242" y="108381"/>
                </a:lnTo>
                <a:lnTo>
                  <a:pt x="461098" y="111429"/>
                </a:lnTo>
                <a:lnTo>
                  <a:pt x="450342" y="111429"/>
                </a:lnTo>
                <a:lnTo>
                  <a:pt x="447294" y="108381"/>
                </a:lnTo>
                <a:lnTo>
                  <a:pt x="444246" y="105244"/>
                </a:lnTo>
                <a:lnTo>
                  <a:pt x="444246" y="96100"/>
                </a:lnTo>
                <a:lnTo>
                  <a:pt x="445770" y="93052"/>
                </a:lnTo>
                <a:lnTo>
                  <a:pt x="448818" y="91528"/>
                </a:lnTo>
                <a:lnTo>
                  <a:pt x="450342" y="90004"/>
                </a:lnTo>
                <a:lnTo>
                  <a:pt x="454914" y="88480"/>
                </a:lnTo>
                <a:lnTo>
                  <a:pt x="461098" y="86956"/>
                </a:lnTo>
                <a:lnTo>
                  <a:pt x="468718" y="85432"/>
                </a:lnTo>
                <a:lnTo>
                  <a:pt x="473290" y="83908"/>
                </a:lnTo>
                <a:lnTo>
                  <a:pt x="476338" y="82384"/>
                </a:lnTo>
                <a:lnTo>
                  <a:pt x="476338" y="67144"/>
                </a:lnTo>
                <a:lnTo>
                  <a:pt x="471766" y="68668"/>
                </a:lnTo>
                <a:lnTo>
                  <a:pt x="464146" y="70192"/>
                </a:lnTo>
                <a:lnTo>
                  <a:pt x="453390" y="73240"/>
                </a:lnTo>
                <a:lnTo>
                  <a:pt x="444246" y="74764"/>
                </a:lnTo>
                <a:lnTo>
                  <a:pt x="438150" y="76288"/>
                </a:lnTo>
                <a:lnTo>
                  <a:pt x="433578" y="79336"/>
                </a:lnTo>
                <a:lnTo>
                  <a:pt x="429006" y="80860"/>
                </a:lnTo>
                <a:lnTo>
                  <a:pt x="425958" y="83908"/>
                </a:lnTo>
                <a:lnTo>
                  <a:pt x="422910" y="88480"/>
                </a:lnTo>
                <a:lnTo>
                  <a:pt x="419862" y="91528"/>
                </a:lnTo>
                <a:lnTo>
                  <a:pt x="419862" y="109905"/>
                </a:lnTo>
                <a:lnTo>
                  <a:pt x="421386" y="116001"/>
                </a:lnTo>
                <a:lnTo>
                  <a:pt x="427482" y="122097"/>
                </a:lnTo>
                <a:lnTo>
                  <a:pt x="433578" y="126669"/>
                </a:lnTo>
                <a:lnTo>
                  <a:pt x="441198" y="129717"/>
                </a:lnTo>
                <a:lnTo>
                  <a:pt x="454914" y="129717"/>
                </a:lnTo>
                <a:lnTo>
                  <a:pt x="461098" y="128193"/>
                </a:lnTo>
                <a:lnTo>
                  <a:pt x="465670" y="126669"/>
                </a:lnTo>
                <a:lnTo>
                  <a:pt x="474814" y="120573"/>
                </a:lnTo>
                <a:lnTo>
                  <a:pt x="477862" y="117525"/>
                </a:lnTo>
                <a:lnTo>
                  <a:pt x="479386" y="117525"/>
                </a:lnTo>
                <a:lnTo>
                  <a:pt x="479386" y="120573"/>
                </a:lnTo>
                <a:lnTo>
                  <a:pt x="480910" y="123621"/>
                </a:lnTo>
                <a:lnTo>
                  <a:pt x="480910" y="125145"/>
                </a:lnTo>
                <a:lnTo>
                  <a:pt x="482434" y="126669"/>
                </a:lnTo>
                <a:lnTo>
                  <a:pt x="505294" y="126669"/>
                </a:lnTo>
                <a:close/>
              </a:path>
              <a:path w="777239" h="130175">
                <a:moveTo>
                  <a:pt x="583222" y="38188"/>
                </a:moveTo>
                <a:lnTo>
                  <a:pt x="578650" y="33528"/>
                </a:lnTo>
                <a:lnTo>
                  <a:pt x="560260" y="33528"/>
                </a:lnTo>
                <a:lnTo>
                  <a:pt x="557212" y="35052"/>
                </a:lnTo>
                <a:lnTo>
                  <a:pt x="554164" y="38188"/>
                </a:lnTo>
                <a:lnTo>
                  <a:pt x="549592" y="41236"/>
                </a:lnTo>
                <a:lnTo>
                  <a:pt x="546544" y="47332"/>
                </a:lnTo>
                <a:lnTo>
                  <a:pt x="546544" y="35052"/>
                </a:lnTo>
                <a:lnTo>
                  <a:pt x="523684" y="35052"/>
                </a:lnTo>
                <a:lnTo>
                  <a:pt x="523684" y="126682"/>
                </a:lnTo>
                <a:lnTo>
                  <a:pt x="548068" y="126682"/>
                </a:lnTo>
                <a:lnTo>
                  <a:pt x="548068" y="99148"/>
                </a:lnTo>
                <a:lnTo>
                  <a:pt x="548309" y="87934"/>
                </a:lnTo>
                <a:lnTo>
                  <a:pt x="549592" y="67144"/>
                </a:lnTo>
                <a:lnTo>
                  <a:pt x="551116" y="62572"/>
                </a:lnTo>
                <a:lnTo>
                  <a:pt x="558736" y="54952"/>
                </a:lnTo>
                <a:lnTo>
                  <a:pt x="567982" y="54952"/>
                </a:lnTo>
                <a:lnTo>
                  <a:pt x="572554" y="56476"/>
                </a:lnTo>
                <a:lnTo>
                  <a:pt x="575602" y="58000"/>
                </a:lnTo>
                <a:lnTo>
                  <a:pt x="583222" y="38188"/>
                </a:lnTo>
                <a:close/>
              </a:path>
              <a:path w="777239" h="130175">
                <a:moveTo>
                  <a:pt x="676376" y="96100"/>
                </a:moveTo>
                <a:lnTo>
                  <a:pt x="651891" y="91528"/>
                </a:lnTo>
                <a:lnTo>
                  <a:pt x="650367" y="97624"/>
                </a:lnTo>
                <a:lnTo>
                  <a:pt x="648843" y="102196"/>
                </a:lnTo>
                <a:lnTo>
                  <a:pt x="642747" y="108381"/>
                </a:lnTo>
                <a:lnTo>
                  <a:pt x="638175" y="109905"/>
                </a:lnTo>
                <a:lnTo>
                  <a:pt x="627507" y="109905"/>
                </a:lnTo>
                <a:lnTo>
                  <a:pt x="622935" y="106768"/>
                </a:lnTo>
                <a:lnTo>
                  <a:pt x="619887" y="102196"/>
                </a:lnTo>
                <a:lnTo>
                  <a:pt x="615315" y="97624"/>
                </a:lnTo>
                <a:lnTo>
                  <a:pt x="613702" y="90004"/>
                </a:lnTo>
                <a:lnTo>
                  <a:pt x="613702" y="70192"/>
                </a:lnTo>
                <a:lnTo>
                  <a:pt x="615315" y="62572"/>
                </a:lnTo>
                <a:lnTo>
                  <a:pt x="619887" y="58000"/>
                </a:lnTo>
                <a:lnTo>
                  <a:pt x="622935" y="53428"/>
                </a:lnTo>
                <a:lnTo>
                  <a:pt x="627507" y="51904"/>
                </a:lnTo>
                <a:lnTo>
                  <a:pt x="638175" y="51904"/>
                </a:lnTo>
                <a:lnTo>
                  <a:pt x="642747" y="53428"/>
                </a:lnTo>
                <a:lnTo>
                  <a:pt x="650367" y="61048"/>
                </a:lnTo>
                <a:lnTo>
                  <a:pt x="650367" y="67144"/>
                </a:lnTo>
                <a:lnTo>
                  <a:pt x="674852" y="62572"/>
                </a:lnTo>
                <a:lnTo>
                  <a:pt x="648271" y="34861"/>
                </a:lnTo>
                <a:lnTo>
                  <a:pt x="633603" y="33515"/>
                </a:lnTo>
                <a:lnTo>
                  <a:pt x="623849" y="34137"/>
                </a:lnTo>
                <a:lnTo>
                  <a:pt x="591794" y="60477"/>
                </a:lnTo>
                <a:lnTo>
                  <a:pt x="589318" y="80860"/>
                </a:lnTo>
                <a:lnTo>
                  <a:pt x="589902" y="91706"/>
                </a:lnTo>
                <a:lnTo>
                  <a:pt x="615073" y="126288"/>
                </a:lnTo>
                <a:lnTo>
                  <a:pt x="633603" y="129717"/>
                </a:lnTo>
                <a:lnTo>
                  <a:pt x="641527" y="129146"/>
                </a:lnTo>
                <a:lnTo>
                  <a:pt x="673773" y="103568"/>
                </a:lnTo>
                <a:lnTo>
                  <a:pt x="676376" y="96100"/>
                </a:lnTo>
                <a:close/>
              </a:path>
              <a:path w="777239" h="130175">
                <a:moveTo>
                  <a:pt x="777138" y="58000"/>
                </a:moveTo>
                <a:lnTo>
                  <a:pt x="775614" y="54952"/>
                </a:lnTo>
                <a:lnTo>
                  <a:pt x="775614" y="50380"/>
                </a:lnTo>
                <a:lnTo>
                  <a:pt x="774090" y="47332"/>
                </a:lnTo>
                <a:lnTo>
                  <a:pt x="770953" y="44284"/>
                </a:lnTo>
                <a:lnTo>
                  <a:pt x="769429" y="41236"/>
                </a:lnTo>
                <a:lnTo>
                  <a:pt x="764857" y="38188"/>
                </a:lnTo>
                <a:lnTo>
                  <a:pt x="760285" y="36576"/>
                </a:lnTo>
                <a:lnTo>
                  <a:pt x="755713" y="33528"/>
                </a:lnTo>
                <a:lnTo>
                  <a:pt x="745045" y="33528"/>
                </a:lnTo>
                <a:lnTo>
                  <a:pt x="737323" y="34391"/>
                </a:lnTo>
                <a:lnTo>
                  <a:pt x="730173" y="36995"/>
                </a:lnTo>
                <a:lnTo>
                  <a:pt x="723569" y="41313"/>
                </a:lnTo>
                <a:lnTo>
                  <a:pt x="717511" y="47332"/>
                </a:lnTo>
                <a:lnTo>
                  <a:pt x="717511" y="0"/>
                </a:lnTo>
                <a:lnTo>
                  <a:pt x="693127" y="0"/>
                </a:lnTo>
                <a:lnTo>
                  <a:pt x="693127" y="126682"/>
                </a:lnTo>
                <a:lnTo>
                  <a:pt x="717511" y="126682"/>
                </a:lnTo>
                <a:lnTo>
                  <a:pt x="717511" y="67144"/>
                </a:lnTo>
                <a:lnTo>
                  <a:pt x="719035" y="64096"/>
                </a:lnTo>
                <a:lnTo>
                  <a:pt x="720559" y="59524"/>
                </a:lnTo>
                <a:lnTo>
                  <a:pt x="723709" y="56476"/>
                </a:lnTo>
                <a:lnTo>
                  <a:pt x="726757" y="54952"/>
                </a:lnTo>
                <a:lnTo>
                  <a:pt x="729805" y="51904"/>
                </a:lnTo>
                <a:lnTo>
                  <a:pt x="743521" y="51904"/>
                </a:lnTo>
                <a:lnTo>
                  <a:pt x="746569" y="53428"/>
                </a:lnTo>
                <a:lnTo>
                  <a:pt x="748093" y="54952"/>
                </a:lnTo>
                <a:lnTo>
                  <a:pt x="749617" y="58000"/>
                </a:lnTo>
                <a:lnTo>
                  <a:pt x="751141" y="59524"/>
                </a:lnTo>
                <a:lnTo>
                  <a:pt x="752665" y="62572"/>
                </a:lnTo>
                <a:lnTo>
                  <a:pt x="752665" y="126682"/>
                </a:lnTo>
                <a:lnTo>
                  <a:pt x="777138" y="126682"/>
                </a:lnTo>
                <a:lnTo>
                  <a:pt x="777138" y="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2793968" y="1938147"/>
            <a:ext cx="905510" cy="143510"/>
            <a:chOff x="2793968" y="1938147"/>
            <a:chExt cx="905510" cy="143510"/>
          </a:xfrm>
        </p:grpSpPr>
        <p:sp>
          <p:nvSpPr>
            <p:cNvPr id="53" name="object 53"/>
            <p:cNvSpPr/>
            <p:nvPr/>
          </p:nvSpPr>
          <p:spPr>
            <a:xfrm>
              <a:off x="2793962" y="1938146"/>
              <a:ext cx="534670" cy="143510"/>
            </a:xfrm>
            <a:custGeom>
              <a:avLst/>
              <a:gdLst/>
              <a:ahLst/>
              <a:cxnLst/>
              <a:rect l="l" t="t" r="r" b="b"/>
              <a:pathLst>
                <a:path w="534670" h="143510">
                  <a:moveTo>
                    <a:pt x="128206" y="125171"/>
                  </a:moveTo>
                  <a:lnTo>
                    <a:pt x="122110" y="122123"/>
                  </a:lnTo>
                  <a:lnTo>
                    <a:pt x="114490" y="119075"/>
                  </a:lnTo>
                  <a:lnTo>
                    <a:pt x="108394" y="114490"/>
                  </a:lnTo>
                  <a:lnTo>
                    <a:pt x="110642" y="111442"/>
                  </a:lnTo>
                  <a:lnTo>
                    <a:pt x="112966" y="108305"/>
                  </a:lnTo>
                  <a:lnTo>
                    <a:pt x="117538" y="102209"/>
                  </a:lnTo>
                  <a:lnTo>
                    <a:pt x="118300" y="99161"/>
                  </a:lnTo>
                  <a:lnTo>
                    <a:pt x="119062" y="96113"/>
                  </a:lnTo>
                  <a:lnTo>
                    <a:pt x="121043" y="89306"/>
                  </a:lnTo>
                  <a:lnTo>
                    <a:pt x="122491" y="82207"/>
                  </a:lnTo>
                  <a:lnTo>
                    <a:pt x="123342" y="74891"/>
                  </a:lnTo>
                  <a:lnTo>
                    <a:pt x="123634" y="67157"/>
                  </a:lnTo>
                  <a:lnTo>
                    <a:pt x="122732" y="52019"/>
                  </a:lnTo>
                  <a:lnTo>
                    <a:pt x="98018" y="10287"/>
                  </a:lnTo>
                  <a:lnTo>
                    <a:pt x="97726" y="10134"/>
                  </a:lnTo>
                  <a:lnTo>
                    <a:pt x="97726" y="67157"/>
                  </a:lnTo>
                  <a:lnTo>
                    <a:pt x="97726" y="73253"/>
                  </a:lnTo>
                  <a:lnTo>
                    <a:pt x="93154" y="91541"/>
                  </a:lnTo>
                  <a:lnTo>
                    <a:pt x="91630" y="96113"/>
                  </a:lnTo>
                  <a:lnTo>
                    <a:pt x="87058" y="99161"/>
                  </a:lnTo>
                  <a:lnTo>
                    <a:pt x="81267" y="95110"/>
                  </a:lnTo>
                  <a:lnTo>
                    <a:pt x="75349" y="91922"/>
                  </a:lnTo>
                  <a:lnTo>
                    <a:pt x="69176" y="89306"/>
                  </a:lnTo>
                  <a:lnTo>
                    <a:pt x="62572" y="86969"/>
                  </a:lnTo>
                  <a:lnTo>
                    <a:pt x="56476" y="100685"/>
                  </a:lnTo>
                  <a:lnTo>
                    <a:pt x="61048" y="103733"/>
                  </a:lnTo>
                  <a:lnTo>
                    <a:pt x="67144" y="105257"/>
                  </a:lnTo>
                  <a:lnTo>
                    <a:pt x="71716" y="109829"/>
                  </a:lnTo>
                  <a:lnTo>
                    <a:pt x="68668" y="109829"/>
                  </a:lnTo>
                  <a:lnTo>
                    <a:pt x="65620" y="111442"/>
                  </a:lnTo>
                  <a:lnTo>
                    <a:pt x="61048" y="111442"/>
                  </a:lnTo>
                  <a:lnTo>
                    <a:pt x="29730" y="86017"/>
                  </a:lnTo>
                  <a:lnTo>
                    <a:pt x="27432" y="67157"/>
                  </a:lnTo>
                  <a:lnTo>
                    <a:pt x="28003" y="56565"/>
                  </a:lnTo>
                  <a:lnTo>
                    <a:pt x="54889" y="23456"/>
                  </a:lnTo>
                  <a:lnTo>
                    <a:pt x="62572" y="22860"/>
                  </a:lnTo>
                  <a:lnTo>
                    <a:pt x="70027" y="23456"/>
                  </a:lnTo>
                  <a:lnTo>
                    <a:pt x="97129" y="56565"/>
                  </a:lnTo>
                  <a:lnTo>
                    <a:pt x="97726" y="67157"/>
                  </a:lnTo>
                  <a:lnTo>
                    <a:pt x="97726" y="10134"/>
                  </a:lnTo>
                  <a:lnTo>
                    <a:pt x="87579" y="4572"/>
                  </a:lnTo>
                  <a:lnTo>
                    <a:pt x="75717" y="1143"/>
                  </a:lnTo>
                  <a:lnTo>
                    <a:pt x="62572" y="0"/>
                  </a:lnTo>
                  <a:lnTo>
                    <a:pt x="48780" y="1143"/>
                  </a:lnTo>
                  <a:lnTo>
                    <a:pt x="9639" y="27432"/>
                  </a:lnTo>
                  <a:lnTo>
                    <a:pt x="0" y="67157"/>
                  </a:lnTo>
                  <a:lnTo>
                    <a:pt x="1117" y="81394"/>
                  </a:lnTo>
                  <a:lnTo>
                    <a:pt x="26492" y="122504"/>
                  </a:lnTo>
                  <a:lnTo>
                    <a:pt x="62572" y="132791"/>
                  </a:lnTo>
                  <a:lnTo>
                    <a:pt x="70319" y="132473"/>
                  </a:lnTo>
                  <a:lnTo>
                    <a:pt x="77635" y="131457"/>
                  </a:lnTo>
                  <a:lnTo>
                    <a:pt x="84696" y="129565"/>
                  </a:lnTo>
                  <a:lnTo>
                    <a:pt x="91630" y="126695"/>
                  </a:lnTo>
                  <a:lnTo>
                    <a:pt x="100774" y="134315"/>
                  </a:lnTo>
                  <a:lnTo>
                    <a:pt x="106870" y="137363"/>
                  </a:lnTo>
                  <a:lnTo>
                    <a:pt x="108394" y="138887"/>
                  </a:lnTo>
                  <a:lnTo>
                    <a:pt x="111442" y="140411"/>
                  </a:lnTo>
                  <a:lnTo>
                    <a:pt x="116014" y="141935"/>
                  </a:lnTo>
                  <a:lnTo>
                    <a:pt x="119062" y="143459"/>
                  </a:lnTo>
                  <a:lnTo>
                    <a:pt x="127444" y="126695"/>
                  </a:lnTo>
                  <a:lnTo>
                    <a:pt x="128206" y="125171"/>
                  </a:lnTo>
                  <a:close/>
                </a:path>
                <a:path w="534670" h="143510">
                  <a:moveTo>
                    <a:pt x="227457" y="38112"/>
                  </a:moveTo>
                  <a:lnTo>
                    <a:pt x="203073" y="38112"/>
                  </a:lnTo>
                  <a:lnTo>
                    <a:pt x="203073" y="76301"/>
                  </a:lnTo>
                  <a:lnTo>
                    <a:pt x="202882" y="92684"/>
                  </a:lnTo>
                  <a:lnTo>
                    <a:pt x="202425" y="98158"/>
                  </a:lnTo>
                  <a:lnTo>
                    <a:pt x="201549" y="102209"/>
                  </a:lnTo>
                  <a:lnTo>
                    <a:pt x="198501" y="108305"/>
                  </a:lnTo>
                  <a:lnTo>
                    <a:pt x="193929" y="109829"/>
                  </a:lnTo>
                  <a:lnTo>
                    <a:pt x="190779" y="112979"/>
                  </a:lnTo>
                  <a:lnTo>
                    <a:pt x="187731" y="114503"/>
                  </a:lnTo>
                  <a:lnTo>
                    <a:pt x="180111" y="114503"/>
                  </a:lnTo>
                  <a:lnTo>
                    <a:pt x="174015" y="111455"/>
                  </a:lnTo>
                  <a:lnTo>
                    <a:pt x="169443" y="106781"/>
                  </a:lnTo>
                  <a:lnTo>
                    <a:pt x="169443" y="103733"/>
                  </a:lnTo>
                  <a:lnTo>
                    <a:pt x="167919" y="100685"/>
                  </a:lnTo>
                  <a:lnTo>
                    <a:pt x="167919" y="38112"/>
                  </a:lnTo>
                  <a:lnTo>
                    <a:pt x="143535" y="38112"/>
                  </a:lnTo>
                  <a:lnTo>
                    <a:pt x="143535" y="105257"/>
                  </a:lnTo>
                  <a:lnTo>
                    <a:pt x="146583" y="117551"/>
                  </a:lnTo>
                  <a:lnTo>
                    <a:pt x="149631" y="122123"/>
                  </a:lnTo>
                  <a:lnTo>
                    <a:pt x="152679" y="125171"/>
                  </a:lnTo>
                  <a:lnTo>
                    <a:pt x="161823" y="131267"/>
                  </a:lnTo>
                  <a:lnTo>
                    <a:pt x="167919" y="132791"/>
                  </a:lnTo>
                  <a:lnTo>
                    <a:pt x="180111" y="132791"/>
                  </a:lnTo>
                  <a:lnTo>
                    <a:pt x="186207" y="131267"/>
                  </a:lnTo>
                  <a:lnTo>
                    <a:pt x="190779" y="128219"/>
                  </a:lnTo>
                  <a:lnTo>
                    <a:pt x="196977" y="125171"/>
                  </a:lnTo>
                  <a:lnTo>
                    <a:pt x="201549" y="122123"/>
                  </a:lnTo>
                  <a:lnTo>
                    <a:pt x="204597" y="116027"/>
                  </a:lnTo>
                  <a:lnTo>
                    <a:pt x="204597" y="129743"/>
                  </a:lnTo>
                  <a:lnTo>
                    <a:pt x="227457" y="129743"/>
                  </a:lnTo>
                  <a:lnTo>
                    <a:pt x="227457" y="38112"/>
                  </a:lnTo>
                  <a:close/>
                </a:path>
                <a:path w="534670" h="143510">
                  <a:moveTo>
                    <a:pt x="331330" y="77800"/>
                  </a:moveTo>
                  <a:lnTo>
                    <a:pt x="331076" y="76301"/>
                  </a:lnTo>
                  <a:lnTo>
                    <a:pt x="329374" y="66205"/>
                  </a:lnTo>
                  <a:lnTo>
                    <a:pt x="325704" y="56603"/>
                  </a:lnTo>
                  <a:lnTo>
                    <a:pt x="324624" y="54965"/>
                  </a:lnTo>
                  <a:lnTo>
                    <a:pt x="320611" y="48869"/>
                  </a:lnTo>
                  <a:lnTo>
                    <a:pt x="314325" y="43053"/>
                  </a:lnTo>
                  <a:lnTo>
                    <a:pt x="308419" y="40043"/>
                  </a:lnTo>
                  <a:lnTo>
                    <a:pt x="308419" y="76301"/>
                  </a:lnTo>
                  <a:lnTo>
                    <a:pt x="271741" y="76301"/>
                  </a:lnTo>
                  <a:lnTo>
                    <a:pt x="271741" y="70205"/>
                  </a:lnTo>
                  <a:lnTo>
                    <a:pt x="273265" y="64109"/>
                  </a:lnTo>
                  <a:lnTo>
                    <a:pt x="276313" y="61061"/>
                  </a:lnTo>
                  <a:lnTo>
                    <a:pt x="279361" y="56489"/>
                  </a:lnTo>
                  <a:lnTo>
                    <a:pt x="283933" y="54965"/>
                  </a:lnTo>
                  <a:lnTo>
                    <a:pt x="294601" y="54965"/>
                  </a:lnTo>
                  <a:lnTo>
                    <a:pt x="308419" y="76301"/>
                  </a:lnTo>
                  <a:lnTo>
                    <a:pt x="308419" y="40043"/>
                  </a:lnTo>
                  <a:lnTo>
                    <a:pt x="306882" y="39255"/>
                  </a:lnTo>
                  <a:lnTo>
                    <a:pt x="298284" y="37198"/>
                  </a:lnTo>
                  <a:lnTo>
                    <a:pt x="288505" y="36588"/>
                  </a:lnTo>
                  <a:lnTo>
                    <a:pt x="279679" y="37198"/>
                  </a:lnTo>
                  <a:lnTo>
                    <a:pt x="249072" y="64871"/>
                  </a:lnTo>
                  <a:lnTo>
                    <a:pt x="245833" y="85445"/>
                  </a:lnTo>
                  <a:lnTo>
                    <a:pt x="246405" y="94284"/>
                  </a:lnTo>
                  <a:lnTo>
                    <a:pt x="269646" y="128409"/>
                  </a:lnTo>
                  <a:lnTo>
                    <a:pt x="290029" y="132791"/>
                  </a:lnTo>
                  <a:lnTo>
                    <a:pt x="297573" y="132232"/>
                  </a:lnTo>
                  <a:lnTo>
                    <a:pt x="331279" y="105257"/>
                  </a:lnTo>
                  <a:lnTo>
                    <a:pt x="306895" y="100685"/>
                  </a:lnTo>
                  <a:lnTo>
                    <a:pt x="305371" y="105257"/>
                  </a:lnTo>
                  <a:lnTo>
                    <a:pt x="302323" y="108305"/>
                  </a:lnTo>
                  <a:lnTo>
                    <a:pt x="300799" y="111455"/>
                  </a:lnTo>
                  <a:lnTo>
                    <a:pt x="297649" y="112979"/>
                  </a:lnTo>
                  <a:lnTo>
                    <a:pt x="294601" y="114503"/>
                  </a:lnTo>
                  <a:lnTo>
                    <a:pt x="285457" y="114503"/>
                  </a:lnTo>
                  <a:lnTo>
                    <a:pt x="280885" y="111455"/>
                  </a:lnTo>
                  <a:lnTo>
                    <a:pt x="276313" y="108305"/>
                  </a:lnTo>
                  <a:lnTo>
                    <a:pt x="273265" y="103733"/>
                  </a:lnTo>
                  <a:lnTo>
                    <a:pt x="270217" y="97637"/>
                  </a:lnTo>
                  <a:lnTo>
                    <a:pt x="270217" y="91541"/>
                  </a:lnTo>
                  <a:lnTo>
                    <a:pt x="331279" y="91541"/>
                  </a:lnTo>
                  <a:lnTo>
                    <a:pt x="331330" y="77800"/>
                  </a:lnTo>
                  <a:close/>
                </a:path>
                <a:path w="534670" h="143510">
                  <a:moveTo>
                    <a:pt x="429006" y="93065"/>
                  </a:moveTo>
                  <a:lnTo>
                    <a:pt x="427482" y="86969"/>
                  </a:lnTo>
                  <a:lnTo>
                    <a:pt x="421386" y="83921"/>
                  </a:lnTo>
                  <a:lnTo>
                    <a:pt x="417093" y="80518"/>
                  </a:lnTo>
                  <a:lnTo>
                    <a:pt x="374053" y="67157"/>
                  </a:lnTo>
                  <a:lnTo>
                    <a:pt x="371005" y="65633"/>
                  </a:lnTo>
                  <a:lnTo>
                    <a:pt x="369481" y="64109"/>
                  </a:lnTo>
                  <a:lnTo>
                    <a:pt x="369481" y="59537"/>
                  </a:lnTo>
                  <a:lnTo>
                    <a:pt x="372529" y="56489"/>
                  </a:lnTo>
                  <a:lnTo>
                    <a:pt x="375577" y="54965"/>
                  </a:lnTo>
                  <a:lnTo>
                    <a:pt x="380149" y="53441"/>
                  </a:lnTo>
                  <a:lnTo>
                    <a:pt x="390817" y="53441"/>
                  </a:lnTo>
                  <a:lnTo>
                    <a:pt x="395389" y="54965"/>
                  </a:lnTo>
                  <a:lnTo>
                    <a:pt x="396913" y="56489"/>
                  </a:lnTo>
                  <a:lnTo>
                    <a:pt x="399961" y="58013"/>
                  </a:lnTo>
                  <a:lnTo>
                    <a:pt x="403009" y="61061"/>
                  </a:lnTo>
                  <a:lnTo>
                    <a:pt x="403009" y="64109"/>
                  </a:lnTo>
                  <a:lnTo>
                    <a:pt x="425958" y="61061"/>
                  </a:lnTo>
                  <a:lnTo>
                    <a:pt x="424434" y="51917"/>
                  </a:lnTo>
                  <a:lnTo>
                    <a:pt x="419862" y="45821"/>
                  </a:lnTo>
                  <a:lnTo>
                    <a:pt x="413766" y="42773"/>
                  </a:lnTo>
                  <a:lnTo>
                    <a:pt x="408584" y="39839"/>
                  </a:lnTo>
                  <a:lnTo>
                    <a:pt x="402094" y="37922"/>
                  </a:lnTo>
                  <a:lnTo>
                    <a:pt x="394182" y="36893"/>
                  </a:lnTo>
                  <a:lnTo>
                    <a:pt x="384721" y="36576"/>
                  </a:lnTo>
                  <a:lnTo>
                    <a:pt x="375907" y="36918"/>
                  </a:lnTo>
                  <a:lnTo>
                    <a:pt x="367957" y="38112"/>
                  </a:lnTo>
                  <a:lnTo>
                    <a:pt x="361137" y="40474"/>
                  </a:lnTo>
                  <a:lnTo>
                    <a:pt x="349567" y="48869"/>
                  </a:lnTo>
                  <a:lnTo>
                    <a:pt x="346519" y="56489"/>
                  </a:lnTo>
                  <a:lnTo>
                    <a:pt x="346519" y="73253"/>
                  </a:lnTo>
                  <a:lnTo>
                    <a:pt x="381927" y="93586"/>
                  </a:lnTo>
                  <a:lnTo>
                    <a:pt x="395389" y="96113"/>
                  </a:lnTo>
                  <a:lnTo>
                    <a:pt x="399961" y="97637"/>
                  </a:lnTo>
                  <a:lnTo>
                    <a:pt x="403009" y="100685"/>
                  </a:lnTo>
                  <a:lnTo>
                    <a:pt x="404622" y="100685"/>
                  </a:lnTo>
                  <a:lnTo>
                    <a:pt x="404622" y="109829"/>
                  </a:lnTo>
                  <a:lnTo>
                    <a:pt x="398437" y="112966"/>
                  </a:lnTo>
                  <a:lnTo>
                    <a:pt x="393865" y="114490"/>
                  </a:lnTo>
                  <a:lnTo>
                    <a:pt x="381673" y="114490"/>
                  </a:lnTo>
                  <a:lnTo>
                    <a:pt x="367957" y="100685"/>
                  </a:lnTo>
                  <a:lnTo>
                    <a:pt x="343471" y="103733"/>
                  </a:lnTo>
                  <a:lnTo>
                    <a:pt x="370814" y="130683"/>
                  </a:lnTo>
                  <a:lnTo>
                    <a:pt x="387769" y="132778"/>
                  </a:lnTo>
                  <a:lnTo>
                    <a:pt x="397471" y="132207"/>
                  </a:lnTo>
                  <a:lnTo>
                    <a:pt x="429006" y="109829"/>
                  </a:lnTo>
                  <a:lnTo>
                    <a:pt x="429006" y="93065"/>
                  </a:lnTo>
                  <a:close/>
                </a:path>
                <a:path w="534670" h="143510">
                  <a:moveTo>
                    <a:pt x="494639" y="128206"/>
                  </a:moveTo>
                  <a:lnTo>
                    <a:pt x="493115" y="109829"/>
                  </a:lnTo>
                  <a:lnTo>
                    <a:pt x="488543" y="111442"/>
                  </a:lnTo>
                  <a:lnTo>
                    <a:pt x="479399" y="111442"/>
                  </a:lnTo>
                  <a:lnTo>
                    <a:pt x="477875" y="109829"/>
                  </a:lnTo>
                  <a:lnTo>
                    <a:pt x="477875" y="108305"/>
                  </a:lnTo>
                  <a:lnTo>
                    <a:pt x="476351" y="108305"/>
                  </a:lnTo>
                  <a:lnTo>
                    <a:pt x="476351" y="58013"/>
                  </a:lnTo>
                  <a:lnTo>
                    <a:pt x="493115" y="58013"/>
                  </a:lnTo>
                  <a:lnTo>
                    <a:pt x="493115" y="38100"/>
                  </a:lnTo>
                  <a:lnTo>
                    <a:pt x="476351" y="38100"/>
                  </a:lnTo>
                  <a:lnTo>
                    <a:pt x="476351" y="6096"/>
                  </a:lnTo>
                  <a:lnTo>
                    <a:pt x="451866" y="19812"/>
                  </a:lnTo>
                  <a:lnTo>
                    <a:pt x="451866" y="38100"/>
                  </a:lnTo>
                  <a:lnTo>
                    <a:pt x="441198" y="38100"/>
                  </a:lnTo>
                  <a:lnTo>
                    <a:pt x="441198" y="58013"/>
                  </a:lnTo>
                  <a:lnTo>
                    <a:pt x="451866" y="58013"/>
                  </a:lnTo>
                  <a:lnTo>
                    <a:pt x="451866" y="111442"/>
                  </a:lnTo>
                  <a:lnTo>
                    <a:pt x="453390" y="114490"/>
                  </a:lnTo>
                  <a:lnTo>
                    <a:pt x="453390" y="119062"/>
                  </a:lnTo>
                  <a:lnTo>
                    <a:pt x="454914" y="122110"/>
                  </a:lnTo>
                  <a:lnTo>
                    <a:pt x="456539" y="123634"/>
                  </a:lnTo>
                  <a:lnTo>
                    <a:pt x="458063" y="126682"/>
                  </a:lnTo>
                  <a:lnTo>
                    <a:pt x="467207" y="131254"/>
                  </a:lnTo>
                  <a:lnTo>
                    <a:pt x="471779" y="132778"/>
                  </a:lnTo>
                  <a:lnTo>
                    <a:pt x="482447" y="132778"/>
                  </a:lnTo>
                  <a:lnTo>
                    <a:pt x="490067" y="131254"/>
                  </a:lnTo>
                  <a:lnTo>
                    <a:pt x="494639" y="128206"/>
                  </a:lnTo>
                  <a:close/>
                </a:path>
                <a:path w="534670" h="143510">
                  <a:moveTo>
                    <a:pt x="534352" y="38100"/>
                  </a:moveTo>
                  <a:lnTo>
                    <a:pt x="509968" y="38100"/>
                  </a:lnTo>
                  <a:lnTo>
                    <a:pt x="509968" y="129730"/>
                  </a:lnTo>
                  <a:lnTo>
                    <a:pt x="534352" y="129730"/>
                  </a:lnTo>
                  <a:lnTo>
                    <a:pt x="534352" y="38100"/>
                  </a:lnTo>
                  <a:close/>
                </a:path>
                <a:path w="534670" h="143510">
                  <a:moveTo>
                    <a:pt x="534352" y="3048"/>
                  </a:moveTo>
                  <a:lnTo>
                    <a:pt x="509968" y="3048"/>
                  </a:lnTo>
                  <a:lnTo>
                    <a:pt x="509968" y="25908"/>
                  </a:lnTo>
                  <a:lnTo>
                    <a:pt x="534352" y="25908"/>
                  </a:lnTo>
                  <a:lnTo>
                    <a:pt x="53435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48132" y="1974723"/>
              <a:ext cx="94678" cy="962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462718" y="1974722"/>
              <a:ext cx="186213" cy="9620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674935" y="1976259"/>
              <a:ext cx="24765" cy="92075"/>
            </a:xfrm>
            <a:custGeom>
              <a:avLst/>
              <a:gdLst/>
              <a:ahLst/>
              <a:cxnLst/>
              <a:rect l="l" t="t" r="r" b="b"/>
              <a:pathLst>
                <a:path w="24764" h="92075">
                  <a:moveTo>
                    <a:pt x="24384" y="67144"/>
                  </a:moveTo>
                  <a:lnTo>
                    <a:pt x="0" y="67144"/>
                  </a:lnTo>
                  <a:lnTo>
                    <a:pt x="0" y="91630"/>
                  </a:lnTo>
                  <a:lnTo>
                    <a:pt x="24384" y="91630"/>
                  </a:lnTo>
                  <a:lnTo>
                    <a:pt x="24384" y="67144"/>
                  </a:lnTo>
                  <a:close/>
                </a:path>
                <a:path w="24764" h="92075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/>
          <p:nvPr/>
        </p:nvSpPr>
        <p:spPr>
          <a:xfrm>
            <a:off x="3775608" y="1938159"/>
            <a:ext cx="783590" cy="168275"/>
          </a:xfrm>
          <a:custGeom>
            <a:avLst/>
            <a:gdLst/>
            <a:ahLst/>
            <a:cxnLst/>
            <a:rect l="l" t="t" r="r" b="b"/>
            <a:pathLst>
              <a:path w="783589" h="168275">
                <a:moveTo>
                  <a:pt x="44297" y="0"/>
                </a:moveTo>
                <a:lnTo>
                  <a:pt x="27533" y="0"/>
                </a:lnTo>
                <a:lnTo>
                  <a:pt x="22072" y="8928"/>
                </a:lnTo>
                <a:lnTo>
                  <a:pt x="4546" y="48082"/>
                </a:lnTo>
                <a:lnTo>
                  <a:pt x="0" y="83908"/>
                </a:lnTo>
                <a:lnTo>
                  <a:pt x="304" y="94234"/>
                </a:lnTo>
                <a:lnTo>
                  <a:pt x="10172" y="136969"/>
                </a:lnTo>
                <a:lnTo>
                  <a:pt x="27533" y="167830"/>
                </a:lnTo>
                <a:lnTo>
                  <a:pt x="44297" y="167830"/>
                </a:lnTo>
                <a:lnTo>
                  <a:pt x="40271" y="160134"/>
                </a:lnTo>
                <a:lnTo>
                  <a:pt x="37249" y="153162"/>
                </a:lnTo>
                <a:lnTo>
                  <a:pt x="35077" y="147040"/>
                </a:lnTo>
                <a:lnTo>
                  <a:pt x="33629" y="141922"/>
                </a:lnTo>
                <a:lnTo>
                  <a:pt x="29248" y="128206"/>
                </a:lnTo>
                <a:lnTo>
                  <a:pt x="22961" y="83908"/>
                </a:lnTo>
                <a:lnTo>
                  <a:pt x="23241" y="73888"/>
                </a:lnTo>
                <a:lnTo>
                  <a:pt x="30365" y="36042"/>
                </a:lnTo>
                <a:lnTo>
                  <a:pt x="38887" y="13144"/>
                </a:lnTo>
                <a:lnTo>
                  <a:pt x="44297" y="0"/>
                </a:lnTo>
                <a:close/>
              </a:path>
              <a:path w="783589" h="168275">
                <a:moveTo>
                  <a:pt x="177165" y="129730"/>
                </a:moveTo>
                <a:lnTo>
                  <a:pt x="165608" y="100672"/>
                </a:lnTo>
                <a:lnTo>
                  <a:pt x="157124" y="79336"/>
                </a:lnTo>
                <a:lnTo>
                  <a:pt x="138290" y="32004"/>
                </a:lnTo>
                <a:lnTo>
                  <a:pt x="129819" y="10718"/>
                </a:lnTo>
                <a:lnTo>
                  <a:pt x="129819" y="79336"/>
                </a:lnTo>
                <a:lnTo>
                  <a:pt x="96202" y="79336"/>
                </a:lnTo>
                <a:lnTo>
                  <a:pt x="113055" y="32004"/>
                </a:lnTo>
                <a:lnTo>
                  <a:pt x="129819" y="79336"/>
                </a:lnTo>
                <a:lnTo>
                  <a:pt x="129819" y="10718"/>
                </a:lnTo>
                <a:lnTo>
                  <a:pt x="126771" y="3048"/>
                </a:lnTo>
                <a:lnTo>
                  <a:pt x="99250" y="3048"/>
                </a:lnTo>
                <a:lnTo>
                  <a:pt x="50380" y="129730"/>
                </a:lnTo>
                <a:lnTo>
                  <a:pt x="76390" y="129730"/>
                </a:lnTo>
                <a:lnTo>
                  <a:pt x="87058" y="100672"/>
                </a:lnTo>
                <a:lnTo>
                  <a:pt x="138963" y="100672"/>
                </a:lnTo>
                <a:lnTo>
                  <a:pt x="149631" y="129730"/>
                </a:lnTo>
                <a:lnTo>
                  <a:pt x="177165" y="129730"/>
                </a:lnTo>
                <a:close/>
              </a:path>
              <a:path w="783589" h="168275">
                <a:moveTo>
                  <a:pt x="274891" y="61048"/>
                </a:moveTo>
                <a:lnTo>
                  <a:pt x="273367" y="56476"/>
                </a:lnTo>
                <a:lnTo>
                  <a:pt x="273367" y="51904"/>
                </a:lnTo>
                <a:lnTo>
                  <a:pt x="271843" y="48856"/>
                </a:lnTo>
                <a:lnTo>
                  <a:pt x="268795" y="45808"/>
                </a:lnTo>
                <a:lnTo>
                  <a:pt x="267182" y="42760"/>
                </a:lnTo>
                <a:lnTo>
                  <a:pt x="262610" y="41236"/>
                </a:lnTo>
                <a:lnTo>
                  <a:pt x="259562" y="38100"/>
                </a:lnTo>
                <a:lnTo>
                  <a:pt x="254990" y="36576"/>
                </a:lnTo>
                <a:lnTo>
                  <a:pt x="244322" y="36576"/>
                </a:lnTo>
                <a:lnTo>
                  <a:pt x="235483" y="37465"/>
                </a:lnTo>
                <a:lnTo>
                  <a:pt x="227355" y="40233"/>
                </a:lnTo>
                <a:lnTo>
                  <a:pt x="220052" y="45008"/>
                </a:lnTo>
                <a:lnTo>
                  <a:pt x="213741" y="51904"/>
                </a:lnTo>
                <a:lnTo>
                  <a:pt x="213741" y="38100"/>
                </a:lnTo>
                <a:lnTo>
                  <a:pt x="190881" y="38100"/>
                </a:lnTo>
                <a:lnTo>
                  <a:pt x="190881" y="129730"/>
                </a:lnTo>
                <a:lnTo>
                  <a:pt x="215366" y="129730"/>
                </a:lnTo>
                <a:lnTo>
                  <a:pt x="215366" y="71716"/>
                </a:lnTo>
                <a:lnTo>
                  <a:pt x="216890" y="67144"/>
                </a:lnTo>
                <a:lnTo>
                  <a:pt x="218414" y="64096"/>
                </a:lnTo>
                <a:lnTo>
                  <a:pt x="227558" y="54952"/>
                </a:lnTo>
                <a:lnTo>
                  <a:pt x="241274" y="54952"/>
                </a:lnTo>
                <a:lnTo>
                  <a:pt x="244322" y="56476"/>
                </a:lnTo>
                <a:lnTo>
                  <a:pt x="245846" y="58000"/>
                </a:lnTo>
                <a:lnTo>
                  <a:pt x="250418" y="67144"/>
                </a:lnTo>
                <a:lnTo>
                  <a:pt x="250418" y="129730"/>
                </a:lnTo>
                <a:lnTo>
                  <a:pt x="274891" y="129730"/>
                </a:lnTo>
                <a:lnTo>
                  <a:pt x="274891" y="61048"/>
                </a:lnTo>
                <a:close/>
              </a:path>
              <a:path w="783589" h="168275">
                <a:moveTo>
                  <a:pt x="377190" y="93052"/>
                </a:moveTo>
                <a:lnTo>
                  <a:pt x="375666" y="86956"/>
                </a:lnTo>
                <a:lnTo>
                  <a:pt x="369481" y="83908"/>
                </a:lnTo>
                <a:lnTo>
                  <a:pt x="365188" y="80505"/>
                </a:lnTo>
                <a:lnTo>
                  <a:pt x="322237" y="67144"/>
                </a:lnTo>
                <a:lnTo>
                  <a:pt x="319087" y="65620"/>
                </a:lnTo>
                <a:lnTo>
                  <a:pt x="317563" y="64096"/>
                </a:lnTo>
                <a:lnTo>
                  <a:pt x="317563" y="58000"/>
                </a:lnTo>
                <a:lnTo>
                  <a:pt x="320713" y="56476"/>
                </a:lnTo>
                <a:lnTo>
                  <a:pt x="322237" y="54952"/>
                </a:lnTo>
                <a:lnTo>
                  <a:pt x="328333" y="53428"/>
                </a:lnTo>
                <a:lnTo>
                  <a:pt x="339001" y="53428"/>
                </a:lnTo>
                <a:lnTo>
                  <a:pt x="343573" y="54952"/>
                </a:lnTo>
                <a:lnTo>
                  <a:pt x="345097" y="56476"/>
                </a:lnTo>
                <a:lnTo>
                  <a:pt x="348145" y="58000"/>
                </a:lnTo>
                <a:lnTo>
                  <a:pt x="351193" y="64096"/>
                </a:lnTo>
                <a:lnTo>
                  <a:pt x="374142" y="61048"/>
                </a:lnTo>
                <a:lnTo>
                  <a:pt x="372529" y="51904"/>
                </a:lnTo>
                <a:lnTo>
                  <a:pt x="367957" y="45808"/>
                </a:lnTo>
                <a:lnTo>
                  <a:pt x="361861" y="42760"/>
                </a:lnTo>
                <a:lnTo>
                  <a:pt x="356692" y="39827"/>
                </a:lnTo>
                <a:lnTo>
                  <a:pt x="350240" y="37909"/>
                </a:lnTo>
                <a:lnTo>
                  <a:pt x="342353" y="36880"/>
                </a:lnTo>
                <a:lnTo>
                  <a:pt x="332905" y="36563"/>
                </a:lnTo>
                <a:lnTo>
                  <a:pt x="324078" y="36906"/>
                </a:lnTo>
                <a:lnTo>
                  <a:pt x="294703" y="56476"/>
                </a:lnTo>
                <a:lnTo>
                  <a:pt x="294703" y="73240"/>
                </a:lnTo>
                <a:lnTo>
                  <a:pt x="330098" y="93573"/>
                </a:lnTo>
                <a:lnTo>
                  <a:pt x="343573" y="96100"/>
                </a:lnTo>
                <a:lnTo>
                  <a:pt x="348145" y="97624"/>
                </a:lnTo>
                <a:lnTo>
                  <a:pt x="351193" y="100672"/>
                </a:lnTo>
                <a:lnTo>
                  <a:pt x="352717" y="100672"/>
                </a:lnTo>
                <a:lnTo>
                  <a:pt x="352717" y="106768"/>
                </a:lnTo>
                <a:lnTo>
                  <a:pt x="351193" y="109816"/>
                </a:lnTo>
                <a:lnTo>
                  <a:pt x="349669" y="111429"/>
                </a:lnTo>
                <a:lnTo>
                  <a:pt x="346621" y="112953"/>
                </a:lnTo>
                <a:lnTo>
                  <a:pt x="342049" y="114477"/>
                </a:lnTo>
                <a:lnTo>
                  <a:pt x="329857" y="114477"/>
                </a:lnTo>
                <a:lnTo>
                  <a:pt x="316039" y="100672"/>
                </a:lnTo>
                <a:lnTo>
                  <a:pt x="291655" y="103720"/>
                </a:lnTo>
                <a:lnTo>
                  <a:pt x="318947" y="130670"/>
                </a:lnTo>
                <a:lnTo>
                  <a:pt x="335953" y="132765"/>
                </a:lnTo>
                <a:lnTo>
                  <a:pt x="345643" y="132194"/>
                </a:lnTo>
                <a:lnTo>
                  <a:pt x="377190" y="109816"/>
                </a:lnTo>
                <a:lnTo>
                  <a:pt x="377190" y="93052"/>
                </a:lnTo>
                <a:close/>
              </a:path>
              <a:path w="783589" h="168275">
                <a:moveTo>
                  <a:pt x="525208" y="38100"/>
                </a:moveTo>
                <a:lnTo>
                  <a:pt x="500824" y="38100"/>
                </a:lnTo>
                <a:lnTo>
                  <a:pt x="482536" y="99148"/>
                </a:lnTo>
                <a:lnTo>
                  <a:pt x="467194" y="38100"/>
                </a:lnTo>
                <a:lnTo>
                  <a:pt x="444334" y="38100"/>
                </a:lnTo>
                <a:lnTo>
                  <a:pt x="427570" y="99148"/>
                </a:lnTo>
                <a:lnTo>
                  <a:pt x="410718" y="38100"/>
                </a:lnTo>
                <a:lnTo>
                  <a:pt x="386334" y="38100"/>
                </a:lnTo>
                <a:lnTo>
                  <a:pt x="416814" y="129730"/>
                </a:lnTo>
                <a:lnTo>
                  <a:pt x="439762" y="129730"/>
                </a:lnTo>
                <a:lnTo>
                  <a:pt x="455002" y="70192"/>
                </a:lnTo>
                <a:lnTo>
                  <a:pt x="471766" y="129730"/>
                </a:lnTo>
                <a:lnTo>
                  <a:pt x="494728" y="129730"/>
                </a:lnTo>
                <a:lnTo>
                  <a:pt x="525208" y="38100"/>
                </a:lnTo>
                <a:close/>
              </a:path>
              <a:path w="783589" h="168275">
                <a:moveTo>
                  <a:pt x="616927" y="91528"/>
                </a:moveTo>
                <a:lnTo>
                  <a:pt x="616305" y="77787"/>
                </a:lnTo>
                <a:lnTo>
                  <a:pt x="616026" y="76288"/>
                </a:lnTo>
                <a:lnTo>
                  <a:pt x="614222" y="66192"/>
                </a:lnTo>
                <a:lnTo>
                  <a:pt x="610425" y="56591"/>
                </a:lnTo>
                <a:lnTo>
                  <a:pt x="609193" y="54952"/>
                </a:lnTo>
                <a:lnTo>
                  <a:pt x="604647" y="48856"/>
                </a:lnTo>
                <a:lnTo>
                  <a:pt x="598360" y="43040"/>
                </a:lnTo>
                <a:lnTo>
                  <a:pt x="592455" y="40030"/>
                </a:lnTo>
                <a:lnTo>
                  <a:pt x="592455" y="68668"/>
                </a:lnTo>
                <a:lnTo>
                  <a:pt x="592455" y="76288"/>
                </a:lnTo>
                <a:lnTo>
                  <a:pt x="555777" y="76288"/>
                </a:lnTo>
                <a:lnTo>
                  <a:pt x="555777" y="70192"/>
                </a:lnTo>
                <a:lnTo>
                  <a:pt x="557301" y="64096"/>
                </a:lnTo>
                <a:lnTo>
                  <a:pt x="560349" y="61048"/>
                </a:lnTo>
                <a:lnTo>
                  <a:pt x="565023" y="56476"/>
                </a:lnTo>
                <a:lnTo>
                  <a:pt x="569595" y="54952"/>
                </a:lnTo>
                <a:lnTo>
                  <a:pt x="578739" y="54952"/>
                </a:lnTo>
                <a:lnTo>
                  <a:pt x="583311" y="56476"/>
                </a:lnTo>
                <a:lnTo>
                  <a:pt x="590931" y="64096"/>
                </a:lnTo>
                <a:lnTo>
                  <a:pt x="592455" y="68668"/>
                </a:lnTo>
                <a:lnTo>
                  <a:pt x="592455" y="40030"/>
                </a:lnTo>
                <a:lnTo>
                  <a:pt x="590931" y="39243"/>
                </a:lnTo>
                <a:lnTo>
                  <a:pt x="582358" y="37185"/>
                </a:lnTo>
                <a:lnTo>
                  <a:pt x="572643" y="36576"/>
                </a:lnTo>
                <a:lnTo>
                  <a:pt x="563753" y="37185"/>
                </a:lnTo>
                <a:lnTo>
                  <a:pt x="533107" y="64858"/>
                </a:lnTo>
                <a:lnTo>
                  <a:pt x="529869" y="85432"/>
                </a:lnTo>
                <a:lnTo>
                  <a:pt x="530440" y="94272"/>
                </a:lnTo>
                <a:lnTo>
                  <a:pt x="553885" y="128397"/>
                </a:lnTo>
                <a:lnTo>
                  <a:pt x="575691" y="132778"/>
                </a:lnTo>
                <a:lnTo>
                  <a:pt x="582498" y="132219"/>
                </a:lnTo>
                <a:lnTo>
                  <a:pt x="589026" y="130683"/>
                </a:lnTo>
                <a:lnTo>
                  <a:pt x="594982" y="128270"/>
                </a:lnTo>
                <a:lnTo>
                  <a:pt x="600075" y="125158"/>
                </a:lnTo>
                <a:lnTo>
                  <a:pt x="607695" y="120586"/>
                </a:lnTo>
                <a:lnTo>
                  <a:pt x="612267" y="114490"/>
                </a:lnTo>
                <a:lnTo>
                  <a:pt x="615403" y="105244"/>
                </a:lnTo>
                <a:lnTo>
                  <a:pt x="590931" y="100672"/>
                </a:lnTo>
                <a:lnTo>
                  <a:pt x="589407" y="105244"/>
                </a:lnTo>
                <a:lnTo>
                  <a:pt x="587883" y="108292"/>
                </a:lnTo>
                <a:lnTo>
                  <a:pt x="584835" y="111442"/>
                </a:lnTo>
                <a:lnTo>
                  <a:pt x="578739" y="114490"/>
                </a:lnTo>
                <a:lnTo>
                  <a:pt x="569595" y="114490"/>
                </a:lnTo>
                <a:lnTo>
                  <a:pt x="565023" y="111442"/>
                </a:lnTo>
                <a:lnTo>
                  <a:pt x="561975" y="108292"/>
                </a:lnTo>
                <a:lnTo>
                  <a:pt x="557301" y="103720"/>
                </a:lnTo>
                <a:lnTo>
                  <a:pt x="555777" y="97624"/>
                </a:lnTo>
                <a:lnTo>
                  <a:pt x="555777" y="91528"/>
                </a:lnTo>
                <a:lnTo>
                  <a:pt x="616927" y="91528"/>
                </a:lnTo>
                <a:close/>
              </a:path>
              <a:path w="783589" h="168275">
                <a:moveTo>
                  <a:pt x="694753" y="41236"/>
                </a:moveTo>
                <a:lnTo>
                  <a:pt x="690092" y="36576"/>
                </a:lnTo>
                <a:lnTo>
                  <a:pt x="671804" y="36576"/>
                </a:lnTo>
                <a:lnTo>
                  <a:pt x="668756" y="38100"/>
                </a:lnTo>
                <a:lnTo>
                  <a:pt x="662660" y="44284"/>
                </a:lnTo>
                <a:lnTo>
                  <a:pt x="658088" y="50380"/>
                </a:lnTo>
                <a:lnTo>
                  <a:pt x="658088" y="38100"/>
                </a:lnTo>
                <a:lnTo>
                  <a:pt x="635127" y="38100"/>
                </a:lnTo>
                <a:lnTo>
                  <a:pt x="635127" y="129730"/>
                </a:lnTo>
                <a:lnTo>
                  <a:pt x="659612" y="129730"/>
                </a:lnTo>
                <a:lnTo>
                  <a:pt x="659612" y="102196"/>
                </a:lnTo>
                <a:lnTo>
                  <a:pt x="659866" y="90982"/>
                </a:lnTo>
                <a:lnTo>
                  <a:pt x="660565" y="82194"/>
                </a:lnTo>
                <a:lnTo>
                  <a:pt x="661530" y="75412"/>
                </a:lnTo>
                <a:lnTo>
                  <a:pt x="662660" y="70192"/>
                </a:lnTo>
                <a:lnTo>
                  <a:pt x="662660" y="65620"/>
                </a:lnTo>
                <a:lnTo>
                  <a:pt x="670280" y="58000"/>
                </a:lnTo>
                <a:lnTo>
                  <a:pt x="679424" y="58000"/>
                </a:lnTo>
                <a:lnTo>
                  <a:pt x="683996" y="59524"/>
                </a:lnTo>
                <a:lnTo>
                  <a:pt x="687044" y="61048"/>
                </a:lnTo>
                <a:lnTo>
                  <a:pt x="694753" y="41236"/>
                </a:lnTo>
                <a:close/>
              </a:path>
              <a:path w="783589" h="168275">
                <a:moveTo>
                  <a:pt x="783234" y="93052"/>
                </a:moveTo>
                <a:lnTo>
                  <a:pt x="780186" y="86956"/>
                </a:lnTo>
                <a:lnTo>
                  <a:pt x="775614" y="83908"/>
                </a:lnTo>
                <a:lnTo>
                  <a:pt x="771334" y="80505"/>
                </a:lnTo>
                <a:lnTo>
                  <a:pt x="728281" y="67144"/>
                </a:lnTo>
                <a:lnTo>
                  <a:pt x="725233" y="65620"/>
                </a:lnTo>
                <a:lnTo>
                  <a:pt x="723709" y="64096"/>
                </a:lnTo>
                <a:lnTo>
                  <a:pt x="723709" y="58000"/>
                </a:lnTo>
                <a:lnTo>
                  <a:pt x="726757" y="56476"/>
                </a:lnTo>
                <a:lnTo>
                  <a:pt x="728281" y="54952"/>
                </a:lnTo>
                <a:lnTo>
                  <a:pt x="732853" y="53428"/>
                </a:lnTo>
                <a:lnTo>
                  <a:pt x="745134" y="53428"/>
                </a:lnTo>
                <a:lnTo>
                  <a:pt x="754278" y="58000"/>
                </a:lnTo>
                <a:lnTo>
                  <a:pt x="757326" y="64096"/>
                </a:lnTo>
                <a:lnTo>
                  <a:pt x="780186" y="61048"/>
                </a:lnTo>
                <a:lnTo>
                  <a:pt x="777138" y="51904"/>
                </a:lnTo>
                <a:lnTo>
                  <a:pt x="774090" y="45808"/>
                </a:lnTo>
                <a:lnTo>
                  <a:pt x="767994" y="42760"/>
                </a:lnTo>
                <a:lnTo>
                  <a:pt x="762838" y="39827"/>
                </a:lnTo>
                <a:lnTo>
                  <a:pt x="756373" y="37909"/>
                </a:lnTo>
                <a:lnTo>
                  <a:pt x="748461" y="36880"/>
                </a:lnTo>
                <a:lnTo>
                  <a:pt x="738949" y="36563"/>
                </a:lnTo>
                <a:lnTo>
                  <a:pt x="730135" y="36906"/>
                </a:lnTo>
                <a:lnTo>
                  <a:pt x="722185" y="38100"/>
                </a:lnTo>
                <a:lnTo>
                  <a:pt x="715378" y="40462"/>
                </a:lnTo>
                <a:lnTo>
                  <a:pt x="703897" y="48856"/>
                </a:lnTo>
                <a:lnTo>
                  <a:pt x="700849" y="56476"/>
                </a:lnTo>
                <a:lnTo>
                  <a:pt x="700849" y="73240"/>
                </a:lnTo>
                <a:lnTo>
                  <a:pt x="735990" y="93573"/>
                </a:lnTo>
                <a:lnTo>
                  <a:pt x="749706" y="96100"/>
                </a:lnTo>
                <a:lnTo>
                  <a:pt x="755802" y="99148"/>
                </a:lnTo>
                <a:lnTo>
                  <a:pt x="757326" y="100672"/>
                </a:lnTo>
                <a:lnTo>
                  <a:pt x="758850" y="100672"/>
                </a:lnTo>
                <a:lnTo>
                  <a:pt x="758850" y="106768"/>
                </a:lnTo>
                <a:lnTo>
                  <a:pt x="757326" y="109816"/>
                </a:lnTo>
                <a:lnTo>
                  <a:pt x="755802" y="111429"/>
                </a:lnTo>
                <a:lnTo>
                  <a:pt x="752754" y="112953"/>
                </a:lnTo>
                <a:lnTo>
                  <a:pt x="748182" y="114477"/>
                </a:lnTo>
                <a:lnTo>
                  <a:pt x="735901" y="114477"/>
                </a:lnTo>
                <a:lnTo>
                  <a:pt x="731329" y="112953"/>
                </a:lnTo>
                <a:lnTo>
                  <a:pt x="728281" y="111429"/>
                </a:lnTo>
                <a:lnTo>
                  <a:pt x="722185" y="105244"/>
                </a:lnTo>
                <a:lnTo>
                  <a:pt x="722185" y="100672"/>
                </a:lnTo>
                <a:lnTo>
                  <a:pt x="697801" y="103720"/>
                </a:lnTo>
                <a:lnTo>
                  <a:pt x="732523" y="132219"/>
                </a:lnTo>
                <a:lnTo>
                  <a:pt x="741997" y="132765"/>
                </a:lnTo>
                <a:lnTo>
                  <a:pt x="751738" y="132194"/>
                </a:lnTo>
                <a:lnTo>
                  <a:pt x="783234" y="109816"/>
                </a:lnTo>
                <a:lnTo>
                  <a:pt x="783234" y="93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object 5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624577" y="1974722"/>
            <a:ext cx="286988" cy="9620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984813" y="1941195"/>
            <a:ext cx="189356" cy="129730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5232177" y="1938147"/>
            <a:ext cx="481330" cy="133350"/>
            <a:chOff x="5232177" y="1938147"/>
            <a:chExt cx="481330" cy="133350"/>
          </a:xfrm>
        </p:grpSpPr>
        <p:pic>
          <p:nvPicPr>
            <p:cNvPr id="61" name="object 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32177" y="1938147"/>
              <a:ext cx="262604" cy="13277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520690" y="1941195"/>
              <a:ext cx="192405" cy="12973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5781769" y="1941194"/>
            <a:ext cx="622935" cy="165100"/>
            <a:chOff x="5781769" y="1941194"/>
            <a:chExt cx="622935" cy="165100"/>
          </a:xfrm>
        </p:grpSpPr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781769" y="1941194"/>
              <a:ext cx="90106" cy="12973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896343" y="1941194"/>
              <a:ext cx="24765" cy="127000"/>
            </a:xfrm>
            <a:custGeom>
              <a:avLst/>
              <a:gdLst/>
              <a:ahLst/>
              <a:cxnLst/>
              <a:rect l="l" t="t" r="r" b="b"/>
              <a:pathLst>
                <a:path w="24764" h="127000">
                  <a:moveTo>
                    <a:pt x="24384" y="35052"/>
                  </a:moveTo>
                  <a:lnTo>
                    <a:pt x="0" y="35052"/>
                  </a:lnTo>
                  <a:lnTo>
                    <a:pt x="0" y="126682"/>
                  </a:lnTo>
                  <a:lnTo>
                    <a:pt x="24384" y="126682"/>
                  </a:lnTo>
                  <a:lnTo>
                    <a:pt x="24384" y="35052"/>
                  </a:lnTo>
                  <a:close/>
                </a:path>
                <a:path w="24764" h="127000">
                  <a:moveTo>
                    <a:pt x="24384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4384" y="2286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945123" y="1941575"/>
              <a:ext cx="459581" cy="164401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459664" y="1938147"/>
            <a:ext cx="381666" cy="132778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919067" y="2176176"/>
            <a:ext cx="256508" cy="129730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1239678" y="2176272"/>
            <a:ext cx="446405" cy="165100"/>
            <a:chOff x="1239678" y="2176272"/>
            <a:chExt cx="446405" cy="165100"/>
          </a:xfrm>
        </p:grpSpPr>
        <p:pic>
          <p:nvPicPr>
            <p:cNvPr id="70" name="object 7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39678" y="2209800"/>
              <a:ext cx="90106" cy="13125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54264" y="2176272"/>
              <a:ext cx="227457" cy="12963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601533" y="2209799"/>
              <a:ext cx="84010" cy="94583"/>
            </a:xfrm>
            <a:prstGeom prst="rect">
              <a:avLst/>
            </a:prstGeom>
          </p:spPr>
        </p:pic>
      </p:grpSp>
      <p:pic>
        <p:nvPicPr>
          <p:cNvPr id="73" name="object 7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754219" y="2174652"/>
            <a:ext cx="409193" cy="166401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1163383" y="2626423"/>
            <a:ext cx="43180" cy="119380"/>
          </a:xfrm>
          <a:custGeom>
            <a:avLst/>
            <a:gdLst/>
            <a:ahLst/>
            <a:cxnLst/>
            <a:rect l="l" t="t" r="r" b="b"/>
            <a:pathLst>
              <a:path w="43180" h="119380">
                <a:moveTo>
                  <a:pt x="42767" y="119062"/>
                </a:moveTo>
                <a:lnTo>
                  <a:pt x="29051" y="119062"/>
                </a:lnTo>
                <a:lnTo>
                  <a:pt x="29051" y="27432"/>
                </a:lnTo>
                <a:lnTo>
                  <a:pt x="26003" y="30479"/>
                </a:lnTo>
                <a:lnTo>
                  <a:pt x="21336" y="33527"/>
                </a:lnTo>
                <a:lnTo>
                  <a:pt x="9144" y="39624"/>
                </a:lnTo>
                <a:lnTo>
                  <a:pt x="4572" y="42672"/>
                </a:lnTo>
                <a:lnTo>
                  <a:pt x="0" y="44195"/>
                </a:lnTo>
                <a:lnTo>
                  <a:pt x="0" y="30479"/>
                </a:lnTo>
                <a:lnTo>
                  <a:pt x="15240" y="21335"/>
                </a:lnTo>
                <a:lnTo>
                  <a:pt x="21336" y="16764"/>
                </a:lnTo>
                <a:lnTo>
                  <a:pt x="32099" y="6096"/>
                </a:lnTo>
                <a:lnTo>
                  <a:pt x="33623" y="0"/>
                </a:lnTo>
                <a:lnTo>
                  <a:pt x="42767" y="0"/>
                </a:lnTo>
                <a:lnTo>
                  <a:pt x="42767" y="119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5" name="object 7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386268" y="2627629"/>
            <a:ext cx="244316" cy="120904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711452" y="2627947"/>
            <a:ext cx="378713" cy="12058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2178653" y="2627947"/>
            <a:ext cx="219837" cy="12058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2482500" y="2630995"/>
            <a:ext cx="221360" cy="148018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2803112" y="2626423"/>
            <a:ext cx="157480" cy="122555"/>
            <a:chOff x="2803112" y="2626423"/>
            <a:chExt cx="157480" cy="122555"/>
          </a:xfrm>
        </p:grpSpPr>
        <p:sp>
          <p:nvSpPr>
            <p:cNvPr id="80" name="object 80"/>
            <p:cNvSpPr/>
            <p:nvPr/>
          </p:nvSpPr>
          <p:spPr>
            <a:xfrm>
              <a:off x="2803112" y="2626423"/>
              <a:ext cx="43180" cy="119380"/>
            </a:xfrm>
            <a:custGeom>
              <a:avLst/>
              <a:gdLst/>
              <a:ahLst/>
              <a:cxnLst/>
              <a:rect l="l" t="t" r="r" b="b"/>
              <a:pathLst>
                <a:path w="43180" h="119380">
                  <a:moveTo>
                    <a:pt x="42767" y="119062"/>
                  </a:moveTo>
                  <a:lnTo>
                    <a:pt x="29051" y="119062"/>
                  </a:lnTo>
                  <a:lnTo>
                    <a:pt x="29051" y="27432"/>
                  </a:lnTo>
                  <a:lnTo>
                    <a:pt x="26003" y="30479"/>
                  </a:lnTo>
                  <a:lnTo>
                    <a:pt x="21336" y="33527"/>
                  </a:lnTo>
                  <a:lnTo>
                    <a:pt x="9144" y="39624"/>
                  </a:lnTo>
                  <a:lnTo>
                    <a:pt x="4572" y="42672"/>
                  </a:lnTo>
                  <a:lnTo>
                    <a:pt x="0" y="44195"/>
                  </a:lnTo>
                  <a:lnTo>
                    <a:pt x="0" y="30479"/>
                  </a:lnTo>
                  <a:lnTo>
                    <a:pt x="15240" y="21335"/>
                  </a:lnTo>
                  <a:lnTo>
                    <a:pt x="21336" y="16764"/>
                  </a:lnTo>
                  <a:lnTo>
                    <a:pt x="32099" y="6096"/>
                  </a:lnTo>
                  <a:lnTo>
                    <a:pt x="33623" y="0"/>
                  </a:lnTo>
                  <a:lnTo>
                    <a:pt x="42767" y="0"/>
                  </a:lnTo>
                  <a:lnTo>
                    <a:pt x="42767" y="119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884074" y="2626423"/>
              <a:ext cx="76295" cy="122110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3048952" y="2627947"/>
            <a:ext cx="548640" cy="120650"/>
            <a:chOff x="3048952" y="2627947"/>
            <a:chExt cx="548640" cy="120650"/>
          </a:xfrm>
        </p:grpSpPr>
        <p:pic>
          <p:nvPicPr>
            <p:cNvPr id="83" name="object 8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048952" y="2627947"/>
              <a:ext cx="74771" cy="12058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46678" y="2627947"/>
              <a:ext cx="450342" cy="120586"/>
            </a:xfrm>
            <a:prstGeom prst="rect">
              <a:avLst/>
            </a:prstGeom>
          </p:spPr>
        </p:pic>
      </p:grpSp>
      <p:pic>
        <p:nvPicPr>
          <p:cNvPr id="85" name="object 85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681031" y="2627947"/>
            <a:ext cx="271748" cy="12058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039742" y="2627947"/>
            <a:ext cx="340518" cy="12058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464177" y="2627947"/>
            <a:ext cx="221456" cy="120586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4777168" y="2627947"/>
            <a:ext cx="520700" cy="153035"/>
            <a:chOff x="4777168" y="2627947"/>
            <a:chExt cx="520700" cy="153035"/>
          </a:xfrm>
        </p:grpSpPr>
        <p:pic>
          <p:nvPicPr>
            <p:cNvPr id="89" name="object 8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777168" y="2627947"/>
              <a:ext cx="70294" cy="11753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868798" y="2627947"/>
              <a:ext cx="106870" cy="15259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998624" y="2627947"/>
              <a:ext cx="299180" cy="120586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5384863" y="2627947"/>
            <a:ext cx="553085" cy="120650"/>
            <a:chOff x="5384863" y="2627947"/>
            <a:chExt cx="553085" cy="120650"/>
          </a:xfrm>
        </p:grpSpPr>
        <p:pic>
          <p:nvPicPr>
            <p:cNvPr id="93" name="object 9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384863" y="2658427"/>
              <a:ext cx="70294" cy="8705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476494" y="2659951"/>
              <a:ext cx="70199" cy="8858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569553" y="2658427"/>
              <a:ext cx="116109" cy="87058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706998" y="2627947"/>
              <a:ext cx="230505" cy="120586"/>
            </a:xfrm>
            <a:prstGeom prst="rect">
              <a:avLst/>
            </a:prstGeom>
          </p:spPr>
        </p:pic>
      </p:grpSp>
      <p:pic>
        <p:nvPicPr>
          <p:cNvPr id="97" name="object 97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004750" y="2624899"/>
            <a:ext cx="138874" cy="123634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6207722" y="2627947"/>
            <a:ext cx="655320" cy="120650"/>
          </a:xfrm>
          <a:custGeom>
            <a:avLst/>
            <a:gdLst/>
            <a:ahLst/>
            <a:cxnLst/>
            <a:rect l="l" t="t" r="r" b="b"/>
            <a:pathLst>
              <a:path w="655320" h="120650">
                <a:moveTo>
                  <a:pt x="74866" y="0"/>
                </a:moveTo>
                <a:lnTo>
                  <a:pt x="61150" y="0"/>
                </a:lnTo>
                <a:lnTo>
                  <a:pt x="61150" y="42672"/>
                </a:lnTo>
                <a:lnTo>
                  <a:pt x="61150" y="86969"/>
                </a:lnTo>
                <a:lnTo>
                  <a:pt x="59626" y="94589"/>
                </a:lnTo>
                <a:lnTo>
                  <a:pt x="54965" y="100685"/>
                </a:lnTo>
                <a:lnTo>
                  <a:pt x="50393" y="105257"/>
                </a:lnTo>
                <a:lnTo>
                  <a:pt x="45821" y="108305"/>
                </a:lnTo>
                <a:lnTo>
                  <a:pt x="32105" y="108305"/>
                </a:lnTo>
                <a:lnTo>
                  <a:pt x="27533" y="105257"/>
                </a:lnTo>
                <a:lnTo>
                  <a:pt x="22961" y="99161"/>
                </a:lnTo>
                <a:lnTo>
                  <a:pt x="19837" y="95135"/>
                </a:lnTo>
                <a:lnTo>
                  <a:pt x="17437" y="89827"/>
                </a:lnTo>
                <a:lnTo>
                  <a:pt x="15887" y="83083"/>
                </a:lnTo>
                <a:lnTo>
                  <a:pt x="15430" y="76301"/>
                </a:lnTo>
                <a:lnTo>
                  <a:pt x="15341" y="64109"/>
                </a:lnTo>
                <a:lnTo>
                  <a:pt x="18389" y="54965"/>
                </a:lnTo>
                <a:lnTo>
                  <a:pt x="21437" y="50393"/>
                </a:lnTo>
                <a:lnTo>
                  <a:pt x="26009" y="45821"/>
                </a:lnTo>
                <a:lnTo>
                  <a:pt x="32105" y="42672"/>
                </a:lnTo>
                <a:lnTo>
                  <a:pt x="44297" y="42672"/>
                </a:lnTo>
                <a:lnTo>
                  <a:pt x="61150" y="86969"/>
                </a:lnTo>
                <a:lnTo>
                  <a:pt x="61150" y="42672"/>
                </a:lnTo>
                <a:lnTo>
                  <a:pt x="58102" y="38100"/>
                </a:lnTo>
                <a:lnTo>
                  <a:pt x="54965" y="35052"/>
                </a:lnTo>
                <a:lnTo>
                  <a:pt x="50393" y="33528"/>
                </a:lnTo>
                <a:lnTo>
                  <a:pt x="47345" y="32004"/>
                </a:lnTo>
                <a:lnTo>
                  <a:pt x="42773" y="30480"/>
                </a:lnTo>
                <a:lnTo>
                  <a:pt x="30581" y="30480"/>
                </a:lnTo>
                <a:lnTo>
                  <a:pt x="22961" y="32004"/>
                </a:lnTo>
                <a:lnTo>
                  <a:pt x="18389" y="36576"/>
                </a:lnTo>
                <a:lnTo>
                  <a:pt x="12293" y="39624"/>
                </a:lnTo>
                <a:lnTo>
                  <a:pt x="7721" y="45821"/>
                </a:lnTo>
                <a:lnTo>
                  <a:pt x="4673" y="51917"/>
                </a:lnTo>
                <a:lnTo>
                  <a:pt x="1524" y="59537"/>
                </a:lnTo>
                <a:lnTo>
                  <a:pt x="0" y="67157"/>
                </a:lnTo>
                <a:lnTo>
                  <a:pt x="0" y="83921"/>
                </a:lnTo>
                <a:lnTo>
                  <a:pt x="1524" y="91541"/>
                </a:lnTo>
                <a:lnTo>
                  <a:pt x="6197" y="99161"/>
                </a:lnTo>
                <a:lnTo>
                  <a:pt x="9245" y="105257"/>
                </a:lnTo>
                <a:lnTo>
                  <a:pt x="18389" y="114401"/>
                </a:lnTo>
                <a:lnTo>
                  <a:pt x="24485" y="117538"/>
                </a:lnTo>
                <a:lnTo>
                  <a:pt x="30581" y="120586"/>
                </a:lnTo>
                <a:lnTo>
                  <a:pt x="38201" y="120586"/>
                </a:lnTo>
                <a:lnTo>
                  <a:pt x="45643" y="119735"/>
                </a:lnTo>
                <a:lnTo>
                  <a:pt x="51955" y="117157"/>
                </a:lnTo>
                <a:lnTo>
                  <a:pt x="57137" y="112839"/>
                </a:lnTo>
                <a:lnTo>
                  <a:pt x="60134" y="108305"/>
                </a:lnTo>
                <a:lnTo>
                  <a:pt x="61150" y="106781"/>
                </a:lnTo>
                <a:lnTo>
                  <a:pt x="61150" y="117538"/>
                </a:lnTo>
                <a:lnTo>
                  <a:pt x="74866" y="117538"/>
                </a:lnTo>
                <a:lnTo>
                  <a:pt x="74866" y="106781"/>
                </a:lnTo>
                <a:lnTo>
                  <a:pt x="74866" y="0"/>
                </a:lnTo>
                <a:close/>
              </a:path>
              <a:path w="655320" h="120650">
                <a:moveTo>
                  <a:pt x="172593" y="73253"/>
                </a:moveTo>
                <a:lnTo>
                  <a:pt x="171996" y="64389"/>
                </a:lnTo>
                <a:lnTo>
                  <a:pt x="170116" y="56095"/>
                </a:lnTo>
                <a:lnTo>
                  <a:pt x="166801" y="48348"/>
                </a:lnTo>
                <a:lnTo>
                  <a:pt x="162953" y="42672"/>
                </a:lnTo>
                <a:lnTo>
                  <a:pt x="161925" y="41148"/>
                </a:lnTo>
                <a:lnTo>
                  <a:pt x="157264" y="37414"/>
                </a:lnTo>
                <a:lnTo>
                  <a:pt x="157264" y="85445"/>
                </a:lnTo>
                <a:lnTo>
                  <a:pt x="155740" y="94589"/>
                </a:lnTo>
                <a:lnTo>
                  <a:pt x="151168" y="99161"/>
                </a:lnTo>
                <a:lnTo>
                  <a:pt x="146596" y="105257"/>
                </a:lnTo>
                <a:lnTo>
                  <a:pt x="140500" y="108305"/>
                </a:lnTo>
                <a:lnTo>
                  <a:pt x="125260" y="108305"/>
                </a:lnTo>
                <a:lnTo>
                  <a:pt x="119164" y="105257"/>
                </a:lnTo>
                <a:lnTo>
                  <a:pt x="106870" y="74777"/>
                </a:lnTo>
                <a:lnTo>
                  <a:pt x="107429" y="67322"/>
                </a:lnTo>
                <a:lnTo>
                  <a:pt x="125260" y="42672"/>
                </a:lnTo>
                <a:lnTo>
                  <a:pt x="140500" y="42672"/>
                </a:lnTo>
                <a:lnTo>
                  <a:pt x="157264" y="85445"/>
                </a:lnTo>
                <a:lnTo>
                  <a:pt x="157264" y="37414"/>
                </a:lnTo>
                <a:lnTo>
                  <a:pt x="155841" y="36271"/>
                </a:lnTo>
                <a:lnTo>
                  <a:pt x="149072" y="32956"/>
                </a:lnTo>
                <a:lnTo>
                  <a:pt x="141465" y="31076"/>
                </a:lnTo>
                <a:lnTo>
                  <a:pt x="132880" y="30480"/>
                </a:lnTo>
                <a:lnTo>
                  <a:pt x="125158" y="31051"/>
                </a:lnTo>
                <a:lnTo>
                  <a:pt x="93776" y="63944"/>
                </a:lnTo>
                <a:lnTo>
                  <a:pt x="93154" y="74777"/>
                </a:lnTo>
                <a:lnTo>
                  <a:pt x="93751" y="85369"/>
                </a:lnTo>
                <a:lnTo>
                  <a:pt x="116674" y="117348"/>
                </a:lnTo>
                <a:lnTo>
                  <a:pt x="132880" y="120599"/>
                </a:lnTo>
                <a:lnTo>
                  <a:pt x="140500" y="120599"/>
                </a:lnTo>
                <a:lnTo>
                  <a:pt x="146596" y="117551"/>
                </a:lnTo>
                <a:lnTo>
                  <a:pt x="152692" y="114401"/>
                </a:lnTo>
                <a:lnTo>
                  <a:pt x="160312" y="111353"/>
                </a:lnTo>
                <a:lnTo>
                  <a:pt x="172313" y="81610"/>
                </a:lnTo>
                <a:lnTo>
                  <a:pt x="172593" y="73253"/>
                </a:lnTo>
                <a:close/>
              </a:path>
              <a:path w="655320" h="120650">
                <a:moveTo>
                  <a:pt x="305371" y="48869"/>
                </a:moveTo>
                <a:lnTo>
                  <a:pt x="303847" y="42672"/>
                </a:lnTo>
                <a:lnTo>
                  <a:pt x="299275" y="38100"/>
                </a:lnTo>
                <a:lnTo>
                  <a:pt x="294703" y="32004"/>
                </a:lnTo>
                <a:lnTo>
                  <a:pt x="288607" y="30480"/>
                </a:lnTo>
                <a:lnTo>
                  <a:pt x="279463" y="30480"/>
                </a:lnTo>
                <a:lnTo>
                  <a:pt x="271754" y="31369"/>
                </a:lnTo>
                <a:lnTo>
                  <a:pt x="264744" y="34112"/>
                </a:lnTo>
                <a:lnTo>
                  <a:pt x="258597" y="38887"/>
                </a:lnTo>
                <a:lnTo>
                  <a:pt x="253453" y="45821"/>
                </a:lnTo>
                <a:lnTo>
                  <a:pt x="251929" y="41148"/>
                </a:lnTo>
                <a:lnTo>
                  <a:pt x="248881" y="36576"/>
                </a:lnTo>
                <a:lnTo>
                  <a:pt x="244309" y="33528"/>
                </a:lnTo>
                <a:lnTo>
                  <a:pt x="235165" y="30480"/>
                </a:lnTo>
                <a:lnTo>
                  <a:pt x="222973" y="30480"/>
                </a:lnTo>
                <a:lnTo>
                  <a:pt x="213829" y="33528"/>
                </a:lnTo>
                <a:lnTo>
                  <a:pt x="209169" y="36576"/>
                </a:lnTo>
                <a:lnTo>
                  <a:pt x="206121" y="39624"/>
                </a:lnTo>
                <a:lnTo>
                  <a:pt x="203073" y="44196"/>
                </a:lnTo>
                <a:lnTo>
                  <a:pt x="203073" y="32004"/>
                </a:lnTo>
                <a:lnTo>
                  <a:pt x="189357" y="32004"/>
                </a:lnTo>
                <a:lnTo>
                  <a:pt x="189357" y="117538"/>
                </a:lnTo>
                <a:lnTo>
                  <a:pt x="204597" y="117538"/>
                </a:lnTo>
                <a:lnTo>
                  <a:pt x="204597" y="59537"/>
                </a:lnTo>
                <a:lnTo>
                  <a:pt x="206121" y="54965"/>
                </a:lnTo>
                <a:lnTo>
                  <a:pt x="207645" y="51917"/>
                </a:lnTo>
                <a:lnTo>
                  <a:pt x="213829" y="45821"/>
                </a:lnTo>
                <a:lnTo>
                  <a:pt x="218401" y="44196"/>
                </a:lnTo>
                <a:lnTo>
                  <a:pt x="221449" y="42672"/>
                </a:lnTo>
                <a:lnTo>
                  <a:pt x="230593" y="42672"/>
                </a:lnTo>
                <a:lnTo>
                  <a:pt x="235165" y="44196"/>
                </a:lnTo>
                <a:lnTo>
                  <a:pt x="236689" y="47345"/>
                </a:lnTo>
                <a:lnTo>
                  <a:pt x="239737" y="50393"/>
                </a:lnTo>
                <a:lnTo>
                  <a:pt x="241261" y="56489"/>
                </a:lnTo>
                <a:lnTo>
                  <a:pt x="241261" y="117538"/>
                </a:lnTo>
                <a:lnTo>
                  <a:pt x="254977" y="117538"/>
                </a:lnTo>
                <a:lnTo>
                  <a:pt x="254977" y="59537"/>
                </a:lnTo>
                <a:lnTo>
                  <a:pt x="258025" y="53441"/>
                </a:lnTo>
                <a:lnTo>
                  <a:pt x="261073" y="48869"/>
                </a:lnTo>
                <a:lnTo>
                  <a:pt x="265645" y="44196"/>
                </a:lnTo>
                <a:lnTo>
                  <a:pt x="270319" y="42672"/>
                </a:lnTo>
                <a:lnTo>
                  <a:pt x="279463" y="42672"/>
                </a:lnTo>
                <a:lnTo>
                  <a:pt x="285559" y="45821"/>
                </a:lnTo>
                <a:lnTo>
                  <a:pt x="288607" y="48869"/>
                </a:lnTo>
                <a:lnTo>
                  <a:pt x="290131" y="51917"/>
                </a:lnTo>
                <a:lnTo>
                  <a:pt x="291655" y="53441"/>
                </a:lnTo>
                <a:lnTo>
                  <a:pt x="291655" y="117538"/>
                </a:lnTo>
                <a:lnTo>
                  <a:pt x="305371" y="117538"/>
                </a:lnTo>
                <a:lnTo>
                  <a:pt x="305371" y="48869"/>
                </a:lnTo>
                <a:close/>
              </a:path>
              <a:path w="655320" h="120650">
                <a:moveTo>
                  <a:pt x="401574" y="74777"/>
                </a:moveTo>
                <a:lnTo>
                  <a:pt x="401104" y="67157"/>
                </a:lnTo>
                <a:lnTo>
                  <a:pt x="400977" y="65062"/>
                </a:lnTo>
                <a:lnTo>
                  <a:pt x="399097" y="56476"/>
                </a:lnTo>
                <a:lnTo>
                  <a:pt x="395795" y="49047"/>
                </a:lnTo>
                <a:lnTo>
                  <a:pt x="390906" y="42684"/>
                </a:lnTo>
                <a:lnTo>
                  <a:pt x="386334" y="38303"/>
                </a:lnTo>
                <a:lnTo>
                  <a:pt x="386334" y="59537"/>
                </a:lnTo>
                <a:lnTo>
                  <a:pt x="386334" y="67157"/>
                </a:lnTo>
                <a:lnTo>
                  <a:pt x="338988" y="67157"/>
                </a:lnTo>
                <a:lnTo>
                  <a:pt x="338988" y="59537"/>
                </a:lnTo>
                <a:lnTo>
                  <a:pt x="342036" y="53441"/>
                </a:lnTo>
                <a:lnTo>
                  <a:pt x="346443" y="49047"/>
                </a:lnTo>
                <a:lnTo>
                  <a:pt x="351180" y="44208"/>
                </a:lnTo>
                <a:lnTo>
                  <a:pt x="355752" y="42684"/>
                </a:lnTo>
                <a:lnTo>
                  <a:pt x="370992" y="42684"/>
                </a:lnTo>
                <a:lnTo>
                  <a:pt x="377190" y="45821"/>
                </a:lnTo>
                <a:lnTo>
                  <a:pt x="381762" y="50393"/>
                </a:lnTo>
                <a:lnTo>
                  <a:pt x="384810" y="54965"/>
                </a:lnTo>
                <a:lnTo>
                  <a:pt x="386334" y="59537"/>
                </a:lnTo>
                <a:lnTo>
                  <a:pt x="386334" y="38303"/>
                </a:lnTo>
                <a:lnTo>
                  <a:pt x="384898" y="36918"/>
                </a:lnTo>
                <a:lnTo>
                  <a:pt x="378320" y="33159"/>
                </a:lnTo>
                <a:lnTo>
                  <a:pt x="371144" y="31102"/>
                </a:lnTo>
                <a:lnTo>
                  <a:pt x="363372" y="30492"/>
                </a:lnTo>
                <a:lnTo>
                  <a:pt x="354787" y="31318"/>
                </a:lnTo>
                <a:lnTo>
                  <a:pt x="325462" y="56667"/>
                </a:lnTo>
                <a:lnTo>
                  <a:pt x="322224" y="76301"/>
                </a:lnTo>
                <a:lnTo>
                  <a:pt x="323062" y="86017"/>
                </a:lnTo>
                <a:lnTo>
                  <a:pt x="346608" y="117348"/>
                </a:lnTo>
                <a:lnTo>
                  <a:pt x="363372" y="120599"/>
                </a:lnTo>
                <a:lnTo>
                  <a:pt x="370890" y="120040"/>
                </a:lnTo>
                <a:lnTo>
                  <a:pt x="401574" y="91541"/>
                </a:lnTo>
                <a:lnTo>
                  <a:pt x="386334" y="90017"/>
                </a:lnTo>
                <a:lnTo>
                  <a:pt x="384810" y="96113"/>
                </a:lnTo>
                <a:lnTo>
                  <a:pt x="381762" y="100685"/>
                </a:lnTo>
                <a:lnTo>
                  <a:pt x="377190" y="103733"/>
                </a:lnTo>
                <a:lnTo>
                  <a:pt x="374142" y="106781"/>
                </a:lnTo>
                <a:lnTo>
                  <a:pt x="369468" y="108305"/>
                </a:lnTo>
                <a:lnTo>
                  <a:pt x="357276" y="108305"/>
                </a:lnTo>
                <a:lnTo>
                  <a:pt x="351180" y="105257"/>
                </a:lnTo>
                <a:lnTo>
                  <a:pt x="345084" y="100685"/>
                </a:lnTo>
                <a:lnTo>
                  <a:pt x="340512" y="96113"/>
                </a:lnTo>
                <a:lnTo>
                  <a:pt x="338988" y="88493"/>
                </a:lnTo>
                <a:lnTo>
                  <a:pt x="337464" y="79349"/>
                </a:lnTo>
                <a:lnTo>
                  <a:pt x="401574" y="79349"/>
                </a:lnTo>
                <a:lnTo>
                  <a:pt x="401574" y="74777"/>
                </a:lnTo>
                <a:close/>
              </a:path>
              <a:path w="655320" h="120650">
                <a:moveTo>
                  <a:pt x="485584" y="88493"/>
                </a:moveTo>
                <a:lnTo>
                  <a:pt x="484060" y="83921"/>
                </a:lnTo>
                <a:lnTo>
                  <a:pt x="481012" y="80873"/>
                </a:lnTo>
                <a:lnTo>
                  <a:pt x="479488" y="77825"/>
                </a:lnTo>
                <a:lnTo>
                  <a:pt x="476338" y="74777"/>
                </a:lnTo>
                <a:lnTo>
                  <a:pt x="467194" y="71729"/>
                </a:lnTo>
                <a:lnTo>
                  <a:pt x="461098" y="68681"/>
                </a:lnTo>
                <a:lnTo>
                  <a:pt x="450430" y="65633"/>
                </a:lnTo>
                <a:lnTo>
                  <a:pt x="442810" y="64109"/>
                </a:lnTo>
                <a:lnTo>
                  <a:pt x="439762" y="62585"/>
                </a:lnTo>
                <a:lnTo>
                  <a:pt x="438238" y="62585"/>
                </a:lnTo>
                <a:lnTo>
                  <a:pt x="435190" y="61061"/>
                </a:lnTo>
                <a:lnTo>
                  <a:pt x="430618" y="56489"/>
                </a:lnTo>
                <a:lnTo>
                  <a:pt x="430618" y="50393"/>
                </a:lnTo>
                <a:lnTo>
                  <a:pt x="432142" y="47345"/>
                </a:lnTo>
                <a:lnTo>
                  <a:pt x="435190" y="45821"/>
                </a:lnTo>
                <a:lnTo>
                  <a:pt x="436714" y="42684"/>
                </a:lnTo>
                <a:lnTo>
                  <a:pt x="455002" y="42684"/>
                </a:lnTo>
                <a:lnTo>
                  <a:pt x="459574" y="44208"/>
                </a:lnTo>
                <a:lnTo>
                  <a:pt x="462622" y="45821"/>
                </a:lnTo>
                <a:lnTo>
                  <a:pt x="465670" y="48869"/>
                </a:lnTo>
                <a:lnTo>
                  <a:pt x="467194" y="51917"/>
                </a:lnTo>
                <a:lnTo>
                  <a:pt x="467194" y="56489"/>
                </a:lnTo>
                <a:lnTo>
                  <a:pt x="482536" y="54965"/>
                </a:lnTo>
                <a:lnTo>
                  <a:pt x="481012" y="48869"/>
                </a:lnTo>
                <a:lnTo>
                  <a:pt x="479488" y="44208"/>
                </a:lnTo>
                <a:lnTo>
                  <a:pt x="476338" y="41160"/>
                </a:lnTo>
                <a:lnTo>
                  <a:pt x="474814" y="38112"/>
                </a:lnTo>
                <a:lnTo>
                  <a:pt x="470242" y="35064"/>
                </a:lnTo>
                <a:lnTo>
                  <a:pt x="461098" y="32016"/>
                </a:lnTo>
                <a:lnTo>
                  <a:pt x="455002" y="30492"/>
                </a:lnTo>
                <a:lnTo>
                  <a:pt x="439762" y="30492"/>
                </a:lnTo>
                <a:lnTo>
                  <a:pt x="430618" y="33540"/>
                </a:lnTo>
                <a:lnTo>
                  <a:pt x="427570" y="35064"/>
                </a:lnTo>
                <a:lnTo>
                  <a:pt x="426046" y="36588"/>
                </a:lnTo>
                <a:lnTo>
                  <a:pt x="422910" y="38112"/>
                </a:lnTo>
                <a:lnTo>
                  <a:pt x="419862" y="41160"/>
                </a:lnTo>
                <a:lnTo>
                  <a:pt x="416814" y="47345"/>
                </a:lnTo>
                <a:lnTo>
                  <a:pt x="416814" y="62585"/>
                </a:lnTo>
                <a:lnTo>
                  <a:pt x="419862" y="67157"/>
                </a:lnTo>
                <a:lnTo>
                  <a:pt x="421386" y="70205"/>
                </a:lnTo>
                <a:lnTo>
                  <a:pt x="424434" y="73253"/>
                </a:lnTo>
                <a:lnTo>
                  <a:pt x="433666" y="76301"/>
                </a:lnTo>
                <a:lnTo>
                  <a:pt x="439762" y="79349"/>
                </a:lnTo>
                <a:lnTo>
                  <a:pt x="450430" y="82397"/>
                </a:lnTo>
                <a:lnTo>
                  <a:pt x="459574" y="83921"/>
                </a:lnTo>
                <a:lnTo>
                  <a:pt x="464146" y="85445"/>
                </a:lnTo>
                <a:lnTo>
                  <a:pt x="465670" y="86969"/>
                </a:lnTo>
                <a:lnTo>
                  <a:pt x="468718" y="88493"/>
                </a:lnTo>
                <a:lnTo>
                  <a:pt x="470242" y="91541"/>
                </a:lnTo>
                <a:lnTo>
                  <a:pt x="470242" y="97637"/>
                </a:lnTo>
                <a:lnTo>
                  <a:pt x="468718" y="100685"/>
                </a:lnTo>
                <a:lnTo>
                  <a:pt x="462622" y="106781"/>
                </a:lnTo>
                <a:lnTo>
                  <a:pt x="456526" y="108305"/>
                </a:lnTo>
                <a:lnTo>
                  <a:pt x="444334" y="108305"/>
                </a:lnTo>
                <a:lnTo>
                  <a:pt x="438238" y="106781"/>
                </a:lnTo>
                <a:lnTo>
                  <a:pt x="435190" y="103733"/>
                </a:lnTo>
                <a:lnTo>
                  <a:pt x="430618" y="100685"/>
                </a:lnTo>
                <a:lnTo>
                  <a:pt x="429094" y="96113"/>
                </a:lnTo>
                <a:lnTo>
                  <a:pt x="427570" y="90017"/>
                </a:lnTo>
                <a:lnTo>
                  <a:pt x="413766" y="93065"/>
                </a:lnTo>
                <a:lnTo>
                  <a:pt x="442747" y="120040"/>
                </a:lnTo>
                <a:lnTo>
                  <a:pt x="450430" y="120599"/>
                </a:lnTo>
                <a:lnTo>
                  <a:pt x="456526" y="120599"/>
                </a:lnTo>
                <a:lnTo>
                  <a:pt x="462622" y="119075"/>
                </a:lnTo>
                <a:lnTo>
                  <a:pt x="468718" y="116027"/>
                </a:lnTo>
                <a:lnTo>
                  <a:pt x="473290" y="114401"/>
                </a:lnTo>
                <a:lnTo>
                  <a:pt x="477862" y="111353"/>
                </a:lnTo>
                <a:lnTo>
                  <a:pt x="484060" y="102209"/>
                </a:lnTo>
                <a:lnTo>
                  <a:pt x="485584" y="97637"/>
                </a:lnTo>
                <a:lnTo>
                  <a:pt x="485584" y="88493"/>
                </a:lnTo>
                <a:close/>
              </a:path>
              <a:path w="655320" h="120650">
                <a:moveTo>
                  <a:pt x="535978" y="117551"/>
                </a:moveTo>
                <a:lnTo>
                  <a:pt x="534454" y="105257"/>
                </a:lnTo>
                <a:lnTo>
                  <a:pt x="522160" y="105257"/>
                </a:lnTo>
                <a:lnTo>
                  <a:pt x="522160" y="103733"/>
                </a:lnTo>
                <a:lnTo>
                  <a:pt x="519112" y="100685"/>
                </a:lnTo>
                <a:lnTo>
                  <a:pt x="519112" y="44208"/>
                </a:lnTo>
                <a:lnTo>
                  <a:pt x="534454" y="44208"/>
                </a:lnTo>
                <a:lnTo>
                  <a:pt x="534454" y="32016"/>
                </a:lnTo>
                <a:lnTo>
                  <a:pt x="519112" y="32016"/>
                </a:lnTo>
                <a:lnTo>
                  <a:pt x="519112" y="3060"/>
                </a:lnTo>
                <a:lnTo>
                  <a:pt x="505396" y="10680"/>
                </a:lnTo>
                <a:lnTo>
                  <a:pt x="505396" y="32016"/>
                </a:lnTo>
                <a:lnTo>
                  <a:pt x="494728" y="32016"/>
                </a:lnTo>
                <a:lnTo>
                  <a:pt x="494728" y="44208"/>
                </a:lnTo>
                <a:lnTo>
                  <a:pt x="505396" y="44208"/>
                </a:lnTo>
                <a:lnTo>
                  <a:pt x="505396" y="106781"/>
                </a:lnTo>
                <a:lnTo>
                  <a:pt x="508444" y="112877"/>
                </a:lnTo>
                <a:lnTo>
                  <a:pt x="509968" y="114401"/>
                </a:lnTo>
                <a:lnTo>
                  <a:pt x="513016" y="116027"/>
                </a:lnTo>
                <a:lnTo>
                  <a:pt x="516064" y="119075"/>
                </a:lnTo>
                <a:lnTo>
                  <a:pt x="531406" y="119075"/>
                </a:lnTo>
                <a:lnTo>
                  <a:pt x="535978" y="117551"/>
                </a:lnTo>
                <a:close/>
              </a:path>
              <a:path w="655320" h="120650">
                <a:moveTo>
                  <a:pt x="563410" y="32016"/>
                </a:moveTo>
                <a:lnTo>
                  <a:pt x="548170" y="32016"/>
                </a:lnTo>
                <a:lnTo>
                  <a:pt x="548170" y="117551"/>
                </a:lnTo>
                <a:lnTo>
                  <a:pt x="563410" y="117551"/>
                </a:lnTo>
                <a:lnTo>
                  <a:pt x="563410" y="32016"/>
                </a:lnTo>
                <a:close/>
              </a:path>
              <a:path w="655320" h="120650">
                <a:moveTo>
                  <a:pt x="563410" y="12"/>
                </a:moveTo>
                <a:lnTo>
                  <a:pt x="548170" y="12"/>
                </a:lnTo>
                <a:lnTo>
                  <a:pt x="548170" y="16776"/>
                </a:lnTo>
                <a:lnTo>
                  <a:pt x="563410" y="16776"/>
                </a:lnTo>
                <a:lnTo>
                  <a:pt x="563410" y="12"/>
                </a:lnTo>
                <a:close/>
              </a:path>
              <a:path w="655320" h="120650">
                <a:moveTo>
                  <a:pt x="655129" y="88493"/>
                </a:moveTo>
                <a:lnTo>
                  <a:pt x="641311" y="86969"/>
                </a:lnTo>
                <a:lnTo>
                  <a:pt x="639787" y="94589"/>
                </a:lnTo>
                <a:lnTo>
                  <a:pt x="638263" y="99161"/>
                </a:lnTo>
                <a:lnTo>
                  <a:pt x="633691" y="102209"/>
                </a:lnTo>
                <a:lnTo>
                  <a:pt x="630643" y="106781"/>
                </a:lnTo>
                <a:lnTo>
                  <a:pt x="624547" y="108305"/>
                </a:lnTo>
                <a:lnTo>
                  <a:pt x="612355" y="108305"/>
                </a:lnTo>
                <a:lnTo>
                  <a:pt x="606259" y="105257"/>
                </a:lnTo>
                <a:lnTo>
                  <a:pt x="595591" y="74777"/>
                </a:lnTo>
                <a:lnTo>
                  <a:pt x="596150" y="67106"/>
                </a:lnTo>
                <a:lnTo>
                  <a:pt x="597687" y="60299"/>
                </a:lnTo>
                <a:lnTo>
                  <a:pt x="600100" y="54635"/>
                </a:lnTo>
                <a:lnTo>
                  <a:pt x="607783" y="44196"/>
                </a:lnTo>
                <a:lnTo>
                  <a:pt x="612355" y="42672"/>
                </a:lnTo>
                <a:lnTo>
                  <a:pt x="624547" y="42672"/>
                </a:lnTo>
                <a:lnTo>
                  <a:pt x="629119" y="44196"/>
                </a:lnTo>
                <a:lnTo>
                  <a:pt x="632167" y="47345"/>
                </a:lnTo>
                <a:lnTo>
                  <a:pt x="636739" y="48869"/>
                </a:lnTo>
                <a:lnTo>
                  <a:pt x="638263" y="53441"/>
                </a:lnTo>
                <a:lnTo>
                  <a:pt x="639787" y="59537"/>
                </a:lnTo>
                <a:lnTo>
                  <a:pt x="653605" y="58013"/>
                </a:lnTo>
                <a:lnTo>
                  <a:pt x="652081" y="48869"/>
                </a:lnTo>
                <a:lnTo>
                  <a:pt x="649033" y="42672"/>
                </a:lnTo>
                <a:lnTo>
                  <a:pt x="642835" y="38100"/>
                </a:lnTo>
                <a:lnTo>
                  <a:pt x="636739" y="32004"/>
                </a:lnTo>
                <a:lnTo>
                  <a:pt x="629119" y="30480"/>
                </a:lnTo>
                <a:lnTo>
                  <a:pt x="612355" y="30480"/>
                </a:lnTo>
                <a:lnTo>
                  <a:pt x="584835" y="51917"/>
                </a:lnTo>
                <a:lnTo>
                  <a:pt x="581787" y="58013"/>
                </a:lnTo>
                <a:lnTo>
                  <a:pt x="580263" y="65633"/>
                </a:lnTo>
                <a:lnTo>
                  <a:pt x="580263" y="74777"/>
                </a:lnTo>
                <a:lnTo>
                  <a:pt x="597052" y="113474"/>
                </a:lnTo>
                <a:lnTo>
                  <a:pt x="619975" y="120586"/>
                </a:lnTo>
                <a:lnTo>
                  <a:pt x="629119" y="120586"/>
                </a:lnTo>
                <a:lnTo>
                  <a:pt x="636739" y="117538"/>
                </a:lnTo>
                <a:lnTo>
                  <a:pt x="647801" y="106489"/>
                </a:lnTo>
                <a:lnTo>
                  <a:pt x="651306" y="101066"/>
                </a:lnTo>
                <a:lnTo>
                  <a:pt x="653656" y="95059"/>
                </a:lnTo>
                <a:lnTo>
                  <a:pt x="655129" y="88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9" name="object 99"/>
          <p:cNvGrpSpPr/>
          <p:nvPr/>
        </p:nvGrpSpPr>
        <p:grpSpPr>
          <a:xfrm>
            <a:off x="1375600" y="2846165"/>
            <a:ext cx="1035685" cy="120650"/>
            <a:chOff x="1375600" y="2846165"/>
            <a:chExt cx="1035685" cy="120650"/>
          </a:xfrm>
        </p:grpSpPr>
        <p:pic>
          <p:nvPicPr>
            <p:cNvPr id="100" name="object 10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375600" y="2846165"/>
              <a:ext cx="964882" cy="12058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2359152" y="2846844"/>
              <a:ext cx="52069" cy="119380"/>
            </a:xfrm>
            <a:custGeom>
              <a:avLst/>
              <a:gdLst/>
              <a:ahLst/>
              <a:cxnLst/>
              <a:rect l="l" t="t" r="r" b="b"/>
              <a:pathLst>
                <a:path w="52069" h="119380">
                  <a:moveTo>
                    <a:pt x="15240" y="0"/>
                  </a:moveTo>
                  <a:lnTo>
                    <a:pt x="0" y="0"/>
                  </a:lnTo>
                  <a:lnTo>
                    <a:pt x="0" y="118859"/>
                  </a:lnTo>
                  <a:lnTo>
                    <a:pt x="15240" y="118859"/>
                  </a:lnTo>
                  <a:lnTo>
                    <a:pt x="15240" y="0"/>
                  </a:lnTo>
                  <a:close/>
                </a:path>
                <a:path w="52069" h="119380">
                  <a:moveTo>
                    <a:pt x="51816" y="0"/>
                  </a:moveTo>
                  <a:lnTo>
                    <a:pt x="36576" y="0"/>
                  </a:lnTo>
                  <a:lnTo>
                    <a:pt x="36576" y="118859"/>
                  </a:lnTo>
                  <a:lnTo>
                    <a:pt x="51816" y="118859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" name="object 102"/>
          <p:cNvGrpSpPr/>
          <p:nvPr/>
        </p:nvGrpSpPr>
        <p:grpSpPr>
          <a:xfrm>
            <a:off x="2477928" y="2844641"/>
            <a:ext cx="405130" cy="154305"/>
            <a:chOff x="2477928" y="2844641"/>
            <a:chExt cx="405130" cy="154305"/>
          </a:xfrm>
        </p:grpSpPr>
        <p:pic>
          <p:nvPicPr>
            <p:cNvPr id="103" name="object 10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477928" y="2844641"/>
              <a:ext cx="221360" cy="15411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725293" y="2846165"/>
              <a:ext cx="43180" cy="119380"/>
            </a:xfrm>
            <a:custGeom>
              <a:avLst/>
              <a:gdLst/>
              <a:ahLst/>
              <a:cxnLst/>
              <a:rect l="l" t="t" r="r" b="b"/>
              <a:pathLst>
                <a:path w="43180" h="119380">
                  <a:moveTo>
                    <a:pt x="42672" y="119062"/>
                  </a:moveTo>
                  <a:lnTo>
                    <a:pt x="28956" y="119062"/>
                  </a:lnTo>
                  <a:lnTo>
                    <a:pt x="28956" y="25908"/>
                  </a:lnTo>
                  <a:lnTo>
                    <a:pt x="15240" y="35052"/>
                  </a:lnTo>
                  <a:lnTo>
                    <a:pt x="9144" y="39719"/>
                  </a:lnTo>
                  <a:lnTo>
                    <a:pt x="0" y="42767"/>
                  </a:lnTo>
                  <a:lnTo>
                    <a:pt x="0" y="28955"/>
                  </a:lnTo>
                  <a:lnTo>
                    <a:pt x="7620" y="25908"/>
                  </a:lnTo>
                  <a:lnTo>
                    <a:pt x="15240" y="21335"/>
                  </a:lnTo>
                  <a:lnTo>
                    <a:pt x="21336" y="15239"/>
                  </a:lnTo>
                  <a:lnTo>
                    <a:pt x="27432" y="10667"/>
                  </a:lnTo>
                  <a:lnTo>
                    <a:pt x="30480" y="4571"/>
                  </a:lnTo>
                  <a:lnTo>
                    <a:pt x="33528" y="0"/>
                  </a:lnTo>
                  <a:lnTo>
                    <a:pt x="42672" y="0"/>
                  </a:lnTo>
                  <a:lnTo>
                    <a:pt x="42672" y="119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804715" y="2846165"/>
              <a:ext cx="77835" cy="120586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2941319" y="2915411"/>
            <a:ext cx="45720" cy="15240"/>
          </a:xfrm>
          <a:custGeom>
            <a:avLst/>
            <a:gdLst/>
            <a:ahLst/>
            <a:cxnLst/>
            <a:rect l="l" t="t" r="r" b="b"/>
            <a:pathLst>
              <a:path w="45719" h="15239">
                <a:moveTo>
                  <a:pt x="45720" y="15240"/>
                </a:moveTo>
                <a:lnTo>
                  <a:pt x="0" y="15240"/>
                </a:lnTo>
                <a:lnTo>
                  <a:pt x="0" y="0"/>
                </a:lnTo>
                <a:lnTo>
                  <a:pt x="45720" y="0"/>
                </a:lnTo>
                <a:lnTo>
                  <a:pt x="4572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7" name="object 107"/>
          <p:cNvGrpSpPr/>
          <p:nvPr/>
        </p:nvGrpSpPr>
        <p:grpSpPr>
          <a:xfrm>
            <a:off x="3042856" y="2844641"/>
            <a:ext cx="501015" cy="154305"/>
            <a:chOff x="3042856" y="2844641"/>
            <a:chExt cx="501015" cy="154305"/>
          </a:xfrm>
        </p:grpSpPr>
        <p:pic>
          <p:nvPicPr>
            <p:cNvPr id="108" name="object 10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42856" y="2846165"/>
              <a:ext cx="170973" cy="12058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239738" y="2846165"/>
              <a:ext cx="43180" cy="119380"/>
            </a:xfrm>
            <a:custGeom>
              <a:avLst/>
              <a:gdLst/>
              <a:ahLst/>
              <a:cxnLst/>
              <a:rect l="l" t="t" r="r" b="b"/>
              <a:pathLst>
                <a:path w="43179" h="119380">
                  <a:moveTo>
                    <a:pt x="42767" y="119062"/>
                  </a:moveTo>
                  <a:lnTo>
                    <a:pt x="29051" y="119062"/>
                  </a:lnTo>
                  <a:lnTo>
                    <a:pt x="29051" y="25908"/>
                  </a:lnTo>
                  <a:lnTo>
                    <a:pt x="26003" y="28955"/>
                  </a:lnTo>
                  <a:lnTo>
                    <a:pt x="21431" y="32003"/>
                  </a:lnTo>
                  <a:lnTo>
                    <a:pt x="15335" y="35052"/>
                  </a:lnTo>
                  <a:lnTo>
                    <a:pt x="9144" y="39719"/>
                  </a:lnTo>
                  <a:lnTo>
                    <a:pt x="0" y="42767"/>
                  </a:lnTo>
                  <a:lnTo>
                    <a:pt x="0" y="28955"/>
                  </a:lnTo>
                  <a:lnTo>
                    <a:pt x="5706" y="26384"/>
                  </a:lnTo>
                  <a:lnTo>
                    <a:pt x="11287" y="23241"/>
                  </a:lnTo>
                  <a:lnTo>
                    <a:pt x="16582" y="19526"/>
                  </a:lnTo>
                  <a:lnTo>
                    <a:pt x="21431" y="15239"/>
                  </a:lnTo>
                  <a:lnTo>
                    <a:pt x="27527" y="10667"/>
                  </a:lnTo>
                  <a:lnTo>
                    <a:pt x="32099" y="4571"/>
                  </a:lnTo>
                  <a:lnTo>
                    <a:pt x="33623" y="0"/>
                  </a:lnTo>
                  <a:lnTo>
                    <a:pt x="42767" y="0"/>
                  </a:lnTo>
                  <a:lnTo>
                    <a:pt x="42767" y="119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320700" y="2844641"/>
              <a:ext cx="222884" cy="154114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1384744" y="3062858"/>
            <a:ext cx="563880" cy="156210"/>
            <a:chOff x="1384744" y="3062858"/>
            <a:chExt cx="563880" cy="156210"/>
          </a:xfrm>
        </p:grpSpPr>
        <p:sp>
          <p:nvSpPr>
            <p:cNvPr id="112" name="object 112"/>
            <p:cNvSpPr/>
            <p:nvPr/>
          </p:nvSpPr>
          <p:spPr>
            <a:xfrm>
              <a:off x="1384744" y="3062858"/>
              <a:ext cx="76835" cy="156210"/>
            </a:xfrm>
            <a:custGeom>
              <a:avLst/>
              <a:gdLst/>
              <a:ahLst/>
              <a:cxnLst/>
              <a:rect l="l" t="t" r="r" b="b"/>
              <a:pathLst>
                <a:path w="76834" h="156210">
                  <a:moveTo>
                    <a:pt x="38188" y="0"/>
                  </a:moveTo>
                  <a:lnTo>
                    <a:pt x="27520" y="0"/>
                  </a:lnTo>
                  <a:lnTo>
                    <a:pt x="20955" y="10312"/>
                  </a:lnTo>
                  <a:lnTo>
                    <a:pt x="3213" y="49530"/>
                  </a:lnTo>
                  <a:lnTo>
                    <a:pt x="0" y="77825"/>
                  </a:lnTo>
                  <a:lnTo>
                    <a:pt x="330" y="88125"/>
                  </a:lnTo>
                  <a:lnTo>
                    <a:pt x="12230" y="129070"/>
                  </a:lnTo>
                  <a:lnTo>
                    <a:pt x="27520" y="155638"/>
                  </a:lnTo>
                  <a:lnTo>
                    <a:pt x="38188" y="155638"/>
                  </a:lnTo>
                  <a:lnTo>
                    <a:pt x="27940" y="136207"/>
                  </a:lnTo>
                  <a:lnTo>
                    <a:pt x="20231" y="116776"/>
                  </a:lnTo>
                  <a:lnTo>
                    <a:pt x="15392" y="97307"/>
                  </a:lnTo>
                  <a:lnTo>
                    <a:pt x="13716" y="77825"/>
                  </a:lnTo>
                  <a:lnTo>
                    <a:pt x="13995" y="70065"/>
                  </a:lnTo>
                  <a:lnTo>
                    <a:pt x="14859" y="62585"/>
                  </a:lnTo>
                  <a:lnTo>
                    <a:pt x="16319" y="55105"/>
                  </a:lnTo>
                  <a:lnTo>
                    <a:pt x="18376" y="47345"/>
                  </a:lnTo>
                  <a:lnTo>
                    <a:pt x="19900" y="39725"/>
                  </a:lnTo>
                  <a:lnTo>
                    <a:pt x="27686" y="20154"/>
                  </a:lnTo>
                  <a:lnTo>
                    <a:pt x="30378" y="14478"/>
                  </a:lnTo>
                  <a:lnTo>
                    <a:pt x="33921" y="7670"/>
                  </a:lnTo>
                  <a:lnTo>
                    <a:pt x="38188" y="0"/>
                  </a:lnTo>
                  <a:close/>
                </a:path>
                <a:path w="76834" h="156210">
                  <a:moveTo>
                    <a:pt x="76771" y="1917"/>
                  </a:moveTo>
                  <a:lnTo>
                    <a:pt x="59994" y="1917"/>
                  </a:lnTo>
                  <a:lnTo>
                    <a:pt x="59994" y="120777"/>
                  </a:lnTo>
                  <a:lnTo>
                    <a:pt x="76771" y="120777"/>
                  </a:lnTo>
                  <a:lnTo>
                    <a:pt x="76771" y="1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485519" y="3064383"/>
              <a:ext cx="282416" cy="154114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789366" y="3064383"/>
              <a:ext cx="158781" cy="120586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2016823" y="3062858"/>
            <a:ext cx="3414395" cy="156210"/>
            <a:chOff x="2016823" y="3062858"/>
            <a:chExt cx="3414395" cy="156210"/>
          </a:xfrm>
        </p:grpSpPr>
        <p:pic>
          <p:nvPicPr>
            <p:cNvPr id="116" name="object 11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016823" y="3062859"/>
              <a:ext cx="3284029" cy="155638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317236" y="3062858"/>
              <a:ext cx="113664" cy="156210"/>
            </a:xfrm>
            <a:custGeom>
              <a:avLst/>
              <a:gdLst/>
              <a:ahLst/>
              <a:cxnLst/>
              <a:rect l="l" t="t" r="r" b="b"/>
              <a:pathLst>
                <a:path w="113664" h="156210">
                  <a:moveTo>
                    <a:pt x="15240" y="1917"/>
                  </a:moveTo>
                  <a:lnTo>
                    <a:pt x="0" y="1917"/>
                  </a:lnTo>
                  <a:lnTo>
                    <a:pt x="0" y="120777"/>
                  </a:lnTo>
                  <a:lnTo>
                    <a:pt x="15240" y="120777"/>
                  </a:lnTo>
                  <a:lnTo>
                    <a:pt x="15240" y="1917"/>
                  </a:lnTo>
                  <a:close/>
                </a:path>
                <a:path w="113664" h="156210">
                  <a:moveTo>
                    <a:pt x="51816" y="1917"/>
                  </a:moveTo>
                  <a:lnTo>
                    <a:pt x="36576" y="1917"/>
                  </a:lnTo>
                  <a:lnTo>
                    <a:pt x="36576" y="120777"/>
                  </a:lnTo>
                  <a:lnTo>
                    <a:pt x="51816" y="120777"/>
                  </a:lnTo>
                  <a:lnTo>
                    <a:pt x="51816" y="1917"/>
                  </a:lnTo>
                  <a:close/>
                </a:path>
                <a:path w="113664" h="156210">
                  <a:moveTo>
                    <a:pt x="113436" y="77825"/>
                  </a:moveTo>
                  <a:lnTo>
                    <a:pt x="103327" y="30949"/>
                  </a:lnTo>
                  <a:lnTo>
                    <a:pt x="84378" y="0"/>
                  </a:lnTo>
                  <a:lnTo>
                    <a:pt x="73710" y="0"/>
                  </a:lnTo>
                  <a:lnTo>
                    <a:pt x="78651" y="7670"/>
                  </a:lnTo>
                  <a:lnTo>
                    <a:pt x="82283" y="14478"/>
                  </a:lnTo>
                  <a:lnTo>
                    <a:pt x="85077" y="20154"/>
                  </a:lnTo>
                  <a:lnTo>
                    <a:pt x="87426" y="24384"/>
                  </a:lnTo>
                  <a:lnTo>
                    <a:pt x="93522" y="39725"/>
                  </a:lnTo>
                  <a:lnTo>
                    <a:pt x="95046" y="47345"/>
                  </a:lnTo>
                  <a:lnTo>
                    <a:pt x="97142" y="62585"/>
                  </a:lnTo>
                  <a:lnTo>
                    <a:pt x="97840" y="70065"/>
                  </a:lnTo>
                  <a:lnTo>
                    <a:pt x="98094" y="77825"/>
                  </a:lnTo>
                  <a:lnTo>
                    <a:pt x="96647" y="97307"/>
                  </a:lnTo>
                  <a:lnTo>
                    <a:pt x="92189" y="116776"/>
                  </a:lnTo>
                  <a:lnTo>
                    <a:pt x="84594" y="136207"/>
                  </a:lnTo>
                  <a:lnTo>
                    <a:pt x="73710" y="155638"/>
                  </a:lnTo>
                  <a:lnTo>
                    <a:pt x="84378" y="155638"/>
                  </a:lnTo>
                  <a:lnTo>
                    <a:pt x="108292" y="108762"/>
                  </a:lnTo>
                  <a:lnTo>
                    <a:pt x="112864" y="88125"/>
                  </a:lnTo>
                  <a:lnTo>
                    <a:pt x="113436" y="77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8" name="object 118"/>
          <p:cNvGrpSpPr/>
          <p:nvPr/>
        </p:nvGrpSpPr>
        <p:grpSpPr>
          <a:xfrm>
            <a:off x="1149667" y="3720655"/>
            <a:ext cx="120014" cy="119380"/>
            <a:chOff x="1149667" y="3720655"/>
            <a:chExt cx="120014" cy="119380"/>
          </a:xfrm>
        </p:grpSpPr>
        <p:pic>
          <p:nvPicPr>
            <p:cNvPr id="119" name="object 11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149667" y="3720655"/>
              <a:ext cx="79343" cy="118967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252728" y="382219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1" name="object 121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386268" y="3720655"/>
            <a:ext cx="244316" cy="120491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720691" y="3720655"/>
            <a:ext cx="378618" cy="120491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198560" y="3720655"/>
            <a:ext cx="219836" cy="120491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2511551" y="3723703"/>
            <a:ext cx="221361" cy="148018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995517" y="3720655"/>
            <a:ext cx="73247" cy="120491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830639" y="3720655"/>
            <a:ext cx="76295" cy="120491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093243" y="3720655"/>
            <a:ext cx="450341" cy="120491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635216" y="3720655"/>
            <a:ext cx="427482" cy="120491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4155852" y="3751135"/>
            <a:ext cx="166401" cy="90011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4415409" y="3720655"/>
            <a:ext cx="937355" cy="151066"/>
          </a:xfrm>
          <a:prstGeom prst="rect">
            <a:avLst/>
          </a:prstGeom>
        </p:spPr>
      </p:pic>
      <p:grpSp>
        <p:nvGrpSpPr>
          <p:cNvPr id="131" name="object 131"/>
          <p:cNvGrpSpPr/>
          <p:nvPr/>
        </p:nvGrpSpPr>
        <p:grpSpPr>
          <a:xfrm>
            <a:off x="5444394" y="3720084"/>
            <a:ext cx="479425" cy="121285"/>
            <a:chOff x="5444394" y="3720084"/>
            <a:chExt cx="479425" cy="121285"/>
          </a:xfrm>
        </p:grpSpPr>
        <p:pic>
          <p:nvPicPr>
            <p:cNvPr id="132" name="object 132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444394" y="3751135"/>
              <a:ext cx="166401" cy="90011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633751" y="3751135"/>
              <a:ext cx="70199" cy="88487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725287" y="3720084"/>
              <a:ext cx="198500" cy="121062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6015418" y="3720655"/>
            <a:ext cx="479425" cy="153035"/>
            <a:chOff x="6015418" y="3720655"/>
            <a:chExt cx="479425" cy="153035"/>
          </a:xfrm>
        </p:grpSpPr>
        <p:pic>
          <p:nvPicPr>
            <p:cNvPr id="136" name="object 136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015418" y="3751135"/>
              <a:ext cx="74771" cy="122110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6113145" y="3720655"/>
              <a:ext cx="381666" cy="120491"/>
            </a:xfrm>
            <a:prstGeom prst="rect">
              <a:avLst/>
            </a:prstGeom>
          </p:spPr>
        </p:pic>
      </p:grpSp>
      <p:pic>
        <p:nvPicPr>
          <p:cNvPr id="138" name="object 138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6591013" y="3723703"/>
            <a:ext cx="268700" cy="117443"/>
          </a:xfrm>
          <a:prstGeom prst="rect">
            <a:avLst/>
          </a:prstGeom>
        </p:spPr>
      </p:pic>
      <p:grpSp>
        <p:nvGrpSpPr>
          <p:cNvPr id="139" name="object 139"/>
          <p:cNvGrpSpPr/>
          <p:nvPr/>
        </p:nvGrpSpPr>
        <p:grpSpPr>
          <a:xfrm>
            <a:off x="1384744" y="3937253"/>
            <a:ext cx="3114675" cy="374015"/>
            <a:chOff x="1384744" y="3937253"/>
            <a:chExt cx="3114675" cy="374015"/>
          </a:xfrm>
        </p:grpSpPr>
        <p:sp>
          <p:nvSpPr>
            <p:cNvPr id="140" name="object 140"/>
            <p:cNvSpPr/>
            <p:nvPr/>
          </p:nvSpPr>
          <p:spPr>
            <a:xfrm>
              <a:off x="2763393" y="3938879"/>
              <a:ext cx="603250" cy="120650"/>
            </a:xfrm>
            <a:custGeom>
              <a:avLst/>
              <a:gdLst/>
              <a:ahLst/>
              <a:cxnLst/>
              <a:rect l="l" t="t" r="r" b="b"/>
              <a:pathLst>
                <a:path w="603250" h="120650">
                  <a:moveTo>
                    <a:pt x="73342" y="62572"/>
                  </a:moveTo>
                  <a:lnTo>
                    <a:pt x="71818" y="58000"/>
                  </a:lnTo>
                  <a:lnTo>
                    <a:pt x="70294" y="51816"/>
                  </a:lnTo>
                  <a:lnTo>
                    <a:pt x="67246" y="47244"/>
                  </a:lnTo>
                  <a:lnTo>
                    <a:pt x="64096" y="42672"/>
                  </a:lnTo>
                  <a:lnTo>
                    <a:pt x="59524" y="38100"/>
                  </a:lnTo>
                  <a:lnTo>
                    <a:pt x="59524" y="76288"/>
                  </a:lnTo>
                  <a:lnTo>
                    <a:pt x="58978" y="83743"/>
                  </a:lnTo>
                  <a:lnTo>
                    <a:pt x="42760" y="108292"/>
                  </a:lnTo>
                  <a:lnTo>
                    <a:pt x="27520" y="108292"/>
                  </a:lnTo>
                  <a:lnTo>
                    <a:pt x="21424" y="105244"/>
                  </a:lnTo>
                  <a:lnTo>
                    <a:pt x="16852" y="97624"/>
                  </a:lnTo>
                  <a:lnTo>
                    <a:pt x="13804" y="93052"/>
                  </a:lnTo>
                  <a:lnTo>
                    <a:pt x="12280" y="85432"/>
                  </a:lnTo>
                  <a:lnTo>
                    <a:pt x="12280" y="65620"/>
                  </a:lnTo>
                  <a:lnTo>
                    <a:pt x="15328" y="56476"/>
                  </a:lnTo>
                  <a:lnTo>
                    <a:pt x="19900" y="51816"/>
                  </a:lnTo>
                  <a:lnTo>
                    <a:pt x="24472" y="45720"/>
                  </a:lnTo>
                  <a:lnTo>
                    <a:pt x="30568" y="42672"/>
                  </a:lnTo>
                  <a:lnTo>
                    <a:pt x="42760" y="42672"/>
                  </a:lnTo>
                  <a:lnTo>
                    <a:pt x="47332" y="45720"/>
                  </a:lnTo>
                  <a:lnTo>
                    <a:pt x="51904" y="51816"/>
                  </a:lnTo>
                  <a:lnTo>
                    <a:pt x="55029" y="55892"/>
                  </a:lnTo>
                  <a:lnTo>
                    <a:pt x="57429" y="61239"/>
                  </a:lnTo>
                  <a:lnTo>
                    <a:pt x="58978" y="67983"/>
                  </a:lnTo>
                  <a:lnTo>
                    <a:pt x="59524" y="76288"/>
                  </a:lnTo>
                  <a:lnTo>
                    <a:pt x="59524" y="38100"/>
                  </a:lnTo>
                  <a:lnTo>
                    <a:pt x="58000" y="36576"/>
                  </a:lnTo>
                  <a:lnTo>
                    <a:pt x="51904" y="35052"/>
                  </a:lnTo>
                  <a:lnTo>
                    <a:pt x="47332" y="32004"/>
                  </a:lnTo>
                  <a:lnTo>
                    <a:pt x="42760" y="30480"/>
                  </a:lnTo>
                  <a:lnTo>
                    <a:pt x="38188" y="30480"/>
                  </a:lnTo>
                  <a:lnTo>
                    <a:pt x="30734" y="31318"/>
                  </a:lnTo>
                  <a:lnTo>
                    <a:pt x="24282" y="33718"/>
                  </a:lnTo>
                  <a:lnTo>
                    <a:pt x="18681" y="37553"/>
                  </a:lnTo>
                  <a:lnTo>
                    <a:pt x="13804" y="42672"/>
                  </a:lnTo>
                  <a:lnTo>
                    <a:pt x="13804" y="0"/>
                  </a:lnTo>
                  <a:lnTo>
                    <a:pt x="0" y="0"/>
                  </a:lnTo>
                  <a:lnTo>
                    <a:pt x="0" y="118960"/>
                  </a:lnTo>
                  <a:lnTo>
                    <a:pt x="13804" y="118960"/>
                  </a:lnTo>
                  <a:lnTo>
                    <a:pt x="13804" y="108292"/>
                  </a:lnTo>
                  <a:lnTo>
                    <a:pt x="18021" y="113423"/>
                  </a:lnTo>
                  <a:lnTo>
                    <a:pt x="23520" y="117246"/>
                  </a:lnTo>
                  <a:lnTo>
                    <a:pt x="29883" y="119659"/>
                  </a:lnTo>
                  <a:lnTo>
                    <a:pt x="36664" y="120484"/>
                  </a:lnTo>
                  <a:lnTo>
                    <a:pt x="44361" y="119875"/>
                  </a:lnTo>
                  <a:lnTo>
                    <a:pt x="72720" y="85432"/>
                  </a:lnTo>
                  <a:lnTo>
                    <a:pt x="73253" y="76288"/>
                  </a:lnTo>
                  <a:lnTo>
                    <a:pt x="73342" y="62572"/>
                  </a:lnTo>
                  <a:close/>
                </a:path>
                <a:path w="603250" h="120650">
                  <a:moveTo>
                    <a:pt x="166395" y="76301"/>
                  </a:moveTo>
                  <a:lnTo>
                    <a:pt x="151155" y="38785"/>
                  </a:lnTo>
                  <a:lnTo>
                    <a:pt x="151155" y="67157"/>
                  </a:lnTo>
                  <a:lnTo>
                    <a:pt x="102285" y="67157"/>
                  </a:lnTo>
                  <a:lnTo>
                    <a:pt x="120675" y="42672"/>
                  </a:lnTo>
                  <a:lnTo>
                    <a:pt x="134391" y="42672"/>
                  </a:lnTo>
                  <a:lnTo>
                    <a:pt x="140487" y="45720"/>
                  </a:lnTo>
                  <a:lnTo>
                    <a:pt x="145059" y="51816"/>
                  </a:lnTo>
                  <a:lnTo>
                    <a:pt x="148107" y="54965"/>
                  </a:lnTo>
                  <a:lnTo>
                    <a:pt x="126771" y="30480"/>
                  </a:lnTo>
                  <a:lnTo>
                    <a:pt x="118122" y="31318"/>
                  </a:lnTo>
                  <a:lnTo>
                    <a:pt x="89522" y="57772"/>
                  </a:lnTo>
                  <a:lnTo>
                    <a:pt x="87045" y="76301"/>
                  </a:lnTo>
                  <a:lnTo>
                    <a:pt x="87642" y="86245"/>
                  </a:lnTo>
                  <a:lnTo>
                    <a:pt x="110680" y="118021"/>
                  </a:lnTo>
                  <a:lnTo>
                    <a:pt x="128295" y="120497"/>
                  </a:lnTo>
                  <a:lnTo>
                    <a:pt x="135102" y="120154"/>
                  </a:lnTo>
                  <a:lnTo>
                    <a:pt x="164871" y="93065"/>
                  </a:lnTo>
                  <a:lnTo>
                    <a:pt x="151155" y="91541"/>
                  </a:lnTo>
                  <a:lnTo>
                    <a:pt x="148107" y="97637"/>
                  </a:lnTo>
                  <a:lnTo>
                    <a:pt x="145059" y="102209"/>
                  </a:lnTo>
                  <a:lnTo>
                    <a:pt x="142011" y="105257"/>
                  </a:lnTo>
                  <a:lnTo>
                    <a:pt x="132867" y="108305"/>
                  </a:lnTo>
                  <a:lnTo>
                    <a:pt x="120675" y="108305"/>
                  </a:lnTo>
                  <a:lnTo>
                    <a:pt x="114477" y="106781"/>
                  </a:lnTo>
                  <a:lnTo>
                    <a:pt x="109905" y="100685"/>
                  </a:lnTo>
                  <a:lnTo>
                    <a:pt x="105333" y="96113"/>
                  </a:lnTo>
                  <a:lnTo>
                    <a:pt x="102285" y="88493"/>
                  </a:lnTo>
                  <a:lnTo>
                    <a:pt x="102285" y="79349"/>
                  </a:lnTo>
                  <a:lnTo>
                    <a:pt x="166395" y="79349"/>
                  </a:lnTo>
                  <a:lnTo>
                    <a:pt x="166395" y="76301"/>
                  </a:lnTo>
                  <a:close/>
                </a:path>
                <a:path w="603250" h="120650">
                  <a:moveTo>
                    <a:pt x="216789" y="118960"/>
                  </a:moveTo>
                  <a:lnTo>
                    <a:pt x="215265" y="105244"/>
                  </a:lnTo>
                  <a:lnTo>
                    <a:pt x="212217" y="106768"/>
                  </a:lnTo>
                  <a:lnTo>
                    <a:pt x="204597" y="106768"/>
                  </a:lnTo>
                  <a:lnTo>
                    <a:pt x="204597" y="105244"/>
                  </a:lnTo>
                  <a:lnTo>
                    <a:pt x="203073" y="105244"/>
                  </a:lnTo>
                  <a:lnTo>
                    <a:pt x="201549" y="103720"/>
                  </a:lnTo>
                  <a:lnTo>
                    <a:pt x="201549" y="44196"/>
                  </a:lnTo>
                  <a:lnTo>
                    <a:pt x="215265" y="44196"/>
                  </a:lnTo>
                  <a:lnTo>
                    <a:pt x="215265" y="33528"/>
                  </a:lnTo>
                  <a:lnTo>
                    <a:pt x="201549" y="33528"/>
                  </a:lnTo>
                  <a:lnTo>
                    <a:pt x="201549" y="3048"/>
                  </a:lnTo>
                  <a:lnTo>
                    <a:pt x="186309" y="12192"/>
                  </a:lnTo>
                  <a:lnTo>
                    <a:pt x="186309" y="33528"/>
                  </a:lnTo>
                  <a:lnTo>
                    <a:pt x="175641" y="33528"/>
                  </a:lnTo>
                  <a:lnTo>
                    <a:pt x="175641" y="44196"/>
                  </a:lnTo>
                  <a:lnTo>
                    <a:pt x="186309" y="44196"/>
                  </a:lnTo>
                  <a:lnTo>
                    <a:pt x="186309" y="108292"/>
                  </a:lnTo>
                  <a:lnTo>
                    <a:pt x="187833" y="111340"/>
                  </a:lnTo>
                  <a:lnTo>
                    <a:pt x="189357" y="112864"/>
                  </a:lnTo>
                  <a:lnTo>
                    <a:pt x="190881" y="115912"/>
                  </a:lnTo>
                  <a:lnTo>
                    <a:pt x="196977" y="118960"/>
                  </a:lnTo>
                  <a:lnTo>
                    <a:pt x="201549" y="120484"/>
                  </a:lnTo>
                  <a:lnTo>
                    <a:pt x="209169" y="120484"/>
                  </a:lnTo>
                  <a:lnTo>
                    <a:pt x="213741" y="118960"/>
                  </a:lnTo>
                  <a:lnTo>
                    <a:pt x="216789" y="118960"/>
                  </a:lnTo>
                  <a:close/>
                </a:path>
                <a:path w="603250" h="120650">
                  <a:moveTo>
                    <a:pt x="337464" y="33528"/>
                  </a:moveTo>
                  <a:lnTo>
                    <a:pt x="322122" y="33528"/>
                  </a:lnTo>
                  <a:lnTo>
                    <a:pt x="308406" y="82384"/>
                  </a:lnTo>
                  <a:lnTo>
                    <a:pt x="303834" y="99148"/>
                  </a:lnTo>
                  <a:lnTo>
                    <a:pt x="299262" y="82384"/>
                  </a:lnTo>
                  <a:lnTo>
                    <a:pt x="291109" y="53340"/>
                  </a:lnTo>
                  <a:lnTo>
                    <a:pt x="285546" y="33528"/>
                  </a:lnTo>
                  <a:lnTo>
                    <a:pt x="271741" y="33528"/>
                  </a:lnTo>
                  <a:lnTo>
                    <a:pt x="258025" y="83908"/>
                  </a:lnTo>
                  <a:lnTo>
                    <a:pt x="254977" y="94576"/>
                  </a:lnTo>
                  <a:lnTo>
                    <a:pt x="253453" y="100672"/>
                  </a:lnTo>
                  <a:lnTo>
                    <a:pt x="247357" y="82384"/>
                  </a:lnTo>
                  <a:lnTo>
                    <a:pt x="233641" y="33528"/>
                  </a:lnTo>
                  <a:lnTo>
                    <a:pt x="219824" y="33528"/>
                  </a:lnTo>
                  <a:lnTo>
                    <a:pt x="245833" y="118960"/>
                  </a:lnTo>
                  <a:lnTo>
                    <a:pt x="261073" y="118960"/>
                  </a:lnTo>
                  <a:lnTo>
                    <a:pt x="265772" y="100672"/>
                  </a:lnTo>
                  <a:lnTo>
                    <a:pt x="277926" y="53340"/>
                  </a:lnTo>
                  <a:lnTo>
                    <a:pt x="280974" y="67144"/>
                  </a:lnTo>
                  <a:lnTo>
                    <a:pt x="294690" y="118960"/>
                  </a:lnTo>
                  <a:lnTo>
                    <a:pt x="309930" y="118960"/>
                  </a:lnTo>
                  <a:lnTo>
                    <a:pt x="316318" y="99148"/>
                  </a:lnTo>
                  <a:lnTo>
                    <a:pt x="337464" y="33528"/>
                  </a:lnTo>
                  <a:close/>
                </a:path>
                <a:path w="603250" h="120650">
                  <a:moveTo>
                    <a:pt x="422910" y="76301"/>
                  </a:moveTo>
                  <a:lnTo>
                    <a:pt x="422389" y="67157"/>
                  </a:lnTo>
                  <a:lnTo>
                    <a:pt x="422313" y="65684"/>
                  </a:lnTo>
                  <a:lnTo>
                    <a:pt x="420433" y="56629"/>
                  </a:lnTo>
                  <a:lnTo>
                    <a:pt x="417118" y="48996"/>
                  </a:lnTo>
                  <a:lnTo>
                    <a:pt x="412242" y="42672"/>
                  </a:lnTo>
                  <a:lnTo>
                    <a:pt x="407670" y="38785"/>
                  </a:lnTo>
                  <a:lnTo>
                    <a:pt x="407670" y="61061"/>
                  </a:lnTo>
                  <a:lnTo>
                    <a:pt x="407670" y="67157"/>
                  </a:lnTo>
                  <a:lnTo>
                    <a:pt x="360324" y="67157"/>
                  </a:lnTo>
                  <a:lnTo>
                    <a:pt x="360324" y="59537"/>
                  </a:lnTo>
                  <a:lnTo>
                    <a:pt x="363372" y="54965"/>
                  </a:lnTo>
                  <a:lnTo>
                    <a:pt x="367944" y="50292"/>
                  </a:lnTo>
                  <a:lnTo>
                    <a:pt x="372516" y="45720"/>
                  </a:lnTo>
                  <a:lnTo>
                    <a:pt x="377088" y="42672"/>
                  </a:lnTo>
                  <a:lnTo>
                    <a:pt x="392430" y="42672"/>
                  </a:lnTo>
                  <a:lnTo>
                    <a:pt x="398526" y="45720"/>
                  </a:lnTo>
                  <a:lnTo>
                    <a:pt x="403098" y="51816"/>
                  </a:lnTo>
                  <a:lnTo>
                    <a:pt x="406146" y="54965"/>
                  </a:lnTo>
                  <a:lnTo>
                    <a:pt x="384810" y="30480"/>
                  </a:lnTo>
                  <a:lnTo>
                    <a:pt x="376148" y="31318"/>
                  </a:lnTo>
                  <a:lnTo>
                    <a:pt x="346798" y="57772"/>
                  </a:lnTo>
                  <a:lnTo>
                    <a:pt x="343560" y="76301"/>
                  </a:lnTo>
                  <a:lnTo>
                    <a:pt x="344398" y="86245"/>
                  </a:lnTo>
                  <a:lnTo>
                    <a:pt x="367957" y="118021"/>
                  </a:lnTo>
                  <a:lnTo>
                    <a:pt x="384810" y="120497"/>
                  </a:lnTo>
                  <a:lnTo>
                    <a:pt x="392252" y="120154"/>
                  </a:lnTo>
                  <a:lnTo>
                    <a:pt x="398716" y="118973"/>
                  </a:lnTo>
                  <a:lnTo>
                    <a:pt x="404304" y="116636"/>
                  </a:lnTo>
                  <a:lnTo>
                    <a:pt x="409194" y="112877"/>
                  </a:lnTo>
                  <a:lnTo>
                    <a:pt x="415290" y="108305"/>
                  </a:lnTo>
                  <a:lnTo>
                    <a:pt x="419862" y="102209"/>
                  </a:lnTo>
                  <a:lnTo>
                    <a:pt x="422910" y="93065"/>
                  </a:lnTo>
                  <a:lnTo>
                    <a:pt x="407670" y="91541"/>
                  </a:lnTo>
                  <a:lnTo>
                    <a:pt x="406146" y="97637"/>
                  </a:lnTo>
                  <a:lnTo>
                    <a:pt x="403098" y="102209"/>
                  </a:lnTo>
                  <a:lnTo>
                    <a:pt x="398526" y="105257"/>
                  </a:lnTo>
                  <a:lnTo>
                    <a:pt x="395478" y="106781"/>
                  </a:lnTo>
                  <a:lnTo>
                    <a:pt x="390906" y="108305"/>
                  </a:lnTo>
                  <a:lnTo>
                    <a:pt x="378612" y="108305"/>
                  </a:lnTo>
                  <a:lnTo>
                    <a:pt x="372516" y="106781"/>
                  </a:lnTo>
                  <a:lnTo>
                    <a:pt x="367944" y="100685"/>
                  </a:lnTo>
                  <a:lnTo>
                    <a:pt x="361848" y="96113"/>
                  </a:lnTo>
                  <a:lnTo>
                    <a:pt x="360324" y="88493"/>
                  </a:lnTo>
                  <a:lnTo>
                    <a:pt x="358800" y="79349"/>
                  </a:lnTo>
                  <a:lnTo>
                    <a:pt x="422910" y="79349"/>
                  </a:lnTo>
                  <a:lnTo>
                    <a:pt x="422910" y="76301"/>
                  </a:lnTo>
                  <a:close/>
                </a:path>
                <a:path w="603250" h="120650">
                  <a:moveTo>
                    <a:pt x="514540" y="76301"/>
                  </a:moveTo>
                  <a:lnTo>
                    <a:pt x="514019" y="67157"/>
                  </a:lnTo>
                  <a:lnTo>
                    <a:pt x="513943" y="65684"/>
                  </a:lnTo>
                  <a:lnTo>
                    <a:pt x="512064" y="56629"/>
                  </a:lnTo>
                  <a:lnTo>
                    <a:pt x="508749" y="48996"/>
                  </a:lnTo>
                  <a:lnTo>
                    <a:pt x="503872" y="42672"/>
                  </a:lnTo>
                  <a:lnTo>
                    <a:pt x="499300" y="38315"/>
                  </a:lnTo>
                  <a:lnTo>
                    <a:pt x="499300" y="61061"/>
                  </a:lnTo>
                  <a:lnTo>
                    <a:pt x="499300" y="67157"/>
                  </a:lnTo>
                  <a:lnTo>
                    <a:pt x="451954" y="67157"/>
                  </a:lnTo>
                  <a:lnTo>
                    <a:pt x="451954" y="59537"/>
                  </a:lnTo>
                  <a:lnTo>
                    <a:pt x="455002" y="54965"/>
                  </a:lnTo>
                  <a:lnTo>
                    <a:pt x="459574" y="50292"/>
                  </a:lnTo>
                  <a:lnTo>
                    <a:pt x="464146" y="45720"/>
                  </a:lnTo>
                  <a:lnTo>
                    <a:pt x="470242" y="42672"/>
                  </a:lnTo>
                  <a:lnTo>
                    <a:pt x="483958" y="42672"/>
                  </a:lnTo>
                  <a:lnTo>
                    <a:pt x="490156" y="45720"/>
                  </a:lnTo>
                  <a:lnTo>
                    <a:pt x="494728" y="51816"/>
                  </a:lnTo>
                  <a:lnTo>
                    <a:pt x="497776" y="54965"/>
                  </a:lnTo>
                  <a:lnTo>
                    <a:pt x="476338" y="30480"/>
                  </a:lnTo>
                  <a:lnTo>
                    <a:pt x="467741" y="31318"/>
                  </a:lnTo>
                  <a:lnTo>
                    <a:pt x="439191" y="57772"/>
                  </a:lnTo>
                  <a:lnTo>
                    <a:pt x="436714" y="76301"/>
                  </a:lnTo>
                  <a:lnTo>
                    <a:pt x="437311" y="86245"/>
                  </a:lnTo>
                  <a:lnTo>
                    <a:pt x="460146" y="118021"/>
                  </a:lnTo>
                  <a:lnTo>
                    <a:pt x="476338" y="120497"/>
                  </a:lnTo>
                  <a:lnTo>
                    <a:pt x="483870" y="120154"/>
                  </a:lnTo>
                  <a:lnTo>
                    <a:pt x="514540" y="93065"/>
                  </a:lnTo>
                  <a:lnTo>
                    <a:pt x="499300" y="91541"/>
                  </a:lnTo>
                  <a:lnTo>
                    <a:pt x="497776" y="97637"/>
                  </a:lnTo>
                  <a:lnTo>
                    <a:pt x="494728" y="102209"/>
                  </a:lnTo>
                  <a:lnTo>
                    <a:pt x="490156" y="105257"/>
                  </a:lnTo>
                  <a:lnTo>
                    <a:pt x="487108" y="106781"/>
                  </a:lnTo>
                  <a:lnTo>
                    <a:pt x="482434" y="108305"/>
                  </a:lnTo>
                  <a:lnTo>
                    <a:pt x="470242" y="108305"/>
                  </a:lnTo>
                  <a:lnTo>
                    <a:pt x="464146" y="106781"/>
                  </a:lnTo>
                  <a:lnTo>
                    <a:pt x="459574" y="100685"/>
                  </a:lnTo>
                  <a:lnTo>
                    <a:pt x="455002" y="96113"/>
                  </a:lnTo>
                  <a:lnTo>
                    <a:pt x="451954" y="88493"/>
                  </a:lnTo>
                  <a:lnTo>
                    <a:pt x="451954" y="79349"/>
                  </a:lnTo>
                  <a:lnTo>
                    <a:pt x="514540" y="79349"/>
                  </a:lnTo>
                  <a:lnTo>
                    <a:pt x="514540" y="76301"/>
                  </a:lnTo>
                  <a:close/>
                </a:path>
                <a:path w="603250" h="120650">
                  <a:moveTo>
                    <a:pt x="603110" y="54952"/>
                  </a:moveTo>
                  <a:lnTo>
                    <a:pt x="601586" y="51816"/>
                  </a:lnTo>
                  <a:lnTo>
                    <a:pt x="601586" y="47244"/>
                  </a:lnTo>
                  <a:lnTo>
                    <a:pt x="600062" y="44196"/>
                  </a:lnTo>
                  <a:lnTo>
                    <a:pt x="597014" y="41148"/>
                  </a:lnTo>
                  <a:lnTo>
                    <a:pt x="595490" y="38100"/>
                  </a:lnTo>
                  <a:lnTo>
                    <a:pt x="592353" y="36576"/>
                  </a:lnTo>
                  <a:lnTo>
                    <a:pt x="587781" y="33528"/>
                  </a:lnTo>
                  <a:lnTo>
                    <a:pt x="578637" y="30480"/>
                  </a:lnTo>
                  <a:lnTo>
                    <a:pt x="574065" y="30480"/>
                  </a:lnTo>
                  <a:lnTo>
                    <a:pt x="565492" y="31572"/>
                  </a:lnTo>
                  <a:lnTo>
                    <a:pt x="558063" y="34671"/>
                  </a:lnTo>
                  <a:lnTo>
                    <a:pt x="551776" y="39484"/>
                  </a:lnTo>
                  <a:lnTo>
                    <a:pt x="546633" y="45720"/>
                  </a:lnTo>
                  <a:lnTo>
                    <a:pt x="546633" y="33528"/>
                  </a:lnTo>
                  <a:lnTo>
                    <a:pt x="532815" y="33528"/>
                  </a:lnTo>
                  <a:lnTo>
                    <a:pt x="532815" y="118960"/>
                  </a:lnTo>
                  <a:lnTo>
                    <a:pt x="548157" y="118960"/>
                  </a:lnTo>
                  <a:lnTo>
                    <a:pt x="548157" y="61048"/>
                  </a:lnTo>
                  <a:lnTo>
                    <a:pt x="549681" y="53340"/>
                  </a:lnTo>
                  <a:lnTo>
                    <a:pt x="554253" y="50292"/>
                  </a:lnTo>
                  <a:lnTo>
                    <a:pt x="558825" y="45720"/>
                  </a:lnTo>
                  <a:lnTo>
                    <a:pt x="563397" y="44196"/>
                  </a:lnTo>
                  <a:lnTo>
                    <a:pt x="577113" y="44196"/>
                  </a:lnTo>
                  <a:lnTo>
                    <a:pt x="580161" y="45720"/>
                  </a:lnTo>
                  <a:lnTo>
                    <a:pt x="584733" y="50292"/>
                  </a:lnTo>
                  <a:lnTo>
                    <a:pt x="587781" y="56476"/>
                  </a:lnTo>
                  <a:lnTo>
                    <a:pt x="587781" y="118960"/>
                  </a:lnTo>
                  <a:lnTo>
                    <a:pt x="603110" y="118960"/>
                  </a:lnTo>
                  <a:lnTo>
                    <a:pt x="603110" y="54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384744" y="3937253"/>
              <a:ext cx="3114579" cy="373951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1152715" y="4813267"/>
            <a:ext cx="116839" cy="120650"/>
            <a:chOff x="1152715" y="4813267"/>
            <a:chExt cx="116839" cy="120650"/>
          </a:xfrm>
        </p:grpSpPr>
        <p:pic>
          <p:nvPicPr>
            <p:cNvPr id="143" name="object 14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152715" y="4813267"/>
              <a:ext cx="76295" cy="120586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1252728" y="491489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5" name="object 145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386268" y="4813300"/>
            <a:ext cx="244316" cy="120554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693163" y="4813268"/>
            <a:ext cx="377094" cy="120586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2140553" y="4813268"/>
            <a:ext cx="219836" cy="120586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2433637" y="4813268"/>
            <a:ext cx="483965" cy="120586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2990945" y="4813267"/>
            <a:ext cx="77819" cy="120586"/>
          </a:xfrm>
          <a:prstGeom prst="rect">
            <a:avLst/>
          </a:prstGeom>
        </p:spPr>
      </p:pic>
      <p:grpSp>
        <p:nvGrpSpPr>
          <p:cNvPr id="150" name="object 150"/>
          <p:cNvGrpSpPr/>
          <p:nvPr/>
        </p:nvGrpSpPr>
        <p:grpSpPr>
          <a:xfrm>
            <a:off x="3137439" y="4813268"/>
            <a:ext cx="548640" cy="120650"/>
            <a:chOff x="3137439" y="4813268"/>
            <a:chExt cx="548640" cy="120650"/>
          </a:xfrm>
        </p:grpSpPr>
        <p:pic>
          <p:nvPicPr>
            <p:cNvPr id="151" name="object 15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137439" y="4813268"/>
              <a:ext cx="74866" cy="120586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235166" y="4813363"/>
              <a:ext cx="450437" cy="120491"/>
            </a:xfrm>
            <a:prstGeom prst="rect">
              <a:avLst/>
            </a:prstGeom>
          </p:spPr>
        </p:pic>
      </p:grpSp>
      <p:pic>
        <p:nvPicPr>
          <p:cNvPr id="153" name="object 153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3758850" y="4813268"/>
            <a:ext cx="427482" cy="120586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4259675" y="4843843"/>
            <a:ext cx="166401" cy="90011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4499324" y="4813268"/>
            <a:ext cx="937450" cy="151066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5500877" y="4812791"/>
            <a:ext cx="479425" cy="121285"/>
            <a:chOff x="5500877" y="4812791"/>
            <a:chExt cx="479425" cy="121285"/>
          </a:xfrm>
        </p:grpSpPr>
        <p:pic>
          <p:nvPicPr>
            <p:cNvPr id="157" name="object 157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500877" y="4843843"/>
              <a:ext cx="166402" cy="90011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690235" y="4843843"/>
              <a:ext cx="68675" cy="88487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781770" y="4812791"/>
              <a:ext cx="198405" cy="121062"/>
            </a:xfrm>
            <a:prstGeom prst="rect">
              <a:avLst/>
            </a:prstGeom>
          </p:spPr>
        </p:pic>
      </p:grpSp>
      <p:grpSp>
        <p:nvGrpSpPr>
          <p:cNvPr id="160" name="object 160"/>
          <p:cNvGrpSpPr/>
          <p:nvPr/>
        </p:nvGrpSpPr>
        <p:grpSpPr>
          <a:xfrm>
            <a:off x="6042850" y="4813268"/>
            <a:ext cx="479425" cy="154305"/>
            <a:chOff x="6042850" y="4813268"/>
            <a:chExt cx="479425" cy="154305"/>
          </a:xfrm>
        </p:grpSpPr>
        <p:pic>
          <p:nvPicPr>
            <p:cNvPr id="161" name="object 16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042850" y="4843843"/>
              <a:ext cx="76390" cy="123634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6140577" y="4813268"/>
              <a:ext cx="381666" cy="120586"/>
            </a:xfrm>
            <a:prstGeom prst="rect">
              <a:avLst/>
            </a:prstGeom>
          </p:spPr>
        </p:pic>
      </p:grpSp>
      <p:pic>
        <p:nvPicPr>
          <p:cNvPr id="163" name="object 163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6591013" y="4816316"/>
            <a:ext cx="267176" cy="117538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1384744" y="5029961"/>
            <a:ext cx="1314545" cy="155733"/>
          </a:xfrm>
          <a:prstGeom prst="rect">
            <a:avLst/>
          </a:prstGeom>
        </p:spPr>
      </p:pic>
      <p:sp>
        <p:nvSpPr>
          <p:cNvPr id="165" name="object 165"/>
          <p:cNvSpPr/>
          <p:nvPr/>
        </p:nvSpPr>
        <p:spPr>
          <a:xfrm>
            <a:off x="2763393" y="5033009"/>
            <a:ext cx="603250" cy="119380"/>
          </a:xfrm>
          <a:custGeom>
            <a:avLst/>
            <a:gdLst/>
            <a:ahLst/>
            <a:cxnLst/>
            <a:rect l="l" t="t" r="r" b="b"/>
            <a:pathLst>
              <a:path w="603250" h="119379">
                <a:moveTo>
                  <a:pt x="73279" y="60883"/>
                </a:moveTo>
                <a:lnTo>
                  <a:pt x="71818" y="56489"/>
                </a:lnTo>
                <a:lnTo>
                  <a:pt x="70294" y="50393"/>
                </a:lnTo>
                <a:lnTo>
                  <a:pt x="67246" y="45821"/>
                </a:lnTo>
                <a:lnTo>
                  <a:pt x="64096" y="42773"/>
                </a:lnTo>
                <a:lnTo>
                  <a:pt x="63080" y="41249"/>
                </a:lnTo>
                <a:lnTo>
                  <a:pt x="61048" y="38201"/>
                </a:lnTo>
                <a:lnTo>
                  <a:pt x="59524" y="36677"/>
                </a:lnTo>
                <a:lnTo>
                  <a:pt x="59524" y="74866"/>
                </a:lnTo>
                <a:lnTo>
                  <a:pt x="58978" y="82537"/>
                </a:lnTo>
                <a:lnTo>
                  <a:pt x="42760" y="108394"/>
                </a:lnTo>
                <a:lnTo>
                  <a:pt x="27520" y="108394"/>
                </a:lnTo>
                <a:lnTo>
                  <a:pt x="25488" y="106870"/>
                </a:lnTo>
                <a:lnTo>
                  <a:pt x="21424" y="103822"/>
                </a:lnTo>
                <a:lnTo>
                  <a:pt x="16852" y="96202"/>
                </a:lnTo>
                <a:lnTo>
                  <a:pt x="13804" y="91630"/>
                </a:lnTo>
                <a:lnTo>
                  <a:pt x="12280" y="84010"/>
                </a:lnTo>
                <a:lnTo>
                  <a:pt x="24472" y="44297"/>
                </a:lnTo>
                <a:lnTo>
                  <a:pt x="30568" y="42773"/>
                </a:lnTo>
                <a:lnTo>
                  <a:pt x="42760" y="42773"/>
                </a:lnTo>
                <a:lnTo>
                  <a:pt x="59524" y="74866"/>
                </a:lnTo>
                <a:lnTo>
                  <a:pt x="59524" y="36677"/>
                </a:lnTo>
                <a:lnTo>
                  <a:pt x="58000" y="35153"/>
                </a:lnTo>
                <a:lnTo>
                  <a:pt x="51904" y="33629"/>
                </a:lnTo>
                <a:lnTo>
                  <a:pt x="47332" y="30581"/>
                </a:lnTo>
                <a:lnTo>
                  <a:pt x="38188" y="30581"/>
                </a:lnTo>
                <a:lnTo>
                  <a:pt x="30734" y="31178"/>
                </a:lnTo>
                <a:lnTo>
                  <a:pt x="24282" y="33058"/>
                </a:lnTo>
                <a:lnTo>
                  <a:pt x="18681" y="36372"/>
                </a:lnTo>
                <a:lnTo>
                  <a:pt x="13804" y="41249"/>
                </a:lnTo>
                <a:lnTo>
                  <a:pt x="13804" y="0"/>
                </a:lnTo>
                <a:lnTo>
                  <a:pt x="0" y="0"/>
                </a:lnTo>
                <a:lnTo>
                  <a:pt x="0" y="117538"/>
                </a:lnTo>
                <a:lnTo>
                  <a:pt x="13804" y="117538"/>
                </a:lnTo>
                <a:lnTo>
                  <a:pt x="13804" y="106870"/>
                </a:lnTo>
                <a:lnTo>
                  <a:pt x="18021" y="112636"/>
                </a:lnTo>
                <a:lnTo>
                  <a:pt x="23520" y="116395"/>
                </a:lnTo>
                <a:lnTo>
                  <a:pt x="29883" y="118452"/>
                </a:lnTo>
                <a:lnTo>
                  <a:pt x="36664" y="119062"/>
                </a:lnTo>
                <a:lnTo>
                  <a:pt x="44361" y="118478"/>
                </a:lnTo>
                <a:lnTo>
                  <a:pt x="72732" y="84010"/>
                </a:lnTo>
                <a:lnTo>
                  <a:pt x="73253" y="74866"/>
                </a:lnTo>
                <a:lnTo>
                  <a:pt x="73279" y="60883"/>
                </a:lnTo>
                <a:close/>
              </a:path>
              <a:path w="603250" h="119379">
                <a:moveTo>
                  <a:pt x="166395" y="74866"/>
                </a:moveTo>
                <a:lnTo>
                  <a:pt x="156629" y="42773"/>
                </a:lnTo>
                <a:lnTo>
                  <a:pt x="155727" y="41249"/>
                </a:lnTo>
                <a:lnTo>
                  <a:pt x="151155" y="37553"/>
                </a:lnTo>
                <a:lnTo>
                  <a:pt x="151155" y="67157"/>
                </a:lnTo>
                <a:lnTo>
                  <a:pt x="102285" y="67157"/>
                </a:lnTo>
                <a:lnTo>
                  <a:pt x="103809" y="59537"/>
                </a:lnTo>
                <a:lnTo>
                  <a:pt x="105333" y="53441"/>
                </a:lnTo>
                <a:lnTo>
                  <a:pt x="114477" y="44297"/>
                </a:lnTo>
                <a:lnTo>
                  <a:pt x="120675" y="42773"/>
                </a:lnTo>
                <a:lnTo>
                  <a:pt x="134391" y="42773"/>
                </a:lnTo>
                <a:lnTo>
                  <a:pt x="140487" y="44297"/>
                </a:lnTo>
                <a:lnTo>
                  <a:pt x="145059" y="50393"/>
                </a:lnTo>
                <a:lnTo>
                  <a:pt x="148107" y="53441"/>
                </a:lnTo>
                <a:lnTo>
                  <a:pt x="149631" y="59537"/>
                </a:lnTo>
                <a:lnTo>
                  <a:pt x="151155" y="67157"/>
                </a:lnTo>
                <a:lnTo>
                  <a:pt x="151155" y="37553"/>
                </a:lnTo>
                <a:lnTo>
                  <a:pt x="149707" y="36372"/>
                </a:lnTo>
                <a:lnTo>
                  <a:pt x="142963" y="33058"/>
                </a:lnTo>
                <a:lnTo>
                  <a:pt x="135369" y="31178"/>
                </a:lnTo>
                <a:lnTo>
                  <a:pt x="126771" y="30581"/>
                </a:lnTo>
                <a:lnTo>
                  <a:pt x="118122" y="31203"/>
                </a:lnTo>
                <a:lnTo>
                  <a:pt x="89522" y="56692"/>
                </a:lnTo>
                <a:lnTo>
                  <a:pt x="87134" y="74866"/>
                </a:lnTo>
                <a:lnTo>
                  <a:pt x="87236" y="79438"/>
                </a:lnTo>
                <a:lnTo>
                  <a:pt x="110680" y="116586"/>
                </a:lnTo>
                <a:lnTo>
                  <a:pt x="128295" y="119062"/>
                </a:lnTo>
                <a:lnTo>
                  <a:pt x="137439" y="119062"/>
                </a:lnTo>
                <a:lnTo>
                  <a:pt x="146583" y="117538"/>
                </a:lnTo>
                <a:lnTo>
                  <a:pt x="158775" y="108394"/>
                </a:lnTo>
                <a:lnTo>
                  <a:pt x="163347" y="100774"/>
                </a:lnTo>
                <a:lnTo>
                  <a:pt x="164871" y="91630"/>
                </a:lnTo>
                <a:lnTo>
                  <a:pt x="151155" y="90106"/>
                </a:lnTo>
                <a:lnTo>
                  <a:pt x="148107" y="96202"/>
                </a:lnTo>
                <a:lnTo>
                  <a:pt x="145059" y="100774"/>
                </a:lnTo>
                <a:lnTo>
                  <a:pt x="142011" y="103822"/>
                </a:lnTo>
                <a:lnTo>
                  <a:pt x="137439" y="106870"/>
                </a:lnTo>
                <a:lnTo>
                  <a:pt x="132867" y="108394"/>
                </a:lnTo>
                <a:lnTo>
                  <a:pt x="120675" y="108394"/>
                </a:lnTo>
                <a:lnTo>
                  <a:pt x="114477" y="105346"/>
                </a:lnTo>
                <a:lnTo>
                  <a:pt x="109905" y="100774"/>
                </a:lnTo>
                <a:lnTo>
                  <a:pt x="105333" y="94678"/>
                </a:lnTo>
                <a:lnTo>
                  <a:pt x="102285" y="88582"/>
                </a:lnTo>
                <a:lnTo>
                  <a:pt x="102285" y="79438"/>
                </a:lnTo>
                <a:lnTo>
                  <a:pt x="166395" y="79438"/>
                </a:lnTo>
                <a:lnTo>
                  <a:pt x="166395" y="74866"/>
                </a:lnTo>
                <a:close/>
              </a:path>
              <a:path w="603250" h="119379">
                <a:moveTo>
                  <a:pt x="216789" y="117551"/>
                </a:moveTo>
                <a:lnTo>
                  <a:pt x="215265" y="105359"/>
                </a:lnTo>
                <a:lnTo>
                  <a:pt x="204597" y="105359"/>
                </a:lnTo>
                <a:lnTo>
                  <a:pt x="204597" y="103835"/>
                </a:lnTo>
                <a:lnTo>
                  <a:pt x="203073" y="103835"/>
                </a:lnTo>
                <a:lnTo>
                  <a:pt x="201549" y="102311"/>
                </a:lnTo>
                <a:lnTo>
                  <a:pt x="201549" y="42773"/>
                </a:lnTo>
                <a:lnTo>
                  <a:pt x="215265" y="42773"/>
                </a:lnTo>
                <a:lnTo>
                  <a:pt x="215265" y="32105"/>
                </a:lnTo>
                <a:lnTo>
                  <a:pt x="201549" y="32105"/>
                </a:lnTo>
                <a:lnTo>
                  <a:pt x="201549" y="1625"/>
                </a:lnTo>
                <a:lnTo>
                  <a:pt x="186309" y="10769"/>
                </a:lnTo>
                <a:lnTo>
                  <a:pt x="186309" y="32105"/>
                </a:lnTo>
                <a:lnTo>
                  <a:pt x="175641" y="32105"/>
                </a:lnTo>
                <a:lnTo>
                  <a:pt x="175641" y="42773"/>
                </a:lnTo>
                <a:lnTo>
                  <a:pt x="186309" y="42773"/>
                </a:lnTo>
                <a:lnTo>
                  <a:pt x="186309" y="106883"/>
                </a:lnTo>
                <a:lnTo>
                  <a:pt x="189357" y="112979"/>
                </a:lnTo>
                <a:lnTo>
                  <a:pt x="190881" y="114503"/>
                </a:lnTo>
                <a:lnTo>
                  <a:pt x="196977" y="117551"/>
                </a:lnTo>
                <a:lnTo>
                  <a:pt x="201549" y="119075"/>
                </a:lnTo>
                <a:lnTo>
                  <a:pt x="213741" y="119075"/>
                </a:lnTo>
                <a:lnTo>
                  <a:pt x="216789" y="117551"/>
                </a:lnTo>
                <a:close/>
              </a:path>
              <a:path w="603250" h="119379">
                <a:moveTo>
                  <a:pt x="337464" y="32105"/>
                </a:moveTo>
                <a:lnTo>
                  <a:pt x="322122" y="32105"/>
                </a:lnTo>
                <a:lnTo>
                  <a:pt x="308406" y="80962"/>
                </a:lnTo>
                <a:lnTo>
                  <a:pt x="303834" y="97726"/>
                </a:lnTo>
                <a:lnTo>
                  <a:pt x="299262" y="82486"/>
                </a:lnTo>
                <a:lnTo>
                  <a:pt x="285546" y="32105"/>
                </a:lnTo>
                <a:lnTo>
                  <a:pt x="271741" y="32105"/>
                </a:lnTo>
                <a:lnTo>
                  <a:pt x="258025" y="82486"/>
                </a:lnTo>
                <a:lnTo>
                  <a:pt x="254977" y="93154"/>
                </a:lnTo>
                <a:lnTo>
                  <a:pt x="253453" y="99250"/>
                </a:lnTo>
                <a:lnTo>
                  <a:pt x="253453" y="100774"/>
                </a:lnTo>
                <a:lnTo>
                  <a:pt x="247357" y="80962"/>
                </a:lnTo>
                <a:lnTo>
                  <a:pt x="233641" y="32105"/>
                </a:lnTo>
                <a:lnTo>
                  <a:pt x="219824" y="32105"/>
                </a:lnTo>
                <a:lnTo>
                  <a:pt x="245833" y="117538"/>
                </a:lnTo>
                <a:lnTo>
                  <a:pt x="261073" y="117538"/>
                </a:lnTo>
                <a:lnTo>
                  <a:pt x="277926" y="51917"/>
                </a:lnTo>
                <a:lnTo>
                  <a:pt x="280974" y="67157"/>
                </a:lnTo>
                <a:lnTo>
                  <a:pt x="294690" y="117538"/>
                </a:lnTo>
                <a:lnTo>
                  <a:pt x="309930" y="117538"/>
                </a:lnTo>
                <a:lnTo>
                  <a:pt x="337464" y="32105"/>
                </a:lnTo>
                <a:close/>
              </a:path>
              <a:path w="603250" h="119379">
                <a:moveTo>
                  <a:pt x="422910" y="74866"/>
                </a:moveTo>
                <a:lnTo>
                  <a:pt x="413270" y="42773"/>
                </a:lnTo>
                <a:lnTo>
                  <a:pt x="412242" y="41249"/>
                </a:lnTo>
                <a:lnTo>
                  <a:pt x="407670" y="37541"/>
                </a:lnTo>
                <a:lnTo>
                  <a:pt x="407670" y="59537"/>
                </a:lnTo>
                <a:lnTo>
                  <a:pt x="407670" y="67157"/>
                </a:lnTo>
                <a:lnTo>
                  <a:pt x="360324" y="67157"/>
                </a:lnTo>
                <a:lnTo>
                  <a:pt x="360324" y="59537"/>
                </a:lnTo>
                <a:lnTo>
                  <a:pt x="363372" y="53441"/>
                </a:lnTo>
                <a:lnTo>
                  <a:pt x="372516" y="44297"/>
                </a:lnTo>
                <a:lnTo>
                  <a:pt x="377088" y="42773"/>
                </a:lnTo>
                <a:lnTo>
                  <a:pt x="392430" y="42773"/>
                </a:lnTo>
                <a:lnTo>
                  <a:pt x="398526" y="44297"/>
                </a:lnTo>
                <a:lnTo>
                  <a:pt x="403098" y="50393"/>
                </a:lnTo>
                <a:lnTo>
                  <a:pt x="406146" y="53441"/>
                </a:lnTo>
                <a:lnTo>
                  <a:pt x="384810" y="30581"/>
                </a:lnTo>
                <a:lnTo>
                  <a:pt x="376148" y="31203"/>
                </a:lnTo>
                <a:lnTo>
                  <a:pt x="346798" y="56692"/>
                </a:lnTo>
                <a:lnTo>
                  <a:pt x="343560" y="76390"/>
                </a:lnTo>
                <a:lnTo>
                  <a:pt x="344398" y="86106"/>
                </a:lnTo>
                <a:lnTo>
                  <a:pt x="367957" y="116586"/>
                </a:lnTo>
                <a:lnTo>
                  <a:pt x="384810" y="119062"/>
                </a:lnTo>
                <a:lnTo>
                  <a:pt x="395478" y="119062"/>
                </a:lnTo>
                <a:lnTo>
                  <a:pt x="403098" y="117538"/>
                </a:lnTo>
                <a:lnTo>
                  <a:pt x="415290" y="108394"/>
                </a:lnTo>
                <a:lnTo>
                  <a:pt x="419862" y="100774"/>
                </a:lnTo>
                <a:lnTo>
                  <a:pt x="422910" y="91630"/>
                </a:lnTo>
                <a:lnTo>
                  <a:pt x="407670" y="90106"/>
                </a:lnTo>
                <a:lnTo>
                  <a:pt x="406146" y="96202"/>
                </a:lnTo>
                <a:lnTo>
                  <a:pt x="403098" y="100774"/>
                </a:lnTo>
                <a:lnTo>
                  <a:pt x="398526" y="103822"/>
                </a:lnTo>
                <a:lnTo>
                  <a:pt x="395478" y="106870"/>
                </a:lnTo>
                <a:lnTo>
                  <a:pt x="390906" y="108394"/>
                </a:lnTo>
                <a:lnTo>
                  <a:pt x="378612" y="108394"/>
                </a:lnTo>
                <a:lnTo>
                  <a:pt x="372516" y="105346"/>
                </a:lnTo>
                <a:lnTo>
                  <a:pt x="361848" y="94678"/>
                </a:lnTo>
                <a:lnTo>
                  <a:pt x="360324" y="88582"/>
                </a:lnTo>
                <a:lnTo>
                  <a:pt x="358800" y="79438"/>
                </a:lnTo>
                <a:lnTo>
                  <a:pt x="422910" y="79438"/>
                </a:lnTo>
                <a:lnTo>
                  <a:pt x="422910" y="74866"/>
                </a:lnTo>
                <a:close/>
              </a:path>
              <a:path w="603250" h="119379">
                <a:moveTo>
                  <a:pt x="514540" y="74866"/>
                </a:moveTo>
                <a:lnTo>
                  <a:pt x="504901" y="42773"/>
                </a:lnTo>
                <a:lnTo>
                  <a:pt x="503872" y="41249"/>
                </a:lnTo>
                <a:lnTo>
                  <a:pt x="499300" y="37096"/>
                </a:lnTo>
                <a:lnTo>
                  <a:pt x="499300" y="59537"/>
                </a:lnTo>
                <a:lnTo>
                  <a:pt x="499300" y="67157"/>
                </a:lnTo>
                <a:lnTo>
                  <a:pt x="451954" y="67157"/>
                </a:lnTo>
                <a:lnTo>
                  <a:pt x="451954" y="59537"/>
                </a:lnTo>
                <a:lnTo>
                  <a:pt x="455002" y="53441"/>
                </a:lnTo>
                <a:lnTo>
                  <a:pt x="464146" y="44297"/>
                </a:lnTo>
                <a:lnTo>
                  <a:pt x="470242" y="42773"/>
                </a:lnTo>
                <a:lnTo>
                  <a:pt x="483958" y="42773"/>
                </a:lnTo>
                <a:lnTo>
                  <a:pt x="490156" y="44297"/>
                </a:lnTo>
                <a:lnTo>
                  <a:pt x="494728" y="50393"/>
                </a:lnTo>
                <a:lnTo>
                  <a:pt x="497776" y="53441"/>
                </a:lnTo>
                <a:lnTo>
                  <a:pt x="476338" y="30581"/>
                </a:lnTo>
                <a:lnTo>
                  <a:pt x="467741" y="31203"/>
                </a:lnTo>
                <a:lnTo>
                  <a:pt x="439191" y="56692"/>
                </a:lnTo>
                <a:lnTo>
                  <a:pt x="436803" y="74866"/>
                </a:lnTo>
                <a:lnTo>
                  <a:pt x="436905" y="79438"/>
                </a:lnTo>
                <a:lnTo>
                  <a:pt x="460146" y="116586"/>
                </a:lnTo>
                <a:lnTo>
                  <a:pt x="476338" y="119062"/>
                </a:lnTo>
                <a:lnTo>
                  <a:pt x="483870" y="118757"/>
                </a:lnTo>
                <a:lnTo>
                  <a:pt x="514540" y="91630"/>
                </a:lnTo>
                <a:lnTo>
                  <a:pt x="499300" y="90106"/>
                </a:lnTo>
                <a:lnTo>
                  <a:pt x="497776" y="96202"/>
                </a:lnTo>
                <a:lnTo>
                  <a:pt x="494728" y="100774"/>
                </a:lnTo>
                <a:lnTo>
                  <a:pt x="490156" y="103822"/>
                </a:lnTo>
                <a:lnTo>
                  <a:pt x="487108" y="106870"/>
                </a:lnTo>
                <a:lnTo>
                  <a:pt x="482434" y="108394"/>
                </a:lnTo>
                <a:lnTo>
                  <a:pt x="470242" y="108394"/>
                </a:lnTo>
                <a:lnTo>
                  <a:pt x="464146" y="105346"/>
                </a:lnTo>
                <a:lnTo>
                  <a:pt x="459574" y="100774"/>
                </a:lnTo>
                <a:lnTo>
                  <a:pt x="455002" y="94678"/>
                </a:lnTo>
                <a:lnTo>
                  <a:pt x="451954" y="88582"/>
                </a:lnTo>
                <a:lnTo>
                  <a:pt x="451954" y="79438"/>
                </a:lnTo>
                <a:lnTo>
                  <a:pt x="514540" y="79438"/>
                </a:lnTo>
                <a:lnTo>
                  <a:pt x="514540" y="74866"/>
                </a:lnTo>
                <a:close/>
              </a:path>
              <a:path w="603250" h="119379">
                <a:moveTo>
                  <a:pt x="603110" y="53441"/>
                </a:moveTo>
                <a:lnTo>
                  <a:pt x="601586" y="50393"/>
                </a:lnTo>
                <a:lnTo>
                  <a:pt x="601586" y="47345"/>
                </a:lnTo>
                <a:lnTo>
                  <a:pt x="600062" y="42773"/>
                </a:lnTo>
                <a:lnTo>
                  <a:pt x="597014" y="39725"/>
                </a:lnTo>
                <a:lnTo>
                  <a:pt x="595490" y="36677"/>
                </a:lnTo>
                <a:lnTo>
                  <a:pt x="592353" y="35153"/>
                </a:lnTo>
                <a:lnTo>
                  <a:pt x="587781" y="33629"/>
                </a:lnTo>
                <a:lnTo>
                  <a:pt x="583209" y="30581"/>
                </a:lnTo>
                <a:lnTo>
                  <a:pt x="574065" y="30581"/>
                </a:lnTo>
                <a:lnTo>
                  <a:pt x="565492" y="31432"/>
                </a:lnTo>
                <a:lnTo>
                  <a:pt x="558063" y="34010"/>
                </a:lnTo>
                <a:lnTo>
                  <a:pt x="551776" y="38290"/>
                </a:lnTo>
                <a:lnTo>
                  <a:pt x="546633" y="44297"/>
                </a:lnTo>
                <a:lnTo>
                  <a:pt x="546633" y="32105"/>
                </a:lnTo>
                <a:lnTo>
                  <a:pt x="532815" y="32105"/>
                </a:lnTo>
                <a:lnTo>
                  <a:pt x="532815" y="117538"/>
                </a:lnTo>
                <a:lnTo>
                  <a:pt x="548157" y="117538"/>
                </a:lnTo>
                <a:lnTo>
                  <a:pt x="548157" y="59537"/>
                </a:lnTo>
                <a:lnTo>
                  <a:pt x="549681" y="51917"/>
                </a:lnTo>
                <a:lnTo>
                  <a:pt x="554253" y="48869"/>
                </a:lnTo>
                <a:lnTo>
                  <a:pt x="558825" y="44297"/>
                </a:lnTo>
                <a:lnTo>
                  <a:pt x="563397" y="42773"/>
                </a:lnTo>
                <a:lnTo>
                  <a:pt x="574065" y="42773"/>
                </a:lnTo>
                <a:lnTo>
                  <a:pt x="583209" y="47345"/>
                </a:lnTo>
                <a:lnTo>
                  <a:pt x="584733" y="48869"/>
                </a:lnTo>
                <a:lnTo>
                  <a:pt x="587781" y="54965"/>
                </a:lnTo>
                <a:lnTo>
                  <a:pt x="587781" y="117538"/>
                </a:lnTo>
                <a:lnTo>
                  <a:pt x="603110" y="117538"/>
                </a:lnTo>
                <a:lnTo>
                  <a:pt x="603110" y="53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6" name="object 166"/>
          <p:cNvGrpSpPr/>
          <p:nvPr/>
        </p:nvGrpSpPr>
        <p:grpSpPr>
          <a:xfrm>
            <a:off x="3433667" y="5029961"/>
            <a:ext cx="405130" cy="156210"/>
            <a:chOff x="3433667" y="5029961"/>
            <a:chExt cx="405130" cy="156210"/>
          </a:xfrm>
        </p:grpSpPr>
        <p:pic>
          <p:nvPicPr>
            <p:cNvPr id="167" name="object 16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433667" y="5029961"/>
              <a:ext cx="221360" cy="155733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3681031" y="5031485"/>
              <a:ext cx="43180" cy="119380"/>
            </a:xfrm>
            <a:custGeom>
              <a:avLst/>
              <a:gdLst/>
              <a:ahLst/>
              <a:cxnLst/>
              <a:rect l="l" t="t" r="r" b="b"/>
              <a:pathLst>
                <a:path w="43179" h="119379">
                  <a:moveTo>
                    <a:pt x="42672" y="119062"/>
                  </a:moveTo>
                  <a:lnTo>
                    <a:pt x="28956" y="119062"/>
                  </a:lnTo>
                  <a:lnTo>
                    <a:pt x="28956" y="27527"/>
                  </a:lnTo>
                  <a:lnTo>
                    <a:pt x="15240" y="36671"/>
                  </a:lnTo>
                  <a:lnTo>
                    <a:pt x="9144" y="39719"/>
                  </a:lnTo>
                  <a:lnTo>
                    <a:pt x="4572" y="42767"/>
                  </a:lnTo>
                  <a:lnTo>
                    <a:pt x="0" y="44291"/>
                  </a:lnTo>
                  <a:lnTo>
                    <a:pt x="0" y="30575"/>
                  </a:lnTo>
                  <a:lnTo>
                    <a:pt x="15240" y="21431"/>
                  </a:lnTo>
                  <a:lnTo>
                    <a:pt x="21336" y="16859"/>
                  </a:lnTo>
                  <a:lnTo>
                    <a:pt x="27432" y="10763"/>
                  </a:lnTo>
                  <a:lnTo>
                    <a:pt x="30480" y="6191"/>
                  </a:lnTo>
                  <a:lnTo>
                    <a:pt x="33528" y="0"/>
                  </a:lnTo>
                  <a:lnTo>
                    <a:pt x="42672" y="0"/>
                  </a:lnTo>
                  <a:lnTo>
                    <a:pt x="42672" y="119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9" name="object 169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760374" y="5031486"/>
              <a:ext cx="77914" cy="122110"/>
            </a:xfrm>
            <a:prstGeom prst="rect">
              <a:avLst/>
            </a:prstGeom>
          </p:spPr>
        </p:pic>
      </p:grpSp>
      <p:sp>
        <p:nvSpPr>
          <p:cNvPr id="170" name="object 170"/>
          <p:cNvSpPr/>
          <p:nvPr/>
        </p:nvSpPr>
        <p:spPr>
          <a:xfrm>
            <a:off x="3896867" y="5100828"/>
            <a:ext cx="45720" cy="15240"/>
          </a:xfrm>
          <a:custGeom>
            <a:avLst/>
            <a:gdLst/>
            <a:ahLst/>
            <a:cxnLst/>
            <a:rect l="l" t="t" r="r" b="b"/>
            <a:pathLst>
              <a:path w="45720" h="15239">
                <a:moveTo>
                  <a:pt x="45720" y="15239"/>
                </a:moveTo>
                <a:lnTo>
                  <a:pt x="0" y="15239"/>
                </a:lnTo>
                <a:lnTo>
                  <a:pt x="0" y="0"/>
                </a:lnTo>
                <a:lnTo>
                  <a:pt x="45720" y="0"/>
                </a:lnTo>
                <a:lnTo>
                  <a:pt x="4572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1" name="object 171"/>
          <p:cNvGrpSpPr/>
          <p:nvPr/>
        </p:nvGrpSpPr>
        <p:grpSpPr>
          <a:xfrm>
            <a:off x="3998595" y="5029961"/>
            <a:ext cx="501015" cy="156210"/>
            <a:chOff x="3998595" y="5029961"/>
            <a:chExt cx="501015" cy="156210"/>
          </a:xfrm>
        </p:grpSpPr>
        <p:pic>
          <p:nvPicPr>
            <p:cNvPr id="172" name="object 172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998595" y="5031485"/>
              <a:ext cx="170973" cy="122110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4195476" y="5031485"/>
              <a:ext cx="43180" cy="119380"/>
            </a:xfrm>
            <a:custGeom>
              <a:avLst/>
              <a:gdLst/>
              <a:ahLst/>
              <a:cxnLst/>
              <a:rect l="l" t="t" r="r" b="b"/>
              <a:pathLst>
                <a:path w="43179" h="119379">
                  <a:moveTo>
                    <a:pt x="42767" y="119062"/>
                  </a:moveTo>
                  <a:lnTo>
                    <a:pt x="29051" y="119062"/>
                  </a:lnTo>
                  <a:lnTo>
                    <a:pt x="29051" y="27432"/>
                  </a:lnTo>
                  <a:lnTo>
                    <a:pt x="26003" y="30479"/>
                  </a:lnTo>
                  <a:lnTo>
                    <a:pt x="21336" y="33527"/>
                  </a:lnTo>
                  <a:lnTo>
                    <a:pt x="9144" y="39624"/>
                  </a:lnTo>
                  <a:lnTo>
                    <a:pt x="4572" y="42672"/>
                  </a:lnTo>
                  <a:lnTo>
                    <a:pt x="0" y="44195"/>
                  </a:lnTo>
                  <a:lnTo>
                    <a:pt x="0" y="30479"/>
                  </a:lnTo>
                  <a:lnTo>
                    <a:pt x="15240" y="21335"/>
                  </a:lnTo>
                  <a:lnTo>
                    <a:pt x="21336" y="16764"/>
                  </a:lnTo>
                  <a:lnTo>
                    <a:pt x="32099" y="6096"/>
                  </a:lnTo>
                  <a:lnTo>
                    <a:pt x="33623" y="0"/>
                  </a:lnTo>
                  <a:lnTo>
                    <a:pt x="42767" y="0"/>
                  </a:lnTo>
                  <a:lnTo>
                    <a:pt x="42767" y="119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4" name="object 174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276439" y="5029961"/>
              <a:ext cx="222884" cy="155733"/>
            </a:xfrm>
            <a:prstGeom prst="rect">
              <a:avLst/>
            </a:prstGeom>
          </p:spPr>
        </p:pic>
      </p:grpSp>
      <p:grpSp>
        <p:nvGrpSpPr>
          <p:cNvPr id="175" name="object 175"/>
          <p:cNvGrpSpPr/>
          <p:nvPr/>
        </p:nvGrpSpPr>
        <p:grpSpPr>
          <a:xfrm>
            <a:off x="1384744" y="5249799"/>
            <a:ext cx="563880" cy="154305"/>
            <a:chOff x="1384744" y="5249799"/>
            <a:chExt cx="563880" cy="154305"/>
          </a:xfrm>
        </p:grpSpPr>
        <p:sp>
          <p:nvSpPr>
            <p:cNvPr id="176" name="object 176"/>
            <p:cNvSpPr/>
            <p:nvPr/>
          </p:nvSpPr>
          <p:spPr>
            <a:xfrm>
              <a:off x="1384744" y="5249811"/>
              <a:ext cx="76835" cy="154305"/>
            </a:xfrm>
            <a:custGeom>
              <a:avLst/>
              <a:gdLst/>
              <a:ahLst/>
              <a:cxnLst/>
              <a:rect l="l" t="t" r="r" b="b"/>
              <a:pathLst>
                <a:path w="76834" h="154304">
                  <a:moveTo>
                    <a:pt x="38188" y="0"/>
                  </a:moveTo>
                  <a:lnTo>
                    <a:pt x="27520" y="0"/>
                  </a:lnTo>
                  <a:lnTo>
                    <a:pt x="20955" y="9398"/>
                  </a:lnTo>
                  <a:lnTo>
                    <a:pt x="3213" y="48780"/>
                  </a:lnTo>
                  <a:lnTo>
                    <a:pt x="0" y="76288"/>
                  </a:lnTo>
                  <a:lnTo>
                    <a:pt x="330" y="87452"/>
                  </a:lnTo>
                  <a:lnTo>
                    <a:pt x="12230" y="128993"/>
                  </a:lnTo>
                  <a:lnTo>
                    <a:pt x="27520" y="154114"/>
                  </a:lnTo>
                  <a:lnTo>
                    <a:pt x="38188" y="154114"/>
                  </a:lnTo>
                  <a:lnTo>
                    <a:pt x="27940" y="134620"/>
                  </a:lnTo>
                  <a:lnTo>
                    <a:pt x="20231" y="115163"/>
                  </a:lnTo>
                  <a:lnTo>
                    <a:pt x="15392" y="95719"/>
                  </a:lnTo>
                  <a:lnTo>
                    <a:pt x="13716" y="76288"/>
                  </a:lnTo>
                  <a:lnTo>
                    <a:pt x="13995" y="69176"/>
                  </a:lnTo>
                  <a:lnTo>
                    <a:pt x="14859" y="61760"/>
                  </a:lnTo>
                  <a:lnTo>
                    <a:pt x="16319" y="54343"/>
                  </a:lnTo>
                  <a:lnTo>
                    <a:pt x="18376" y="47244"/>
                  </a:lnTo>
                  <a:lnTo>
                    <a:pt x="19786" y="40640"/>
                  </a:lnTo>
                  <a:lnTo>
                    <a:pt x="21615" y="34480"/>
                  </a:lnTo>
                  <a:lnTo>
                    <a:pt x="23736" y="28587"/>
                  </a:lnTo>
                  <a:lnTo>
                    <a:pt x="27686" y="18859"/>
                  </a:lnTo>
                  <a:lnTo>
                    <a:pt x="30378" y="13716"/>
                  </a:lnTo>
                  <a:lnTo>
                    <a:pt x="38188" y="0"/>
                  </a:lnTo>
                  <a:close/>
                </a:path>
                <a:path w="76834" h="154304">
                  <a:moveTo>
                    <a:pt x="76771" y="1892"/>
                  </a:moveTo>
                  <a:lnTo>
                    <a:pt x="59994" y="1892"/>
                  </a:lnTo>
                  <a:lnTo>
                    <a:pt x="59994" y="120777"/>
                  </a:lnTo>
                  <a:lnTo>
                    <a:pt x="76771" y="120777"/>
                  </a:lnTo>
                  <a:lnTo>
                    <a:pt x="76771" y="1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7" name="object 177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85519" y="5251323"/>
              <a:ext cx="282416" cy="152590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789366" y="5251323"/>
              <a:ext cx="158781" cy="118966"/>
            </a:xfrm>
            <a:prstGeom prst="rect">
              <a:avLst/>
            </a:prstGeom>
          </p:spPr>
        </p:pic>
      </p:grpSp>
      <p:grpSp>
        <p:nvGrpSpPr>
          <p:cNvPr id="179" name="object 179"/>
          <p:cNvGrpSpPr/>
          <p:nvPr/>
        </p:nvGrpSpPr>
        <p:grpSpPr>
          <a:xfrm>
            <a:off x="2021395" y="5249799"/>
            <a:ext cx="1930400" cy="154305"/>
            <a:chOff x="2021395" y="5249799"/>
            <a:chExt cx="1930400" cy="154305"/>
          </a:xfrm>
        </p:grpSpPr>
        <p:pic>
          <p:nvPicPr>
            <p:cNvPr id="180" name="object 180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021395" y="5251323"/>
              <a:ext cx="1493139" cy="120491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524999" y="5251335"/>
              <a:ext cx="53975" cy="119380"/>
            </a:xfrm>
            <a:custGeom>
              <a:avLst/>
              <a:gdLst/>
              <a:ahLst/>
              <a:cxnLst/>
              <a:rect l="l" t="t" r="r" b="b"/>
              <a:pathLst>
                <a:path w="53975" h="119379">
                  <a:moveTo>
                    <a:pt x="15240" y="368"/>
                  </a:moveTo>
                  <a:lnTo>
                    <a:pt x="0" y="368"/>
                  </a:lnTo>
                  <a:lnTo>
                    <a:pt x="0" y="119253"/>
                  </a:lnTo>
                  <a:lnTo>
                    <a:pt x="15240" y="119253"/>
                  </a:lnTo>
                  <a:lnTo>
                    <a:pt x="15240" y="368"/>
                  </a:lnTo>
                  <a:close/>
                </a:path>
                <a:path w="53975" h="119379">
                  <a:moveTo>
                    <a:pt x="53632" y="32004"/>
                  </a:moveTo>
                  <a:lnTo>
                    <a:pt x="38392" y="32004"/>
                  </a:lnTo>
                  <a:lnTo>
                    <a:pt x="38392" y="117538"/>
                  </a:lnTo>
                  <a:lnTo>
                    <a:pt x="53632" y="117538"/>
                  </a:lnTo>
                  <a:lnTo>
                    <a:pt x="53632" y="32004"/>
                  </a:lnTo>
                  <a:close/>
                </a:path>
                <a:path w="53975" h="119379">
                  <a:moveTo>
                    <a:pt x="53632" y="0"/>
                  </a:moveTo>
                  <a:lnTo>
                    <a:pt x="38392" y="0"/>
                  </a:lnTo>
                  <a:lnTo>
                    <a:pt x="38392" y="16764"/>
                  </a:lnTo>
                  <a:lnTo>
                    <a:pt x="53632" y="16764"/>
                  </a:lnTo>
                  <a:lnTo>
                    <a:pt x="53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2" name="object 182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3600068" y="5281803"/>
              <a:ext cx="68675" cy="86963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3691686" y="5251335"/>
              <a:ext cx="15240" cy="118110"/>
            </a:xfrm>
            <a:custGeom>
              <a:avLst/>
              <a:gdLst/>
              <a:ahLst/>
              <a:cxnLst/>
              <a:rect l="l" t="t" r="r" b="b"/>
              <a:pathLst>
                <a:path w="15239" h="118110">
                  <a:moveTo>
                    <a:pt x="15240" y="32004"/>
                  </a:moveTo>
                  <a:lnTo>
                    <a:pt x="0" y="32004"/>
                  </a:lnTo>
                  <a:lnTo>
                    <a:pt x="0" y="117538"/>
                  </a:lnTo>
                  <a:lnTo>
                    <a:pt x="15240" y="117538"/>
                  </a:lnTo>
                  <a:lnTo>
                    <a:pt x="15240" y="32004"/>
                  </a:lnTo>
                  <a:close/>
                </a:path>
                <a:path w="15239" h="118110">
                  <a:moveTo>
                    <a:pt x="15240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240" y="1676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4" name="object 184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3728370" y="5281803"/>
              <a:ext cx="161829" cy="122110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3911536" y="5249799"/>
              <a:ext cx="40005" cy="154305"/>
            </a:xfrm>
            <a:custGeom>
              <a:avLst/>
              <a:gdLst/>
              <a:ahLst/>
              <a:cxnLst/>
              <a:rect l="l" t="t" r="r" b="b"/>
              <a:pathLst>
                <a:path w="40004" h="154304">
                  <a:moveTo>
                    <a:pt x="10667" y="154114"/>
                  </a:moveTo>
                  <a:lnTo>
                    <a:pt x="0" y="154114"/>
                  </a:lnTo>
                  <a:lnTo>
                    <a:pt x="10882" y="134628"/>
                  </a:lnTo>
                  <a:lnTo>
                    <a:pt x="18478" y="115169"/>
                  </a:lnTo>
                  <a:lnTo>
                    <a:pt x="22931" y="95727"/>
                  </a:lnTo>
                  <a:lnTo>
                    <a:pt x="24383" y="76295"/>
                  </a:lnTo>
                  <a:lnTo>
                    <a:pt x="24122" y="69184"/>
                  </a:lnTo>
                  <a:lnTo>
                    <a:pt x="15763" y="28598"/>
                  </a:lnTo>
                  <a:lnTo>
                    <a:pt x="8000" y="13715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7255" y="9405"/>
                  </a:lnTo>
                  <a:lnTo>
                    <a:pt x="35861" y="48782"/>
                  </a:lnTo>
                  <a:lnTo>
                    <a:pt x="39719" y="76295"/>
                  </a:lnTo>
                  <a:lnTo>
                    <a:pt x="39147" y="87463"/>
                  </a:lnTo>
                  <a:lnTo>
                    <a:pt x="25924" y="128999"/>
                  </a:lnTo>
                  <a:lnTo>
                    <a:pt x="16122" y="146707"/>
                  </a:lnTo>
                  <a:lnTo>
                    <a:pt x="10667" y="154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6" name="object 186"/>
          <p:cNvGrpSpPr/>
          <p:nvPr/>
        </p:nvGrpSpPr>
        <p:grpSpPr>
          <a:xfrm>
            <a:off x="1146619" y="5907500"/>
            <a:ext cx="123189" cy="118110"/>
            <a:chOff x="1146619" y="5907500"/>
            <a:chExt cx="123189" cy="118110"/>
          </a:xfrm>
        </p:grpSpPr>
        <p:pic>
          <p:nvPicPr>
            <p:cNvPr id="187" name="object 187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1146619" y="5907500"/>
              <a:ext cx="82391" cy="117538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1252728" y="60076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9" name="object 189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1375600" y="5907500"/>
            <a:ext cx="383190" cy="119062"/>
          </a:xfrm>
          <a:prstGeom prst="rect">
            <a:avLst/>
          </a:prstGeom>
        </p:spPr>
      </p:pic>
      <p:pic>
        <p:nvPicPr>
          <p:cNvPr id="190" name="object 190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1841277" y="5938075"/>
            <a:ext cx="225932" cy="88487"/>
          </a:xfrm>
          <a:prstGeom prst="rect">
            <a:avLst/>
          </a:prstGeom>
        </p:spPr>
      </p:pic>
      <p:pic>
        <p:nvPicPr>
          <p:cNvPr id="191" name="object 191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2151125" y="5907500"/>
            <a:ext cx="219932" cy="119062"/>
          </a:xfrm>
          <a:prstGeom prst="rect">
            <a:avLst/>
          </a:prstGeom>
        </p:spPr>
      </p:pic>
      <p:pic>
        <p:nvPicPr>
          <p:cNvPr id="192" name="object 192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2464212" y="5907500"/>
            <a:ext cx="346519" cy="151066"/>
          </a:xfrm>
          <a:prstGeom prst="rect">
            <a:avLst/>
          </a:prstGeom>
        </p:spPr>
      </p:pic>
      <p:pic>
        <p:nvPicPr>
          <p:cNvPr id="193" name="object 193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2882550" y="5907500"/>
            <a:ext cx="257936" cy="119062"/>
          </a:xfrm>
          <a:prstGeom prst="rect">
            <a:avLst/>
          </a:prstGeom>
        </p:spPr>
      </p:pic>
      <p:pic>
        <p:nvPicPr>
          <p:cNvPr id="194" name="object 194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3227832" y="5905500"/>
            <a:ext cx="236410" cy="121062"/>
          </a:xfrm>
          <a:prstGeom prst="rect">
            <a:avLst/>
          </a:prstGeom>
        </p:spPr>
      </p:pic>
      <p:sp>
        <p:nvSpPr>
          <p:cNvPr id="195" name="object 195"/>
          <p:cNvSpPr/>
          <p:nvPr/>
        </p:nvSpPr>
        <p:spPr>
          <a:xfrm>
            <a:off x="3535959" y="5937986"/>
            <a:ext cx="516255" cy="88900"/>
          </a:xfrm>
          <a:custGeom>
            <a:avLst/>
            <a:gdLst/>
            <a:ahLst/>
            <a:cxnLst/>
            <a:rect l="l" t="t" r="r" b="b"/>
            <a:pathLst>
              <a:path w="516254" h="88900">
                <a:moveTo>
                  <a:pt x="70205" y="53441"/>
                </a:moveTo>
                <a:lnTo>
                  <a:pt x="67157" y="50393"/>
                </a:lnTo>
                <a:lnTo>
                  <a:pt x="64109" y="45821"/>
                </a:lnTo>
                <a:lnTo>
                  <a:pt x="58013" y="42773"/>
                </a:lnTo>
                <a:lnTo>
                  <a:pt x="53441" y="39725"/>
                </a:lnTo>
                <a:lnTo>
                  <a:pt x="45821" y="38201"/>
                </a:lnTo>
                <a:lnTo>
                  <a:pt x="36677" y="35153"/>
                </a:lnTo>
                <a:lnTo>
                  <a:pt x="28956" y="33629"/>
                </a:lnTo>
                <a:lnTo>
                  <a:pt x="24384" y="32105"/>
                </a:lnTo>
                <a:lnTo>
                  <a:pt x="22860" y="32105"/>
                </a:lnTo>
                <a:lnTo>
                  <a:pt x="21336" y="30581"/>
                </a:lnTo>
                <a:lnTo>
                  <a:pt x="18288" y="29057"/>
                </a:lnTo>
                <a:lnTo>
                  <a:pt x="18288" y="27533"/>
                </a:lnTo>
                <a:lnTo>
                  <a:pt x="15240" y="24485"/>
                </a:lnTo>
                <a:lnTo>
                  <a:pt x="15240" y="19913"/>
                </a:lnTo>
                <a:lnTo>
                  <a:pt x="16764" y="16865"/>
                </a:lnTo>
                <a:lnTo>
                  <a:pt x="19812" y="15341"/>
                </a:lnTo>
                <a:lnTo>
                  <a:pt x="22860" y="12293"/>
                </a:lnTo>
                <a:lnTo>
                  <a:pt x="44297" y="12293"/>
                </a:lnTo>
                <a:lnTo>
                  <a:pt x="50393" y="18389"/>
                </a:lnTo>
                <a:lnTo>
                  <a:pt x="51917" y="21437"/>
                </a:lnTo>
                <a:lnTo>
                  <a:pt x="53441" y="26009"/>
                </a:lnTo>
                <a:lnTo>
                  <a:pt x="67157" y="24485"/>
                </a:lnTo>
                <a:lnTo>
                  <a:pt x="67157" y="18389"/>
                </a:lnTo>
                <a:lnTo>
                  <a:pt x="64109" y="13817"/>
                </a:lnTo>
                <a:lnTo>
                  <a:pt x="62585" y="10769"/>
                </a:lnTo>
                <a:lnTo>
                  <a:pt x="56489" y="4673"/>
                </a:lnTo>
                <a:lnTo>
                  <a:pt x="51917" y="3149"/>
                </a:lnTo>
                <a:lnTo>
                  <a:pt x="45821" y="101"/>
                </a:lnTo>
                <a:lnTo>
                  <a:pt x="24384" y="101"/>
                </a:lnTo>
                <a:lnTo>
                  <a:pt x="21336" y="1625"/>
                </a:lnTo>
                <a:lnTo>
                  <a:pt x="16764" y="3149"/>
                </a:lnTo>
                <a:lnTo>
                  <a:pt x="13716" y="4673"/>
                </a:lnTo>
                <a:lnTo>
                  <a:pt x="12192" y="6197"/>
                </a:lnTo>
                <a:lnTo>
                  <a:pt x="9144" y="7721"/>
                </a:lnTo>
                <a:lnTo>
                  <a:pt x="6096" y="10769"/>
                </a:lnTo>
                <a:lnTo>
                  <a:pt x="1524" y="19913"/>
                </a:lnTo>
                <a:lnTo>
                  <a:pt x="1524" y="29057"/>
                </a:lnTo>
                <a:lnTo>
                  <a:pt x="3048" y="32105"/>
                </a:lnTo>
                <a:lnTo>
                  <a:pt x="4572" y="36677"/>
                </a:lnTo>
                <a:lnTo>
                  <a:pt x="10668" y="42773"/>
                </a:lnTo>
                <a:lnTo>
                  <a:pt x="13716" y="44297"/>
                </a:lnTo>
                <a:lnTo>
                  <a:pt x="18288" y="45821"/>
                </a:lnTo>
                <a:lnTo>
                  <a:pt x="25908" y="48869"/>
                </a:lnTo>
                <a:lnTo>
                  <a:pt x="36677" y="50393"/>
                </a:lnTo>
                <a:lnTo>
                  <a:pt x="44297" y="53441"/>
                </a:lnTo>
                <a:lnTo>
                  <a:pt x="48869" y="54965"/>
                </a:lnTo>
                <a:lnTo>
                  <a:pt x="54965" y="58013"/>
                </a:lnTo>
                <a:lnTo>
                  <a:pt x="56489" y="61061"/>
                </a:lnTo>
                <a:lnTo>
                  <a:pt x="56489" y="67157"/>
                </a:lnTo>
                <a:lnTo>
                  <a:pt x="47345" y="76390"/>
                </a:lnTo>
                <a:lnTo>
                  <a:pt x="42773" y="77914"/>
                </a:lnTo>
                <a:lnTo>
                  <a:pt x="28956" y="77914"/>
                </a:lnTo>
                <a:lnTo>
                  <a:pt x="13716" y="59537"/>
                </a:lnTo>
                <a:lnTo>
                  <a:pt x="0" y="61061"/>
                </a:lnTo>
                <a:lnTo>
                  <a:pt x="28282" y="88277"/>
                </a:lnTo>
                <a:lnTo>
                  <a:pt x="36677" y="88582"/>
                </a:lnTo>
                <a:lnTo>
                  <a:pt x="48869" y="88582"/>
                </a:lnTo>
                <a:lnTo>
                  <a:pt x="54965" y="85534"/>
                </a:lnTo>
                <a:lnTo>
                  <a:pt x="59537" y="84010"/>
                </a:lnTo>
                <a:lnTo>
                  <a:pt x="67157" y="76390"/>
                </a:lnTo>
                <a:lnTo>
                  <a:pt x="70205" y="67157"/>
                </a:lnTo>
                <a:lnTo>
                  <a:pt x="70205" y="53441"/>
                </a:lnTo>
                <a:close/>
              </a:path>
              <a:path w="516254" h="88900">
                <a:moveTo>
                  <a:pt x="161823" y="44284"/>
                </a:moveTo>
                <a:lnTo>
                  <a:pt x="146583" y="6959"/>
                </a:lnTo>
                <a:lnTo>
                  <a:pt x="146583" y="28956"/>
                </a:lnTo>
                <a:lnTo>
                  <a:pt x="146583" y="36576"/>
                </a:lnTo>
                <a:lnTo>
                  <a:pt x="99250" y="36576"/>
                </a:lnTo>
                <a:lnTo>
                  <a:pt x="99250" y="28956"/>
                </a:lnTo>
                <a:lnTo>
                  <a:pt x="102298" y="22860"/>
                </a:lnTo>
                <a:lnTo>
                  <a:pt x="111442" y="13716"/>
                </a:lnTo>
                <a:lnTo>
                  <a:pt x="116014" y="12192"/>
                </a:lnTo>
                <a:lnTo>
                  <a:pt x="131343" y="12192"/>
                </a:lnTo>
                <a:lnTo>
                  <a:pt x="137439" y="13716"/>
                </a:lnTo>
                <a:lnTo>
                  <a:pt x="142011" y="19812"/>
                </a:lnTo>
                <a:lnTo>
                  <a:pt x="145059" y="22860"/>
                </a:lnTo>
                <a:lnTo>
                  <a:pt x="123723" y="0"/>
                </a:lnTo>
                <a:lnTo>
                  <a:pt x="115074" y="622"/>
                </a:lnTo>
                <a:lnTo>
                  <a:pt x="85725" y="26111"/>
                </a:lnTo>
                <a:lnTo>
                  <a:pt x="82486" y="45808"/>
                </a:lnTo>
                <a:lnTo>
                  <a:pt x="83324" y="55524"/>
                </a:lnTo>
                <a:lnTo>
                  <a:pt x="106883" y="86004"/>
                </a:lnTo>
                <a:lnTo>
                  <a:pt x="123723" y="88480"/>
                </a:lnTo>
                <a:lnTo>
                  <a:pt x="134391" y="88480"/>
                </a:lnTo>
                <a:lnTo>
                  <a:pt x="142011" y="86956"/>
                </a:lnTo>
                <a:lnTo>
                  <a:pt x="154203" y="77812"/>
                </a:lnTo>
                <a:lnTo>
                  <a:pt x="158775" y="70192"/>
                </a:lnTo>
                <a:lnTo>
                  <a:pt x="161823" y="61048"/>
                </a:lnTo>
                <a:lnTo>
                  <a:pt x="146583" y="59524"/>
                </a:lnTo>
                <a:lnTo>
                  <a:pt x="145059" y="65620"/>
                </a:lnTo>
                <a:lnTo>
                  <a:pt x="142011" y="70192"/>
                </a:lnTo>
                <a:lnTo>
                  <a:pt x="137439" y="73240"/>
                </a:lnTo>
                <a:lnTo>
                  <a:pt x="134391" y="76288"/>
                </a:lnTo>
                <a:lnTo>
                  <a:pt x="129819" y="77812"/>
                </a:lnTo>
                <a:lnTo>
                  <a:pt x="117538" y="77812"/>
                </a:lnTo>
                <a:lnTo>
                  <a:pt x="111442" y="74764"/>
                </a:lnTo>
                <a:lnTo>
                  <a:pt x="100774" y="64096"/>
                </a:lnTo>
                <a:lnTo>
                  <a:pt x="99250" y="58000"/>
                </a:lnTo>
                <a:lnTo>
                  <a:pt x="97726" y="48856"/>
                </a:lnTo>
                <a:lnTo>
                  <a:pt x="161823" y="48856"/>
                </a:lnTo>
                <a:lnTo>
                  <a:pt x="161823" y="44284"/>
                </a:lnTo>
                <a:close/>
              </a:path>
              <a:path w="516254" h="88900">
                <a:moveTo>
                  <a:pt x="253466" y="87058"/>
                </a:moveTo>
                <a:lnTo>
                  <a:pt x="250418" y="80962"/>
                </a:lnTo>
                <a:lnTo>
                  <a:pt x="250418" y="76390"/>
                </a:lnTo>
                <a:lnTo>
                  <a:pt x="250418" y="73342"/>
                </a:lnTo>
                <a:lnTo>
                  <a:pt x="248894" y="65620"/>
                </a:lnTo>
                <a:lnTo>
                  <a:pt x="248894" y="44284"/>
                </a:lnTo>
                <a:lnTo>
                  <a:pt x="248894" y="18376"/>
                </a:lnTo>
                <a:lnTo>
                  <a:pt x="247370" y="15328"/>
                </a:lnTo>
                <a:lnTo>
                  <a:pt x="246354" y="12280"/>
                </a:lnTo>
                <a:lnTo>
                  <a:pt x="245846" y="10756"/>
                </a:lnTo>
                <a:lnTo>
                  <a:pt x="244322" y="9232"/>
                </a:lnTo>
                <a:lnTo>
                  <a:pt x="241173" y="6184"/>
                </a:lnTo>
                <a:lnTo>
                  <a:pt x="238125" y="4660"/>
                </a:lnTo>
                <a:lnTo>
                  <a:pt x="233553" y="1612"/>
                </a:lnTo>
                <a:lnTo>
                  <a:pt x="228981" y="88"/>
                </a:lnTo>
                <a:lnTo>
                  <a:pt x="203073" y="88"/>
                </a:lnTo>
                <a:lnTo>
                  <a:pt x="196977" y="3136"/>
                </a:lnTo>
                <a:lnTo>
                  <a:pt x="190881" y="4660"/>
                </a:lnTo>
                <a:lnTo>
                  <a:pt x="177076" y="25996"/>
                </a:lnTo>
                <a:lnTo>
                  <a:pt x="192405" y="27520"/>
                </a:lnTo>
                <a:lnTo>
                  <a:pt x="193929" y="21424"/>
                </a:lnTo>
                <a:lnTo>
                  <a:pt x="195453" y="18376"/>
                </a:lnTo>
                <a:lnTo>
                  <a:pt x="201549" y="12280"/>
                </a:lnTo>
                <a:lnTo>
                  <a:pt x="221361" y="12280"/>
                </a:lnTo>
                <a:lnTo>
                  <a:pt x="227457" y="13804"/>
                </a:lnTo>
                <a:lnTo>
                  <a:pt x="230505" y="16852"/>
                </a:lnTo>
                <a:lnTo>
                  <a:pt x="233553" y="18376"/>
                </a:lnTo>
                <a:lnTo>
                  <a:pt x="235077" y="22948"/>
                </a:lnTo>
                <a:lnTo>
                  <a:pt x="235077" y="33616"/>
                </a:lnTo>
                <a:lnTo>
                  <a:pt x="235077" y="44284"/>
                </a:lnTo>
                <a:lnTo>
                  <a:pt x="235077" y="56476"/>
                </a:lnTo>
                <a:lnTo>
                  <a:pt x="233553" y="61048"/>
                </a:lnTo>
                <a:lnTo>
                  <a:pt x="232029" y="64096"/>
                </a:lnTo>
                <a:lnTo>
                  <a:pt x="230505" y="68770"/>
                </a:lnTo>
                <a:lnTo>
                  <a:pt x="227457" y="71818"/>
                </a:lnTo>
                <a:lnTo>
                  <a:pt x="222885" y="74866"/>
                </a:lnTo>
                <a:lnTo>
                  <a:pt x="213741" y="77914"/>
                </a:lnTo>
                <a:lnTo>
                  <a:pt x="201549" y="77914"/>
                </a:lnTo>
                <a:lnTo>
                  <a:pt x="198501" y="76390"/>
                </a:lnTo>
                <a:lnTo>
                  <a:pt x="195453" y="73342"/>
                </a:lnTo>
                <a:lnTo>
                  <a:pt x="192405" y="71818"/>
                </a:lnTo>
                <a:lnTo>
                  <a:pt x="190881" y="68770"/>
                </a:lnTo>
                <a:lnTo>
                  <a:pt x="190881" y="59524"/>
                </a:lnTo>
                <a:lnTo>
                  <a:pt x="192405" y="58000"/>
                </a:lnTo>
                <a:lnTo>
                  <a:pt x="193929" y="54952"/>
                </a:lnTo>
                <a:lnTo>
                  <a:pt x="195453" y="53428"/>
                </a:lnTo>
                <a:lnTo>
                  <a:pt x="198501" y="53428"/>
                </a:lnTo>
                <a:lnTo>
                  <a:pt x="204597" y="50380"/>
                </a:lnTo>
                <a:lnTo>
                  <a:pt x="210693" y="50380"/>
                </a:lnTo>
                <a:lnTo>
                  <a:pt x="221361" y="48856"/>
                </a:lnTo>
                <a:lnTo>
                  <a:pt x="228981" y="45808"/>
                </a:lnTo>
                <a:lnTo>
                  <a:pt x="235077" y="44284"/>
                </a:lnTo>
                <a:lnTo>
                  <a:pt x="235077" y="33616"/>
                </a:lnTo>
                <a:lnTo>
                  <a:pt x="229958" y="34759"/>
                </a:lnTo>
                <a:lnTo>
                  <a:pt x="223837" y="35902"/>
                </a:lnTo>
                <a:lnTo>
                  <a:pt x="216865" y="37045"/>
                </a:lnTo>
                <a:lnTo>
                  <a:pt x="209169" y="38188"/>
                </a:lnTo>
                <a:lnTo>
                  <a:pt x="203073" y="38188"/>
                </a:lnTo>
                <a:lnTo>
                  <a:pt x="198501" y="39712"/>
                </a:lnTo>
                <a:lnTo>
                  <a:pt x="195453" y="39712"/>
                </a:lnTo>
                <a:lnTo>
                  <a:pt x="192405" y="41236"/>
                </a:lnTo>
                <a:lnTo>
                  <a:pt x="187744" y="42760"/>
                </a:lnTo>
                <a:lnTo>
                  <a:pt x="184696" y="44284"/>
                </a:lnTo>
                <a:lnTo>
                  <a:pt x="181648" y="47332"/>
                </a:lnTo>
                <a:lnTo>
                  <a:pt x="178600" y="53428"/>
                </a:lnTo>
                <a:lnTo>
                  <a:pt x="175552" y="56476"/>
                </a:lnTo>
                <a:lnTo>
                  <a:pt x="175552" y="71818"/>
                </a:lnTo>
                <a:lnTo>
                  <a:pt x="177076" y="77914"/>
                </a:lnTo>
                <a:lnTo>
                  <a:pt x="183172" y="82486"/>
                </a:lnTo>
                <a:lnTo>
                  <a:pt x="187744" y="87058"/>
                </a:lnTo>
                <a:lnTo>
                  <a:pt x="195453" y="88582"/>
                </a:lnTo>
                <a:lnTo>
                  <a:pt x="215265" y="88582"/>
                </a:lnTo>
                <a:lnTo>
                  <a:pt x="219837" y="87058"/>
                </a:lnTo>
                <a:lnTo>
                  <a:pt x="225933" y="84010"/>
                </a:lnTo>
                <a:lnTo>
                  <a:pt x="230505" y="80962"/>
                </a:lnTo>
                <a:lnTo>
                  <a:pt x="234569" y="77914"/>
                </a:lnTo>
                <a:lnTo>
                  <a:pt x="236601" y="76390"/>
                </a:lnTo>
                <a:lnTo>
                  <a:pt x="236601" y="84010"/>
                </a:lnTo>
                <a:lnTo>
                  <a:pt x="238125" y="87058"/>
                </a:lnTo>
                <a:lnTo>
                  <a:pt x="253466" y="87058"/>
                </a:lnTo>
                <a:close/>
              </a:path>
              <a:path w="516254" h="88900">
                <a:moveTo>
                  <a:pt x="337375" y="56489"/>
                </a:moveTo>
                <a:lnTo>
                  <a:pt x="334327" y="50393"/>
                </a:lnTo>
                <a:lnTo>
                  <a:pt x="331279" y="45821"/>
                </a:lnTo>
                <a:lnTo>
                  <a:pt x="328231" y="44297"/>
                </a:lnTo>
                <a:lnTo>
                  <a:pt x="323659" y="42773"/>
                </a:lnTo>
                <a:lnTo>
                  <a:pt x="320611" y="39725"/>
                </a:lnTo>
                <a:lnTo>
                  <a:pt x="312991" y="38201"/>
                </a:lnTo>
                <a:lnTo>
                  <a:pt x="302323" y="35153"/>
                </a:lnTo>
                <a:lnTo>
                  <a:pt x="296227" y="33629"/>
                </a:lnTo>
                <a:lnTo>
                  <a:pt x="291553" y="32105"/>
                </a:lnTo>
                <a:lnTo>
                  <a:pt x="290029" y="32105"/>
                </a:lnTo>
                <a:lnTo>
                  <a:pt x="286981" y="30581"/>
                </a:lnTo>
                <a:lnTo>
                  <a:pt x="282409" y="26009"/>
                </a:lnTo>
                <a:lnTo>
                  <a:pt x="282409" y="19913"/>
                </a:lnTo>
                <a:lnTo>
                  <a:pt x="283933" y="16865"/>
                </a:lnTo>
                <a:lnTo>
                  <a:pt x="286981" y="15341"/>
                </a:lnTo>
                <a:lnTo>
                  <a:pt x="290029" y="12293"/>
                </a:lnTo>
                <a:lnTo>
                  <a:pt x="311467" y="12293"/>
                </a:lnTo>
                <a:lnTo>
                  <a:pt x="317563" y="18389"/>
                </a:lnTo>
                <a:lnTo>
                  <a:pt x="319087" y="21437"/>
                </a:lnTo>
                <a:lnTo>
                  <a:pt x="320611" y="26009"/>
                </a:lnTo>
                <a:lnTo>
                  <a:pt x="334327" y="24485"/>
                </a:lnTo>
                <a:lnTo>
                  <a:pt x="317563" y="3149"/>
                </a:lnTo>
                <a:lnTo>
                  <a:pt x="312991" y="101"/>
                </a:lnTo>
                <a:lnTo>
                  <a:pt x="291553" y="101"/>
                </a:lnTo>
                <a:lnTo>
                  <a:pt x="286981" y="1625"/>
                </a:lnTo>
                <a:lnTo>
                  <a:pt x="274789" y="7721"/>
                </a:lnTo>
                <a:lnTo>
                  <a:pt x="271741" y="13817"/>
                </a:lnTo>
                <a:lnTo>
                  <a:pt x="268693" y="16865"/>
                </a:lnTo>
                <a:lnTo>
                  <a:pt x="268693" y="29057"/>
                </a:lnTo>
                <a:lnTo>
                  <a:pt x="270217" y="32105"/>
                </a:lnTo>
                <a:lnTo>
                  <a:pt x="271741" y="36677"/>
                </a:lnTo>
                <a:lnTo>
                  <a:pt x="273265" y="39725"/>
                </a:lnTo>
                <a:lnTo>
                  <a:pt x="276313" y="42773"/>
                </a:lnTo>
                <a:lnTo>
                  <a:pt x="285457" y="45821"/>
                </a:lnTo>
                <a:lnTo>
                  <a:pt x="293077" y="48869"/>
                </a:lnTo>
                <a:lnTo>
                  <a:pt x="303847" y="50393"/>
                </a:lnTo>
                <a:lnTo>
                  <a:pt x="311467" y="53441"/>
                </a:lnTo>
                <a:lnTo>
                  <a:pt x="316039" y="54965"/>
                </a:lnTo>
                <a:lnTo>
                  <a:pt x="317563" y="56489"/>
                </a:lnTo>
                <a:lnTo>
                  <a:pt x="320611" y="58013"/>
                </a:lnTo>
                <a:lnTo>
                  <a:pt x="322135" y="61061"/>
                </a:lnTo>
                <a:lnTo>
                  <a:pt x="322135" y="67157"/>
                </a:lnTo>
                <a:lnTo>
                  <a:pt x="320611" y="70294"/>
                </a:lnTo>
                <a:lnTo>
                  <a:pt x="314515" y="76390"/>
                </a:lnTo>
                <a:lnTo>
                  <a:pt x="309943" y="77914"/>
                </a:lnTo>
                <a:lnTo>
                  <a:pt x="296227" y="77914"/>
                </a:lnTo>
                <a:lnTo>
                  <a:pt x="291553" y="76390"/>
                </a:lnTo>
                <a:lnTo>
                  <a:pt x="286981" y="73342"/>
                </a:lnTo>
                <a:lnTo>
                  <a:pt x="283933" y="70294"/>
                </a:lnTo>
                <a:lnTo>
                  <a:pt x="280885" y="65633"/>
                </a:lnTo>
                <a:lnTo>
                  <a:pt x="280885" y="59537"/>
                </a:lnTo>
                <a:lnTo>
                  <a:pt x="265645" y="61061"/>
                </a:lnTo>
                <a:lnTo>
                  <a:pt x="267169" y="70294"/>
                </a:lnTo>
                <a:lnTo>
                  <a:pt x="271741" y="77914"/>
                </a:lnTo>
                <a:lnTo>
                  <a:pt x="277837" y="82486"/>
                </a:lnTo>
                <a:lnTo>
                  <a:pt x="282409" y="87058"/>
                </a:lnTo>
                <a:lnTo>
                  <a:pt x="291553" y="88582"/>
                </a:lnTo>
                <a:lnTo>
                  <a:pt x="316039" y="88582"/>
                </a:lnTo>
                <a:lnTo>
                  <a:pt x="320611" y="85534"/>
                </a:lnTo>
                <a:lnTo>
                  <a:pt x="326707" y="84010"/>
                </a:lnTo>
                <a:lnTo>
                  <a:pt x="329755" y="79438"/>
                </a:lnTo>
                <a:lnTo>
                  <a:pt x="332803" y="76390"/>
                </a:lnTo>
                <a:lnTo>
                  <a:pt x="335851" y="71818"/>
                </a:lnTo>
                <a:lnTo>
                  <a:pt x="337375" y="67157"/>
                </a:lnTo>
                <a:lnTo>
                  <a:pt x="337375" y="56489"/>
                </a:lnTo>
                <a:close/>
              </a:path>
              <a:path w="516254" h="88900">
                <a:moveTo>
                  <a:pt x="429006" y="42760"/>
                </a:moveTo>
                <a:lnTo>
                  <a:pt x="428409" y="33045"/>
                </a:lnTo>
                <a:lnTo>
                  <a:pt x="426529" y="24472"/>
                </a:lnTo>
                <a:lnTo>
                  <a:pt x="423214" y="17043"/>
                </a:lnTo>
                <a:lnTo>
                  <a:pt x="419519" y="12280"/>
                </a:lnTo>
                <a:lnTo>
                  <a:pt x="418338" y="10756"/>
                </a:lnTo>
                <a:lnTo>
                  <a:pt x="415290" y="8293"/>
                </a:lnTo>
                <a:lnTo>
                  <a:pt x="415290" y="44284"/>
                </a:lnTo>
                <a:lnTo>
                  <a:pt x="414743" y="51955"/>
                </a:lnTo>
                <a:lnTo>
                  <a:pt x="396913" y="77914"/>
                </a:lnTo>
                <a:lnTo>
                  <a:pt x="381673" y="77914"/>
                </a:lnTo>
                <a:lnTo>
                  <a:pt x="363385" y="44284"/>
                </a:lnTo>
                <a:lnTo>
                  <a:pt x="363931" y="36842"/>
                </a:lnTo>
                <a:lnTo>
                  <a:pt x="381673" y="12280"/>
                </a:lnTo>
                <a:lnTo>
                  <a:pt x="396913" y="12280"/>
                </a:lnTo>
                <a:lnTo>
                  <a:pt x="415290" y="44284"/>
                </a:lnTo>
                <a:lnTo>
                  <a:pt x="415290" y="8293"/>
                </a:lnTo>
                <a:lnTo>
                  <a:pt x="412318" y="5880"/>
                </a:lnTo>
                <a:lnTo>
                  <a:pt x="405561" y="2565"/>
                </a:lnTo>
                <a:lnTo>
                  <a:pt x="397941" y="685"/>
                </a:lnTo>
                <a:lnTo>
                  <a:pt x="389293" y="88"/>
                </a:lnTo>
                <a:lnTo>
                  <a:pt x="381571" y="660"/>
                </a:lnTo>
                <a:lnTo>
                  <a:pt x="350494" y="33451"/>
                </a:lnTo>
                <a:lnTo>
                  <a:pt x="349669" y="44284"/>
                </a:lnTo>
                <a:lnTo>
                  <a:pt x="350253" y="54902"/>
                </a:lnTo>
                <a:lnTo>
                  <a:pt x="373100" y="86106"/>
                </a:lnTo>
                <a:lnTo>
                  <a:pt x="389293" y="88582"/>
                </a:lnTo>
                <a:lnTo>
                  <a:pt x="396913" y="88582"/>
                </a:lnTo>
                <a:lnTo>
                  <a:pt x="403098" y="87058"/>
                </a:lnTo>
                <a:lnTo>
                  <a:pt x="410718" y="84010"/>
                </a:lnTo>
                <a:lnTo>
                  <a:pt x="416814" y="80962"/>
                </a:lnTo>
                <a:lnTo>
                  <a:pt x="419862" y="77914"/>
                </a:lnTo>
                <a:lnTo>
                  <a:pt x="421386" y="76390"/>
                </a:lnTo>
                <a:lnTo>
                  <a:pt x="426440" y="63804"/>
                </a:lnTo>
                <a:lnTo>
                  <a:pt x="427863" y="58013"/>
                </a:lnTo>
                <a:lnTo>
                  <a:pt x="428726" y="51104"/>
                </a:lnTo>
                <a:lnTo>
                  <a:pt x="429006" y="42760"/>
                </a:lnTo>
                <a:close/>
              </a:path>
              <a:path w="516254" h="88900">
                <a:moveTo>
                  <a:pt x="516064" y="19900"/>
                </a:moveTo>
                <a:lnTo>
                  <a:pt x="514540" y="16852"/>
                </a:lnTo>
                <a:lnTo>
                  <a:pt x="513016" y="12280"/>
                </a:lnTo>
                <a:lnTo>
                  <a:pt x="511492" y="9232"/>
                </a:lnTo>
                <a:lnTo>
                  <a:pt x="508444" y="6184"/>
                </a:lnTo>
                <a:lnTo>
                  <a:pt x="505294" y="4660"/>
                </a:lnTo>
                <a:lnTo>
                  <a:pt x="500722" y="3136"/>
                </a:lnTo>
                <a:lnTo>
                  <a:pt x="496150" y="88"/>
                </a:lnTo>
                <a:lnTo>
                  <a:pt x="487006" y="88"/>
                </a:lnTo>
                <a:lnTo>
                  <a:pt x="478434" y="952"/>
                </a:lnTo>
                <a:lnTo>
                  <a:pt x="471004" y="3517"/>
                </a:lnTo>
                <a:lnTo>
                  <a:pt x="464718" y="7810"/>
                </a:lnTo>
                <a:lnTo>
                  <a:pt x="459574" y="13804"/>
                </a:lnTo>
                <a:lnTo>
                  <a:pt x="459574" y="1612"/>
                </a:lnTo>
                <a:lnTo>
                  <a:pt x="445770" y="1612"/>
                </a:lnTo>
                <a:lnTo>
                  <a:pt x="445770" y="87058"/>
                </a:lnTo>
                <a:lnTo>
                  <a:pt x="461098" y="87058"/>
                </a:lnTo>
                <a:lnTo>
                  <a:pt x="461098" y="29044"/>
                </a:lnTo>
                <a:lnTo>
                  <a:pt x="462622" y="21424"/>
                </a:lnTo>
                <a:lnTo>
                  <a:pt x="467194" y="18376"/>
                </a:lnTo>
                <a:lnTo>
                  <a:pt x="471766" y="13804"/>
                </a:lnTo>
                <a:lnTo>
                  <a:pt x="477862" y="12280"/>
                </a:lnTo>
                <a:lnTo>
                  <a:pt x="487006" y="12280"/>
                </a:lnTo>
                <a:lnTo>
                  <a:pt x="491578" y="13804"/>
                </a:lnTo>
                <a:lnTo>
                  <a:pt x="494626" y="15328"/>
                </a:lnTo>
                <a:lnTo>
                  <a:pt x="496150" y="16852"/>
                </a:lnTo>
                <a:lnTo>
                  <a:pt x="499198" y="18376"/>
                </a:lnTo>
                <a:lnTo>
                  <a:pt x="500722" y="21424"/>
                </a:lnTo>
                <a:lnTo>
                  <a:pt x="500722" y="24472"/>
                </a:lnTo>
                <a:lnTo>
                  <a:pt x="502246" y="29044"/>
                </a:lnTo>
                <a:lnTo>
                  <a:pt x="502246" y="87058"/>
                </a:lnTo>
                <a:lnTo>
                  <a:pt x="516064" y="87058"/>
                </a:lnTo>
                <a:lnTo>
                  <a:pt x="516064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138993" y="5907506"/>
            <a:ext cx="525780" cy="119380"/>
          </a:xfrm>
          <a:custGeom>
            <a:avLst/>
            <a:gdLst/>
            <a:ahLst/>
            <a:cxnLst/>
            <a:rect l="l" t="t" r="r" b="b"/>
            <a:pathLst>
              <a:path w="525779" h="119379">
                <a:moveTo>
                  <a:pt x="116014" y="48856"/>
                </a:moveTo>
                <a:lnTo>
                  <a:pt x="114490" y="42672"/>
                </a:lnTo>
                <a:lnTo>
                  <a:pt x="109918" y="38100"/>
                </a:lnTo>
                <a:lnTo>
                  <a:pt x="105346" y="32004"/>
                </a:lnTo>
                <a:lnTo>
                  <a:pt x="99250" y="30480"/>
                </a:lnTo>
                <a:lnTo>
                  <a:pt x="90106" y="30480"/>
                </a:lnTo>
                <a:lnTo>
                  <a:pt x="82397" y="31356"/>
                </a:lnTo>
                <a:lnTo>
                  <a:pt x="75387" y="34112"/>
                </a:lnTo>
                <a:lnTo>
                  <a:pt x="69227" y="38874"/>
                </a:lnTo>
                <a:lnTo>
                  <a:pt x="64096" y="45808"/>
                </a:lnTo>
                <a:lnTo>
                  <a:pt x="62572" y="41148"/>
                </a:lnTo>
                <a:lnTo>
                  <a:pt x="59524" y="36576"/>
                </a:lnTo>
                <a:lnTo>
                  <a:pt x="54952" y="33528"/>
                </a:lnTo>
                <a:lnTo>
                  <a:pt x="45808" y="30480"/>
                </a:lnTo>
                <a:lnTo>
                  <a:pt x="33616" y="30480"/>
                </a:lnTo>
                <a:lnTo>
                  <a:pt x="24472" y="33528"/>
                </a:lnTo>
                <a:lnTo>
                  <a:pt x="19812" y="36576"/>
                </a:lnTo>
                <a:lnTo>
                  <a:pt x="16764" y="39624"/>
                </a:lnTo>
                <a:lnTo>
                  <a:pt x="13716" y="44196"/>
                </a:lnTo>
                <a:lnTo>
                  <a:pt x="13716" y="32004"/>
                </a:lnTo>
                <a:lnTo>
                  <a:pt x="0" y="32004"/>
                </a:lnTo>
                <a:lnTo>
                  <a:pt x="0" y="117538"/>
                </a:lnTo>
                <a:lnTo>
                  <a:pt x="15240" y="117538"/>
                </a:lnTo>
                <a:lnTo>
                  <a:pt x="15240" y="59524"/>
                </a:lnTo>
                <a:lnTo>
                  <a:pt x="16764" y="54952"/>
                </a:lnTo>
                <a:lnTo>
                  <a:pt x="18288" y="51904"/>
                </a:lnTo>
                <a:lnTo>
                  <a:pt x="24472" y="45808"/>
                </a:lnTo>
                <a:lnTo>
                  <a:pt x="29044" y="44196"/>
                </a:lnTo>
                <a:lnTo>
                  <a:pt x="32092" y="42672"/>
                </a:lnTo>
                <a:lnTo>
                  <a:pt x="41236" y="42672"/>
                </a:lnTo>
                <a:lnTo>
                  <a:pt x="45808" y="44196"/>
                </a:lnTo>
                <a:lnTo>
                  <a:pt x="47332" y="47332"/>
                </a:lnTo>
                <a:lnTo>
                  <a:pt x="50380" y="50380"/>
                </a:lnTo>
                <a:lnTo>
                  <a:pt x="51904" y="56476"/>
                </a:lnTo>
                <a:lnTo>
                  <a:pt x="51904" y="117538"/>
                </a:lnTo>
                <a:lnTo>
                  <a:pt x="65620" y="117538"/>
                </a:lnTo>
                <a:lnTo>
                  <a:pt x="65620" y="59524"/>
                </a:lnTo>
                <a:lnTo>
                  <a:pt x="68668" y="53428"/>
                </a:lnTo>
                <a:lnTo>
                  <a:pt x="71716" y="48856"/>
                </a:lnTo>
                <a:lnTo>
                  <a:pt x="76288" y="44196"/>
                </a:lnTo>
                <a:lnTo>
                  <a:pt x="80962" y="42672"/>
                </a:lnTo>
                <a:lnTo>
                  <a:pt x="90106" y="42672"/>
                </a:lnTo>
                <a:lnTo>
                  <a:pt x="96202" y="45808"/>
                </a:lnTo>
                <a:lnTo>
                  <a:pt x="99250" y="48856"/>
                </a:lnTo>
                <a:lnTo>
                  <a:pt x="100774" y="51904"/>
                </a:lnTo>
                <a:lnTo>
                  <a:pt x="102298" y="53428"/>
                </a:lnTo>
                <a:lnTo>
                  <a:pt x="102298" y="117538"/>
                </a:lnTo>
                <a:lnTo>
                  <a:pt x="116014" y="117538"/>
                </a:lnTo>
                <a:lnTo>
                  <a:pt x="116014" y="48856"/>
                </a:lnTo>
                <a:close/>
              </a:path>
              <a:path w="525779" h="119379">
                <a:moveTo>
                  <a:pt x="213728" y="73240"/>
                </a:moveTo>
                <a:lnTo>
                  <a:pt x="198488" y="38773"/>
                </a:lnTo>
                <a:lnTo>
                  <a:pt x="198488" y="74764"/>
                </a:lnTo>
                <a:lnTo>
                  <a:pt x="197942" y="82435"/>
                </a:lnTo>
                <a:lnTo>
                  <a:pt x="180200" y="108394"/>
                </a:lnTo>
                <a:lnTo>
                  <a:pt x="166395" y="108394"/>
                </a:lnTo>
                <a:lnTo>
                  <a:pt x="160299" y="105346"/>
                </a:lnTo>
                <a:lnTo>
                  <a:pt x="154203" y="99250"/>
                </a:lnTo>
                <a:lnTo>
                  <a:pt x="149631" y="94576"/>
                </a:lnTo>
                <a:lnTo>
                  <a:pt x="148107" y="85432"/>
                </a:lnTo>
                <a:lnTo>
                  <a:pt x="148221" y="63525"/>
                </a:lnTo>
                <a:lnTo>
                  <a:pt x="149631" y="56476"/>
                </a:lnTo>
                <a:lnTo>
                  <a:pt x="154203" y="50380"/>
                </a:lnTo>
                <a:lnTo>
                  <a:pt x="160299" y="44284"/>
                </a:lnTo>
                <a:lnTo>
                  <a:pt x="166395" y="42760"/>
                </a:lnTo>
                <a:lnTo>
                  <a:pt x="180200" y="42760"/>
                </a:lnTo>
                <a:lnTo>
                  <a:pt x="198488" y="74764"/>
                </a:lnTo>
                <a:lnTo>
                  <a:pt x="198488" y="38773"/>
                </a:lnTo>
                <a:lnTo>
                  <a:pt x="195516" y="36360"/>
                </a:lnTo>
                <a:lnTo>
                  <a:pt x="188772" y="33045"/>
                </a:lnTo>
                <a:lnTo>
                  <a:pt x="181178" y="31165"/>
                </a:lnTo>
                <a:lnTo>
                  <a:pt x="172580" y="30568"/>
                </a:lnTo>
                <a:lnTo>
                  <a:pt x="164846" y="31140"/>
                </a:lnTo>
                <a:lnTo>
                  <a:pt x="133832" y="63525"/>
                </a:lnTo>
                <a:lnTo>
                  <a:pt x="132867" y="74764"/>
                </a:lnTo>
                <a:lnTo>
                  <a:pt x="133464" y="85382"/>
                </a:lnTo>
                <a:lnTo>
                  <a:pt x="156311" y="116586"/>
                </a:lnTo>
                <a:lnTo>
                  <a:pt x="172580" y="119062"/>
                </a:lnTo>
                <a:lnTo>
                  <a:pt x="180200" y="119062"/>
                </a:lnTo>
                <a:lnTo>
                  <a:pt x="187820" y="117538"/>
                </a:lnTo>
                <a:lnTo>
                  <a:pt x="200012" y="111442"/>
                </a:lnTo>
                <a:lnTo>
                  <a:pt x="203060" y="108394"/>
                </a:lnTo>
                <a:lnTo>
                  <a:pt x="204584" y="106870"/>
                </a:lnTo>
                <a:lnTo>
                  <a:pt x="207632" y="99250"/>
                </a:lnTo>
                <a:lnTo>
                  <a:pt x="210515" y="94284"/>
                </a:lnTo>
                <a:lnTo>
                  <a:pt x="212394" y="88493"/>
                </a:lnTo>
                <a:lnTo>
                  <a:pt x="213423" y="81584"/>
                </a:lnTo>
                <a:lnTo>
                  <a:pt x="213728" y="73240"/>
                </a:lnTo>
                <a:close/>
              </a:path>
              <a:path w="525779" h="119379">
                <a:moveTo>
                  <a:pt x="299275" y="50380"/>
                </a:moveTo>
                <a:lnTo>
                  <a:pt x="297751" y="47332"/>
                </a:lnTo>
                <a:lnTo>
                  <a:pt x="296227" y="42760"/>
                </a:lnTo>
                <a:lnTo>
                  <a:pt x="293179" y="36664"/>
                </a:lnTo>
                <a:lnTo>
                  <a:pt x="288607" y="35140"/>
                </a:lnTo>
                <a:lnTo>
                  <a:pt x="285559" y="33616"/>
                </a:lnTo>
                <a:lnTo>
                  <a:pt x="280987" y="30568"/>
                </a:lnTo>
                <a:lnTo>
                  <a:pt x="270217" y="30568"/>
                </a:lnTo>
                <a:lnTo>
                  <a:pt x="261645" y="31432"/>
                </a:lnTo>
                <a:lnTo>
                  <a:pt x="254215" y="33997"/>
                </a:lnTo>
                <a:lnTo>
                  <a:pt x="247929" y="38290"/>
                </a:lnTo>
                <a:lnTo>
                  <a:pt x="242785" y="44284"/>
                </a:lnTo>
                <a:lnTo>
                  <a:pt x="242785" y="32092"/>
                </a:lnTo>
                <a:lnTo>
                  <a:pt x="230593" y="32092"/>
                </a:lnTo>
                <a:lnTo>
                  <a:pt x="230593" y="117538"/>
                </a:lnTo>
                <a:lnTo>
                  <a:pt x="244309" y="117538"/>
                </a:lnTo>
                <a:lnTo>
                  <a:pt x="244309" y="59524"/>
                </a:lnTo>
                <a:lnTo>
                  <a:pt x="247357" y="51904"/>
                </a:lnTo>
                <a:lnTo>
                  <a:pt x="251929" y="48856"/>
                </a:lnTo>
                <a:lnTo>
                  <a:pt x="256501" y="44284"/>
                </a:lnTo>
                <a:lnTo>
                  <a:pt x="261073" y="42760"/>
                </a:lnTo>
                <a:lnTo>
                  <a:pt x="271741" y="42760"/>
                </a:lnTo>
                <a:lnTo>
                  <a:pt x="280987" y="47332"/>
                </a:lnTo>
                <a:lnTo>
                  <a:pt x="282511" y="48856"/>
                </a:lnTo>
                <a:lnTo>
                  <a:pt x="285559" y="54952"/>
                </a:lnTo>
                <a:lnTo>
                  <a:pt x="285559" y="117538"/>
                </a:lnTo>
                <a:lnTo>
                  <a:pt x="299275" y="117538"/>
                </a:lnTo>
                <a:lnTo>
                  <a:pt x="299275" y="50380"/>
                </a:lnTo>
                <a:close/>
              </a:path>
              <a:path w="525779" h="119379">
                <a:moveTo>
                  <a:pt x="355752" y="117538"/>
                </a:moveTo>
                <a:lnTo>
                  <a:pt x="354228" y="105346"/>
                </a:lnTo>
                <a:lnTo>
                  <a:pt x="343560" y="105346"/>
                </a:lnTo>
                <a:lnTo>
                  <a:pt x="338988" y="100774"/>
                </a:lnTo>
                <a:lnTo>
                  <a:pt x="338988" y="42773"/>
                </a:lnTo>
                <a:lnTo>
                  <a:pt x="354228" y="42773"/>
                </a:lnTo>
                <a:lnTo>
                  <a:pt x="354228" y="32105"/>
                </a:lnTo>
                <a:lnTo>
                  <a:pt x="338988" y="32105"/>
                </a:lnTo>
                <a:lnTo>
                  <a:pt x="338988" y="1524"/>
                </a:lnTo>
                <a:lnTo>
                  <a:pt x="325183" y="10668"/>
                </a:lnTo>
                <a:lnTo>
                  <a:pt x="325183" y="32105"/>
                </a:lnTo>
                <a:lnTo>
                  <a:pt x="314515" y="32105"/>
                </a:lnTo>
                <a:lnTo>
                  <a:pt x="314515" y="42773"/>
                </a:lnTo>
                <a:lnTo>
                  <a:pt x="325183" y="42773"/>
                </a:lnTo>
                <a:lnTo>
                  <a:pt x="325183" y="106870"/>
                </a:lnTo>
                <a:lnTo>
                  <a:pt x="326707" y="109918"/>
                </a:lnTo>
                <a:lnTo>
                  <a:pt x="328320" y="112966"/>
                </a:lnTo>
                <a:lnTo>
                  <a:pt x="329844" y="114490"/>
                </a:lnTo>
                <a:lnTo>
                  <a:pt x="335940" y="117538"/>
                </a:lnTo>
                <a:lnTo>
                  <a:pt x="340512" y="119062"/>
                </a:lnTo>
                <a:lnTo>
                  <a:pt x="352704" y="119062"/>
                </a:lnTo>
                <a:lnTo>
                  <a:pt x="355752" y="117538"/>
                </a:lnTo>
                <a:close/>
              </a:path>
              <a:path w="525779" h="119379">
                <a:moveTo>
                  <a:pt x="438238" y="54952"/>
                </a:moveTo>
                <a:lnTo>
                  <a:pt x="436714" y="48856"/>
                </a:lnTo>
                <a:lnTo>
                  <a:pt x="433666" y="39712"/>
                </a:lnTo>
                <a:lnTo>
                  <a:pt x="424434" y="33616"/>
                </a:lnTo>
                <a:lnTo>
                  <a:pt x="415290" y="30568"/>
                </a:lnTo>
                <a:lnTo>
                  <a:pt x="407670" y="30568"/>
                </a:lnTo>
                <a:lnTo>
                  <a:pt x="400850" y="31191"/>
                </a:lnTo>
                <a:lnTo>
                  <a:pt x="394335" y="33235"/>
                </a:lnTo>
                <a:lnTo>
                  <a:pt x="388378" y="37007"/>
                </a:lnTo>
                <a:lnTo>
                  <a:pt x="383286" y="42760"/>
                </a:lnTo>
                <a:lnTo>
                  <a:pt x="383286" y="0"/>
                </a:lnTo>
                <a:lnTo>
                  <a:pt x="367944" y="0"/>
                </a:lnTo>
                <a:lnTo>
                  <a:pt x="367944" y="117538"/>
                </a:lnTo>
                <a:lnTo>
                  <a:pt x="383286" y="117538"/>
                </a:lnTo>
                <a:lnTo>
                  <a:pt x="383286" y="59524"/>
                </a:lnTo>
                <a:lnTo>
                  <a:pt x="384810" y="54952"/>
                </a:lnTo>
                <a:lnTo>
                  <a:pt x="401574" y="42760"/>
                </a:lnTo>
                <a:lnTo>
                  <a:pt x="410718" y="42760"/>
                </a:lnTo>
                <a:lnTo>
                  <a:pt x="415290" y="44284"/>
                </a:lnTo>
                <a:lnTo>
                  <a:pt x="421386" y="50380"/>
                </a:lnTo>
                <a:lnTo>
                  <a:pt x="422910" y="56476"/>
                </a:lnTo>
                <a:lnTo>
                  <a:pt x="422910" y="117538"/>
                </a:lnTo>
                <a:lnTo>
                  <a:pt x="438238" y="117538"/>
                </a:lnTo>
                <a:lnTo>
                  <a:pt x="438238" y="54952"/>
                </a:lnTo>
                <a:close/>
              </a:path>
              <a:path w="525779" h="119379">
                <a:moveTo>
                  <a:pt x="525195" y="86969"/>
                </a:moveTo>
                <a:lnTo>
                  <a:pt x="522147" y="80873"/>
                </a:lnTo>
                <a:lnTo>
                  <a:pt x="519099" y="76301"/>
                </a:lnTo>
                <a:lnTo>
                  <a:pt x="513003" y="73253"/>
                </a:lnTo>
                <a:lnTo>
                  <a:pt x="508431" y="70205"/>
                </a:lnTo>
                <a:lnTo>
                  <a:pt x="500811" y="68681"/>
                </a:lnTo>
                <a:lnTo>
                  <a:pt x="491667" y="65633"/>
                </a:lnTo>
                <a:lnTo>
                  <a:pt x="483958" y="64109"/>
                </a:lnTo>
                <a:lnTo>
                  <a:pt x="479386" y="62585"/>
                </a:lnTo>
                <a:lnTo>
                  <a:pt x="477862" y="62585"/>
                </a:lnTo>
                <a:lnTo>
                  <a:pt x="474814" y="61061"/>
                </a:lnTo>
                <a:lnTo>
                  <a:pt x="473290" y="59537"/>
                </a:lnTo>
                <a:lnTo>
                  <a:pt x="473290" y="58013"/>
                </a:lnTo>
                <a:lnTo>
                  <a:pt x="470242" y="54965"/>
                </a:lnTo>
                <a:lnTo>
                  <a:pt x="470242" y="50393"/>
                </a:lnTo>
                <a:lnTo>
                  <a:pt x="471766" y="47345"/>
                </a:lnTo>
                <a:lnTo>
                  <a:pt x="474814" y="45821"/>
                </a:lnTo>
                <a:lnTo>
                  <a:pt x="477862" y="42773"/>
                </a:lnTo>
                <a:lnTo>
                  <a:pt x="499287" y="42773"/>
                </a:lnTo>
                <a:lnTo>
                  <a:pt x="505383" y="48869"/>
                </a:lnTo>
                <a:lnTo>
                  <a:pt x="506907" y="51917"/>
                </a:lnTo>
                <a:lnTo>
                  <a:pt x="508431" y="56489"/>
                </a:lnTo>
                <a:lnTo>
                  <a:pt x="522147" y="54965"/>
                </a:lnTo>
                <a:lnTo>
                  <a:pt x="505383" y="33629"/>
                </a:lnTo>
                <a:lnTo>
                  <a:pt x="500811" y="30581"/>
                </a:lnTo>
                <a:lnTo>
                  <a:pt x="479386" y="30581"/>
                </a:lnTo>
                <a:lnTo>
                  <a:pt x="476338" y="32105"/>
                </a:lnTo>
                <a:lnTo>
                  <a:pt x="471766" y="33629"/>
                </a:lnTo>
                <a:lnTo>
                  <a:pt x="468718" y="35153"/>
                </a:lnTo>
                <a:lnTo>
                  <a:pt x="467194" y="36677"/>
                </a:lnTo>
                <a:lnTo>
                  <a:pt x="464146" y="38201"/>
                </a:lnTo>
                <a:lnTo>
                  <a:pt x="461098" y="41249"/>
                </a:lnTo>
                <a:lnTo>
                  <a:pt x="456526" y="50393"/>
                </a:lnTo>
                <a:lnTo>
                  <a:pt x="456526" y="59537"/>
                </a:lnTo>
                <a:lnTo>
                  <a:pt x="458050" y="62585"/>
                </a:lnTo>
                <a:lnTo>
                  <a:pt x="459574" y="67157"/>
                </a:lnTo>
                <a:lnTo>
                  <a:pt x="465670" y="73253"/>
                </a:lnTo>
                <a:lnTo>
                  <a:pt x="468718" y="74777"/>
                </a:lnTo>
                <a:lnTo>
                  <a:pt x="473290" y="76301"/>
                </a:lnTo>
                <a:lnTo>
                  <a:pt x="480910" y="79349"/>
                </a:lnTo>
                <a:lnTo>
                  <a:pt x="491667" y="80873"/>
                </a:lnTo>
                <a:lnTo>
                  <a:pt x="499287" y="83921"/>
                </a:lnTo>
                <a:lnTo>
                  <a:pt x="503859" y="85445"/>
                </a:lnTo>
                <a:lnTo>
                  <a:pt x="506907" y="86969"/>
                </a:lnTo>
                <a:lnTo>
                  <a:pt x="508431" y="88493"/>
                </a:lnTo>
                <a:lnTo>
                  <a:pt x="509955" y="91541"/>
                </a:lnTo>
                <a:lnTo>
                  <a:pt x="509955" y="97637"/>
                </a:lnTo>
                <a:lnTo>
                  <a:pt x="508431" y="100774"/>
                </a:lnTo>
                <a:lnTo>
                  <a:pt x="502335" y="106870"/>
                </a:lnTo>
                <a:lnTo>
                  <a:pt x="497763" y="108394"/>
                </a:lnTo>
                <a:lnTo>
                  <a:pt x="483958" y="108394"/>
                </a:lnTo>
                <a:lnTo>
                  <a:pt x="479386" y="106870"/>
                </a:lnTo>
                <a:lnTo>
                  <a:pt x="474814" y="103822"/>
                </a:lnTo>
                <a:lnTo>
                  <a:pt x="471766" y="100774"/>
                </a:lnTo>
                <a:lnTo>
                  <a:pt x="468718" y="96113"/>
                </a:lnTo>
                <a:lnTo>
                  <a:pt x="468718" y="90017"/>
                </a:lnTo>
                <a:lnTo>
                  <a:pt x="455002" y="91541"/>
                </a:lnTo>
                <a:lnTo>
                  <a:pt x="483285" y="118757"/>
                </a:lnTo>
                <a:lnTo>
                  <a:pt x="491667" y="119062"/>
                </a:lnTo>
                <a:lnTo>
                  <a:pt x="503859" y="119062"/>
                </a:lnTo>
                <a:lnTo>
                  <a:pt x="508431" y="116014"/>
                </a:lnTo>
                <a:lnTo>
                  <a:pt x="514527" y="114490"/>
                </a:lnTo>
                <a:lnTo>
                  <a:pt x="519099" y="109918"/>
                </a:lnTo>
                <a:lnTo>
                  <a:pt x="520623" y="106870"/>
                </a:lnTo>
                <a:lnTo>
                  <a:pt x="523671" y="102298"/>
                </a:lnTo>
                <a:lnTo>
                  <a:pt x="525195" y="97637"/>
                </a:lnTo>
                <a:lnTo>
                  <a:pt x="525195" y="86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7" name="object 197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4737544" y="5904452"/>
            <a:ext cx="193833" cy="122110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5007768" y="5906928"/>
            <a:ext cx="783241" cy="153162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5879496" y="5907500"/>
            <a:ext cx="427482" cy="119062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6389465" y="5938075"/>
            <a:ext cx="166401" cy="88487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6635305" y="5907500"/>
            <a:ext cx="219836" cy="119062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1380172" y="6124194"/>
            <a:ext cx="1945100" cy="122110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3381755" y="6124193"/>
            <a:ext cx="1403127" cy="154114"/>
          </a:xfrm>
          <a:prstGeom prst="rect">
            <a:avLst/>
          </a:prstGeom>
        </p:spPr>
      </p:pic>
      <p:grpSp>
        <p:nvGrpSpPr>
          <p:cNvPr id="204" name="object 204"/>
          <p:cNvGrpSpPr/>
          <p:nvPr/>
        </p:nvGrpSpPr>
        <p:grpSpPr>
          <a:xfrm>
            <a:off x="1384744" y="6342411"/>
            <a:ext cx="563880" cy="156210"/>
            <a:chOff x="1384744" y="6342411"/>
            <a:chExt cx="563880" cy="156210"/>
          </a:xfrm>
        </p:grpSpPr>
        <p:sp>
          <p:nvSpPr>
            <p:cNvPr id="205" name="object 205"/>
            <p:cNvSpPr/>
            <p:nvPr/>
          </p:nvSpPr>
          <p:spPr>
            <a:xfrm>
              <a:off x="1384744" y="6342417"/>
              <a:ext cx="76835" cy="156210"/>
            </a:xfrm>
            <a:custGeom>
              <a:avLst/>
              <a:gdLst/>
              <a:ahLst/>
              <a:cxnLst/>
              <a:rect l="l" t="t" r="r" b="b"/>
              <a:pathLst>
                <a:path w="76834" h="156210">
                  <a:moveTo>
                    <a:pt x="38188" y="0"/>
                  </a:moveTo>
                  <a:lnTo>
                    <a:pt x="27520" y="0"/>
                  </a:lnTo>
                  <a:lnTo>
                    <a:pt x="20955" y="10337"/>
                  </a:lnTo>
                  <a:lnTo>
                    <a:pt x="3213" y="49530"/>
                  </a:lnTo>
                  <a:lnTo>
                    <a:pt x="0" y="77812"/>
                  </a:lnTo>
                  <a:lnTo>
                    <a:pt x="330" y="88163"/>
                  </a:lnTo>
                  <a:lnTo>
                    <a:pt x="12230" y="129070"/>
                  </a:lnTo>
                  <a:lnTo>
                    <a:pt x="27520" y="155727"/>
                  </a:lnTo>
                  <a:lnTo>
                    <a:pt x="38188" y="155727"/>
                  </a:lnTo>
                  <a:lnTo>
                    <a:pt x="27940" y="136245"/>
                  </a:lnTo>
                  <a:lnTo>
                    <a:pt x="20231" y="116776"/>
                  </a:lnTo>
                  <a:lnTo>
                    <a:pt x="15392" y="97307"/>
                  </a:lnTo>
                  <a:lnTo>
                    <a:pt x="13716" y="77812"/>
                  </a:lnTo>
                  <a:lnTo>
                    <a:pt x="13995" y="69837"/>
                  </a:lnTo>
                  <a:lnTo>
                    <a:pt x="14859" y="62001"/>
                  </a:lnTo>
                  <a:lnTo>
                    <a:pt x="16319" y="54457"/>
                  </a:lnTo>
                  <a:lnTo>
                    <a:pt x="18376" y="47332"/>
                  </a:lnTo>
                  <a:lnTo>
                    <a:pt x="19900" y="39712"/>
                  </a:lnTo>
                  <a:lnTo>
                    <a:pt x="22948" y="30568"/>
                  </a:lnTo>
                  <a:lnTo>
                    <a:pt x="25996" y="24472"/>
                  </a:lnTo>
                  <a:lnTo>
                    <a:pt x="27686" y="19583"/>
                  </a:lnTo>
                  <a:lnTo>
                    <a:pt x="30378" y="13957"/>
                  </a:lnTo>
                  <a:lnTo>
                    <a:pt x="38188" y="0"/>
                  </a:lnTo>
                  <a:close/>
                </a:path>
                <a:path w="76834" h="156210">
                  <a:moveTo>
                    <a:pt x="76771" y="2006"/>
                  </a:moveTo>
                  <a:lnTo>
                    <a:pt x="59994" y="2006"/>
                  </a:lnTo>
                  <a:lnTo>
                    <a:pt x="59994" y="120865"/>
                  </a:lnTo>
                  <a:lnTo>
                    <a:pt x="76771" y="120865"/>
                  </a:lnTo>
                  <a:lnTo>
                    <a:pt x="76771" y="2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6" name="object 206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1485519" y="6344030"/>
              <a:ext cx="282416" cy="154114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1789366" y="6343935"/>
              <a:ext cx="158781" cy="119062"/>
            </a:xfrm>
            <a:prstGeom prst="rect">
              <a:avLst/>
            </a:prstGeom>
          </p:spPr>
        </p:pic>
      </p:grpSp>
      <p:grpSp>
        <p:nvGrpSpPr>
          <p:cNvPr id="208" name="object 208"/>
          <p:cNvGrpSpPr/>
          <p:nvPr/>
        </p:nvGrpSpPr>
        <p:grpSpPr>
          <a:xfrm>
            <a:off x="2045874" y="6342411"/>
            <a:ext cx="899794" cy="122555"/>
            <a:chOff x="2045874" y="6342411"/>
            <a:chExt cx="899794" cy="122555"/>
          </a:xfrm>
        </p:grpSpPr>
        <p:sp>
          <p:nvSpPr>
            <p:cNvPr id="209" name="object 209"/>
            <p:cNvSpPr/>
            <p:nvPr/>
          </p:nvSpPr>
          <p:spPr>
            <a:xfrm>
              <a:off x="2045868" y="6342417"/>
              <a:ext cx="522605" cy="122555"/>
            </a:xfrm>
            <a:custGeom>
              <a:avLst/>
              <a:gdLst/>
              <a:ahLst/>
              <a:cxnLst/>
              <a:rect l="l" t="t" r="r" b="b"/>
              <a:pathLst>
                <a:path w="522605" h="122554">
                  <a:moveTo>
                    <a:pt x="109918" y="59524"/>
                  </a:moveTo>
                  <a:lnTo>
                    <a:pt x="59524" y="59524"/>
                  </a:lnTo>
                  <a:lnTo>
                    <a:pt x="59524" y="73240"/>
                  </a:lnTo>
                  <a:lnTo>
                    <a:pt x="94678" y="73240"/>
                  </a:lnTo>
                  <a:lnTo>
                    <a:pt x="94678" y="96202"/>
                  </a:lnTo>
                  <a:lnTo>
                    <a:pt x="85432" y="102298"/>
                  </a:lnTo>
                  <a:lnTo>
                    <a:pt x="79336" y="103822"/>
                  </a:lnTo>
                  <a:lnTo>
                    <a:pt x="73240" y="106870"/>
                  </a:lnTo>
                  <a:lnTo>
                    <a:pt x="65620" y="108394"/>
                  </a:lnTo>
                  <a:lnTo>
                    <a:pt x="51904" y="108394"/>
                  </a:lnTo>
                  <a:lnTo>
                    <a:pt x="44284" y="106870"/>
                  </a:lnTo>
                  <a:lnTo>
                    <a:pt x="36576" y="102298"/>
                  </a:lnTo>
                  <a:lnTo>
                    <a:pt x="30480" y="99250"/>
                  </a:lnTo>
                  <a:lnTo>
                    <a:pt x="15240" y="61048"/>
                  </a:lnTo>
                  <a:lnTo>
                    <a:pt x="15240" y="51904"/>
                  </a:lnTo>
                  <a:lnTo>
                    <a:pt x="16764" y="44284"/>
                  </a:lnTo>
                  <a:lnTo>
                    <a:pt x="19812" y="36664"/>
                  </a:lnTo>
                  <a:lnTo>
                    <a:pt x="22860" y="32092"/>
                  </a:lnTo>
                  <a:lnTo>
                    <a:pt x="24384" y="29044"/>
                  </a:lnTo>
                  <a:lnTo>
                    <a:pt x="27432" y="24472"/>
                  </a:lnTo>
                  <a:lnTo>
                    <a:pt x="30480" y="21424"/>
                  </a:lnTo>
                  <a:lnTo>
                    <a:pt x="35052" y="18376"/>
                  </a:lnTo>
                  <a:lnTo>
                    <a:pt x="41148" y="16852"/>
                  </a:lnTo>
                  <a:lnTo>
                    <a:pt x="45808" y="13804"/>
                  </a:lnTo>
                  <a:lnTo>
                    <a:pt x="70192" y="13804"/>
                  </a:lnTo>
                  <a:lnTo>
                    <a:pt x="74764" y="16852"/>
                  </a:lnTo>
                  <a:lnTo>
                    <a:pt x="80860" y="18376"/>
                  </a:lnTo>
                  <a:lnTo>
                    <a:pt x="90004" y="27520"/>
                  </a:lnTo>
                  <a:lnTo>
                    <a:pt x="91528" y="32092"/>
                  </a:lnTo>
                  <a:lnTo>
                    <a:pt x="93052" y="38188"/>
                  </a:lnTo>
                  <a:lnTo>
                    <a:pt x="106870" y="35140"/>
                  </a:lnTo>
                  <a:lnTo>
                    <a:pt x="82384" y="4572"/>
                  </a:lnTo>
                  <a:lnTo>
                    <a:pt x="74764" y="1524"/>
                  </a:lnTo>
                  <a:lnTo>
                    <a:pt x="67144" y="0"/>
                  </a:lnTo>
                  <a:lnTo>
                    <a:pt x="59524" y="0"/>
                  </a:lnTo>
                  <a:lnTo>
                    <a:pt x="21120" y="11645"/>
                  </a:lnTo>
                  <a:lnTo>
                    <a:pt x="1524" y="45046"/>
                  </a:lnTo>
                  <a:lnTo>
                    <a:pt x="0" y="61048"/>
                  </a:lnTo>
                  <a:lnTo>
                    <a:pt x="330" y="69926"/>
                  </a:lnTo>
                  <a:lnTo>
                    <a:pt x="16573" y="105537"/>
                  </a:lnTo>
                  <a:lnTo>
                    <a:pt x="52184" y="121564"/>
                  </a:lnTo>
                  <a:lnTo>
                    <a:pt x="61048" y="122110"/>
                  </a:lnTo>
                  <a:lnTo>
                    <a:pt x="68668" y="122110"/>
                  </a:lnTo>
                  <a:lnTo>
                    <a:pt x="109918" y="103822"/>
                  </a:lnTo>
                  <a:lnTo>
                    <a:pt x="109918" y="59524"/>
                  </a:lnTo>
                  <a:close/>
                </a:path>
                <a:path w="522605" h="122554">
                  <a:moveTo>
                    <a:pt x="206121" y="76288"/>
                  </a:moveTo>
                  <a:lnTo>
                    <a:pt x="190779" y="41694"/>
                  </a:lnTo>
                  <a:lnTo>
                    <a:pt x="190779" y="65620"/>
                  </a:lnTo>
                  <a:lnTo>
                    <a:pt x="190690" y="77812"/>
                  </a:lnTo>
                  <a:lnTo>
                    <a:pt x="172491" y="109918"/>
                  </a:lnTo>
                  <a:lnTo>
                    <a:pt x="158775" y="109918"/>
                  </a:lnTo>
                  <a:lnTo>
                    <a:pt x="152679" y="106870"/>
                  </a:lnTo>
                  <a:lnTo>
                    <a:pt x="146494" y="102298"/>
                  </a:lnTo>
                  <a:lnTo>
                    <a:pt x="141922" y="96202"/>
                  </a:lnTo>
                  <a:lnTo>
                    <a:pt x="140398" y="88582"/>
                  </a:lnTo>
                  <a:lnTo>
                    <a:pt x="140398" y="65620"/>
                  </a:lnTo>
                  <a:lnTo>
                    <a:pt x="141922" y="58000"/>
                  </a:lnTo>
                  <a:lnTo>
                    <a:pt x="146494" y="53428"/>
                  </a:lnTo>
                  <a:lnTo>
                    <a:pt x="152679" y="47332"/>
                  </a:lnTo>
                  <a:lnTo>
                    <a:pt x="158775" y="44284"/>
                  </a:lnTo>
                  <a:lnTo>
                    <a:pt x="172491" y="44284"/>
                  </a:lnTo>
                  <a:lnTo>
                    <a:pt x="178587" y="47332"/>
                  </a:lnTo>
                  <a:lnTo>
                    <a:pt x="183159" y="53428"/>
                  </a:lnTo>
                  <a:lnTo>
                    <a:pt x="187731" y="58000"/>
                  </a:lnTo>
                  <a:lnTo>
                    <a:pt x="164871" y="32092"/>
                  </a:lnTo>
                  <a:lnTo>
                    <a:pt x="157175" y="32689"/>
                  </a:lnTo>
                  <a:lnTo>
                    <a:pt x="126009" y="66344"/>
                  </a:lnTo>
                  <a:lnTo>
                    <a:pt x="125158" y="77812"/>
                  </a:lnTo>
                  <a:lnTo>
                    <a:pt x="125755" y="87591"/>
                  </a:lnTo>
                  <a:lnTo>
                    <a:pt x="148640" y="118872"/>
                  </a:lnTo>
                  <a:lnTo>
                    <a:pt x="164871" y="122110"/>
                  </a:lnTo>
                  <a:lnTo>
                    <a:pt x="172491" y="122110"/>
                  </a:lnTo>
                  <a:lnTo>
                    <a:pt x="180111" y="120586"/>
                  </a:lnTo>
                  <a:lnTo>
                    <a:pt x="186207" y="117538"/>
                  </a:lnTo>
                  <a:lnTo>
                    <a:pt x="192303" y="112966"/>
                  </a:lnTo>
                  <a:lnTo>
                    <a:pt x="195351" y="109918"/>
                  </a:lnTo>
                  <a:lnTo>
                    <a:pt x="196875" y="108394"/>
                  </a:lnTo>
                  <a:lnTo>
                    <a:pt x="199923" y="102298"/>
                  </a:lnTo>
                  <a:lnTo>
                    <a:pt x="202869" y="97180"/>
                  </a:lnTo>
                  <a:lnTo>
                    <a:pt x="204774" y="91046"/>
                  </a:lnTo>
                  <a:lnTo>
                    <a:pt x="205816" y="84035"/>
                  </a:lnTo>
                  <a:lnTo>
                    <a:pt x="206121" y="76288"/>
                  </a:lnTo>
                  <a:close/>
                </a:path>
                <a:path w="522605" h="122554">
                  <a:moveTo>
                    <a:pt x="291553" y="35153"/>
                  </a:moveTo>
                  <a:lnTo>
                    <a:pt x="277837" y="35153"/>
                  </a:lnTo>
                  <a:lnTo>
                    <a:pt x="257937" y="87058"/>
                  </a:lnTo>
                  <a:lnTo>
                    <a:pt x="254889" y="99250"/>
                  </a:lnTo>
                  <a:lnTo>
                    <a:pt x="253365" y="103822"/>
                  </a:lnTo>
                  <a:lnTo>
                    <a:pt x="251841" y="97726"/>
                  </a:lnTo>
                  <a:lnTo>
                    <a:pt x="248793" y="91630"/>
                  </a:lnTo>
                  <a:lnTo>
                    <a:pt x="247269" y="85534"/>
                  </a:lnTo>
                  <a:lnTo>
                    <a:pt x="228981" y="35153"/>
                  </a:lnTo>
                  <a:lnTo>
                    <a:pt x="213741" y="35153"/>
                  </a:lnTo>
                  <a:lnTo>
                    <a:pt x="245745" y="120586"/>
                  </a:lnTo>
                  <a:lnTo>
                    <a:pt x="259461" y="120586"/>
                  </a:lnTo>
                  <a:lnTo>
                    <a:pt x="291553" y="35153"/>
                  </a:lnTo>
                  <a:close/>
                </a:path>
                <a:path w="522605" h="122554">
                  <a:moveTo>
                    <a:pt x="380149" y="77825"/>
                  </a:moveTo>
                  <a:lnTo>
                    <a:pt x="379425" y="68681"/>
                  </a:lnTo>
                  <a:lnTo>
                    <a:pt x="379310" y="67221"/>
                  </a:lnTo>
                  <a:lnTo>
                    <a:pt x="376910" y="58204"/>
                  </a:lnTo>
                  <a:lnTo>
                    <a:pt x="373075" y="50596"/>
                  </a:lnTo>
                  <a:lnTo>
                    <a:pt x="367957" y="44297"/>
                  </a:lnTo>
                  <a:lnTo>
                    <a:pt x="363385" y="39941"/>
                  </a:lnTo>
                  <a:lnTo>
                    <a:pt x="363385" y="62585"/>
                  </a:lnTo>
                  <a:lnTo>
                    <a:pt x="363385" y="68681"/>
                  </a:lnTo>
                  <a:lnTo>
                    <a:pt x="316039" y="68681"/>
                  </a:lnTo>
                  <a:lnTo>
                    <a:pt x="316039" y="61061"/>
                  </a:lnTo>
                  <a:lnTo>
                    <a:pt x="319087" y="54965"/>
                  </a:lnTo>
                  <a:lnTo>
                    <a:pt x="323659" y="51917"/>
                  </a:lnTo>
                  <a:lnTo>
                    <a:pt x="328231" y="47345"/>
                  </a:lnTo>
                  <a:lnTo>
                    <a:pt x="334327" y="44297"/>
                  </a:lnTo>
                  <a:lnTo>
                    <a:pt x="348043" y="44297"/>
                  </a:lnTo>
                  <a:lnTo>
                    <a:pt x="354139" y="47345"/>
                  </a:lnTo>
                  <a:lnTo>
                    <a:pt x="358711" y="53441"/>
                  </a:lnTo>
                  <a:lnTo>
                    <a:pt x="361861" y="56489"/>
                  </a:lnTo>
                  <a:lnTo>
                    <a:pt x="340423" y="32105"/>
                  </a:lnTo>
                  <a:lnTo>
                    <a:pt x="331825" y="32931"/>
                  </a:lnTo>
                  <a:lnTo>
                    <a:pt x="303187" y="58775"/>
                  </a:lnTo>
                  <a:lnTo>
                    <a:pt x="300710" y="77825"/>
                  </a:lnTo>
                  <a:lnTo>
                    <a:pt x="301294" y="87591"/>
                  </a:lnTo>
                  <a:lnTo>
                    <a:pt x="324231" y="118872"/>
                  </a:lnTo>
                  <a:lnTo>
                    <a:pt x="340423" y="122110"/>
                  </a:lnTo>
                  <a:lnTo>
                    <a:pt x="347903" y="121564"/>
                  </a:lnTo>
                  <a:lnTo>
                    <a:pt x="378625" y="94678"/>
                  </a:lnTo>
                  <a:lnTo>
                    <a:pt x="363385" y="93154"/>
                  </a:lnTo>
                  <a:lnTo>
                    <a:pt x="361861" y="99250"/>
                  </a:lnTo>
                  <a:lnTo>
                    <a:pt x="358711" y="103822"/>
                  </a:lnTo>
                  <a:lnTo>
                    <a:pt x="354139" y="105346"/>
                  </a:lnTo>
                  <a:lnTo>
                    <a:pt x="351091" y="108394"/>
                  </a:lnTo>
                  <a:lnTo>
                    <a:pt x="346519" y="109918"/>
                  </a:lnTo>
                  <a:lnTo>
                    <a:pt x="334327" y="109918"/>
                  </a:lnTo>
                  <a:lnTo>
                    <a:pt x="328231" y="108394"/>
                  </a:lnTo>
                  <a:lnTo>
                    <a:pt x="323659" y="102298"/>
                  </a:lnTo>
                  <a:lnTo>
                    <a:pt x="319087" y="97726"/>
                  </a:lnTo>
                  <a:lnTo>
                    <a:pt x="316039" y="90106"/>
                  </a:lnTo>
                  <a:lnTo>
                    <a:pt x="316039" y="80962"/>
                  </a:lnTo>
                  <a:lnTo>
                    <a:pt x="378625" y="80962"/>
                  </a:lnTo>
                  <a:lnTo>
                    <a:pt x="380149" y="79349"/>
                  </a:lnTo>
                  <a:lnTo>
                    <a:pt x="380149" y="77825"/>
                  </a:lnTo>
                  <a:close/>
                </a:path>
                <a:path w="522605" h="122554">
                  <a:moveTo>
                    <a:pt x="444246" y="36677"/>
                  </a:moveTo>
                  <a:lnTo>
                    <a:pt x="438150" y="33629"/>
                  </a:lnTo>
                  <a:lnTo>
                    <a:pt x="433578" y="32105"/>
                  </a:lnTo>
                  <a:lnTo>
                    <a:pt x="425958" y="32105"/>
                  </a:lnTo>
                  <a:lnTo>
                    <a:pt x="416814" y="36677"/>
                  </a:lnTo>
                  <a:lnTo>
                    <a:pt x="413766" y="41249"/>
                  </a:lnTo>
                  <a:lnTo>
                    <a:pt x="410616" y="47345"/>
                  </a:lnTo>
                  <a:lnTo>
                    <a:pt x="410616" y="35153"/>
                  </a:lnTo>
                  <a:lnTo>
                    <a:pt x="396900" y="35153"/>
                  </a:lnTo>
                  <a:lnTo>
                    <a:pt x="396900" y="120586"/>
                  </a:lnTo>
                  <a:lnTo>
                    <a:pt x="412242" y="120586"/>
                  </a:lnTo>
                  <a:lnTo>
                    <a:pt x="412242" y="64109"/>
                  </a:lnTo>
                  <a:lnTo>
                    <a:pt x="413766" y="58013"/>
                  </a:lnTo>
                  <a:lnTo>
                    <a:pt x="416814" y="51917"/>
                  </a:lnTo>
                  <a:lnTo>
                    <a:pt x="419862" y="50393"/>
                  </a:lnTo>
                  <a:lnTo>
                    <a:pt x="421386" y="48869"/>
                  </a:lnTo>
                  <a:lnTo>
                    <a:pt x="424434" y="47345"/>
                  </a:lnTo>
                  <a:lnTo>
                    <a:pt x="432054" y="47345"/>
                  </a:lnTo>
                  <a:lnTo>
                    <a:pt x="438150" y="50393"/>
                  </a:lnTo>
                  <a:lnTo>
                    <a:pt x="444246" y="36677"/>
                  </a:lnTo>
                  <a:close/>
                </a:path>
                <a:path w="522605" h="122554">
                  <a:moveTo>
                    <a:pt x="522160" y="56489"/>
                  </a:moveTo>
                  <a:lnTo>
                    <a:pt x="520636" y="53441"/>
                  </a:lnTo>
                  <a:lnTo>
                    <a:pt x="520636" y="48869"/>
                  </a:lnTo>
                  <a:lnTo>
                    <a:pt x="519112" y="45821"/>
                  </a:lnTo>
                  <a:lnTo>
                    <a:pt x="515975" y="42773"/>
                  </a:lnTo>
                  <a:lnTo>
                    <a:pt x="514451" y="39725"/>
                  </a:lnTo>
                  <a:lnTo>
                    <a:pt x="511403" y="36677"/>
                  </a:lnTo>
                  <a:lnTo>
                    <a:pt x="497687" y="32105"/>
                  </a:lnTo>
                  <a:lnTo>
                    <a:pt x="493115" y="32105"/>
                  </a:lnTo>
                  <a:lnTo>
                    <a:pt x="484543" y="32981"/>
                  </a:lnTo>
                  <a:lnTo>
                    <a:pt x="477113" y="35725"/>
                  </a:lnTo>
                  <a:lnTo>
                    <a:pt x="470827" y="40462"/>
                  </a:lnTo>
                  <a:lnTo>
                    <a:pt x="465683" y="47345"/>
                  </a:lnTo>
                  <a:lnTo>
                    <a:pt x="465683" y="35153"/>
                  </a:lnTo>
                  <a:lnTo>
                    <a:pt x="451866" y="35153"/>
                  </a:lnTo>
                  <a:lnTo>
                    <a:pt x="451866" y="120586"/>
                  </a:lnTo>
                  <a:lnTo>
                    <a:pt x="467207" y="120586"/>
                  </a:lnTo>
                  <a:lnTo>
                    <a:pt x="467207" y="62585"/>
                  </a:lnTo>
                  <a:lnTo>
                    <a:pt x="468731" y="54965"/>
                  </a:lnTo>
                  <a:lnTo>
                    <a:pt x="473303" y="50393"/>
                  </a:lnTo>
                  <a:lnTo>
                    <a:pt x="477875" y="47345"/>
                  </a:lnTo>
                  <a:lnTo>
                    <a:pt x="483971" y="45821"/>
                  </a:lnTo>
                  <a:lnTo>
                    <a:pt x="496163" y="45821"/>
                  </a:lnTo>
                  <a:lnTo>
                    <a:pt x="502259" y="48869"/>
                  </a:lnTo>
                  <a:lnTo>
                    <a:pt x="506831" y="58013"/>
                  </a:lnTo>
                  <a:lnTo>
                    <a:pt x="506831" y="120586"/>
                  </a:lnTo>
                  <a:lnTo>
                    <a:pt x="522160" y="120586"/>
                  </a:lnTo>
                  <a:lnTo>
                    <a:pt x="522160" y="56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0" name="object 210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2589371" y="6346983"/>
              <a:ext cx="355758" cy="117538"/>
            </a:xfrm>
            <a:prstGeom prst="rect">
              <a:avLst/>
            </a:prstGeom>
          </p:spPr>
        </p:pic>
      </p:grpSp>
      <p:pic>
        <p:nvPicPr>
          <p:cNvPr id="211" name="object 211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3027521" y="6374510"/>
            <a:ext cx="248888" cy="90011"/>
          </a:xfrm>
          <a:prstGeom prst="rect">
            <a:avLst/>
          </a:prstGeom>
        </p:spPr>
      </p:pic>
      <p:pic>
        <p:nvPicPr>
          <p:cNvPr id="212" name="object 212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3374135" y="6344411"/>
            <a:ext cx="290036" cy="150685"/>
          </a:xfrm>
          <a:prstGeom prst="rect">
            <a:avLst/>
          </a:prstGeom>
        </p:spPr>
      </p:pic>
      <p:grpSp>
        <p:nvGrpSpPr>
          <p:cNvPr id="213" name="object 213"/>
          <p:cNvGrpSpPr/>
          <p:nvPr/>
        </p:nvGrpSpPr>
        <p:grpSpPr>
          <a:xfrm>
            <a:off x="3749706" y="6344412"/>
            <a:ext cx="273685" cy="120650"/>
            <a:chOff x="3749706" y="6344412"/>
            <a:chExt cx="273685" cy="120650"/>
          </a:xfrm>
        </p:grpSpPr>
        <p:pic>
          <p:nvPicPr>
            <p:cNvPr id="214" name="object 214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3749706" y="6344412"/>
              <a:ext cx="237077" cy="120110"/>
            </a:xfrm>
            <a:prstGeom prst="rect">
              <a:avLst/>
            </a:prstGeom>
          </p:spPr>
        </p:pic>
        <p:sp>
          <p:nvSpPr>
            <p:cNvPr id="215" name="object 215"/>
            <p:cNvSpPr/>
            <p:nvPr/>
          </p:nvSpPr>
          <p:spPr>
            <a:xfrm>
              <a:off x="4008120" y="6344412"/>
              <a:ext cx="15240" cy="119380"/>
            </a:xfrm>
            <a:custGeom>
              <a:avLst/>
              <a:gdLst/>
              <a:ahLst/>
              <a:cxnLst/>
              <a:rect l="l" t="t" r="r" b="b"/>
              <a:pathLst>
                <a:path w="15239" h="119379">
                  <a:moveTo>
                    <a:pt x="15240" y="118871"/>
                  </a:moveTo>
                  <a:lnTo>
                    <a:pt x="0" y="118871"/>
                  </a:lnTo>
                  <a:lnTo>
                    <a:pt x="0" y="0"/>
                  </a:lnTo>
                  <a:lnTo>
                    <a:pt x="15240" y="0"/>
                  </a:lnTo>
                  <a:lnTo>
                    <a:pt x="15240" y="118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6" name="object 216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4110037" y="6342412"/>
            <a:ext cx="193833" cy="122110"/>
          </a:xfrm>
          <a:prstGeom prst="rect">
            <a:avLst/>
          </a:prstGeom>
        </p:spPr>
      </p:pic>
      <p:pic>
        <p:nvPicPr>
          <p:cNvPr id="217" name="object 217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4380261" y="6343936"/>
            <a:ext cx="219836" cy="120586"/>
          </a:xfrm>
          <a:prstGeom prst="rect">
            <a:avLst/>
          </a:prstGeom>
        </p:spPr>
      </p:pic>
      <p:pic>
        <p:nvPicPr>
          <p:cNvPr id="218" name="object 218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4691729" y="6343936"/>
            <a:ext cx="348043" cy="151161"/>
          </a:xfrm>
          <a:prstGeom prst="rect">
            <a:avLst/>
          </a:prstGeom>
        </p:spPr>
      </p:pic>
      <p:pic>
        <p:nvPicPr>
          <p:cNvPr id="219" name="object 219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5119211" y="6374510"/>
            <a:ext cx="604551" cy="90011"/>
          </a:xfrm>
          <a:prstGeom prst="rect">
            <a:avLst/>
          </a:prstGeom>
        </p:spPr>
      </p:pic>
      <p:pic>
        <p:nvPicPr>
          <p:cNvPr id="220" name="object 220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5810821" y="6343936"/>
            <a:ext cx="258032" cy="120586"/>
          </a:xfrm>
          <a:prstGeom prst="rect">
            <a:avLst/>
          </a:prstGeom>
        </p:spPr>
      </p:pic>
      <p:pic>
        <p:nvPicPr>
          <p:cNvPr id="221" name="object 221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6155816" y="6343936"/>
            <a:ext cx="393954" cy="120586"/>
          </a:xfrm>
          <a:prstGeom prst="rect">
            <a:avLst/>
          </a:prstGeom>
        </p:spPr>
      </p:pic>
      <p:pic>
        <p:nvPicPr>
          <p:cNvPr id="222" name="object 222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6626352" y="6344411"/>
            <a:ext cx="236410" cy="120109"/>
          </a:xfrm>
          <a:prstGeom prst="rect">
            <a:avLst/>
          </a:prstGeom>
        </p:spPr>
      </p:pic>
      <p:pic>
        <p:nvPicPr>
          <p:cNvPr id="223" name="object 223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1378648" y="6594252"/>
            <a:ext cx="604646" cy="88487"/>
          </a:xfrm>
          <a:prstGeom prst="rect">
            <a:avLst/>
          </a:prstGeom>
        </p:spPr>
      </p:pic>
      <p:pic>
        <p:nvPicPr>
          <p:cNvPr id="224" name="object 224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2047398" y="6562249"/>
            <a:ext cx="161829" cy="154114"/>
          </a:xfrm>
          <a:prstGeom prst="rect">
            <a:avLst/>
          </a:prstGeom>
        </p:spPr>
      </p:pic>
      <p:grpSp>
        <p:nvGrpSpPr>
          <p:cNvPr id="225" name="object 225"/>
          <p:cNvGrpSpPr/>
          <p:nvPr/>
        </p:nvGrpSpPr>
        <p:grpSpPr>
          <a:xfrm>
            <a:off x="2267235" y="6562249"/>
            <a:ext cx="788035" cy="154305"/>
            <a:chOff x="2267235" y="6562249"/>
            <a:chExt cx="788035" cy="154305"/>
          </a:xfrm>
        </p:grpSpPr>
        <p:sp>
          <p:nvSpPr>
            <p:cNvPr id="226" name="object 226"/>
            <p:cNvSpPr/>
            <p:nvPr/>
          </p:nvSpPr>
          <p:spPr>
            <a:xfrm>
              <a:off x="2267229" y="6562255"/>
              <a:ext cx="15875" cy="119380"/>
            </a:xfrm>
            <a:custGeom>
              <a:avLst/>
              <a:gdLst/>
              <a:ahLst/>
              <a:cxnLst/>
              <a:rect l="l" t="t" r="r" b="b"/>
              <a:pathLst>
                <a:path w="15875" h="119379">
                  <a:moveTo>
                    <a:pt x="15328" y="33528"/>
                  </a:moveTo>
                  <a:lnTo>
                    <a:pt x="0" y="33528"/>
                  </a:lnTo>
                  <a:lnTo>
                    <a:pt x="0" y="118973"/>
                  </a:lnTo>
                  <a:lnTo>
                    <a:pt x="15328" y="118973"/>
                  </a:lnTo>
                  <a:lnTo>
                    <a:pt x="15328" y="33528"/>
                  </a:lnTo>
                  <a:close/>
                </a:path>
                <a:path w="15875" h="119379">
                  <a:moveTo>
                    <a:pt x="1532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328" y="16764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7" name="object 227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2303907" y="6562249"/>
              <a:ext cx="354139" cy="120491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2681001" y="6562249"/>
              <a:ext cx="189261" cy="120491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2893218" y="6594252"/>
              <a:ext cx="161829" cy="122110"/>
            </a:xfrm>
            <a:prstGeom prst="rect">
              <a:avLst/>
            </a:prstGeom>
          </p:spPr>
        </p:pic>
      </p:grpSp>
      <p:pic>
        <p:nvPicPr>
          <p:cNvPr id="230" name="object 230"/>
          <p:cNvPicPr/>
          <p:nvPr/>
        </p:nvPicPr>
        <p:blipFill>
          <a:blip r:embed="rId154" cstate="print"/>
          <a:stretch>
            <a:fillRect/>
          </a:stretch>
        </p:blipFill>
        <p:spPr>
          <a:xfrm>
            <a:off x="3122199" y="6594252"/>
            <a:ext cx="291655" cy="88487"/>
          </a:xfrm>
          <a:prstGeom prst="rect">
            <a:avLst/>
          </a:prstGeom>
        </p:spPr>
      </p:pic>
      <p:sp>
        <p:nvSpPr>
          <p:cNvPr id="231" name="object 231"/>
          <p:cNvSpPr/>
          <p:nvPr/>
        </p:nvSpPr>
        <p:spPr>
          <a:xfrm>
            <a:off x="3467277" y="6560642"/>
            <a:ext cx="530225" cy="156210"/>
          </a:xfrm>
          <a:custGeom>
            <a:avLst/>
            <a:gdLst/>
            <a:ahLst/>
            <a:cxnLst/>
            <a:rect l="l" t="t" r="r" b="b"/>
            <a:pathLst>
              <a:path w="530225" h="156209">
                <a:moveTo>
                  <a:pt x="77825" y="77901"/>
                </a:moveTo>
                <a:lnTo>
                  <a:pt x="62585" y="40132"/>
                </a:lnTo>
                <a:lnTo>
                  <a:pt x="62585" y="62572"/>
                </a:lnTo>
                <a:lnTo>
                  <a:pt x="62585" y="70192"/>
                </a:lnTo>
                <a:lnTo>
                  <a:pt x="15240" y="70192"/>
                </a:lnTo>
                <a:lnTo>
                  <a:pt x="15240" y="62572"/>
                </a:lnTo>
                <a:lnTo>
                  <a:pt x="18288" y="56476"/>
                </a:lnTo>
                <a:lnTo>
                  <a:pt x="27432" y="47332"/>
                </a:lnTo>
                <a:lnTo>
                  <a:pt x="33528" y="44284"/>
                </a:lnTo>
                <a:lnTo>
                  <a:pt x="47244" y="44284"/>
                </a:lnTo>
                <a:lnTo>
                  <a:pt x="53441" y="47332"/>
                </a:lnTo>
                <a:lnTo>
                  <a:pt x="58013" y="53428"/>
                </a:lnTo>
                <a:lnTo>
                  <a:pt x="61061" y="56476"/>
                </a:lnTo>
                <a:lnTo>
                  <a:pt x="39624" y="33616"/>
                </a:lnTo>
                <a:lnTo>
                  <a:pt x="31038" y="34213"/>
                </a:lnTo>
                <a:lnTo>
                  <a:pt x="596" y="68110"/>
                </a:lnTo>
                <a:lnTo>
                  <a:pt x="0" y="77901"/>
                </a:lnTo>
                <a:lnTo>
                  <a:pt x="596" y="88506"/>
                </a:lnTo>
                <a:lnTo>
                  <a:pt x="23431" y="119621"/>
                </a:lnTo>
                <a:lnTo>
                  <a:pt x="39624" y="122097"/>
                </a:lnTo>
                <a:lnTo>
                  <a:pt x="47167" y="121793"/>
                </a:lnTo>
                <a:lnTo>
                  <a:pt x="77825" y="94665"/>
                </a:lnTo>
                <a:lnTo>
                  <a:pt x="62585" y="93141"/>
                </a:lnTo>
                <a:lnTo>
                  <a:pt x="61061" y="99237"/>
                </a:lnTo>
                <a:lnTo>
                  <a:pt x="58013" y="103809"/>
                </a:lnTo>
                <a:lnTo>
                  <a:pt x="53441" y="106857"/>
                </a:lnTo>
                <a:lnTo>
                  <a:pt x="50393" y="109905"/>
                </a:lnTo>
                <a:lnTo>
                  <a:pt x="33528" y="109905"/>
                </a:lnTo>
                <a:lnTo>
                  <a:pt x="27432" y="108381"/>
                </a:lnTo>
                <a:lnTo>
                  <a:pt x="22860" y="103809"/>
                </a:lnTo>
                <a:lnTo>
                  <a:pt x="18288" y="97713"/>
                </a:lnTo>
                <a:lnTo>
                  <a:pt x="15240" y="91617"/>
                </a:lnTo>
                <a:lnTo>
                  <a:pt x="15240" y="80949"/>
                </a:lnTo>
                <a:lnTo>
                  <a:pt x="77825" y="80949"/>
                </a:lnTo>
                <a:lnTo>
                  <a:pt x="77825" y="77901"/>
                </a:lnTo>
                <a:close/>
              </a:path>
              <a:path w="530225" h="156209">
                <a:moveTo>
                  <a:pt x="166408" y="35140"/>
                </a:moveTo>
                <a:lnTo>
                  <a:pt x="151066" y="35140"/>
                </a:lnTo>
                <a:lnTo>
                  <a:pt x="132778" y="87058"/>
                </a:lnTo>
                <a:lnTo>
                  <a:pt x="129730" y="93154"/>
                </a:lnTo>
                <a:lnTo>
                  <a:pt x="128206" y="99250"/>
                </a:lnTo>
                <a:lnTo>
                  <a:pt x="126682" y="103822"/>
                </a:lnTo>
                <a:lnTo>
                  <a:pt x="123634" y="91630"/>
                </a:lnTo>
                <a:lnTo>
                  <a:pt x="120586" y="85534"/>
                </a:lnTo>
                <a:lnTo>
                  <a:pt x="102298" y="35140"/>
                </a:lnTo>
                <a:lnTo>
                  <a:pt x="86969" y="35140"/>
                </a:lnTo>
                <a:lnTo>
                  <a:pt x="120586" y="120586"/>
                </a:lnTo>
                <a:lnTo>
                  <a:pt x="134302" y="120586"/>
                </a:lnTo>
                <a:lnTo>
                  <a:pt x="166408" y="35140"/>
                </a:lnTo>
                <a:close/>
              </a:path>
              <a:path w="530225" h="156209">
                <a:moveTo>
                  <a:pt x="253365" y="77901"/>
                </a:moveTo>
                <a:lnTo>
                  <a:pt x="252907" y="70192"/>
                </a:lnTo>
                <a:lnTo>
                  <a:pt x="252780" y="67894"/>
                </a:lnTo>
                <a:lnTo>
                  <a:pt x="250888" y="58775"/>
                </a:lnTo>
                <a:lnTo>
                  <a:pt x="247586" y="50812"/>
                </a:lnTo>
                <a:lnTo>
                  <a:pt x="242697" y="44284"/>
                </a:lnTo>
                <a:lnTo>
                  <a:pt x="238125" y="40589"/>
                </a:lnTo>
                <a:lnTo>
                  <a:pt x="238125" y="70192"/>
                </a:lnTo>
                <a:lnTo>
                  <a:pt x="189268" y="70192"/>
                </a:lnTo>
                <a:lnTo>
                  <a:pt x="190792" y="62572"/>
                </a:lnTo>
                <a:lnTo>
                  <a:pt x="192316" y="56476"/>
                </a:lnTo>
                <a:lnTo>
                  <a:pt x="201460" y="47332"/>
                </a:lnTo>
                <a:lnTo>
                  <a:pt x="207556" y="44284"/>
                </a:lnTo>
                <a:lnTo>
                  <a:pt x="221361" y="44284"/>
                </a:lnTo>
                <a:lnTo>
                  <a:pt x="227457" y="47332"/>
                </a:lnTo>
                <a:lnTo>
                  <a:pt x="232029" y="53428"/>
                </a:lnTo>
                <a:lnTo>
                  <a:pt x="235077" y="56476"/>
                </a:lnTo>
                <a:lnTo>
                  <a:pt x="236601" y="62572"/>
                </a:lnTo>
                <a:lnTo>
                  <a:pt x="238125" y="70192"/>
                </a:lnTo>
                <a:lnTo>
                  <a:pt x="238125" y="40589"/>
                </a:lnTo>
                <a:lnTo>
                  <a:pt x="236677" y="39408"/>
                </a:lnTo>
                <a:lnTo>
                  <a:pt x="229933" y="36093"/>
                </a:lnTo>
                <a:lnTo>
                  <a:pt x="222300" y="34213"/>
                </a:lnTo>
                <a:lnTo>
                  <a:pt x="213652" y="33616"/>
                </a:lnTo>
                <a:lnTo>
                  <a:pt x="205701" y="34213"/>
                </a:lnTo>
                <a:lnTo>
                  <a:pt x="174840" y="68110"/>
                </a:lnTo>
                <a:lnTo>
                  <a:pt x="174028" y="77901"/>
                </a:lnTo>
                <a:lnTo>
                  <a:pt x="174840" y="88506"/>
                </a:lnTo>
                <a:lnTo>
                  <a:pt x="198221" y="119621"/>
                </a:lnTo>
                <a:lnTo>
                  <a:pt x="215176" y="122097"/>
                </a:lnTo>
                <a:lnTo>
                  <a:pt x="224409" y="122097"/>
                </a:lnTo>
                <a:lnTo>
                  <a:pt x="253365" y="94665"/>
                </a:lnTo>
                <a:lnTo>
                  <a:pt x="238125" y="93141"/>
                </a:lnTo>
                <a:lnTo>
                  <a:pt x="235077" y="99237"/>
                </a:lnTo>
                <a:lnTo>
                  <a:pt x="232029" y="103809"/>
                </a:lnTo>
                <a:lnTo>
                  <a:pt x="228981" y="106857"/>
                </a:lnTo>
                <a:lnTo>
                  <a:pt x="224409" y="109905"/>
                </a:lnTo>
                <a:lnTo>
                  <a:pt x="207556" y="109905"/>
                </a:lnTo>
                <a:lnTo>
                  <a:pt x="201460" y="108381"/>
                </a:lnTo>
                <a:lnTo>
                  <a:pt x="196888" y="103809"/>
                </a:lnTo>
                <a:lnTo>
                  <a:pt x="192316" y="97713"/>
                </a:lnTo>
                <a:lnTo>
                  <a:pt x="189268" y="91617"/>
                </a:lnTo>
                <a:lnTo>
                  <a:pt x="189268" y="80949"/>
                </a:lnTo>
                <a:lnTo>
                  <a:pt x="253365" y="80949"/>
                </a:lnTo>
                <a:lnTo>
                  <a:pt x="253365" y="77901"/>
                </a:lnTo>
                <a:close/>
              </a:path>
              <a:path w="530225" h="156209">
                <a:moveTo>
                  <a:pt x="340423" y="53428"/>
                </a:moveTo>
                <a:lnTo>
                  <a:pt x="338899" y="48856"/>
                </a:lnTo>
                <a:lnTo>
                  <a:pt x="335851" y="42760"/>
                </a:lnTo>
                <a:lnTo>
                  <a:pt x="332803" y="39712"/>
                </a:lnTo>
                <a:lnTo>
                  <a:pt x="329755" y="38188"/>
                </a:lnTo>
                <a:lnTo>
                  <a:pt x="325183" y="35140"/>
                </a:lnTo>
                <a:lnTo>
                  <a:pt x="320611" y="33616"/>
                </a:lnTo>
                <a:lnTo>
                  <a:pt x="311378" y="33616"/>
                </a:lnTo>
                <a:lnTo>
                  <a:pt x="302806" y="34480"/>
                </a:lnTo>
                <a:lnTo>
                  <a:pt x="295376" y="37045"/>
                </a:lnTo>
                <a:lnTo>
                  <a:pt x="289090" y="41338"/>
                </a:lnTo>
                <a:lnTo>
                  <a:pt x="283946" y="47332"/>
                </a:lnTo>
                <a:lnTo>
                  <a:pt x="283946" y="35140"/>
                </a:lnTo>
                <a:lnTo>
                  <a:pt x="271754" y="35140"/>
                </a:lnTo>
                <a:lnTo>
                  <a:pt x="271754" y="120586"/>
                </a:lnTo>
                <a:lnTo>
                  <a:pt x="285470" y="120586"/>
                </a:lnTo>
                <a:lnTo>
                  <a:pt x="285470" y="62572"/>
                </a:lnTo>
                <a:lnTo>
                  <a:pt x="288518" y="54952"/>
                </a:lnTo>
                <a:lnTo>
                  <a:pt x="296138" y="47332"/>
                </a:lnTo>
                <a:lnTo>
                  <a:pt x="302234" y="45808"/>
                </a:lnTo>
                <a:lnTo>
                  <a:pt x="316039" y="45808"/>
                </a:lnTo>
                <a:lnTo>
                  <a:pt x="319087" y="48856"/>
                </a:lnTo>
                <a:lnTo>
                  <a:pt x="322135" y="50380"/>
                </a:lnTo>
                <a:lnTo>
                  <a:pt x="323659" y="51904"/>
                </a:lnTo>
                <a:lnTo>
                  <a:pt x="325183" y="54952"/>
                </a:lnTo>
                <a:lnTo>
                  <a:pt x="325183" y="58000"/>
                </a:lnTo>
                <a:lnTo>
                  <a:pt x="326707" y="62572"/>
                </a:lnTo>
                <a:lnTo>
                  <a:pt x="326707" y="120586"/>
                </a:lnTo>
                <a:lnTo>
                  <a:pt x="340423" y="120586"/>
                </a:lnTo>
                <a:lnTo>
                  <a:pt x="340423" y="53428"/>
                </a:lnTo>
                <a:close/>
              </a:path>
              <a:path w="530225" h="156209">
                <a:moveTo>
                  <a:pt x="396913" y="120586"/>
                </a:moveTo>
                <a:lnTo>
                  <a:pt x="395554" y="108394"/>
                </a:lnTo>
                <a:lnTo>
                  <a:pt x="395389" y="106857"/>
                </a:lnTo>
                <a:lnTo>
                  <a:pt x="392341" y="108394"/>
                </a:lnTo>
                <a:lnTo>
                  <a:pt x="384721" y="108394"/>
                </a:lnTo>
                <a:lnTo>
                  <a:pt x="383197" y="106857"/>
                </a:lnTo>
                <a:lnTo>
                  <a:pt x="381673" y="106857"/>
                </a:lnTo>
                <a:lnTo>
                  <a:pt x="381673" y="105333"/>
                </a:lnTo>
                <a:lnTo>
                  <a:pt x="380149" y="103809"/>
                </a:lnTo>
                <a:lnTo>
                  <a:pt x="380149" y="45808"/>
                </a:lnTo>
                <a:lnTo>
                  <a:pt x="395389" y="45808"/>
                </a:lnTo>
                <a:lnTo>
                  <a:pt x="395389" y="35140"/>
                </a:lnTo>
                <a:lnTo>
                  <a:pt x="380149" y="35140"/>
                </a:lnTo>
                <a:lnTo>
                  <a:pt x="380149" y="4660"/>
                </a:lnTo>
                <a:lnTo>
                  <a:pt x="366433" y="13804"/>
                </a:lnTo>
                <a:lnTo>
                  <a:pt x="366433" y="35140"/>
                </a:lnTo>
                <a:lnTo>
                  <a:pt x="355663" y="35140"/>
                </a:lnTo>
                <a:lnTo>
                  <a:pt x="355663" y="45808"/>
                </a:lnTo>
                <a:lnTo>
                  <a:pt x="366433" y="45808"/>
                </a:lnTo>
                <a:lnTo>
                  <a:pt x="366433" y="109918"/>
                </a:lnTo>
                <a:lnTo>
                  <a:pt x="367957" y="112966"/>
                </a:lnTo>
                <a:lnTo>
                  <a:pt x="367957" y="116014"/>
                </a:lnTo>
                <a:lnTo>
                  <a:pt x="380149" y="122110"/>
                </a:lnTo>
                <a:lnTo>
                  <a:pt x="389293" y="122110"/>
                </a:lnTo>
                <a:lnTo>
                  <a:pt x="392341" y="120586"/>
                </a:lnTo>
                <a:lnTo>
                  <a:pt x="396913" y="120586"/>
                </a:lnTo>
                <a:close/>
              </a:path>
              <a:path w="530225" h="156209">
                <a:moveTo>
                  <a:pt x="474827" y="90093"/>
                </a:moveTo>
                <a:lnTo>
                  <a:pt x="473303" y="87045"/>
                </a:lnTo>
                <a:lnTo>
                  <a:pt x="470255" y="82473"/>
                </a:lnTo>
                <a:lnTo>
                  <a:pt x="468630" y="79425"/>
                </a:lnTo>
                <a:lnTo>
                  <a:pt x="465582" y="76377"/>
                </a:lnTo>
                <a:lnTo>
                  <a:pt x="456438" y="73329"/>
                </a:lnTo>
                <a:lnTo>
                  <a:pt x="450342" y="71805"/>
                </a:lnTo>
                <a:lnTo>
                  <a:pt x="439674" y="68668"/>
                </a:lnTo>
                <a:lnTo>
                  <a:pt x="432054" y="67144"/>
                </a:lnTo>
                <a:lnTo>
                  <a:pt x="429006" y="65620"/>
                </a:lnTo>
                <a:lnTo>
                  <a:pt x="427482" y="65620"/>
                </a:lnTo>
                <a:lnTo>
                  <a:pt x="424434" y="64096"/>
                </a:lnTo>
                <a:lnTo>
                  <a:pt x="419862" y="59524"/>
                </a:lnTo>
                <a:lnTo>
                  <a:pt x="419862" y="53428"/>
                </a:lnTo>
                <a:lnTo>
                  <a:pt x="421386" y="50380"/>
                </a:lnTo>
                <a:lnTo>
                  <a:pt x="424434" y="48856"/>
                </a:lnTo>
                <a:lnTo>
                  <a:pt x="427482" y="45808"/>
                </a:lnTo>
                <a:lnTo>
                  <a:pt x="432054" y="44284"/>
                </a:lnTo>
                <a:lnTo>
                  <a:pt x="444246" y="44284"/>
                </a:lnTo>
                <a:lnTo>
                  <a:pt x="448818" y="45808"/>
                </a:lnTo>
                <a:lnTo>
                  <a:pt x="451866" y="48856"/>
                </a:lnTo>
                <a:lnTo>
                  <a:pt x="454914" y="50380"/>
                </a:lnTo>
                <a:lnTo>
                  <a:pt x="456438" y="54952"/>
                </a:lnTo>
                <a:lnTo>
                  <a:pt x="456438" y="59524"/>
                </a:lnTo>
                <a:lnTo>
                  <a:pt x="471779" y="56476"/>
                </a:lnTo>
                <a:lnTo>
                  <a:pt x="468630" y="47332"/>
                </a:lnTo>
                <a:lnTo>
                  <a:pt x="465582" y="44284"/>
                </a:lnTo>
                <a:lnTo>
                  <a:pt x="464058" y="39712"/>
                </a:lnTo>
                <a:lnTo>
                  <a:pt x="459486" y="38188"/>
                </a:lnTo>
                <a:lnTo>
                  <a:pt x="454914" y="35140"/>
                </a:lnTo>
                <a:lnTo>
                  <a:pt x="450342" y="33616"/>
                </a:lnTo>
                <a:lnTo>
                  <a:pt x="429006" y="33616"/>
                </a:lnTo>
                <a:lnTo>
                  <a:pt x="424434" y="35140"/>
                </a:lnTo>
                <a:lnTo>
                  <a:pt x="421386" y="35140"/>
                </a:lnTo>
                <a:lnTo>
                  <a:pt x="415201" y="38188"/>
                </a:lnTo>
                <a:lnTo>
                  <a:pt x="409105" y="44284"/>
                </a:lnTo>
                <a:lnTo>
                  <a:pt x="406057" y="50380"/>
                </a:lnTo>
                <a:lnTo>
                  <a:pt x="406057" y="65620"/>
                </a:lnTo>
                <a:lnTo>
                  <a:pt x="409105" y="68668"/>
                </a:lnTo>
                <a:lnTo>
                  <a:pt x="410629" y="73329"/>
                </a:lnTo>
                <a:lnTo>
                  <a:pt x="413677" y="74853"/>
                </a:lnTo>
                <a:lnTo>
                  <a:pt x="418338" y="77901"/>
                </a:lnTo>
                <a:lnTo>
                  <a:pt x="422910" y="79425"/>
                </a:lnTo>
                <a:lnTo>
                  <a:pt x="429006" y="80949"/>
                </a:lnTo>
                <a:lnTo>
                  <a:pt x="439674" y="83997"/>
                </a:lnTo>
                <a:lnTo>
                  <a:pt x="453390" y="88569"/>
                </a:lnTo>
                <a:lnTo>
                  <a:pt x="454914" y="88569"/>
                </a:lnTo>
                <a:lnTo>
                  <a:pt x="459486" y="93141"/>
                </a:lnTo>
                <a:lnTo>
                  <a:pt x="459486" y="100761"/>
                </a:lnTo>
                <a:lnTo>
                  <a:pt x="457962" y="103809"/>
                </a:lnTo>
                <a:lnTo>
                  <a:pt x="451866" y="109905"/>
                </a:lnTo>
                <a:lnTo>
                  <a:pt x="433578" y="109905"/>
                </a:lnTo>
                <a:lnTo>
                  <a:pt x="427482" y="108381"/>
                </a:lnTo>
                <a:lnTo>
                  <a:pt x="424434" y="105333"/>
                </a:lnTo>
                <a:lnTo>
                  <a:pt x="419862" y="102285"/>
                </a:lnTo>
                <a:lnTo>
                  <a:pt x="418338" y="99237"/>
                </a:lnTo>
                <a:lnTo>
                  <a:pt x="416725" y="93141"/>
                </a:lnTo>
                <a:lnTo>
                  <a:pt x="403009" y="94665"/>
                </a:lnTo>
                <a:lnTo>
                  <a:pt x="431990" y="121793"/>
                </a:lnTo>
                <a:lnTo>
                  <a:pt x="439674" y="122097"/>
                </a:lnTo>
                <a:lnTo>
                  <a:pt x="451866" y="122097"/>
                </a:lnTo>
                <a:lnTo>
                  <a:pt x="457962" y="119049"/>
                </a:lnTo>
                <a:lnTo>
                  <a:pt x="467106" y="112953"/>
                </a:lnTo>
                <a:lnTo>
                  <a:pt x="470255" y="108381"/>
                </a:lnTo>
                <a:lnTo>
                  <a:pt x="473303" y="105333"/>
                </a:lnTo>
                <a:lnTo>
                  <a:pt x="474827" y="100761"/>
                </a:lnTo>
                <a:lnTo>
                  <a:pt x="474827" y="90093"/>
                </a:lnTo>
                <a:close/>
              </a:path>
              <a:path w="530225" h="156209">
                <a:moveTo>
                  <a:pt x="529780" y="77914"/>
                </a:moveTo>
                <a:lnTo>
                  <a:pt x="519633" y="30949"/>
                </a:lnTo>
                <a:lnTo>
                  <a:pt x="500735" y="0"/>
                </a:lnTo>
                <a:lnTo>
                  <a:pt x="490067" y="0"/>
                </a:lnTo>
                <a:lnTo>
                  <a:pt x="499211" y="15125"/>
                </a:lnTo>
                <a:lnTo>
                  <a:pt x="502069" y="20447"/>
                </a:lnTo>
                <a:lnTo>
                  <a:pt x="509879" y="39712"/>
                </a:lnTo>
                <a:lnTo>
                  <a:pt x="511403" y="47332"/>
                </a:lnTo>
                <a:lnTo>
                  <a:pt x="513168" y="55092"/>
                </a:lnTo>
                <a:lnTo>
                  <a:pt x="514070" y="62585"/>
                </a:lnTo>
                <a:lnTo>
                  <a:pt x="514400" y="70091"/>
                </a:lnTo>
                <a:lnTo>
                  <a:pt x="514451" y="77914"/>
                </a:lnTo>
                <a:lnTo>
                  <a:pt x="513003" y="97345"/>
                </a:lnTo>
                <a:lnTo>
                  <a:pt x="508546" y="116776"/>
                </a:lnTo>
                <a:lnTo>
                  <a:pt x="500951" y="136245"/>
                </a:lnTo>
                <a:lnTo>
                  <a:pt x="490067" y="155727"/>
                </a:lnTo>
                <a:lnTo>
                  <a:pt x="500735" y="155727"/>
                </a:lnTo>
                <a:lnTo>
                  <a:pt x="522071" y="120586"/>
                </a:lnTo>
                <a:lnTo>
                  <a:pt x="529234" y="88430"/>
                </a:lnTo>
                <a:lnTo>
                  <a:pt x="529780" y="77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2" name="object 232"/>
          <p:cNvGrpSpPr/>
          <p:nvPr/>
        </p:nvGrpSpPr>
        <p:grpSpPr>
          <a:xfrm>
            <a:off x="1151191" y="7219950"/>
            <a:ext cx="118745" cy="119380"/>
            <a:chOff x="1151191" y="7219950"/>
            <a:chExt cx="118745" cy="119380"/>
          </a:xfrm>
        </p:grpSpPr>
        <p:pic>
          <p:nvPicPr>
            <p:cNvPr id="233" name="object 233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1151191" y="7219950"/>
              <a:ext cx="79343" cy="119062"/>
            </a:xfrm>
            <a:prstGeom prst="rect">
              <a:avLst/>
            </a:prstGeom>
          </p:spPr>
        </p:pic>
        <p:sp>
          <p:nvSpPr>
            <p:cNvPr id="234" name="object 234"/>
            <p:cNvSpPr/>
            <p:nvPr/>
          </p:nvSpPr>
          <p:spPr>
            <a:xfrm>
              <a:off x="1252728" y="732129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5" name="object 235"/>
          <p:cNvPicPr/>
          <p:nvPr/>
        </p:nvPicPr>
        <p:blipFill>
          <a:blip r:embed="rId156" cstate="print"/>
          <a:stretch>
            <a:fillRect/>
          </a:stretch>
        </p:blipFill>
        <p:spPr>
          <a:xfrm>
            <a:off x="1381696" y="7216902"/>
            <a:ext cx="404622" cy="122110"/>
          </a:xfrm>
          <a:prstGeom prst="rect">
            <a:avLst/>
          </a:prstGeom>
        </p:spPr>
      </p:pic>
      <p:pic>
        <p:nvPicPr>
          <p:cNvPr id="236" name="object 236"/>
          <p:cNvPicPr/>
          <p:nvPr/>
        </p:nvPicPr>
        <p:blipFill>
          <a:blip r:embed="rId157" cstate="print"/>
          <a:stretch>
            <a:fillRect/>
          </a:stretch>
        </p:blipFill>
        <p:spPr>
          <a:xfrm>
            <a:off x="1874805" y="7218426"/>
            <a:ext cx="219932" cy="120586"/>
          </a:xfrm>
          <a:prstGeom prst="rect">
            <a:avLst/>
          </a:prstGeom>
        </p:spPr>
      </p:pic>
      <p:pic>
        <p:nvPicPr>
          <p:cNvPr id="237" name="object 237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2189321" y="7221473"/>
            <a:ext cx="219932" cy="148018"/>
          </a:xfrm>
          <a:prstGeom prst="rect">
            <a:avLst/>
          </a:prstGeom>
        </p:spPr>
      </p:pic>
      <p:pic>
        <p:nvPicPr>
          <p:cNvPr id="238" name="object 238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2506884" y="7216902"/>
            <a:ext cx="99250" cy="123634"/>
          </a:xfrm>
          <a:prstGeom prst="rect">
            <a:avLst/>
          </a:prstGeom>
        </p:spPr>
      </p:pic>
      <p:pic>
        <p:nvPicPr>
          <p:cNvPr id="239" name="object 239"/>
          <p:cNvPicPr/>
          <p:nvPr/>
        </p:nvPicPr>
        <p:blipFill>
          <a:blip r:embed="rId160" cstate="print"/>
          <a:stretch>
            <a:fillRect/>
          </a:stretch>
        </p:blipFill>
        <p:spPr>
          <a:xfrm>
            <a:off x="2705385" y="7218426"/>
            <a:ext cx="483965" cy="120586"/>
          </a:xfrm>
          <a:prstGeom prst="rect">
            <a:avLst/>
          </a:prstGeom>
        </p:spPr>
      </p:pic>
      <p:pic>
        <p:nvPicPr>
          <p:cNvPr id="240" name="object 240"/>
          <p:cNvPicPr/>
          <p:nvPr/>
        </p:nvPicPr>
        <p:blipFill>
          <a:blip r:embed="rId161" cstate="print"/>
          <a:stretch>
            <a:fillRect/>
          </a:stretch>
        </p:blipFill>
        <p:spPr>
          <a:xfrm>
            <a:off x="3290125" y="7218426"/>
            <a:ext cx="77914" cy="120586"/>
          </a:xfrm>
          <a:prstGeom prst="rect">
            <a:avLst/>
          </a:prstGeom>
        </p:spPr>
      </p:pic>
      <p:grpSp>
        <p:nvGrpSpPr>
          <p:cNvPr id="241" name="object 241"/>
          <p:cNvGrpSpPr/>
          <p:nvPr/>
        </p:nvGrpSpPr>
        <p:grpSpPr>
          <a:xfrm>
            <a:off x="3465766" y="7218426"/>
            <a:ext cx="548640" cy="120650"/>
            <a:chOff x="3465766" y="7218426"/>
            <a:chExt cx="548640" cy="120650"/>
          </a:xfrm>
        </p:grpSpPr>
        <p:pic>
          <p:nvPicPr>
            <p:cNvPr id="242" name="object 242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3465766" y="7218426"/>
              <a:ext cx="74771" cy="120586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3563397" y="7218426"/>
              <a:ext cx="450437" cy="120586"/>
            </a:xfrm>
            <a:prstGeom prst="rect">
              <a:avLst/>
            </a:prstGeom>
          </p:spPr>
        </p:pic>
      </p:grpSp>
      <p:pic>
        <p:nvPicPr>
          <p:cNvPr id="244" name="object 244"/>
          <p:cNvPicPr/>
          <p:nvPr/>
        </p:nvPicPr>
        <p:blipFill>
          <a:blip r:embed="rId164" cstate="print"/>
          <a:stretch>
            <a:fillRect/>
          </a:stretch>
        </p:blipFill>
        <p:spPr>
          <a:xfrm>
            <a:off x="4105370" y="7218426"/>
            <a:ext cx="282511" cy="120586"/>
          </a:xfrm>
          <a:prstGeom prst="rect">
            <a:avLst/>
          </a:prstGeom>
        </p:spPr>
      </p:pic>
      <p:grpSp>
        <p:nvGrpSpPr>
          <p:cNvPr id="245" name="object 245"/>
          <p:cNvGrpSpPr/>
          <p:nvPr/>
        </p:nvGrpSpPr>
        <p:grpSpPr>
          <a:xfrm>
            <a:off x="4493228" y="7218426"/>
            <a:ext cx="292100" cy="154305"/>
            <a:chOff x="4493228" y="7218426"/>
            <a:chExt cx="292100" cy="154305"/>
          </a:xfrm>
        </p:grpSpPr>
        <p:pic>
          <p:nvPicPr>
            <p:cNvPr id="246" name="object 246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4493228" y="7218426"/>
              <a:ext cx="70294" cy="11906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4586382" y="7218426"/>
              <a:ext cx="105346" cy="154114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4714589" y="7218426"/>
              <a:ext cx="70294" cy="119062"/>
            </a:xfrm>
            <a:prstGeom prst="rect">
              <a:avLst/>
            </a:prstGeom>
          </p:spPr>
        </p:pic>
      </p:grpSp>
      <p:sp>
        <p:nvSpPr>
          <p:cNvPr id="249" name="object 249"/>
          <p:cNvSpPr/>
          <p:nvPr/>
        </p:nvSpPr>
        <p:spPr>
          <a:xfrm>
            <a:off x="4885563" y="7218426"/>
            <a:ext cx="654050" cy="120650"/>
          </a:xfrm>
          <a:custGeom>
            <a:avLst/>
            <a:gdLst/>
            <a:ahLst/>
            <a:cxnLst/>
            <a:rect l="l" t="t" r="r" b="b"/>
            <a:pathLst>
              <a:path w="654050" h="120650">
                <a:moveTo>
                  <a:pt x="73342" y="12"/>
                </a:moveTo>
                <a:lnTo>
                  <a:pt x="61150" y="12"/>
                </a:lnTo>
                <a:lnTo>
                  <a:pt x="61150" y="88493"/>
                </a:lnTo>
                <a:lnTo>
                  <a:pt x="58102" y="96113"/>
                </a:lnTo>
                <a:lnTo>
                  <a:pt x="53428" y="100685"/>
                </a:lnTo>
                <a:lnTo>
                  <a:pt x="48856" y="106781"/>
                </a:lnTo>
                <a:lnTo>
                  <a:pt x="44284" y="108407"/>
                </a:lnTo>
                <a:lnTo>
                  <a:pt x="32092" y="108407"/>
                </a:lnTo>
                <a:lnTo>
                  <a:pt x="25996" y="105257"/>
                </a:lnTo>
                <a:lnTo>
                  <a:pt x="13804" y="76301"/>
                </a:lnTo>
                <a:lnTo>
                  <a:pt x="14351" y="67970"/>
                </a:lnTo>
                <a:lnTo>
                  <a:pt x="30568" y="42773"/>
                </a:lnTo>
                <a:lnTo>
                  <a:pt x="44284" y="42773"/>
                </a:lnTo>
                <a:lnTo>
                  <a:pt x="61150" y="88493"/>
                </a:lnTo>
                <a:lnTo>
                  <a:pt x="61150" y="12"/>
                </a:lnTo>
                <a:lnTo>
                  <a:pt x="59626" y="12"/>
                </a:lnTo>
                <a:lnTo>
                  <a:pt x="59626" y="42773"/>
                </a:lnTo>
                <a:lnTo>
                  <a:pt x="53428" y="36588"/>
                </a:lnTo>
                <a:lnTo>
                  <a:pt x="48856" y="33540"/>
                </a:lnTo>
                <a:lnTo>
                  <a:pt x="45808" y="32016"/>
                </a:lnTo>
                <a:lnTo>
                  <a:pt x="41236" y="30492"/>
                </a:lnTo>
                <a:lnTo>
                  <a:pt x="29044" y="30492"/>
                </a:lnTo>
                <a:lnTo>
                  <a:pt x="16852" y="36588"/>
                </a:lnTo>
                <a:lnTo>
                  <a:pt x="10756" y="39725"/>
                </a:lnTo>
                <a:lnTo>
                  <a:pt x="6184" y="45821"/>
                </a:lnTo>
                <a:lnTo>
                  <a:pt x="4660" y="51917"/>
                </a:lnTo>
                <a:lnTo>
                  <a:pt x="1524" y="59537"/>
                </a:lnTo>
                <a:lnTo>
                  <a:pt x="0" y="67157"/>
                </a:lnTo>
                <a:lnTo>
                  <a:pt x="0" y="85445"/>
                </a:lnTo>
                <a:lnTo>
                  <a:pt x="1524" y="93065"/>
                </a:lnTo>
                <a:lnTo>
                  <a:pt x="4660" y="99161"/>
                </a:lnTo>
                <a:lnTo>
                  <a:pt x="7708" y="105257"/>
                </a:lnTo>
                <a:lnTo>
                  <a:pt x="12280" y="111455"/>
                </a:lnTo>
                <a:lnTo>
                  <a:pt x="18376" y="114503"/>
                </a:lnTo>
                <a:lnTo>
                  <a:pt x="22948" y="119075"/>
                </a:lnTo>
                <a:lnTo>
                  <a:pt x="29044" y="120599"/>
                </a:lnTo>
                <a:lnTo>
                  <a:pt x="36664" y="120599"/>
                </a:lnTo>
                <a:lnTo>
                  <a:pt x="44119" y="119761"/>
                </a:lnTo>
                <a:lnTo>
                  <a:pt x="50584" y="117360"/>
                </a:lnTo>
                <a:lnTo>
                  <a:pt x="56210" y="113525"/>
                </a:lnTo>
                <a:lnTo>
                  <a:pt x="61150" y="108407"/>
                </a:lnTo>
                <a:lnTo>
                  <a:pt x="61150" y="119075"/>
                </a:lnTo>
                <a:lnTo>
                  <a:pt x="73342" y="119075"/>
                </a:lnTo>
                <a:lnTo>
                  <a:pt x="73342" y="12"/>
                </a:lnTo>
                <a:close/>
              </a:path>
              <a:path w="654050" h="120650">
                <a:moveTo>
                  <a:pt x="171056" y="74777"/>
                </a:moveTo>
                <a:lnTo>
                  <a:pt x="157251" y="40157"/>
                </a:lnTo>
                <a:lnTo>
                  <a:pt x="157251" y="64109"/>
                </a:lnTo>
                <a:lnTo>
                  <a:pt x="157149" y="76301"/>
                </a:lnTo>
                <a:lnTo>
                  <a:pt x="138963" y="108394"/>
                </a:lnTo>
                <a:lnTo>
                  <a:pt x="123723" y="108394"/>
                </a:lnTo>
                <a:lnTo>
                  <a:pt x="117627" y="105257"/>
                </a:lnTo>
                <a:lnTo>
                  <a:pt x="113055" y="100685"/>
                </a:lnTo>
                <a:lnTo>
                  <a:pt x="108394" y="94602"/>
                </a:lnTo>
                <a:lnTo>
                  <a:pt x="106857" y="86969"/>
                </a:lnTo>
                <a:lnTo>
                  <a:pt x="106857" y="64109"/>
                </a:lnTo>
                <a:lnTo>
                  <a:pt x="108381" y="56489"/>
                </a:lnTo>
                <a:lnTo>
                  <a:pt x="113055" y="51917"/>
                </a:lnTo>
                <a:lnTo>
                  <a:pt x="117627" y="45821"/>
                </a:lnTo>
                <a:lnTo>
                  <a:pt x="123723" y="42773"/>
                </a:lnTo>
                <a:lnTo>
                  <a:pt x="138963" y="42773"/>
                </a:lnTo>
                <a:lnTo>
                  <a:pt x="145059" y="45821"/>
                </a:lnTo>
                <a:lnTo>
                  <a:pt x="149631" y="51917"/>
                </a:lnTo>
                <a:lnTo>
                  <a:pt x="154203" y="56489"/>
                </a:lnTo>
                <a:lnTo>
                  <a:pt x="131343" y="30480"/>
                </a:lnTo>
                <a:lnTo>
                  <a:pt x="123647" y="31076"/>
                </a:lnTo>
                <a:lnTo>
                  <a:pt x="92481" y="64820"/>
                </a:lnTo>
                <a:lnTo>
                  <a:pt x="91617" y="76301"/>
                </a:lnTo>
                <a:lnTo>
                  <a:pt x="92214" y="86017"/>
                </a:lnTo>
                <a:lnTo>
                  <a:pt x="115138" y="117919"/>
                </a:lnTo>
                <a:lnTo>
                  <a:pt x="131343" y="120586"/>
                </a:lnTo>
                <a:lnTo>
                  <a:pt x="138963" y="120586"/>
                </a:lnTo>
                <a:lnTo>
                  <a:pt x="146583" y="119062"/>
                </a:lnTo>
                <a:lnTo>
                  <a:pt x="152679" y="116014"/>
                </a:lnTo>
                <a:lnTo>
                  <a:pt x="158775" y="111442"/>
                </a:lnTo>
                <a:lnTo>
                  <a:pt x="161823" y="108394"/>
                </a:lnTo>
                <a:lnTo>
                  <a:pt x="163436" y="106781"/>
                </a:lnTo>
                <a:lnTo>
                  <a:pt x="166484" y="100685"/>
                </a:lnTo>
                <a:lnTo>
                  <a:pt x="168490" y="95567"/>
                </a:lnTo>
                <a:lnTo>
                  <a:pt x="169913" y="89446"/>
                </a:lnTo>
                <a:lnTo>
                  <a:pt x="170776" y="82473"/>
                </a:lnTo>
                <a:lnTo>
                  <a:pt x="171056" y="74777"/>
                </a:lnTo>
                <a:close/>
              </a:path>
              <a:path w="654050" h="120650">
                <a:moveTo>
                  <a:pt x="305358" y="50393"/>
                </a:moveTo>
                <a:lnTo>
                  <a:pt x="302310" y="42773"/>
                </a:lnTo>
                <a:lnTo>
                  <a:pt x="293166" y="33540"/>
                </a:lnTo>
                <a:lnTo>
                  <a:pt x="287070" y="30492"/>
                </a:lnTo>
                <a:lnTo>
                  <a:pt x="277926" y="30492"/>
                </a:lnTo>
                <a:lnTo>
                  <a:pt x="270192" y="31584"/>
                </a:lnTo>
                <a:lnTo>
                  <a:pt x="263182" y="34683"/>
                </a:lnTo>
                <a:lnTo>
                  <a:pt x="257048" y="39522"/>
                </a:lnTo>
                <a:lnTo>
                  <a:pt x="251929" y="45821"/>
                </a:lnTo>
                <a:lnTo>
                  <a:pt x="250405" y="41249"/>
                </a:lnTo>
                <a:lnTo>
                  <a:pt x="247357" y="38201"/>
                </a:lnTo>
                <a:lnTo>
                  <a:pt x="242785" y="35064"/>
                </a:lnTo>
                <a:lnTo>
                  <a:pt x="239737" y="32016"/>
                </a:lnTo>
                <a:lnTo>
                  <a:pt x="233641" y="30492"/>
                </a:lnTo>
                <a:lnTo>
                  <a:pt x="221449" y="30492"/>
                </a:lnTo>
                <a:lnTo>
                  <a:pt x="216877" y="32016"/>
                </a:lnTo>
                <a:lnTo>
                  <a:pt x="207632" y="38201"/>
                </a:lnTo>
                <a:lnTo>
                  <a:pt x="201536" y="44297"/>
                </a:lnTo>
                <a:lnTo>
                  <a:pt x="201536" y="33540"/>
                </a:lnTo>
                <a:lnTo>
                  <a:pt x="189344" y="33540"/>
                </a:lnTo>
                <a:lnTo>
                  <a:pt x="189344" y="119075"/>
                </a:lnTo>
                <a:lnTo>
                  <a:pt x="203060" y="119075"/>
                </a:lnTo>
                <a:lnTo>
                  <a:pt x="203060" y="67157"/>
                </a:lnTo>
                <a:lnTo>
                  <a:pt x="204584" y="61061"/>
                </a:lnTo>
                <a:lnTo>
                  <a:pt x="207632" y="51917"/>
                </a:lnTo>
                <a:lnTo>
                  <a:pt x="209156" y="48869"/>
                </a:lnTo>
                <a:lnTo>
                  <a:pt x="213728" y="47345"/>
                </a:lnTo>
                <a:lnTo>
                  <a:pt x="216877" y="44297"/>
                </a:lnTo>
                <a:lnTo>
                  <a:pt x="230593" y="44297"/>
                </a:lnTo>
                <a:lnTo>
                  <a:pt x="233641" y="45821"/>
                </a:lnTo>
                <a:lnTo>
                  <a:pt x="236689" y="48869"/>
                </a:lnTo>
                <a:lnTo>
                  <a:pt x="238213" y="51917"/>
                </a:lnTo>
                <a:lnTo>
                  <a:pt x="239737" y="56489"/>
                </a:lnTo>
                <a:lnTo>
                  <a:pt x="239737" y="119075"/>
                </a:lnTo>
                <a:lnTo>
                  <a:pt x="254977" y="119075"/>
                </a:lnTo>
                <a:lnTo>
                  <a:pt x="254977" y="59537"/>
                </a:lnTo>
                <a:lnTo>
                  <a:pt x="256501" y="53441"/>
                </a:lnTo>
                <a:lnTo>
                  <a:pt x="264121" y="45821"/>
                </a:lnTo>
                <a:lnTo>
                  <a:pt x="268782" y="44297"/>
                </a:lnTo>
                <a:lnTo>
                  <a:pt x="280974" y="44297"/>
                </a:lnTo>
                <a:lnTo>
                  <a:pt x="287070" y="47345"/>
                </a:lnTo>
                <a:lnTo>
                  <a:pt x="288594" y="50393"/>
                </a:lnTo>
                <a:lnTo>
                  <a:pt x="288594" y="51917"/>
                </a:lnTo>
                <a:lnTo>
                  <a:pt x="290118" y="54965"/>
                </a:lnTo>
                <a:lnTo>
                  <a:pt x="290118" y="119075"/>
                </a:lnTo>
                <a:lnTo>
                  <a:pt x="305358" y="119075"/>
                </a:lnTo>
                <a:lnTo>
                  <a:pt x="305358" y="50393"/>
                </a:lnTo>
                <a:close/>
              </a:path>
              <a:path w="654050" h="120650">
                <a:moveTo>
                  <a:pt x="400050" y="76301"/>
                </a:moveTo>
                <a:lnTo>
                  <a:pt x="399529" y="67157"/>
                </a:lnTo>
                <a:lnTo>
                  <a:pt x="399453" y="65709"/>
                </a:lnTo>
                <a:lnTo>
                  <a:pt x="397573" y="56680"/>
                </a:lnTo>
                <a:lnTo>
                  <a:pt x="394258" y="49085"/>
                </a:lnTo>
                <a:lnTo>
                  <a:pt x="389382" y="42773"/>
                </a:lnTo>
                <a:lnTo>
                  <a:pt x="384810" y="38392"/>
                </a:lnTo>
                <a:lnTo>
                  <a:pt x="384810" y="61061"/>
                </a:lnTo>
                <a:lnTo>
                  <a:pt x="384810" y="67157"/>
                </a:lnTo>
                <a:lnTo>
                  <a:pt x="337464" y="67157"/>
                </a:lnTo>
                <a:lnTo>
                  <a:pt x="337464" y="59537"/>
                </a:lnTo>
                <a:lnTo>
                  <a:pt x="340512" y="53441"/>
                </a:lnTo>
                <a:lnTo>
                  <a:pt x="345084" y="50393"/>
                </a:lnTo>
                <a:lnTo>
                  <a:pt x="349656" y="45821"/>
                </a:lnTo>
                <a:lnTo>
                  <a:pt x="355752" y="42773"/>
                </a:lnTo>
                <a:lnTo>
                  <a:pt x="369468" y="42773"/>
                </a:lnTo>
                <a:lnTo>
                  <a:pt x="375666" y="45821"/>
                </a:lnTo>
                <a:lnTo>
                  <a:pt x="380238" y="51917"/>
                </a:lnTo>
                <a:lnTo>
                  <a:pt x="383286" y="54965"/>
                </a:lnTo>
                <a:lnTo>
                  <a:pt x="361848" y="30492"/>
                </a:lnTo>
                <a:lnTo>
                  <a:pt x="353250" y="31318"/>
                </a:lnTo>
                <a:lnTo>
                  <a:pt x="324700" y="57251"/>
                </a:lnTo>
                <a:lnTo>
                  <a:pt x="322224" y="76301"/>
                </a:lnTo>
                <a:lnTo>
                  <a:pt x="322821" y="86017"/>
                </a:lnTo>
                <a:lnTo>
                  <a:pt x="345655" y="117932"/>
                </a:lnTo>
                <a:lnTo>
                  <a:pt x="361848" y="120599"/>
                </a:lnTo>
                <a:lnTo>
                  <a:pt x="369341" y="120040"/>
                </a:lnTo>
                <a:lnTo>
                  <a:pt x="400050" y="93065"/>
                </a:lnTo>
                <a:lnTo>
                  <a:pt x="384810" y="91541"/>
                </a:lnTo>
                <a:lnTo>
                  <a:pt x="383286" y="97637"/>
                </a:lnTo>
                <a:lnTo>
                  <a:pt x="380238" y="102209"/>
                </a:lnTo>
                <a:lnTo>
                  <a:pt x="375666" y="103733"/>
                </a:lnTo>
                <a:lnTo>
                  <a:pt x="372516" y="106781"/>
                </a:lnTo>
                <a:lnTo>
                  <a:pt x="367944" y="108407"/>
                </a:lnTo>
                <a:lnTo>
                  <a:pt x="355752" y="108407"/>
                </a:lnTo>
                <a:lnTo>
                  <a:pt x="349656" y="106781"/>
                </a:lnTo>
                <a:lnTo>
                  <a:pt x="345084" y="100685"/>
                </a:lnTo>
                <a:lnTo>
                  <a:pt x="340512" y="96113"/>
                </a:lnTo>
                <a:lnTo>
                  <a:pt x="337464" y="88493"/>
                </a:lnTo>
                <a:lnTo>
                  <a:pt x="337464" y="79349"/>
                </a:lnTo>
                <a:lnTo>
                  <a:pt x="400050" y="79349"/>
                </a:lnTo>
                <a:lnTo>
                  <a:pt x="400050" y="76301"/>
                </a:lnTo>
                <a:close/>
              </a:path>
              <a:path w="654050" h="120650">
                <a:moveTo>
                  <a:pt x="484060" y="88493"/>
                </a:moveTo>
                <a:lnTo>
                  <a:pt x="482536" y="83921"/>
                </a:lnTo>
                <a:lnTo>
                  <a:pt x="481012" y="80873"/>
                </a:lnTo>
                <a:lnTo>
                  <a:pt x="474814" y="74777"/>
                </a:lnTo>
                <a:lnTo>
                  <a:pt x="470242" y="73253"/>
                </a:lnTo>
                <a:lnTo>
                  <a:pt x="467194" y="71729"/>
                </a:lnTo>
                <a:lnTo>
                  <a:pt x="459574" y="70205"/>
                </a:lnTo>
                <a:lnTo>
                  <a:pt x="448906" y="67157"/>
                </a:lnTo>
                <a:lnTo>
                  <a:pt x="442810" y="64109"/>
                </a:lnTo>
                <a:lnTo>
                  <a:pt x="438238" y="64109"/>
                </a:lnTo>
                <a:lnTo>
                  <a:pt x="436714" y="62585"/>
                </a:lnTo>
                <a:lnTo>
                  <a:pt x="433666" y="62585"/>
                </a:lnTo>
                <a:lnTo>
                  <a:pt x="429094" y="58013"/>
                </a:lnTo>
                <a:lnTo>
                  <a:pt x="429094" y="50393"/>
                </a:lnTo>
                <a:lnTo>
                  <a:pt x="433666" y="45821"/>
                </a:lnTo>
                <a:lnTo>
                  <a:pt x="436714" y="44297"/>
                </a:lnTo>
                <a:lnTo>
                  <a:pt x="441286" y="42773"/>
                </a:lnTo>
                <a:lnTo>
                  <a:pt x="453478" y="42773"/>
                </a:lnTo>
                <a:lnTo>
                  <a:pt x="458050" y="44297"/>
                </a:lnTo>
                <a:lnTo>
                  <a:pt x="461098" y="47345"/>
                </a:lnTo>
                <a:lnTo>
                  <a:pt x="464146" y="48869"/>
                </a:lnTo>
                <a:lnTo>
                  <a:pt x="465670" y="51917"/>
                </a:lnTo>
                <a:lnTo>
                  <a:pt x="465670" y="56489"/>
                </a:lnTo>
                <a:lnTo>
                  <a:pt x="481012" y="54965"/>
                </a:lnTo>
                <a:lnTo>
                  <a:pt x="479488" y="48869"/>
                </a:lnTo>
                <a:lnTo>
                  <a:pt x="477862" y="45821"/>
                </a:lnTo>
                <a:lnTo>
                  <a:pt x="476338" y="41249"/>
                </a:lnTo>
                <a:lnTo>
                  <a:pt x="473290" y="38201"/>
                </a:lnTo>
                <a:lnTo>
                  <a:pt x="468718" y="36576"/>
                </a:lnTo>
                <a:lnTo>
                  <a:pt x="464146" y="33528"/>
                </a:lnTo>
                <a:lnTo>
                  <a:pt x="459574" y="32004"/>
                </a:lnTo>
                <a:lnTo>
                  <a:pt x="453478" y="30480"/>
                </a:lnTo>
                <a:lnTo>
                  <a:pt x="442810" y="30480"/>
                </a:lnTo>
                <a:lnTo>
                  <a:pt x="438238" y="32004"/>
                </a:lnTo>
                <a:lnTo>
                  <a:pt x="433666" y="32004"/>
                </a:lnTo>
                <a:lnTo>
                  <a:pt x="424434" y="36576"/>
                </a:lnTo>
                <a:lnTo>
                  <a:pt x="419862" y="41249"/>
                </a:lnTo>
                <a:lnTo>
                  <a:pt x="418338" y="45821"/>
                </a:lnTo>
                <a:lnTo>
                  <a:pt x="415290" y="48869"/>
                </a:lnTo>
                <a:lnTo>
                  <a:pt x="415290" y="59537"/>
                </a:lnTo>
                <a:lnTo>
                  <a:pt x="416814" y="64109"/>
                </a:lnTo>
                <a:lnTo>
                  <a:pt x="419862" y="70205"/>
                </a:lnTo>
                <a:lnTo>
                  <a:pt x="422910" y="73253"/>
                </a:lnTo>
                <a:lnTo>
                  <a:pt x="427570" y="74777"/>
                </a:lnTo>
                <a:lnTo>
                  <a:pt x="432142" y="77825"/>
                </a:lnTo>
                <a:lnTo>
                  <a:pt x="439762" y="79349"/>
                </a:lnTo>
                <a:lnTo>
                  <a:pt x="450430" y="82397"/>
                </a:lnTo>
                <a:lnTo>
                  <a:pt x="458050" y="83921"/>
                </a:lnTo>
                <a:lnTo>
                  <a:pt x="462622" y="85445"/>
                </a:lnTo>
                <a:lnTo>
                  <a:pt x="464146" y="86969"/>
                </a:lnTo>
                <a:lnTo>
                  <a:pt x="467194" y="88493"/>
                </a:lnTo>
                <a:lnTo>
                  <a:pt x="468718" y="91541"/>
                </a:lnTo>
                <a:lnTo>
                  <a:pt x="468718" y="99161"/>
                </a:lnTo>
                <a:lnTo>
                  <a:pt x="467194" y="102209"/>
                </a:lnTo>
                <a:lnTo>
                  <a:pt x="464146" y="105257"/>
                </a:lnTo>
                <a:lnTo>
                  <a:pt x="461098" y="106781"/>
                </a:lnTo>
                <a:lnTo>
                  <a:pt x="456526" y="108394"/>
                </a:lnTo>
                <a:lnTo>
                  <a:pt x="442810" y="108394"/>
                </a:lnTo>
                <a:lnTo>
                  <a:pt x="438238" y="106781"/>
                </a:lnTo>
                <a:lnTo>
                  <a:pt x="433666" y="103733"/>
                </a:lnTo>
                <a:lnTo>
                  <a:pt x="430618" y="100685"/>
                </a:lnTo>
                <a:lnTo>
                  <a:pt x="427570" y="96113"/>
                </a:lnTo>
                <a:lnTo>
                  <a:pt x="427570" y="91541"/>
                </a:lnTo>
                <a:lnTo>
                  <a:pt x="412242" y="93065"/>
                </a:lnTo>
                <a:lnTo>
                  <a:pt x="413766" y="102209"/>
                </a:lnTo>
                <a:lnTo>
                  <a:pt x="418338" y="108394"/>
                </a:lnTo>
                <a:lnTo>
                  <a:pt x="424434" y="112966"/>
                </a:lnTo>
                <a:lnTo>
                  <a:pt x="428726" y="116738"/>
                </a:lnTo>
                <a:lnTo>
                  <a:pt x="434416" y="119062"/>
                </a:lnTo>
                <a:lnTo>
                  <a:pt x="441236" y="120256"/>
                </a:lnTo>
                <a:lnTo>
                  <a:pt x="448906" y="120586"/>
                </a:lnTo>
                <a:lnTo>
                  <a:pt x="456526" y="120586"/>
                </a:lnTo>
                <a:lnTo>
                  <a:pt x="484060" y="97637"/>
                </a:lnTo>
                <a:lnTo>
                  <a:pt x="484060" y="88493"/>
                </a:lnTo>
                <a:close/>
              </a:path>
              <a:path w="654050" h="120650">
                <a:moveTo>
                  <a:pt x="534441" y="119075"/>
                </a:moveTo>
                <a:lnTo>
                  <a:pt x="533082" y="106781"/>
                </a:lnTo>
                <a:lnTo>
                  <a:pt x="532917" y="105257"/>
                </a:lnTo>
                <a:lnTo>
                  <a:pt x="529869" y="106781"/>
                </a:lnTo>
                <a:lnTo>
                  <a:pt x="523773" y="106781"/>
                </a:lnTo>
                <a:lnTo>
                  <a:pt x="520725" y="103733"/>
                </a:lnTo>
                <a:lnTo>
                  <a:pt x="519201" y="103733"/>
                </a:lnTo>
                <a:lnTo>
                  <a:pt x="519201" y="100685"/>
                </a:lnTo>
                <a:lnTo>
                  <a:pt x="517677" y="99161"/>
                </a:lnTo>
                <a:lnTo>
                  <a:pt x="517677" y="44297"/>
                </a:lnTo>
                <a:lnTo>
                  <a:pt x="532917" y="44297"/>
                </a:lnTo>
                <a:lnTo>
                  <a:pt x="532917" y="33540"/>
                </a:lnTo>
                <a:lnTo>
                  <a:pt x="517677" y="33540"/>
                </a:lnTo>
                <a:lnTo>
                  <a:pt x="517677" y="3060"/>
                </a:lnTo>
                <a:lnTo>
                  <a:pt x="503961" y="12204"/>
                </a:lnTo>
                <a:lnTo>
                  <a:pt x="503961" y="33540"/>
                </a:lnTo>
                <a:lnTo>
                  <a:pt x="493191" y="33540"/>
                </a:lnTo>
                <a:lnTo>
                  <a:pt x="493191" y="44297"/>
                </a:lnTo>
                <a:lnTo>
                  <a:pt x="503961" y="44297"/>
                </a:lnTo>
                <a:lnTo>
                  <a:pt x="503961" y="108407"/>
                </a:lnTo>
                <a:lnTo>
                  <a:pt x="505485" y="111455"/>
                </a:lnTo>
                <a:lnTo>
                  <a:pt x="507009" y="112979"/>
                </a:lnTo>
                <a:lnTo>
                  <a:pt x="508533" y="116027"/>
                </a:lnTo>
                <a:lnTo>
                  <a:pt x="514629" y="119075"/>
                </a:lnTo>
                <a:lnTo>
                  <a:pt x="519201" y="120599"/>
                </a:lnTo>
                <a:lnTo>
                  <a:pt x="526821" y="120599"/>
                </a:lnTo>
                <a:lnTo>
                  <a:pt x="531393" y="119075"/>
                </a:lnTo>
                <a:lnTo>
                  <a:pt x="534441" y="119075"/>
                </a:lnTo>
                <a:close/>
              </a:path>
              <a:path w="654050" h="120650">
                <a:moveTo>
                  <a:pt x="561962" y="33528"/>
                </a:moveTo>
                <a:lnTo>
                  <a:pt x="546633" y="33528"/>
                </a:lnTo>
                <a:lnTo>
                  <a:pt x="546633" y="118973"/>
                </a:lnTo>
                <a:lnTo>
                  <a:pt x="561962" y="118973"/>
                </a:lnTo>
                <a:lnTo>
                  <a:pt x="561962" y="33528"/>
                </a:lnTo>
                <a:close/>
              </a:path>
              <a:path w="654050" h="120650">
                <a:moveTo>
                  <a:pt x="561962" y="0"/>
                </a:moveTo>
                <a:lnTo>
                  <a:pt x="546633" y="0"/>
                </a:lnTo>
                <a:lnTo>
                  <a:pt x="546633" y="16764"/>
                </a:lnTo>
                <a:lnTo>
                  <a:pt x="561962" y="16764"/>
                </a:lnTo>
                <a:lnTo>
                  <a:pt x="561962" y="0"/>
                </a:lnTo>
                <a:close/>
              </a:path>
              <a:path w="654050" h="120650">
                <a:moveTo>
                  <a:pt x="653503" y="58013"/>
                </a:moveTo>
                <a:lnTo>
                  <a:pt x="650455" y="48869"/>
                </a:lnTo>
                <a:lnTo>
                  <a:pt x="647407" y="42773"/>
                </a:lnTo>
                <a:lnTo>
                  <a:pt x="635127" y="33528"/>
                </a:lnTo>
                <a:lnTo>
                  <a:pt x="627507" y="30480"/>
                </a:lnTo>
                <a:lnTo>
                  <a:pt x="610743" y="30480"/>
                </a:lnTo>
                <a:lnTo>
                  <a:pt x="604647" y="32004"/>
                </a:lnTo>
                <a:lnTo>
                  <a:pt x="598551" y="36576"/>
                </a:lnTo>
                <a:lnTo>
                  <a:pt x="592455" y="39725"/>
                </a:lnTo>
                <a:lnTo>
                  <a:pt x="587883" y="44297"/>
                </a:lnTo>
                <a:lnTo>
                  <a:pt x="583209" y="51917"/>
                </a:lnTo>
                <a:lnTo>
                  <a:pt x="580161" y="59537"/>
                </a:lnTo>
                <a:lnTo>
                  <a:pt x="578637" y="67157"/>
                </a:lnTo>
                <a:lnTo>
                  <a:pt x="578637" y="76301"/>
                </a:lnTo>
                <a:lnTo>
                  <a:pt x="595426" y="114808"/>
                </a:lnTo>
                <a:lnTo>
                  <a:pt x="618363" y="120586"/>
                </a:lnTo>
                <a:lnTo>
                  <a:pt x="624954" y="120040"/>
                </a:lnTo>
                <a:lnTo>
                  <a:pt x="653503" y="88493"/>
                </a:lnTo>
                <a:lnTo>
                  <a:pt x="639787" y="86969"/>
                </a:lnTo>
                <a:lnTo>
                  <a:pt x="638263" y="94589"/>
                </a:lnTo>
                <a:lnTo>
                  <a:pt x="636651" y="100685"/>
                </a:lnTo>
                <a:lnTo>
                  <a:pt x="632079" y="103733"/>
                </a:lnTo>
                <a:lnTo>
                  <a:pt x="629031" y="106781"/>
                </a:lnTo>
                <a:lnTo>
                  <a:pt x="624459" y="108394"/>
                </a:lnTo>
                <a:lnTo>
                  <a:pt x="610743" y="108394"/>
                </a:lnTo>
                <a:lnTo>
                  <a:pt x="604647" y="105257"/>
                </a:lnTo>
                <a:lnTo>
                  <a:pt x="601599" y="100685"/>
                </a:lnTo>
                <a:lnTo>
                  <a:pt x="598474" y="96443"/>
                </a:lnTo>
                <a:lnTo>
                  <a:pt x="596074" y="90779"/>
                </a:lnTo>
                <a:lnTo>
                  <a:pt x="594525" y="83972"/>
                </a:lnTo>
                <a:lnTo>
                  <a:pt x="593979" y="76301"/>
                </a:lnTo>
                <a:lnTo>
                  <a:pt x="594525" y="67970"/>
                </a:lnTo>
                <a:lnTo>
                  <a:pt x="612267" y="42773"/>
                </a:lnTo>
                <a:lnTo>
                  <a:pt x="624459" y="42773"/>
                </a:lnTo>
                <a:lnTo>
                  <a:pt x="638263" y="61061"/>
                </a:lnTo>
                <a:lnTo>
                  <a:pt x="653503" y="5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0" name="object 250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5627560" y="7221473"/>
            <a:ext cx="129825" cy="117538"/>
          </a:xfrm>
          <a:prstGeom prst="rect">
            <a:avLst/>
          </a:prstGeom>
        </p:spPr>
      </p:pic>
      <p:grpSp>
        <p:nvGrpSpPr>
          <p:cNvPr id="251" name="object 251"/>
          <p:cNvGrpSpPr/>
          <p:nvPr/>
        </p:nvGrpSpPr>
        <p:grpSpPr>
          <a:xfrm>
            <a:off x="5839777" y="7216902"/>
            <a:ext cx="492125" cy="156210"/>
            <a:chOff x="5839777" y="7216902"/>
            <a:chExt cx="492125" cy="156210"/>
          </a:xfrm>
        </p:grpSpPr>
        <p:pic>
          <p:nvPicPr>
            <p:cNvPr id="252" name="object 252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5839777" y="7216902"/>
              <a:ext cx="400049" cy="155638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6262687" y="7248906"/>
              <a:ext cx="68770" cy="88582"/>
            </a:xfrm>
            <a:prstGeom prst="rect">
              <a:avLst/>
            </a:prstGeom>
          </p:spPr>
        </p:pic>
      </p:grpSp>
      <p:grpSp>
        <p:nvGrpSpPr>
          <p:cNvPr id="254" name="object 254"/>
          <p:cNvGrpSpPr/>
          <p:nvPr/>
        </p:nvGrpSpPr>
        <p:grpSpPr>
          <a:xfrm>
            <a:off x="6421469" y="7218426"/>
            <a:ext cx="446405" cy="120650"/>
            <a:chOff x="6421469" y="7218426"/>
            <a:chExt cx="446405" cy="120650"/>
          </a:xfrm>
        </p:grpSpPr>
        <p:pic>
          <p:nvPicPr>
            <p:cNvPr id="255" name="object 255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6421469" y="7221474"/>
              <a:ext cx="213836" cy="117538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6658165" y="7218426"/>
              <a:ext cx="209168" cy="120586"/>
            </a:xfrm>
            <a:prstGeom prst="rect">
              <a:avLst/>
            </a:prstGeom>
          </p:spPr>
        </p:pic>
      </p:grpSp>
      <p:pic>
        <p:nvPicPr>
          <p:cNvPr id="257" name="object 257"/>
          <p:cNvPicPr/>
          <p:nvPr/>
        </p:nvPicPr>
        <p:blipFill>
          <a:blip r:embed="rId173" cstate="print"/>
          <a:stretch>
            <a:fillRect/>
          </a:stretch>
        </p:blipFill>
        <p:spPr>
          <a:xfrm>
            <a:off x="1384744" y="7435119"/>
            <a:ext cx="393953" cy="122110"/>
          </a:xfrm>
          <a:prstGeom prst="rect">
            <a:avLst/>
          </a:prstGeom>
        </p:spPr>
      </p:pic>
      <p:grpSp>
        <p:nvGrpSpPr>
          <p:cNvPr id="258" name="object 258"/>
          <p:cNvGrpSpPr/>
          <p:nvPr/>
        </p:nvGrpSpPr>
        <p:grpSpPr>
          <a:xfrm>
            <a:off x="1384744" y="7653337"/>
            <a:ext cx="563880" cy="156210"/>
            <a:chOff x="1384744" y="7653337"/>
            <a:chExt cx="563880" cy="156210"/>
          </a:xfrm>
        </p:grpSpPr>
        <p:sp>
          <p:nvSpPr>
            <p:cNvPr id="259" name="object 259"/>
            <p:cNvSpPr/>
            <p:nvPr/>
          </p:nvSpPr>
          <p:spPr>
            <a:xfrm>
              <a:off x="1384744" y="7653349"/>
              <a:ext cx="76835" cy="156210"/>
            </a:xfrm>
            <a:custGeom>
              <a:avLst/>
              <a:gdLst/>
              <a:ahLst/>
              <a:cxnLst/>
              <a:rect l="l" t="t" r="r" b="b"/>
              <a:pathLst>
                <a:path w="76834" h="156209">
                  <a:moveTo>
                    <a:pt x="38188" y="0"/>
                  </a:moveTo>
                  <a:lnTo>
                    <a:pt x="27520" y="0"/>
                  </a:lnTo>
                  <a:lnTo>
                    <a:pt x="20955" y="10299"/>
                  </a:lnTo>
                  <a:lnTo>
                    <a:pt x="3213" y="50380"/>
                  </a:lnTo>
                  <a:lnTo>
                    <a:pt x="0" y="77812"/>
                  </a:lnTo>
                  <a:lnTo>
                    <a:pt x="330" y="89039"/>
                  </a:lnTo>
                  <a:lnTo>
                    <a:pt x="12230" y="130340"/>
                  </a:lnTo>
                  <a:lnTo>
                    <a:pt x="27520" y="155638"/>
                  </a:lnTo>
                  <a:lnTo>
                    <a:pt x="38188" y="155638"/>
                  </a:lnTo>
                  <a:lnTo>
                    <a:pt x="27940" y="136194"/>
                  </a:lnTo>
                  <a:lnTo>
                    <a:pt x="20231" y="116763"/>
                  </a:lnTo>
                  <a:lnTo>
                    <a:pt x="15392" y="97294"/>
                  </a:lnTo>
                  <a:lnTo>
                    <a:pt x="13716" y="77812"/>
                  </a:lnTo>
                  <a:lnTo>
                    <a:pt x="13995" y="70688"/>
                  </a:lnTo>
                  <a:lnTo>
                    <a:pt x="14859" y="63144"/>
                  </a:lnTo>
                  <a:lnTo>
                    <a:pt x="16319" y="55308"/>
                  </a:lnTo>
                  <a:lnTo>
                    <a:pt x="18376" y="47332"/>
                  </a:lnTo>
                  <a:lnTo>
                    <a:pt x="19900" y="39712"/>
                  </a:lnTo>
                  <a:lnTo>
                    <a:pt x="27686" y="20434"/>
                  </a:lnTo>
                  <a:lnTo>
                    <a:pt x="38188" y="0"/>
                  </a:lnTo>
                  <a:close/>
                </a:path>
                <a:path w="76834" h="156209">
                  <a:moveTo>
                    <a:pt x="76771" y="3238"/>
                  </a:moveTo>
                  <a:lnTo>
                    <a:pt x="59994" y="3238"/>
                  </a:lnTo>
                  <a:lnTo>
                    <a:pt x="59994" y="122110"/>
                  </a:lnTo>
                  <a:lnTo>
                    <a:pt x="76771" y="122110"/>
                  </a:lnTo>
                  <a:lnTo>
                    <a:pt x="76771" y="3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0" name="object 260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1485519" y="7656480"/>
              <a:ext cx="282416" cy="152495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1789366" y="7656384"/>
              <a:ext cx="158781" cy="119062"/>
            </a:xfrm>
            <a:prstGeom prst="rect">
              <a:avLst/>
            </a:prstGeom>
          </p:spPr>
        </p:pic>
      </p:grpSp>
      <p:pic>
        <p:nvPicPr>
          <p:cNvPr id="262" name="object 262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2025967" y="7653337"/>
            <a:ext cx="1212246" cy="123635"/>
          </a:xfrm>
          <a:prstGeom prst="rect">
            <a:avLst/>
          </a:prstGeom>
        </p:spPr>
      </p:pic>
      <p:pic>
        <p:nvPicPr>
          <p:cNvPr id="263" name="object 263"/>
          <p:cNvPicPr/>
          <p:nvPr/>
        </p:nvPicPr>
        <p:blipFill>
          <a:blip r:embed="rId177" cstate="print"/>
          <a:stretch>
            <a:fillRect/>
          </a:stretch>
        </p:blipFill>
        <p:spPr>
          <a:xfrm>
            <a:off x="3316223" y="7656576"/>
            <a:ext cx="344900" cy="120396"/>
          </a:xfrm>
          <a:prstGeom prst="rect">
            <a:avLst/>
          </a:prstGeom>
        </p:spPr>
      </p:pic>
      <p:pic>
        <p:nvPicPr>
          <p:cNvPr id="264" name="object 264"/>
          <p:cNvPicPr/>
          <p:nvPr/>
        </p:nvPicPr>
        <p:blipFill>
          <a:blip r:embed="rId178" cstate="print"/>
          <a:stretch>
            <a:fillRect/>
          </a:stretch>
        </p:blipFill>
        <p:spPr>
          <a:xfrm>
            <a:off x="3729894" y="7653337"/>
            <a:ext cx="319087" cy="123634"/>
          </a:xfrm>
          <a:prstGeom prst="rect">
            <a:avLst/>
          </a:prstGeom>
        </p:spPr>
      </p:pic>
      <p:pic>
        <p:nvPicPr>
          <p:cNvPr id="265" name="object 265"/>
          <p:cNvPicPr/>
          <p:nvPr/>
        </p:nvPicPr>
        <p:blipFill>
          <a:blip r:embed="rId179" cstate="print"/>
          <a:stretch>
            <a:fillRect/>
          </a:stretch>
        </p:blipFill>
        <p:spPr>
          <a:xfrm>
            <a:off x="4117657" y="7659433"/>
            <a:ext cx="219837" cy="148018"/>
          </a:xfrm>
          <a:prstGeom prst="rect">
            <a:avLst/>
          </a:prstGeom>
        </p:spPr>
      </p:pic>
      <p:pic>
        <p:nvPicPr>
          <p:cNvPr id="266" name="object 266"/>
          <p:cNvPicPr/>
          <p:nvPr/>
        </p:nvPicPr>
        <p:blipFill>
          <a:blip r:embed="rId180" cstate="print"/>
          <a:stretch>
            <a:fillRect/>
          </a:stretch>
        </p:blipFill>
        <p:spPr>
          <a:xfrm>
            <a:off x="4406169" y="7656385"/>
            <a:ext cx="864203" cy="120586"/>
          </a:xfrm>
          <a:prstGeom prst="rect">
            <a:avLst/>
          </a:prstGeom>
        </p:spPr>
      </p:pic>
      <p:grpSp>
        <p:nvGrpSpPr>
          <p:cNvPr id="267" name="object 267"/>
          <p:cNvGrpSpPr/>
          <p:nvPr/>
        </p:nvGrpSpPr>
        <p:grpSpPr>
          <a:xfrm>
            <a:off x="5339048" y="7656385"/>
            <a:ext cx="1517650" cy="151130"/>
            <a:chOff x="5339048" y="7656385"/>
            <a:chExt cx="1517650" cy="151130"/>
          </a:xfrm>
        </p:grpSpPr>
        <p:sp>
          <p:nvSpPr>
            <p:cNvPr id="268" name="object 268"/>
            <p:cNvSpPr/>
            <p:nvPr/>
          </p:nvSpPr>
          <p:spPr>
            <a:xfrm>
              <a:off x="5339042" y="7686967"/>
              <a:ext cx="221615" cy="120650"/>
            </a:xfrm>
            <a:custGeom>
              <a:avLst/>
              <a:gdLst/>
              <a:ahLst/>
              <a:cxnLst/>
              <a:rect l="l" t="t" r="r" b="b"/>
              <a:pathLst>
                <a:path w="221614" h="120650">
                  <a:moveTo>
                    <a:pt x="47345" y="4572"/>
                  </a:moveTo>
                  <a:lnTo>
                    <a:pt x="41249" y="1524"/>
                  </a:lnTo>
                  <a:lnTo>
                    <a:pt x="36677" y="0"/>
                  </a:lnTo>
                  <a:lnTo>
                    <a:pt x="24384" y="0"/>
                  </a:lnTo>
                  <a:lnTo>
                    <a:pt x="22860" y="3048"/>
                  </a:lnTo>
                  <a:lnTo>
                    <a:pt x="19812" y="4572"/>
                  </a:lnTo>
                  <a:lnTo>
                    <a:pt x="16764" y="9144"/>
                  </a:lnTo>
                  <a:lnTo>
                    <a:pt x="13716" y="15240"/>
                  </a:lnTo>
                  <a:lnTo>
                    <a:pt x="13716" y="1524"/>
                  </a:lnTo>
                  <a:lnTo>
                    <a:pt x="0" y="1524"/>
                  </a:lnTo>
                  <a:lnTo>
                    <a:pt x="0" y="86956"/>
                  </a:lnTo>
                  <a:lnTo>
                    <a:pt x="15240" y="86956"/>
                  </a:lnTo>
                  <a:lnTo>
                    <a:pt x="15240" y="30480"/>
                  </a:lnTo>
                  <a:lnTo>
                    <a:pt x="16764" y="25908"/>
                  </a:lnTo>
                  <a:lnTo>
                    <a:pt x="19812" y="19812"/>
                  </a:lnTo>
                  <a:lnTo>
                    <a:pt x="22860" y="18288"/>
                  </a:lnTo>
                  <a:lnTo>
                    <a:pt x="24384" y="15240"/>
                  </a:lnTo>
                  <a:lnTo>
                    <a:pt x="38201" y="15240"/>
                  </a:lnTo>
                  <a:lnTo>
                    <a:pt x="41249" y="18288"/>
                  </a:lnTo>
                  <a:lnTo>
                    <a:pt x="47345" y="4572"/>
                  </a:lnTo>
                  <a:close/>
                </a:path>
                <a:path w="221614" h="120650">
                  <a:moveTo>
                    <a:pt x="129819" y="44196"/>
                  </a:moveTo>
                  <a:lnTo>
                    <a:pt x="129184" y="36576"/>
                  </a:lnTo>
                  <a:lnTo>
                    <a:pt x="129019" y="34480"/>
                  </a:lnTo>
                  <a:lnTo>
                    <a:pt x="126771" y="25908"/>
                  </a:lnTo>
                  <a:lnTo>
                    <a:pt x="123367" y="18503"/>
                  </a:lnTo>
                  <a:lnTo>
                    <a:pt x="119062" y="12192"/>
                  </a:lnTo>
                  <a:lnTo>
                    <a:pt x="114490" y="7823"/>
                  </a:lnTo>
                  <a:lnTo>
                    <a:pt x="114490" y="36576"/>
                  </a:lnTo>
                  <a:lnTo>
                    <a:pt x="65620" y="36576"/>
                  </a:lnTo>
                  <a:lnTo>
                    <a:pt x="67144" y="28956"/>
                  </a:lnTo>
                  <a:lnTo>
                    <a:pt x="68770" y="22860"/>
                  </a:lnTo>
                  <a:lnTo>
                    <a:pt x="77914" y="13716"/>
                  </a:lnTo>
                  <a:lnTo>
                    <a:pt x="84010" y="12192"/>
                  </a:lnTo>
                  <a:lnTo>
                    <a:pt x="97726" y="12192"/>
                  </a:lnTo>
                  <a:lnTo>
                    <a:pt x="114490" y="36576"/>
                  </a:lnTo>
                  <a:lnTo>
                    <a:pt x="114490" y="7823"/>
                  </a:lnTo>
                  <a:lnTo>
                    <a:pt x="113042" y="6426"/>
                  </a:lnTo>
                  <a:lnTo>
                    <a:pt x="106299" y="2667"/>
                  </a:lnTo>
                  <a:lnTo>
                    <a:pt x="98704" y="622"/>
                  </a:lnTo>
                  <a:lnTo>
                    <a:pt x="90106" y="0"/>
                  </a:lnTo>
                  <a:lnTo>
                    <a:pt x="81508" y="622"/>
                  </a:lnTo>
                  <a:lnTo>
                    <a:pt x="52857" y="26098"/>
                  </a:lnTo>
                  <a:lnTo>
                    <a:pt x="50469" y="44196"/>
                  </a:lnTo>
                  <a:lnTo>
                    <a:pt x="50571" y="48768"/>
                  </a:lnTo>
                  <a:lnTo>
                    <a:pt x="74663" y="86779"/>
                  </a:lnTo>
                  <a:lnTo>
                    <a:pt x="91630" y="90017"/>
                  </a:lnTo>
                  <a:lnTo>
                    <a:pt x="98437" y="89458"/>
                  </a:lnTo>
                  <a:lnTo>
                    <a:pt x="128295" y="61061"/>
                  </a:lnTo>
                  <a:lnTo>
                    <a:pt x="114490" y="59537"/>
                  </a:lnTo>
                  <a:lnTo>
                    <a:pt x="111442" y="65633"/>
                  </a:lnTo>
                  <a:lnTo>
                    <a:pt x="108394" y="70205"/>
                  </a:lnTo>
                  <a:lnTo>
                    <a:pt x="105346" y="73253"/>
                  </a:lnTo>
                  <a:lnTo>
                    <a:pt x="100774" y="76301"/>
                  </a:lnTo>
                  <a:lnTo>
                    <a:pt x="96202" y="77825"/>
                  </a:lnTo>
                  <a:lnTo>
                    <a:pt x="84010" y="77825"/>
                  </a:lnTo>
                  <a:lnTo>
                    <a:pt x="77914" y="74777"/>
                  </a:lnTo>
                  <a:lnTo>
                    <a:pt x="68770" y="65633"/>
                  </a:lnTo>
                  <a:lnTo>
                    <a:pt x="65620" y="58013"/>
                  </a:lnTo>
                  <a:lnTo>
                    <a:pt x="65620" y="48768"/>
                  </a:lnTo>
                  <a:lnTo>
                    <a:pt x="129819" y="48768"/>
                  </a:lnTo>
                  <a:lnTo>
                    <a:pt x="129819" y="44196"/>
                  </a:lnTo>
                  <a:close/>
                </a:path>
                <a:path w="221614" h="120650">
                  <a:moveTo>
                    <a:pt x="221361" y="35052"/>
                  </a:moveTo>
                  <a:lnTo>
                    <a:pt x="219837" y="28956"/>
                  </a:lnTo>
                  <a:lnTo>
                    <a:pt x="216789" y="21336"/>
                  </a:lnTo>
                  <a:lnTo>
                    <a:pt x="215265" y="15240"/>
                  </a:lnTo>
                  <a:lnTo>
                    <a:pt x="211836" y="10668"/>
                  </a:lnTo>
                  <a:lnTo>
                    <a:pt x="210693" y="9144"/>
                  </a:lnTo>
                  <a:lnTo>
                    <a:pt x="206121" y="6858"/>
                  </a:lnTo>
                  <a:lnTo>
                    <a:pt x="206121" y="33528"/>
                  </a:lnTo>
                  <a:lnTo>
                    <a:pt x="206121" y="54864"/>
                  </a:lnTo>
                  <a:lnTo>
                    <a:pt x="204597" y="64096"/>
                  </a:lnTo>
                  <a:lnTo>
                    <a:pt x="200025" y="68668"/>
                  </a:lnTo>
                  <a:lnTo>
                    <a:pt x="195453" y="74764"/>
                  </a:lnTo>
                  <a:lnTo>
                    <a:pt x="189357" y="77812"/>
                  </a:lnTo>
                  <a:lnTo>
                    <a:pt x="177063" y="77812"/>
                  </a:lnTo>
                  <a:lnTo>
                    <a:pt x="170967" y="74764"/>
                  </a:lnTo>
                  <a:lnTo>
                    <a:pt x="166395" y="70192"/>
                  </a:lnTo>
                  <a:lnTo>
                    <a:pt x="163347" y="64096"/>
                  </a:lnTo>
                  <a:lnTo>
                    <a:pt x="160299" y="56476"/>
                  </a:lnTo>
                  <a:lnTo>
                    <a:pt x="160299" y="45720"/>
                  </a:lnTo>
                  <a:lnTo>
                    <a:pt x="174777" y="12192"/>
                  </a:lnTo>
                  <a:lnTo>
                    <a:pt x="177063" y="10668"/>
                  </a:lnTo>
                  <a:lnTo>
                    <a:pt x="190881" y="10668"/>
                  </a:lnTo>
                  <a:lnTo>
                    <a:pt x="195453" y="13716"/>
                  </a:lnTo>
                  <a:lnTo>
                    <a:pt x="200025" y="19812"/>
                  </a:lnTo>
                  <a:lnTo>
                    <a:pt x="204597" y="24384"/>
                  </a:lnTo>
                  <a:lnTo>
                    <a:pt x="206121" y="33528"/>
                  </a:lnTo>
                  <a:lnTo>
                    <a:pt x="206121" y="6858"/>
                  </a:lnTo>
                  <a:lnTo>
                    <a:pt x="204597" y="6096"/>
                  </a:lnTo>
                  <a:lnTo>
                    <a:pt x="198501" y="1524"/>
                  </a:lnTo>
                  <a:lnTo>
                    <a:pt x="192405" y="0"/>
                  </a:lnTo>
                  <a:lnTo>
                    <a:pt x="180111" y="0"/>
                  </a:lnTo>
                  <a:lnTo>
                    <a:pt x="166395" y="4572"/>
                  </a:lnTo>
                  <a:lnTo>
                    <a:pt x="163347" y="9144"/>
                  </a:lnTo>
                  <a:lnTo>
                    <a:pt x="160299" y="12192"/>
                  </a:lnTo>
                  <a:lnTo>
                    <a:pt x="160299" y="1524"/>
                  </a:lnTo>
                  <a:lnTo>
                    <a:pt x="146583" y="1524"/>
                  </a:lnTo>
                  <a:lnTo>
                    <a:pt x="146583" y="120484"/>
                  </a:lnTo>
                  <a:lnTo>
                    <a:pt x="161823" y="120484"/>
                  </a:lnTo>
                  <a:lnTo>
                    <a:pt x="161823" y="77812"/>
                  </a:lnTo>
                  <a:lnTo>
                    <a:pt x="164871" y="82384"/>
                  </a:lnTo>
                  <a:lnTo>
                    <a:pt x="167919" y="83908"/>
                  </a:lnTo>
                  <a:lnTo>
                    <a:pt x="170967" y="86956"/>
                  </a:lnTo>
                  <a:lnTo>
                    <a:pt x="180111" y="90004"/>
                  </a:lnTo>
                  <a:lnTo>
                    <a:pt x="190881" y="90004"/>
                  </a:lnTo>
                  <a:lnTo>
                    <a:pt x="203073" y="83908"/>
                  </a:lnTo>
                  <a:lnTo>
                    <a:pt x="209169" y="79336"/>
                  </a:lnTo>
                  <a:lnTo>
                    <a:pt x="213741" y="74764"/>
                  </a:lnTo>
                  <a:lnTo>
                    <a:pt x="216789" y="67144"/>
                  </a:lnTo>
                  <a:lnTo>
                    <a:pt x="219837" y="61048"/>
                  </a:lnTo>
                  <a:lnTo>
                    <a:pt x="221361" y="53340"/>
                  </a:lnTo>
                  <a:lnTo>
                    <a:pt x="221361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9" name="object 269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5577839" y="7656385"/>
              <a:ext cx="1278731" cy="120587"/>
            </a:xfrm>
            <a:prstGeom prst="rect">
              <a:avLst/>
            </a:prstGeom>
          </p:spPr>
        </p:pic>
      </p:grpSp>
      <p:pic>
        <p:nvPicPr>
          <p:cNvPr id="270" name="object 270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1384744" y="7874603"/>
            <a:ext cx="483965" cy="120586"/>
          </a:xfrm>
          <a:prstGeom prst="rect">
            <a:avLst/>
          </a:prstGeom>
        </p:spPr>
      </p:pic>
      <p:grpSp>
        <p:nvGrpSpPr>
          <p:cNvPr id="271" name="object 271"/>
          <p:cNvGrpSpPr/>
          <p:nvPr/>
        </p:nvGrpSpPr>
        <p:grpSpPr>
          <a:xfrm>
            <a:off x="1960340" y="7874603"/>
            <a:ext cx="548640" cy="120650"/>
            <a:chOff x="1960340" y="7874603"/>
            <a:chExt cx="548640" cy="120650"/>
          </a:xfrm>
        </p:grpSpPr>
        <p:pic>
          <p:nvPicPr>
            <p:cNvPr id="272" name="object 272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1960340" y="7874603"/>
              <a:ext cx="73247" cy="120586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2056542" y="7874698"/>
              <a:ext cx="451866" cy="120491"/>
            </a:xfrm>
            <a:prstGeom prst="rect">
              <a:avLst/>
            </a:prstGeom>
          </p:spPr>
        </p:pic>
      </p:grpSp>
      <p:grpSp>
        <p:nvGrpSpPr>
          <p:cNvPr id="274" name="object 274"/>
          <p:cNvGrpSpPr/>
          <p:nvPr/>
        </p:nvGrpSpPr>
        <p:grpSpPr>
          <a:xfrm>
            <a:off x="2589371" y="7874603"/>
            <a:ext cx="410845" cy="120650"/>
            <a:chOff x="2589371" y="7874603"/>
            <a:chExt cx="410845" cy="120650"/>
          </a:xfrm>
        </p:grpSpPr>
        <p:pic>
          <p:nvPicPr>
            <p:cNvPr id="275" name="object 275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2589371" y="7874603"/>
              <a:ext cx="200024" cy="119062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812256" y="7874603"/>
              <a:ext cx="187832" cy="120586"/>
            </a:xfrm>
            <a:prstGeom prst="rect">
              <a:avLst/>
            </a:prstGeom>
          </p:spPr>
        </p:pic>
      </p:grpSp>
      <p:pic>
        <p:nvPicPr>
          <p:cNvPr id="277" name="object 277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3093243" y="7905177"/>
            <a:ext cx="248792" cy="90011"/>
          </a:xfrm>
          <a:prstGeom prst="rect">
            <a:avLst/>
          </a:prstGeom>
        </p:spPr>
      </p:pic>
      <p:grpSp>
        <p:nvGrpSpPr>
          <p:cNvPr id="278" name="object 278"/>
          <p:cNvGrpSpPr/>
          <p:nvPr/>
        </p:nvGrpSpPr>
        <p:grpSpPr>
          <a:xfrm>
            <a:off x="3438239" y="7874698"/>
            <a:ext cx="571500" cy="151130"/>
            <a:chOff x="3438239" y="7874698"/>
            <a:chExt cx="571500" cy="151130"/>
          </a:xfrm>
        </p:grpSpPr>
        <p:sp>
          <p:nvSpPr>
            <p:cNvPr id="279" name="object 279"/>
            <p:cNvSpPr/>
            <p:nvPr/>
          </p:nvSpPr>
          <p:spPr>
            <a:xfrm>
              <a:off x="3438233" y="7874698"/>
              <a:ext cx="15240" cy="119380"/>
            </a:xfrm>
            <a:custGeom>
              <a:avLst/>
              <a:gdLst/>
              <a:ahLst/>
              <a:cxnLst/>
              <a:rect l="l" t="t" r="r" b="b"/>
              <a:pathLst>
                <a:path w="15239" h="119379">
                  <a:moveTo>
                    <a:pt x="15240" y="32016"/>
                  </a:moveTo>
                  <a:lnTo>
                    <a:pt x="0" y="32016"/>
                  </a:lnTo>
                  <a:lnTo>
                    <a:pt x="0" y="119075"/>
                  </a:lnTo>
                  <a:lnTo>
                    <a:pt x="15240" y="119075"/>
                  </a:lnTo>
                  <a:lnTo>
                    <a:pt x="15240" y="32016"/>
                  </a:lnTo>
                  <a:close/>
                </a:path>
                <a:path w="15239" h="119379">
                  <a:moveTo>
                    <a:pt x="15240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240" y="1676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0" name="object 280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3474910" y="7905178"/>
              <a:ext cx="116014" cy="88487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3613785" y="7905178"/>
              <a:ext cx="395478" cy="120586"/>
            </a:xfrm>
            <a:prstGeom prst="rect">
              <a:avLst/>
            </a:prstGeom>
          </p:spPr>
        </p:pic>
      </p:grpSp>
      <p:pic>
        <p:nvPicPr>
          <p:cNvPr id="282" name="object 282"/>
          <p:cNvPicPr/>
          <p:nvPr/>
        </p:nvPicPr>
        <p:blipFill>
          <a:blip r:embed="rId190" cstate="print"/>
          <a:stretch>
            <a:fillRect/>
          </a:stretch>
        </p:blipFill>
        <p:spPr>
          <a:xfrm>
            <a:off x="4093178" y="7874603"/>
            <a:ext cx="219932" cy="120586"/>
          </a:xfrm>
          <a:prstGeom prst="rect">
            <a:avLst/>
          </a:prstGeom>
        </p:spPr>
      </p:pic>
      <p:grpSp>
        <p:nvGrpSpPr>
          <p:cNvPr id="283" name="object 283"/>
          <p:cNvGrpSpPr/>
          <p:nvPr/>
        </p:nvGrpSpPr>
        <p:grpSpPr>
          <a:xfrm>
            <a:off x="4397025" y="7873079"/>
            <a:ext cx="492125" cy="154305"/>
            <a:chOff x="4397025" y="7873079"/>
            <a:chExt cx="492125" cy="154305"/>
          </a:xfrm>
        </p:grpSpPr>
        <p:pic>
          <p:nvPicPr>
            <p:cNvPr id="284" name="object 284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4397025" y="7873079"/>
              <a:ext cx="400049" cy="154209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4819935" y="7905178"/>
              <a:ext cx="68675" cy="88487"/>
            </a:xfrm>
            <a:prstGeom prst="rect">
              <a:avLst/>
            </a:prstGeom>
          </p:spPr>
        </p:pic>
      </p:grpSp>
      <p:pic>
        <p:nvPicPr>
          <p:cNvPr id="286" name="object 286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4968144" y="7874698"/>
            <a:ext cx="505301" cy="120491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5551265" y="7905178"/>
            <a:ext cx="161829" cy="90011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5786342" y="7873079"/>
            <a:ext cx="493395" cy="154305"/>
            <a:chOff x="5786342" y="7873079"/>
            <a:chExt cx="493395" cy="154305"/>
          </a:xfrm>
        </p:grpSpPr>
        <p:pic>
          <p:nvPicPr>
            <p:cNvPr id="289" name="object 289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5786342" y="7873079"/>
              <a:ext cx="401573" cy="154209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6209252" y="7905178"/>
              <a:ext cx="70294" cy="88487"/>
            </a:xfrm>
            <a:prstGeom prst="rect">
              <a:avLst/>
            </a:prstGeom>
          </p:spPr>
        </p:pic>
      </p:grpSp>
      <p:pic>
        <p:nvPicPr>
          <p:cNvPr id="291" name="object 291"/>
          <p:cNvPicPr/>
          <p:nvPr/>
        </p:nvPicPr>
        <p:blipFill>
          <a:blip r:embed="rId197" cstate="print"/>
          <a:stretch>
            <a:fillRect/>
          </a:stretch>
        </p:blipFill>
        <p:spPr>
          <a:xfrm>
            <a:off x="6357365" y="7874603"/>
            <a:ext cx="506920" cy="120586"/>
          </a:xfrm>
          <a:prstGeom prst="rect">
            <a:avLst/>
          </a:prstGeom>
        </p:spPr>
      </p:pic>
      <p:grpSp>
        <p:nvGrpSpPr>
          <p:cNvPr id="292" name="object 292"/>
          <p:cNvGrpSpPr/>
          <p:nvPr/>
        </p:nvGrpSpPr>
        <p:grpSpPr>
          <a:xfrm>
            <a:off x="1374076" y="8092440"/>
            <a:ext cx="219075" cy="120014"/>
            <a:chOff x="1374076" y="8092440"/>
            <a:chExt cx="219075" cy="120014"/>
          </a:xfrm>
        </p:grpSpPr>
        <p:pic>
          <p:nvPicPr>
            <p:cNvPr id="293" name="object 293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1374076" y="8092916"/>
              <a:ext cx="145065" cy="118967"/>
            </a:xfrm>
            <a:prstGeom prst="rect">
              <a:avLst/>
            </a:prstGeom>
          </p:spPr>
        </p:pic>
        <p:sp>
          <p:nvSpPr>
            <p:cNvPr id="294" name="object 294"/>
            <p:cNvSpPr/>
            <p:nvPr/>
          </p:nvSpPr>
          <p:spPr>
            <a:xfrm>
              <a:off x="1540751" y="8092452"/>
              <a:ext cx="52069" cy="119380"/>
            </a:xfrm>
            <a:custGeom>
              <a:avLst/>
              <a:gdLst/>
              <a:ahLst/>
              <a:cxnLst/>
              <a:rect l="l" t="t" r="r" b="b"/>
              <a:pathLst>
                <a:path w="52069" h="119379">
                  <a:moveTo>
                    <a:pt x="1525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252" y="118872"/>
                  </a:lnTo>
                  <a:lnTo>
                    <a:pt x="15252" y="0"/>
                  </a:lnTo>
                  <a:close/>
                </a:path>
                <a:path w="52069" h="119379">
                  <a:moveTo>
                    <a:pt x="51828" y="0"/>
                  </a:moveTo>
                  <a:lnTo>
                    <a:pt x="36588" y="0"/>
                  </a:lnTo>
                  <a:lnTo>
                    <a:pt x="36588" y="118872"/>
                  </a:lnTo>
                  <a:lnTo>
                    <a:pt x="51828" y="118872"/>
                  </a:lnTo>
                  <a:lnTo>
                    <a:pt x="51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5" name="object 295"/>
          <p:cNvGrpSpPr/>
          <p:nvPr/>
        </p:nvGrpSpPr>
        <p:grpSpPr>
          <a:xfrm>
            <a:off x="1661064" y="8092916"/>
            <a:ext cx="345440" cy="154305"/>
            <a:chOff x="1661064" y="8092916"/>
            <a:chExt cx="345440" cy="154305"/>
          </a:xfrm>
        </p:grpSpPr>
        <p:pic>
          <p:nvPicPr>
            <p:cNvPr id="296" name="object 296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1661064" y="8092916"/>
              <a:ext cx="160401" cy="120491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1844325" y="8123396"/>
              <a:ext cx="161829" cy="123634"/>
            </a:xfrm>
            <a:prstGeom prst="rect">
              <a:avLst/>
            </a:prstGeom>
          </p:spPr>
        </p:pic>
      </p:grpSp>
      <p:pic>
        <p:nvPicPr>
          <p:cNvPr id="298" name="object 298"/>
          <p:cNvPicPr/>
          <p:nvPr/>
        </p:nvPicPr>
        <p:blipFill>
          <a:blip r:embed="rId201" cstate="print"/>
          <a:stretch>
            <a:fillRect/>
          </a:stretch>
        </p:blipFill>
        <p:spPr>
          <a:xfrm>
            <a:off x="2074830" y="8123395"/>
            <a:ext cx="358806" cy="90011"/>
          </a:xfrm>
          <a:prstGeom prst="rect">
            <a:avLst/>
          </a:prstGeom>
        </p:spPr>
      </p:pic>
      <p:grpSp>
        <p:nvGrpSpPr>
          <p:cNvPr id="299" name="object 299"/>
          <p:cNvGrpSpPr/>
          <p:nvPr/>
        </p:nvGrpSpPr>
        <p:grpSpPr>
          <a:xfrm>
            <a:off x="2496216" y="8091392"/>
            <a:ext cx="636905" cy="156210"/>
            <a:chOff x="2496216" y="8091392"/>
            <a:chExt cx="636905" cy="156210"/>
          </a:xfrm>
        </p:grpSpPr>
        <p:pic>
          <p:nvPicPr>
            <p:cNvPr id="300" name="object 300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2496216" y="8123396"/>
              <a:ext cx="392430" cy="90011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2909982" y="8091392"/>
              <a:ext cx="222980" cy="155638"/>
            </a:xfrm>
            <a:prstGeom prst="rect">
              <a:avLst/>
            </a:prstGeom>
          </p:spPr>
        </p:pic>
      </p:grpSp>
      <p:grpSp>
        <p:nvGrpSpPr>
          <p:cNvPr id="302" name="object 302"/>
          <p:cNvGrpSpPr/>
          <p:nvPr/>
        </p:nvGrpSpPr>
        <p:grpSpPr>
          <a:xfrm>
            <a:off x="5783294" y="9446514"/>
            <a:ext cx="997585" cy="111760"/>
            <a:chOff x="5783294" y="9446514"/>
            <a:chExt cx="997585" cy="111760"/>
          </a:xfrm>
        </p:grpSpPr>
        <p:pic>
          <p:nvPicPr>
            <p:cNvPr id="303" name="object 303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5783294" y="9446514"/>
              <a:ext cx="816863" cy="111442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6618732" y="953566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90">
                  <a:moveTo>
                    <a:pt x="21335" y="21335"/>
                  </a:moveTo>
                  <a:lnTo>
                    <a:pt x="0" y="21335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5" name="object 305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6661213" y="9446514"/>
              <a:ext cx="119062" cy="111441"/>
            </a:xfrm>
            <a:prstGeom prst="rect">
              <a:avLst/>
            </a:prstGeom>
          </p:spPr>
        </p:pic>
      </p:grpSp>
      <p:pic>
        <p:nvPicPr>
          <p:cNvPr id="306" name="object 306"/>
          <p:cNvPicPr/>
          <p:nvPr/>
        </p:nvPicPr>
        <p:blipFill>
          <a:blip r:embed="rId206" cstate="print"/>
          <a:stretch>
            <a:fillRect/>
          </a:stretch>
        </p:blipFill>
        <p:spPr>
          <a:xfrm>
            <a:off x="6888480" y="475487"/>
            <a:ext cx="536448" cy="536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115" y="1669542"/>
            <a:ext cx="901065" cy="168275"/>
            <a:chOff x="922115" y="1669542"/>
            <a:chExt cx="901065" cy="168275"/>
          </a:xfrm>
        </p:grpSpPr>
        <p:sp>
          <p:nvSpPr>
            <p:cNvPr id="3" name="object 3"/>
            <p:cNvSpPr/>
            <p:nvPr/>
          </p:nvSpPr>
          <p:spPr>
            <a:xfrm>
              <a:off x="922108" y="1669554"/>
              <a:ext cx="516255" cy="133350"/>
            </a:xfrm>
            <a:custGeom>
              <a:avLst/>
              <a:gdLst/>
              <a:ahLst/>
              <a:cxnLst/>
              <a:rect l="l" t="t" r="r" b="b"/>
              <a:pathLst>
                <a:path w="516255" h="133350">
                  <a:moveTo>
                    <a:pt x="103822" y="83908"/>
                  </a:moveTo>
                  <a:lnTo>
                    <a:pt x="73914" y="54952"/>
                  </a:lnTo>
                  <a:lnTo>
                    <a:pt x="44284" y="47332"/>
                  </a:lnTo>
                  <a:lnTo>
                    <a:pt x="36664" y="44284"/>
                  </a:lnTo>
                  <a:lnTo>
                    <a:pt x="33616" y="41236"/>
                  </a:lnTo>
                  <a:lnTo>
                    <a:pt x="30568" y="39712"/>
                  </a:lnTo>
                  <a:lnTo>
                    <a:pt x="29044" y="36664"/>
                  </a:lnTo>
                  <a:lnTo>
                    <a:pt x="29044" y="30480"/>
                  </a:lnTo>
                  <a:lnTo>
                    <a:pt x="30568" y="27432"/>
                  </a:lnTo>
                  <a:lnTo>
                    <a:pt x="33616" y="25908"/>
                  </a:lnTo>
                  <a:lnTo>
                    <a:pt x="38188" y="22860"/>
                  </a:lnTo>
                  <a:lnTo>
                    <a:pt x="44284" y="21336"/>
                  </a:lnTo>
                  <a:lnTo>
                    <a:pt x="58102" y="21336"/>
                  </a:lnTo>
                  <a:lnTo>
                    <a:pt x="64198" y="22860"/>
                  </a:lnTo>
                  <a:lnTo>
                    <a:pt x="67246" y="25908"/>
                  </a:lnTo>
                  <a:lnTo>
                    <a:pt x="71818" y="28956"/>
                  </a:lnTo>
                  <a:lnTo>
                    <a:pt x="73342" y="33616"/>
                  </a:lnTo>
                  <a:lnTo>
                    <a:pt x="74866" y="39712"/>
                  </a:lnTo>
                  <a:lnTo>
                    <a:pt x="100774" y="38188"/>
                  </a:lnTo>
                  <a:lnTo>
                    <a:pt x="80505" y="5778"/>
                  </a:lnTo>
                  <a:lnTo>
                    <a:pt x="51904" y="0"/>
                  </a:lnTo>
                  <a:lnTo>
                    <a:pt x="44437" y="279"/>
                  </a:lnTo>
                  <a:lnTo>
                    <a:pt x="10756" y="16764"/>
                  </a:lnTo>
                  <a:lnTo>
                    <a:pt x="6184" y="22860"/>
                  </a:lnTo>
                  <a:lnTo>
                    <a:pt x="4660" y="28956"/>
                  </a:lnTo>
                  <a:lnTo>
                    <a:pt x="4660" y="35140"/>
                  </a:lnTo>
                  <a:lnTo>
                    <a:pt x="28473" y="67716"/>
                  </a:lnTo>
                  <a:lnTo>
                    <a:pt x="62674" y="77812"/>
                  </a:lnTo>
                  <a:lnTo>
                    <a:pt x="65722" y="79336"/>
                  </a:lnTo>
                  <a:lnTo>
                    <a:pt x="70294" y="80860"/>
                  </a:lnTo>
                  <a:lnTo>
                    <a:pt x="73342" y="82384"/>
                  </a:lnTo>
                  <a:lnTo>
                    <a:pt x="77914" y="86956"/>
                  </a:lnTo>
                  <a:lnTo>
                    <a:pt x="77914" y="97624"/>
                  </a:lnTo>
                  <a:lnTo>
                    <a:pt x="76390" y="102298"/>
                  </a:lnTo>
                  <a:lnTo>
                    <a:pt x="67246" y="108394"/>
                  </a:lnTo>
                  <a:lnTo>
                    <a:pt x="61150" y="109918"/>
                  </a:lnTo>
                  <a:lnTo>
                    <a:pt x="45808" y="109918"/>
                  </a:lnTo>
                  <a:lnTo>
                    <a:pt x="39712" y="108394"/>
                  </a:lnTo>
                  <a:lnTo>
                    <a:pt x="35140" y="103822"/>
                  </a:lnTo>
                  <a:lnTo>
                    <a:pt x="30568" y="100672"/>
                  </a:lnTo>
                  <a:lnTo>
                    <a:pt x="27520" y="94576"/>
                  </a:lnTo>
                  <a:lnTo>
                    <a:pt x="25996" y="85432"/>
                  </a:lnTo>
                  <a:lnTo>
                    <a:pt x="0" y="88480"/>
                  </a:lnTo>
                  <a:lnTo>
                    <a:pt x="22783" y="125704"/>
                  </a:lnTo>
                  <a:lnTo>
                    <a:pt x="53428" y="132778"/>
                  </a:lnTo>
                  <a:lnTo>
                    <a:pt x="61201" y="132245"/>
                  </a:lnTo>
                  <a:lnTo>
                    <a:pt x="102298" y="106870"/>
                  </a:lnTo>
                  <a:lnTo>
                    <a:pt x="103822" y="99148"/>
                  </a:lnTo>
                  <a:lnTo>
                    <a:pt x="103822" y="83908"/>
                  </a:lnTo>
                  <a:close/>
                </a:path>
                <a:path w="516255" h="133350">
                  <a:moveTo>
                    <a:pt x="204597" y="90004"/>
                  </a:moveTo>
                  <a:lnTo>
                    <a:pt x="193929" y="48856"/>
                  </a:lnTo>
                  <a:lnTo>
                    <a:pt x="180213" y="39306"/>
                  </a:lnTo>
                  <a:lnTo>
                    <a:pt x="180213" y="68668"/>
                  </a:lnTo>
                  <a:lnTo>
                    <a:pt x="180213" y="76288"/>
                  </a:lnTo>
                  <a:lnTo>
                    <a:pt x="143535" y="76288"/>
                  </a:lnTo>
                  <a:lnTo>
                    <a:pt x="143535" y="68668"/>
                  </a:lnTo>
                  <a:lnTo>
                    <a:pt x="145059" y="64096"/>
                  </a:lnTo>
                  <a:lnTo>
                    <a:pt x="152679" y="56476"/>
                  </a:lnTo>
                  <a:lnTo>
                    <a:pt x="157251" y="53428"/>
                  </a:lnTo>
                  <a:lnTo>
                    <a:pt x="166497" y="53428"/>
                  </a:lnTo>
                  <a:lnTo>
                    <a:pt x="175641" y="59524"/>
                  </a:lnTo>
                  <a:lnTo>
                    <a:pt x="178689" y="62572"/>
                  </a:lnTo>
                  <a:lnTo>
                    <a:pt x="180213" y="68668"/>
                  </a:lnTo>
                  <a:lnTo>
                    <a:pt x="180213" y="39306"/>
                  </a:lnTo>
                  <a:lnTo>
                    <a:pt x="178866" y="38569"/>
                  </a:lnTo>
                  <a:lnTo>
                    <a:pt x="170103" y="36004"/>
                  </a:lnTo>
                  <a:lnTo>
                    <a:pt x="160299" y="35140"/>
                  </a:lnTo>
                  <a:lnTo>
                    <a:pt x="151688" y="36004"/>
                  </a:lnTo>
                  <a:lnTo>
                    <a:pt x="120865" y="63525"/>
                  </a:lnTo>
                  <a:lnTo>
                    <a:pt x="117627" y="83908"/>
                  </a:lnTo>
                  <a:lnTo>
                    <a:pt x="118198" y="93637"/>
                  </a:lnTo>
                  <a:lnTo>
                    <a:pt x="142214" y="127635"/>
                  </a:lnTo>
                  <a:lnTo>
                    <a:pt x="163449" y="131254"/>
                  </a:lnTo>
                  <a:lnTo>
                    <a:pt x="172593" y="131254"/>
                  </a:lnTo>
                  <a:lnTo>
                    <a:pt x="203073" y="103822"/>
                  </a:lnTo>
                  <a:lnTo>
                    <a:pt x="178689" y="100672"/>
                  </a:lnTo>
                  <a:lnTo>
                    <a:pt x="177165" y="105346"/>
                  </a:lnTo>
                  <a:lnTo>
                    <a:pt x="175641" y="108394"/>
                  </a:lnTo>
                  <a:lnTo>
                    <a:pt x="172593" y="109918"/>
                  </a:lnTo>
                  <a:lnTo>
                    <a:pt x="171069" y="112966"/>
                  </a:lnTo>
                  <a:lnTo>
                    <a:pt x="157251" y="112966"/>
                  </a:lnTo>
                  <a:lnTo>
                    <a:pt x="152679" y="111442"/>
                  </a:lnTo>
                  <a:lnTo>
                    <a:pt x="149631" y="106870"/>
                  </a:lnTo>
                  <a:lnTo>
                    <a:pt x="145059" y="103822"/>
                  </a:lnTo>
                  <a:lnTo>
                    <a:pt x="143535" y="97624"/>
                  </a:lnTo>
                  <a:lnTo>
                    <a:pt x="143535" y="90004"/>
                  </a:lnTo>
                  <a:lnTo>
                    <a:pt x="204597" y="90004"/>
                  </a:lnTo>
                  <a:close/>
                </a:path>
                <a:path w="516255" h="133350">
                  <a:moveTo>
                    <a:pt x="306895" y="99148"/>
                  </a:moveTo>
                  <a:lnTo>
                    <a:pt x="282511" y="94576"/>
                  </a:lnTo>
                  <a:lnTo>
                    <a:pt x="280987" y="100672"/>
                  </a:lnTo>
                  <a:lnTo>
                    <a:pt x="279463" y="105333"/>
                  </a:lnTo>
                  <a:lnTo>
                    <a:pt x="276415" y="108381"/>
                  </a:lnTo>
                  <a:lnTo>
                    <a:pt x="273367" y="109905"/>
                  </a:lnTo>
                  <a:lnTo>
                    <a:pt x="268795" y="111429"/>
                  </a:lnTo>
                  <a:lnTo>
                    <a:pt x="258025" y="111429"/>
                  </a:lnTo>
                  <a:lnTo>
                    <a:pt x="253453" y="109905"/>
                  </a:lnTo>
                  <a:lnTo>
                    <a:pt x="250405" y="105333"/>
                  </a:lnTo>
                  <a:lnTo>
                    <a:pt x="245833" y="100672"/>
                  </a:lnTo>
                  <a:lnTo>
                    <a:pt x="244309" y="93052"/>
                  </a:lnTo>
                  <a:lnTo>
                    <a:pt x="244309" y="71716"/>
                  </a:lnTo>
                  <a:lnTo>
                    <a:pt x="245833" y="65620"/>
                  </a:lnTo>
                  <a:lnTo>
                    <a:pt x="250405" y="61048"/>
                  </a:lnTo>
                  <a:lnTo>
                    <a:pt x="253453" y="56476"/>
                  </a:lnTo>
                  <a:lnTo>
                    <a:pt x="258025" y="54952"/>
                  </a:lnTo>
                  <a:lnTo>
                    <a:pt x="268795" y="54952"/>
                  </a:lnTo>
                  <a:lnTo>
                    <a:pt x="274891" y="58000"/>
                  </a:lnTo>
                  <a:lnTo>
                    <a:pt x="277939" y="61048"/>
                  </a:lnTo>
                  <a:lnTo>
                    <a:pt x="279463" y="64096"/>
                  </a:lnTo>
                  <a:lnTo>
                    <a:pt x="280987" y="68668"/>
                  </a:lnTo>
                  <a:lnTo>
                    <a:pt x="305371" y="64096"/>
                  </a:lnTo>
                  <a:lnTo>
                    <a:pt x="271868" y="35687"/>
                  </a:lnTo>
                  <a:lnTo>
                    <a:pt x="264121" y="35140"/>
                  </a:lnTo>
                  <a:lnTo>
                    <a:pt x="254393" y="35991"/>
                  </a:lnTo>
                  <a:lnTo>
                    <a:pt x="221640" y="63525"/>
                  </a:lnTo>
                  <a:lnTo>
                    <a:pt x="218401" y="83908"/>
                  </a:lnTo>
                  <a:lnTo>
                    <a:pt x="219240" y="94538"/>
                  </a:lnTo>
                  <a:lnTo>
                    <a:pt x="245643" y="128574"/>
                  </a:lnTo>
                  <a:lnTo>
                    <a:pt x="264121" y="131241"/>
                  </a:lnTo>
                  <a:lnTo>
                    <a:pt x="272110" y="130911"/>
                  </a:lnTo>
                  <a:lnTo>
                    <a:pt x="304304" y="106654"/>
                  </a:lnTo>
                  <a:lnTo>
                    <a:pt x="306895" y="99148"/>
                  </a:lnTo>
                  <a:close/>
                </a:path>
                <a:path w="516255" h="133350">
                  <a:moveTo>
                    <a:pt x="413766" y="83908"/>
                  </a:moveTo>
                  <a:lnTo>
                    <a:pt x="392645" y="42849"/>
                  </a:lnTo>
                  <a:lnTo>
                    <a:pt x="387858" y="40424"/>
                  </a:lnTo>
                  <a:lnTo>
                    <a:pt x="387858" y="74764"/>
                  </a:lnTo>
                  <a:lnTo>
                    <a:pt x="387858" y="93052"/>
                  </a:lnTo>
                  <a:lnTo>
                    <a:pt x="386334" y="99148"/>
                  </a:lnTo>
                  <a:lnTo>
                    <a:pt x="381762" y="105333"/>
                  </a:lnTo>
                  <a:lnTo>
                    <a:pt x="377190" y="109905"/>
                  </a:lnTo>
                  <a:lnTo>
                    <a:pt x="372516" y="111429"/>
                  </a:lnTo>
                  <a:lnTo>
                    <a:pt x="358800" y="111429"/>
                  </a:lnTo>
                  <a:lnTo>
                    <a:pt x="354228" y="109905"/>
                  </a:lnTo>
                  <a:lnTo>
                    <a:pt x="349656" y="105333"/>
                  </a:lnTo>
                  <a:lnTo>
                    <a:pt x="345084" y="99148"/>
                  </a:lnTo>
                  <a:lnTo>
                    <a:pt x="343560" y="93052"/>
                  </a:lnTo>
                  <a:lnTo>
                    <a:pt x="343560" y="74764"/>
                  </a:lnTo>
                  <a:lnTo>
                    <a:pt x="345084" y="67144"/>
                  </a:lnTo>
                  <a:lnTo>
                    <a:pt x="354228" y="58000"/>
                  </a:lnTo>
                  <a:lnTo>
                    <a:pt x="358800" y="54952"/>
                  </a:lnTo>
                  <a:lnTo>
                    <a:pt x="372516" y="54952"/>
                  </a:lnTo>
                  <a:lnTo>
                    <a:pt x="377190" y="58000"/>
                  </a:lnTo>
                  <a:lnTo>
                    <a:pt x="386334" y="67144"/>
                  </a:lnTo>
                  <a:lnTo>
                    <a:pt x="387858" y="74764"/>
                  </a:lnTo>
                  <a:lnTo>
                    <a:pt x="387858" y="40424"/>
                  </a:lnTo>
                  <a:lnTo>
                    <a:pt x="384225" y="38569"/>
                  </a:lnTo>
                  <a:lnTo>
                    <a:pt x="374929" y="35991"/>
                  </a:lnTo>
                  <a:lnTo>
                    <a:pt x="364896" y="35140"/>
                  </a:lnTo>
                  <a:lnTo>
                    <a:pt x="355752" y="35140"/>
                  </a:lnTo>
                  <a:lnTo>
                    <a:pt x="348132" y="36664"/>
                  </a:lnTo>
                  <a:lnTo>
                    <a:pt x="332892" y="45808"/>
                  </a:lnTo>
                  <a:lnTo>
                    <a:pt x="328320" y="51904"/>
                  </a:lnTo>
                  <a:lnTo>
                    <a:pt x="323748" y="59524"/>
                  </a:lnTo>
                  <a:lnTo>
                    <a:pt x="319087" y="65620"/>
                  </a:lnTo>
                  <a:lnTo>
                    <a:pt x="317563" y="74764"/>
                  </a:lnTo>
                  <a:lnTo>
                    <a:pt x="317627" y="83908"/>
                  </a:lnTo>
                  <a:lnTo>
                    <a:pt x="317868" y="90119"/>
                  </a:lnTo>
                  <a:lnTo>
                    <a:pt x="342036" y="126669"/>
                  </a:lnTo>
                  <a:lnTo>
                    <a:pt x="357276" y="131241"/>
                  </a:lnTo>
                  <a:lnTo>
                    <a:pt x="364896" y="131241"/>
                  </a:lnTo>
                  <a:lnTo>
                    <a:pt x="405142" y="111429"/>
                  </a:lnTo>
                  <a:lnTo>
                    <a:pt x="412902" y="93662"/>
                  </a:lnTo>
                  <a:lnTo>
                    <a:pt x="413766" y="83908"/>
                  </a:lnTo>
                  <a:close/>
                </a:path>
                <a:path w="516255" h="133350">
                  <a:moveTo>
                    <a:pt x="516064" y="59524"/>
                  </a:moveTo>
                  <a:lnTo>
                    <a:pt x="514540" y="56476"/>
                  </a:lnTo>
                  <a:lnTo>
                    <a:pt x="514540" y="51904"/>
                  </a:lnTo>
                  <a:lnTo>
                    <a:pt x="513016" y="48856"/>
                  </a:lnTo>
                  <a:lnTo>
                    <a:pt x="509968" y="45808"/>
                  </a:lnTo>
                  <a:lnTo>
                    <a:pt x="508444" y="42760"/>
                  </a:lnTo>
                  <a:lnTo>
                    <a:pt x="503872" y="39712"/>
                  </a:lnTo>
                  <a:lnTo>
                    <a:pt x="499300" y="38188"/>
                  </a:lnTo>
                  <a:lnTo>
                    <a:pt x="496252" y="36664"/>
                  </a:lnTo>
                  <a:lnTo>
                    <a:pt x="490156" y="35140"/>
                  </a:lnTo>
                  <a:lnTo>
                    <a:pt x="485584" y="35140"/>
                  </a:lnTo>
                  <a:lnTo>
                    <a:pt x="476694" y="36233"/>
                  </a:lnTo>
                  <a:lnTo>
                    <a:pt x="468541" y="39331"/>
                  </a:lnTo>
                  <a:lnTo>
                    <a:pt x="461276" y="44145"/>
                  </a:lnTo>
                  <a:lnTo>
                    <a:pt x="455015" y="50380"/>
                  </a:lnTo>
                  <a:lnTo>
                    <a:pt x="455015" y="38188"/>
                  </a:lnTo>
                  <a:lnTo>
                    <a:pt x="432155" y="38188"/>
                  </a:lnTo>
                  <a:lnTo>
                    <a:pt x="432155" y="129717"/>
                  </a:lnTo>
                  <a:lnTo>
                    <a:pt x="456539" y="129717"/>
                  </a:lnTo>
                  <a:lnTo>
                    <a:pt x="456539" y="70192"/>
                  </a:lnTo>
                  <a:lnTo>
                    <a:pt x="458063" y="67144"/>
                  </a:lnTo>
                  <a:lnTo>
                    <a:pt x="459587" y="62572"/>
                  </a:lnTo>
                  <a:lnTo>
                    <a:pt x="462635" y="59524"/>
                  </a:lnTo>
                  <a:lnTo>
                    <a:pt x="465683" y="58000"/>
                  </a:lnTo>
                  <a:lnTo>
                    <a:pt x="468731" y="54952"/>
                  </a:lnTo>
                  <a:lnTo>
                    <a:pt x="471779" y="53428"/>
                  </a:lnTo>
                  <a:lnTo>
                    <a:pt x="479488" y="53428"/>
                  </a:lnTo>
                  <a:lnTo>
                    <a:pt x="485584" y="56476"/>
                  </a:lnTo>
                  <a:lnTo>
                    <a:pt x="487108" y="58000"/>
                  </a:lnTo>
                  <a:lnTo>
                    <a:pt x="488632" y="61048"/>
                  </a:lnTo>
                  <a:lnTo>
                    <a:pt x="490156" y="62572"/>
                  </a:lnTo>
                  <a:lnTo>
                    <a:pt x="491680" y="65620"/>
                  </a:lnTo>
                  <a:lnTo>
                    <a:pt x="491680" y="129717"/>
                  </a:lnTo>
                  <a:lnTo>
                    <a:pt x="516064" y="129717"/>
                  </a:lnTo>
                  <a:lnTo>
                    <a:pt x="516064" y="5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086" y="1672589"/>
              <a:ext cx="364807" cy="16478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888604" y="1672589"/>
            <a:ext cx="777240" cy="128270"/>
          </a:xfrm>
          <a:custGeom>
            <a:avLst/>
            <a:gdLst/>
            <a:ahLst/>
            <a:cxnLst/>
            <a:rect l="l" t="t" r="r" b="b"/>
            <a:pathLst>
              <a:path w="777239" h="128269">
                <a:moveTo>
                  <a:pt x="114490" y="126682"/>
                </a:moveTo>
                <a:lnTo>
                  <a:pt x="99250" y="102298"/>
                </a:lnTo>
                <a:lnTo>
                  <a:pt x="94919" y="95059"/>
                </a:lnTo>
                <a:lnTo>
                  <a:pt x="91173" y="89268"/>
                </a:lnTo>
                <a:lnTo>
                  <a:pt x="85445" y="80873"/>
                </a:lnTo>
                <a:lnTo>
                  <a:pt x="80873" y="77825"/>
                </a:lnTo>
                <a:lnTo>
                  <a:pt x="76301" y="73253"/>
                </a:lnTo>
                <a:lnTo>
                  <a:pt x="71729" y="70205"/>
                </a:lnTo>
                <a:lnTo>
                  <a:pt x="79184" y="68732"/>
                </a:lnTo>
                <a:lnTo>
                  <a:pt x="85648" y="66395"/>
                </a:lnTo>
                <a:lnTo>
                  <a:pt x="91274" y="62915"/>
                </a:lnTo>
                <a:lnTo>
                  <a:pt x="100774" y="53441"/>
                </a:lnTo>
                <a:lnTo>
                  <a:pt x="102298" y="51917"/>
                </a:lnTo>
                <a:lnTo>
                  <a:pt x="105346" y="44297"/>
                </a:lnTo>
                <a:lnTo>
                  <a:pt x="105346" y="27432"/>
                </a:lnTo>
                <a:lnTo>
                  <a:pt x="102298" y="21336"/>
                </a:lnTo>
                <a:lnTo>
                  <a:pt x="99250" y="15240"/>
                </a:lnTo>
                <a:lnTo>
                  <a:pt x="94678" y="9144"/>
                </a:lnTo>
                <a:lnTo>
                  <a:pt x="90017" y="4572"/>
                </a:lnTo>
                <a:lnTo>
                  <a:pt x="83921" y="3048"/>
                </a:lnTo>
                <a:lnTo>
                  <a:pt x="78752" y="1295"/>
                </a:lnTo>
                <a:lnTo>
                  <a:pt x="77825" y="1168"/>
                </a:lnTo>
                <a:lnTo>
                  <a:pt x="77825" y="32105"/>
                </a:lnTo>
                <a:lnTo>
                  <a:pt x="77825" y="44297"/>
                </a:lnTo>
                <a:lnTo>
                  <a:pt x="74777" y="45821"/>
                </a:lnTo>
                <a:lnTo>
                  <a:pt x="73253" y="48869"/>
                </a:lnTo>
                <a:lnTo>
                  <a:pt x="71729" y="50393"/>
                </a:lnTo>
                <a:lnTo>
                  <a:pt x="65633" y="53441"/>
                </a:lnTo>
                <a:lnTo>
                  <a:pt x="25908" y="53441"/>
                </a:lnTo>
                <a:lnTo>
                  <a:pt x="25908" y="21336"/>
                </a:lnTo>
                <a:lnTo>
                  <a:pt x="68681" y="21336"/>
                </a:lnTo>
                <a:lnTo>
                  <a:pt x="71729" y="24384"/>
                </a:lnTo>
                <a:lnTo>
                  <a:pt x="74777" y="25908"/>
                </a:lnTo>
                <a:lnTo>
                  <a:pt x="76301" y="29057"/>
                </a:lnTo>
                <a:lnTo>
                  <a:pt x="77825" y="32105"/>
                </a:lnTo>
                <a:lnTo>
                  <a:pt x="77825" y="1168"/>
                </a:lnTo>
                <a:lnTo>
                  <a:pt x="72301" y="381"/>
                </a:lnTo>
                <a:lnTo>
                  <a:pt x="64414" y="50"/>
                </a:lnTo>
                <a:lnTo>
                  <a:pt x="54965" y="0"/>
                </a:lnTo>
                <a:lnTo>
                  <a:pt x="0" y="0"/>
                </a:lnTo>
                <a:lnTo>
                  <a:pt x="0" y="126682"/>
                </a:lnTo>
                <a:lnTo>
                  <a:pt x="25908" y="126682"/>
                </a:lnTo>
                <a:lnTo>
                  <a:pt x="25908" y="73253"/>
                </a:lnTo>
                <a:lnTo>
                  <a:pt x="41249" y="73253"/>
                </a:lnTo>
                <a:lnTo>
                  <a:pt x="50393" y="77825"/>
                </a:lnTo>
                <a:lnTo>
                  <a:pt x="51917" y="80873"/>
                </a:lnTo>
                <a:lnTo>
                  <a:pt x="54965" y="82397"/>
                </a:lnTo>
                <a:lnTo>
                  <a:pt x="59537" y="88493"/>
                </a:lnTo>
                <a:lnTo>
                  <a:pt x="65633" y="99250"/>
                </a:lnTo>
                <a:lnTo>
                  <a:pt x="83921" y="126682"/>
                </a:lnTo>
                <a:lnTo>
                  <a:pt x="114490" y="126682"/>
                </a:lnTo>
                <a:close/>
              </a:path>
              <a:path w="777239" h="128269">
                <a:moveTo>
                  <a:pt x="207657" y="86969"/>
                </a:moveTo>
                <a:lnTo>
                  <a:pt x="207060" y="74117"/>
                </a:lnTo>
                <a:lnTo>
                  <a:pt x="206908" y="73253"/>
                </a:lnTo>
                <a:lnTo>
                  <a:pt x="205168" y="62966"/>
                </a:lnTo>
                <a:lnTo>
                  <a:pt x="201828" y="53543"/>
                </a:lnTo>
                <a:lnTo>
                  <a:pt x="199809" y="50393"/>
                </a:lnTo>
                <a:lnTo>
                  <a:pt x="196888" y="45821"/>
                </a:lnTo>
                <a:lnTo>
                  <a:pt x="189725" y="39827"/>
                </a:lnTo>
                <a:lnTo>
                  <a:pt x="183172" y="36271"/>
                </a:lnTo>
                <a:lnTo>
                  <a:pt x="183172" y="65633"/>
                </a:lnTo>
                <a:lnTo>
                  <a:pt x="183172" y="73253"/>
                </a:lnTo>
                <a:lnTo>
                  <a:pt x="146596" y="73253"/>
                </a:lnTo>
                <a:lnTo>
                  <a:pt x="146596" y="65633"/>
                </a:lnTo>
                <a:lnTo>
                  <a:pt x="148120" y="61061"/>
                </a:lnTo>
                <a:lnTo>
                  <a:pt x="155740" y="53441"/>
                </a:lnTo>
                <a:lnTo>
                  <a:pt x="160312" y="50393"/>
                </a:lnTo>
                <a:lnTo>
                  <a:pt x="170980" y="50393"/>
                </a:lnTo>
                <a:lnTo>
                  <a:pt x="174028" y="53441"/>
                </a:lnTo>
                <a:lnTo>
                  <a:pt x="178600" y="56489"/>
                </a:lnTo>
                <a:lnTo>
                  <a:pt x="181648" y="59537"/>
                </a:lnTo>
                <a:lnTo>
                  <a:pt x="183172" y="65633"/>
                </a:lnTo>
                <a:lnTo>
                  <a:pt x="183172" y="36271"/>
                </a:lnTo>
                <a:lnTo>
                  <a:pt x="181838" y="35534"/>
                </a:lnTo>
                <a:lnTo>
                  <a:pt x="173101" y="32969"/>
                </a:lnTo>
                <a:lnTo>
                  <a:pt x="163360" y="32105"/>
                </a:lnTo>
                <a:lnTo>
                  <a:pt x="154749" y="32969"/>
                </a:lnTo>
                <a:lnTo>
                  <a:pt x="124790" y="60490"/>
                </a:lnTo>
                <a:lnTo>
                  <a:pt x="122123" y="80873"/>
                </a:lnTo>
                <a:lnTo>
                  <a:pt x="122694" y="90601"/>
                </a:lnTo>
                <a:lnTo>
                  <a:pt x="145402" y="124599"/>
                </a:lnTo>
                <a:lnTo>
                  <a:pt x="166408" y="128219"/>
                </a:lnTo>
                <a:lnTo>
                  <a:pt x="173888" y="127901"/>
                </a:lnTo>
                <a:lnTo>
                  <a:pt x="206133" y="100787"/>
                </a:lnTo>
                <a:lnTo>
                  <a:pt x="181648" y="97637"/>
                </a:lnTo>
                <a:lnTo>
                  <a:pt x="180124" y="102311"/>
                </a:lnTo>
                <a:lnTo>
                  <a:pt x="178600" y="105359"/>
                </a:lnTo>
                <a:lnTo>
                  <a:pt x="175552" y="106883"/>
                </a:lnTo>
                <a:lnTo>
                  <a:pt x="174028" y="109931"/>
                </a:lnTo>
                <a:lnTo>
                  <a:pt x="160312" y="109931"/>
                </a:lnTo>
                <a:lnTo>
                  <a:pt x="155740" y="108407"/>
                </a:lnTo>
                <a:lnTo>
                  <a:pt x="152692" y="103835"/>
                </a:lnTo>
                <a:lnTo>
                  <a:pt x="148120" y="100787"/>
                </a:lnTo>
                <a:lnTo>
                  <a:pt x="146596" y="94589"/>
                </a:lnTo>
                <a:lnTo>
                  <a:pt x="146596" y="86969"/>
                </a:lnTo>
                <a:lnTo>
                  <a:pt x="207657" y="86969"/>
                </a:lnTo>
                <a:close/>
              </a:path>
              <a:path w="777239" h="128269">
                <a:moveTo>
                  <a:pt x="305384" y="90017"/>
                </a:moveTo>
                <a:lnTo>
                  <a:pt x="258038" y="65633"/>
                </a:lnTo>
                <a:lnTo>
                  <a:pt x="250329" y="64109"/>
                </a:lnTo>
                <a:lnTo>
                  <a:pt x="247281" y="62585"/>
                </a:lnTo>
                <a:lnTo>
                  <a:pt x="245757" y="61061"/>
                </a:lnTo>
                <a:lnTo>
                  <a:pt x="245757" y="53441"/>
                </a:lnTo>
                <a:lnTo>
                  <a:pt x="247281" y="51917"/>
                </a:lnTo>
                <a:lnTo>
                  <a:pt x="250329" y="50393"/>
                </a:lnTo>
                <a:lnTo>
                  <a:pt x="270230" y="50393"/>
                </a:lnTo>
                <a:lnTo>
                  <a:pt x="273278" y="53441"/>
                </a:lnTo>
                <a:lnTo>
                  <a:pt x="276326" y="54965"/>
                </a:lnTo>
                <a:lnTo>
                  <a:pt x="279374" y="61061"/>
                </a:lnTo>
                <a:lnTo>
                  <a:pt x="302234" y="56489"/>
                </a:lnTo>
                <a:lnTo>
                  <a:pt x="299186" y="48869"/>
                </a:lnTo>
                <a:lnTo>
                  <a:pt x="261086" y="32105"/>
                </a:lnTo>
                <a:lnTo>
                  <a:pt x="252222" y="32677"/>
                </a:lnTo>
                <a:lnTo>
                  <a:pt x="244233" y="34391"/>
                </a:lnTo>
                <a:lnTo>
                  <a:pt x="237413" y="37249"/>
                </a:lnTo>
                <a:lnTo>
                  <a:pt x="225945" y="45821"/>
                </a:lnTo>
                <a:lnTo>
                  <a:pt x="222897" y="53441"/>
                </a:lnTo>
                <a:lnTo>
                  <a:pt x="222897" y="70205"/>
                </a:lnTo>
                <a:lnTo>
                  <a:pt x="257429" y="89877"/>
                </a:lnTo>
                <a:lnTo>
                  <a:pt x="270230" y="93065"/>
                </a:lnTo>
                <a:lnTo>
                  <a:pt x="274802" y="94589"/>
                </a:lnTo>
                <a:lnTo>
                  <a:pt x="277850" y="96113"/>
                </a:lnTo>
                <a:lnTo>
                  <a:pt x="279374" y="96113"/>
                </a:lnTo>
                <a:lnTo>
                  <a:pt x="280898" y="97637"/>
                </a:lnTo>
                <a:lnTo>
                  <a:pt x="280898" y="103822"/>
                </a:lnTo>
                <a:lnTo>
                  <a:pt x="279374" y="106870"/>
                </a:lnTo>
                <a:lnTo>
                  <a:pt x="277850" y="108394"/>
                </a:lnTo>
                <a:lnTo>
                  <a:pt x="274802" y="109918"/>
                </a:lnTo>
                <a:lnTo>
                  <a:pt x="270230" y="111442"/>
                </a:lnTo>
                <a:lnTo>
                  <a:pt x="258038" y="111442"/>
                </a:lnTo>
                <a:lnTo>
                  <a:pt x="253466" y="109918"/>
                </a:lnTo>
                <a:lnTo>
                  <a:pt x="250329" y="106870"/>
                </a:lnTo>
                <a:lnTo>
                  <a:pt x="247281" y="105346"/>
                </a:lnTo>
                <a:lnTo>
                  <a:pt x="244233" y="100774"/>
                </a:lnTo>
                <a:lnTo>
                  <a:pt x="244233" y="96113"/>
                </a:lnTo>
                <a:lnTo>
                  <a:pt x="219849" y="100774"/>
                </a:lnTo>
                <a:lnTo>
                  <a:pt x="254596" y="127876"/>
                </a:lnTo>
                <a:lnTo>
                  <a:pt x="264134" y="128206"/>
                </a:lnTo>
                <a:lnTo>
                  <a:pt x="273608" y="127635"/>
                </a:lnTo>
                <a:lnTo>
                  <a:pt x="305384" y="106870"/>
                </a:lnTo>
                <a:lnTo>
                  <a:pt x="305384" y="90017"/>
                </a:lnTo>
                <a:close/>
              </a:path>
              <a:path w="777239" h="128269">
                <a:moveTo>
                  <a:pt x="406057" y="86969"/>
                </a:moveTo>
                <a:lnTo>
                  <a:pt x="393865" y="45821"/>
                </a:lnTo>
                <a:lnTo>
                  <a:pt x="381673" y="36423"/>
                </a:lnTo>
                <a:lnTo>
                  <a:pt x="381673" y="65633"/>
                </a:lnTo>
                <a:lnTo>
                  <a:pt x="381673" y="73253"/>
                </a:lnTo>
                <a:lnTo>
                  <a:pt x="345008" y="73253"/>
                </a:lnTo>
                <a:lnTo>
                  <a:pt x="345008" y="65633"/>
                </a:lnTo>
                <a:lnTo>
                  <a:pt x="346532" y="61061"/>
                </a:lnTo>
                <a:lnTo>
                  <a:pt x="349580" y="56489"/>
                </a:lnTo>
                <a:lnTo>
                  <a:pt x="354152" y="53441"/>
                </a:lnTo>
                <a:lnTo>
                  <a:pt x="358813" y="50393"/>
                </a:lnTo>
                <a:lnTo>
                  <a:pt x="367957" y="50393"/>
                </a:lnTo>
                <a:lnTo>
                  <a:pt x="372529" y="53441"/>
                </a:lnTo>
                <a:lnTo>
                  <a:pt x="375577" y="56489"/>
                </a:lnTo>
                <a:lnTo>
                  <a:pt x="380149" y="59537"/>
                </a:lnTo>
                <a:lnTo>
                  <a:pt x="361861" y="32105"/>
                </a:lnTo>
                <a:lnTo>
                  <a:pt x="352971" y="32969"/>
                </a:lnTo>
                <a:lnTo>
                  <a:pt x="322338" y="60490"/>
                </a:lnTo>
                <a:lnTo>
                  <a:pt x="319100" y="80873"/>
                </a:lnTo>
                <a:lnTo>
                  <a:pt x="319671" y="90601"/>
                </a:lnTo>
                <a:lnTo>
                  <a:pt x="343103" y="124599"/>
                </a:lnTo>
                <a:lnTo>
                  <a:pt x="364909" y="128219"/>
                </a:lnTo>
                <a:lnTo>
                  <a:pt x="374053" y="128219"/>
                </a:lnTo>
                <a:lnTo>
                  <a:pt x="404533" y="100787"/>
                </a:lnTo>
                <a:lnTo>
                  <a:pt x="380149" y="97637"/>
                </a:lnTo>
                <a:lnTo>
                  <a:pt x="378625" y="102311"/>
                </a:lnTo>
                <a:lnTo>
                  <a:pt x="377101" y="105359"/>
                </a:lnTo>
                <a:lnTo>
                  <a:pt x="374053" y="106883"/>
                </a:lnTo>
                <a:lnTo>
                  <a:pt x="371005" y="109931"/>
                </a:lnTo>
                <a:lnTo>
                  <a:pt x="358813" y="109931"/>
                </a:lnTo>
                <a:lnTo>
                  <a:pt x="354152" y="108407"/>
                </a:lnTo>
                <a:lnTo>
                  <a:pt x="351104" y="103835"/>
                </a:lnTo>
                <a:lnTo>
                  <a:pt x="346532" y="100787"/>
                </a:lnTo>
                <a:lnTo>
                  <a:pt x="345008" y="94589"/>
                </a:lnTo>
                <a:lnTo>
                  <a:pt x="345008" y="86969"/>
                </a:lnTo>
                <a:lnTo>
                  <a:pt x="406057" y="86969"/>
                </a:lnTo>
                <a:close/>
              </a:path>
              <a:path w="777239" h="128269">
                <a:moveTo>
                  <a:pt x="505307" y="126682"/>
                </a:moveTo>
                <a:lnTo>
                  <a:pt x="502259" y="117538"/>
                </a:lnTo>
                <a:lnTo>
                  <a:pt x="502259" y="116014"/>
                </a:lnTo>
                <a:lnTo>
                  <a:pt x="502259" y="114490"/>
                </a:lnTo>
                <a:lnTo>
                  <a:pt x="501243" y="111442"/>
                </a:lnTo>
                <a:lnTo>
                  <a:pt x="500735" y="109918"/>
                </a:lnTo>
                <a:lnTo>
                  <a:pt x="500735" y="82397"/>
                </a:lnTo>
                <a:lnTo>
                  <a:pt x="500735" y="58013"/>
                </a:lnTo>
                <a:lnTo>
                  <a:pt x="499211" y="50393"/>
                </a:lnTo>
                <a:lnTo>
                  <a:pt x="497687" y="45821"/>
                </a:lnTo>
                <a:lnTo>
                  <a:pt x="494639" y="42773"/>
                </a:lnTo>
                <a:lnTo>
                  <a:pt x="491591" y="38201"/>
                </a:lnTo>
                <a:lnTo>
                  <a:pt x="485495" y="36677"/>
                </a:lnTo>
                <a:lnTo>
                  <a:pt x="480923" y="33629"/>
                </a:lnTo>
                <a:lnTo>
                  <a:pt x="473303" y="32105"/>
                </a:lnTo>
                <a:lnTo>
                  <a:pt x="462534" y="32105"/>
                </a:lnTo>
                <a:lnTo>
                  <a:pt x="453961" y="32626"/>
                </a:lnTo>
                <a:lnTo>
                  <a:pt x="421386" y="58013"/>
                </a:lnTo>
                <a:lnTo>
                  <a:pt x="444246" y="62585"/>
                </a:lnTo>
                <a:lnTo>
                  <a:pt x="445770" y="58013"/>
                </a:lnTo>
                <a:lnTo>
                  <a:pt x="447294" y="54965"/>
                </a:lnTo>
                <a:lnTo>
                  <a:pt x="450342" y="53441"/>
                </a:lnTo>
                <a:lnTo>
                  <a:pt x="451866" y="51917"/>
                </a:lnTo>
                <a:lnTo>
                  <a:pt x="456438" y="50393"/>
                </a:lnTo>
                <a:lnTo>
                  <a:pt x="467207" y="50393"/>
                </a:lnTo>
                <a:lnTo>
                  <a:pt x="473303" y="53441"/>
                </a:lnTo>
                <a:lnTo>
                  <a:pt x="476351" y="56489"/>
                </a:lnTo>
                <a:lnTo>
                  <a:pt x="476351" y="67157"/>
                </a:lnTo>
                <a:lnTo>
                  <a:pt x="476351" y="82397"/>
                </a:lnTo>
                <a:lnTo>
                  <a:pt x="476351" y="99250"/>
                </a:lnTo>
                <a:lnTo>
                  <a:pt x="473303" y="105346"/>
                </a:lnTo>
                <a:lnTo>
                  <a:pt x="470255" y="106870"/>
                </a:lnTo>
                <a:lnTo>
                  <a:pt x="465683" y="109918"/>
                </a:lnTo>
                <a:lnTo>
                  <a:pt x="461010" y="111442"/>
                </a:lnTo>
                <a:lnTo>
                  <a:pt x="453390" y="111442"/>
                </a:lnTo>
                <a:lnTo>
                  <a:pt x="447294" y="108394"/>
                </a:lnTo>
                <a:lnTo>
                  <a:pt x="444246" y="102298"/>
                </a:lnTo>
                <a:lnTo>
                  <a:pt x="444246" y="96113"/>
                </a:lnTo>
                <a:lnTo>
                  <a:pt x="445770" y="93065"/>
                </a:lnTo>
                <a:lnTo>
                  <a:pt x="450342" y="88493"/>
                </a:lnTo>
                <a:lnTo>
                  <a:pt x="454914" y="86969"/>
                </a:lnTo>
                <a:lnTo>
                  <a:pt x="462534" y="85445"/>
                </a:lnTo>
                <a:lnTo>
                  <a:pt x="468731" y="83921"/>
                </a:lnTo>
                <a:lnTo>
                  <a:pt x="473303" y="83921"/>
                </a:lnTo>
                <a:lnTo>
                  <a:pt x="476351" y="82397"/>
                </a:lnTo>
                <a:lnTo>
                  <a:pt x="476351" y="67157"/>
                </a:lnTo>
                <a:lnTo>
                  <a:pt x="471779" y="68681"/>
                </a:lnTo>
                <a:lnTo>
                  <a:pt x="464159" y="70205"/>
                </a:lnTo>
                <a:lnTo>
                  <a:pt x="453390" y="71729"/>
                </a:lnTo>
                <a:lnTo>
                  <a:pt x="444246" y="74777"/>
                </a:lnTo>
                <a:lnTo>
                  <a:pt x="438150" y="76301"/>
                </a:lnTo>
                <a:lnTo>
                  <a:pt x="433578" y="77825"/>
                </a:lnTo>
                <a:lnTo>
                  <a:pt x="429006" y="80873"/>
                </a:lnTo>
                <a:lnTo>
                  <a:pt x="422910" y="86969"/>
                </a:lnTo>
                <a:lnTo>
                  <a:pt x="419862" y="91541"/>
                </a:lnTo>
                <a:lnTo>
                  <a:pt x="419862" y="109918"/>
                </a:lnTo>
                <a:lnTo>
                  <a:pt x="421386" y="116014"/>
                </a:lnTo>
                <a:lnTo>
                  <a:pt x="427482" y="120586"/>
                </a:lnTo>
                <a:lnTo>
                  <a:pt x="433578" y="126682"/>
                </a:lnTo>
                <a:lnTo>
                  <a:pt x="441198" y="128206"/>
                </a:lnTo>
                <a:lnTo>
                  <a:pt x="461010" y="128206"/>
                </a:lnTo>
                <a:lnTo>
                  <a:pt x="465683" y="125158"/>
                </a:lnTo>
                <a:lnTo>
                  <a:pt x="470255" y="123634"/>
                </a:lnTo>
                <a:lnTo>
                  <a:pt x="474827" y="120586"/>
                </a:lnTo>
                <a:lnTo>
                  <a:pt x="479399" y="116014"/>
                </a:lnTo>
                <a:lnTo>
                  <a:pt x="479399" y="119062"/>
                </a:lnTo>
                <a:lnTo>
                  <a:pt x="480923" y="122110"/>
                </a:lnTo>
                <a:lnTo>
                  <a:pt x="480923" y="125158"/>
                </a:lnTo>
                <a:lnTo>
                  <a:pt x="482447" y="126682"/>
                </a:lnTo>
                <a:lnTo>
                  <a:pt x="505307" y="126682"/>
                </a:lnTo>
                <a:close/>
              </a:path>
              <a:path w="777239" h="128269">
                <a:moveTo>
                  <a:pt x="583222" y="36677"/>
                </a:moveTo>
                <a:lnTo>
                  <a:pt x="578650" y="33629"/>
                </a:lnTo>
                <a:lnTo>
                  <a:pt x="572554" y="32105"/>
                </a:lnTo>
                <a:lnTo>
                  <a:pt x="563321" y="32105"/>
                </a:lnTo>
                <a:lnTo>
                  <a:pt x="554177" y="36677"/>
                </a:lnTo>
                <a:lnTo>
                  <a:pt x="549605" y="41249"/>
                </a:lnTo>
                <a:lnTo>
                  <a:pt x="546557" y="47345"/>
                </a:lnTo>
                <a:lnTo>
                  <a:pt x="546557" y="35153"/>
                </a:lnTo>
                <a:lnTo>
                  <a:pt x="523697" y="35153"/>
                </a:lnTo>
                <a:lnTo>
                  <a:pt x="523697" y="126682"/>
                </a:lnTo>
                <a:lnTo>
                  <a:pt x="548081" y="126682"/>
                </a:lnTo>
                <a:lnTo>
                  <a:pt x="548081" y="97637"/>
                </a:lnTo>
                <a:lnTo>
                  <a:pt x="548309" y="87083"/>
                </a:lnTo>
                <a:lnTo>
                  <a:pt x="549605" y="67157"/>
                </a:lnTo>
                <a:lnTo>
                  <a:pt x="551129" y="62585"/>
                </a:lnTo>
                <a:lnTo>
                  <a:pt x="554177" y="59537"/>
                </a:lnTo>
                <a:lnTo>
                  <a:pt x="555701" y="56489"/>
                </a:lnTo>
                <a:lnTo>
                  <a:pt x="558749" y="54965"/>
                </a:lnTo>
                <a:lnTo>
                  <a:pt x="572554" y="54965"/>
                </a:lnTo>
                <a:lnTo>
                  <a:pt x="575602" y="58013"/>
                </a:lnTo>
                <a:lnTo>
                  <a:pt x="583222" y="36677"/>
                </a:lnTo>
                <a:close/>
              </a:path>
              <a:path w="777239" h="128269">
                <a:moveTo>
                  <a:pt x="676376" y="96113"/>
                </a:moveTo>
                <a:lnTo>
                  <a:pt x="651903" y="91541"/>
                </a:lnTo>
                <a:lnTo>
                  <a:pt x="650379" y="97637"/>
                </a:lnTo>
                <a:lnTo>
                  <a:pt x="648855" y="102298"/>
                </a:lnTo>
                <a:lnTo>
                  <a:pt x="645807" y="105346"/>
                </a:lnTo>
                <a:lnTo>
                  <a:pt x="642759" y="106870"/>
                </a:lnTo>
                <a:lnTo>
                  <a:pt x="638187" y="108394"/>
                </a:lnTo>
                <a:lnTo>
                  <a:pt x="627519" y="108394"/>
                </a:lnTo>
                <a:lnTo>
                  <a:pt x="622947" y="106870"/>
                </a:lnTo>
                <a:lnTo>
                  <a:pt x="619798" y="102298"/>
                </a:lnTo>
                <a:lnTo>
                  <a:pt x="615226" y="97637"/>
                </a:lnTo>
                <a:lnTo>
                  <a:pt x="613702" y="90017"/>
                </a:lnTo>
                <a:lnTo>
                  <a:pt x="613702" y="68681"/>
                </a:lnTo>
                <a:lnTo>
                  <a:pt x="615226" y="62585"/>
                </a:lnTo>
                <a:lnTo>
                  <a:pt x="619798" y="58013"/>
                </a:lnTo>
                <a:lnTo>
                  <a:pt x="622947" y="53441"/>
                </a:lnTo>
                <a:lnTo>
                  <a:pt x="627519" y="51917"/>
                </a:lnTo>
                <a:lnTo>
                  <a:pt x="638187" y="51917"/>
                </a:lnTo>
                <a:lnTo>
                  <a:pt x="642759" y="53441"/>
                </a:lnTo>
                <a:lnTo>
                  <a:pt x="645807" y="54965"/>
                </a:lnTo>
                <a:lnTo>
                  <a:pt x="647331" y="58013"/>
                </a:lnTo>
                <a:lnTo>
                  <a:pt x="650379" y="61061"/>
                </a:lnTo>
                <a:lnTo>
                  <a:pt x="650379" y="65633"/>
                </a:lnTo>
                <a:lnTo>
                  <a:pt x="674852" y="61061"/>
                </a:lnTo>
                <a:lnTo>
                  <a:pt x="672223" y="54508"/>
                </a:lnTo>
                <a:lnTo>
                  <a:pt x="633615" y="32105"/>
                </a:lnTo>
                <a:lnTo>
                  <a:pt x="623836" y="32956"/>
                </a:lnTo>
                <a:lnTo>
                  <a:pt x="591985" y="60490"/>
                </a:lnTo>
                <a:lnTo>
                  <a:pt x="589318" y="80873"/>
                </a:lnTo>
                <a:lnTo>
                  <a:pt x="589940" y="91503"/>
                </a:lnTo>
                <a:lnTo>
                  <a:pt x="615238" y="125539"/>
                </a:lnTo>
                <a:lnTo>
                  <a:pt x="633615" y="128206"/>
                </a:lnTo>
                <a:lnTo>
                  <a:pt x="641540" y="127876"/>
                </a:lnTo>
                <a:lnTo>
                  <a:pt x="673722" y="103619"/>
                </a:lnTo>
                <a:lnTo>
                  <a:pt x="676376" y="96113"/>
                </a:lnTo>
                <a:close/>
              </a:path>
              <a:path w="777239" h="128269">
                <a:moveTo>
                  <a:pt x="777049" y="58013"/>
                </a:moveTo>
                <a:lnTo>
                  <a:pt x="775525" y="54965"/>
                </a:lnTo>
                <a:lnTo>
                  <a:pt x="775525" y="50393"/>
                </a:lnTo>
                <a:lnTo>
                  <a:pt x="774001" y="47345"/>
                </a:lnTo>
                <a:lnTo>
                  <a:pt x="770953" y="42773"/>
                </a:lnTo>
                <a:lnTo>
                  <a:pt x="769429" y="39725"/>
                </a:lnTo>
                <a:lnTo>
                  <a:pt x="764857" y="38201"/>
                </a:lnTo>
                <a:lnTo>
                  <a:pt x="760285" y="35153"/>
                </a:lnTo>
                <a:lnTo>
                  <a:pt x="751141" y="32105"/>
                </a:lnTo>
                <a:lnTo>
                  <a:pt x="745045" y="32105"/>
                </a:lnTo>
                <a:lnTo>
                  <a:pt x="737323" y="32969"/>
                </a:lnTo>
                <a:lnTo>
                  <a:pt x="730148" y="35534"/>
                </a:lnTo>
                <a:lnTo>
                  <a:pt x="723544" y="39827"/>
                </a:lnTo>
                <a:lnTo>
                  <a:pt x="717524" y="45821"/>
                </a:lnTo>
                <a:lnTo>
                  <a:pt x="717524" y="12"/>
                </a:lnTo>
                <a:lnTo>
                  <a:pt x="693140" y="12"/>
                </a:lnTo>
                <a:lnTo>
                  <a:pt x="693140" y="126695"/>
                </a:lnTo>
                <a:lnTo>
                  <a:pt x="717524" y="126695"/>
                </a:lnTo>
                <a:lnTo>
                  <a:pt x="717524" y="67157"/>
                </a:lnTo>
                <a:lnTo>
                  <a:pt x="719048" y="62585"/>
                </a:lnTo>
                <a:lnTo>
                  <a:pt x="720572" y="59537"/>
                </a:lnTo>
                <a:lnTo>
                  <a:pt x="726668" y="53441"/>
                </a:lnTo>
                <a:lnTo>
                  <a:pt x="732853" y="50393"/>
                </a:lnTo>
                <a:lnTo>
                  <a:pt x="740473" y="50393"/>
                </a:lnTo>
                <a:lnTo>
                  <a:pt x="746569" y="53441"/>
                </a:lnTo>
                <a:lnTo>
                  <a:pt x="748093" y="54965"/>
                </a:lnTo>
                <a:lnTo>
                  <a:pt x="751141" y="56489"/>
                </a:lnTo>
                <a:lnTo>
                  <a:pt x="751141" y="59537"/>
                </a:lnTo>
                <a:lnTo>
                  <a:pt x="752665" y="62585"/>
                </a:lnTo>
                <a:lnTo>
                  <a:pt x="752665" y="126695"/>
                </a:lnTo>
                <a:lnTo>
                  <a:pt x="777049" y="126695"/>
                </a:lnTo>
                <a:lnTo>
                  <a:pt x="777049" y="5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734436" y="1669541"/>
            <a:ext cx="905510" cy="142240"/>
            <a:chOff x="2734436" y="1669541"/>
            <a:chExt cx="905510" cy="142240"/>
          </a:xfrm>
        </p:grpSpPr>
        <p:sp>
          <p:nvSpPr>
            <p:cNvPr id="7" name="object 7"/>
            <p:cNvSpPr/>
            <p:nvPr/>
          </p:nvSpPr>
          <p:spPr>
            <a:xfrm>
              <a:off x="2734424" y="1669541"/>
              <a:ext cx="534670" cy="142240"/>
            </a:xfrm>
            <a:custGeom>
              <a:avLst/>
              <a:gdLst/>
              <a:ahLst/>
              <a:cxnLst/>
              <a:rect l="l" t="t" r="r" b="b"/>
              <a:pathLst>
                <a:path w="534670" h="142239">
                  <a:moveTo>
                    <a:pt x="128206" y="123634"/>
                  </a:moveTo>
                  <a:lnTo>
                    <a:pt x="122110" y="122110"/>
                  </a:lnTo>
                  <a:lnTo>
                    <a:pt x="114490" y="117538"/>
                  </a:lnTo>
                  <a:lnTo>
                    <a:pt x="108394" y="112966"/>
                  </a:lnTo>
                  <a:lnTo>
                    <a:pt x="111442" y="109918"/>
                  </a:lnTo>
                  <a:lnTo>
                    <a:pt x="112966" y="108394"/>
                  </a:lnTo>
                  <a:lnTo>
                    <a:pt x="117538" y="100685"/>
                  </a:lnTo>
                  <a:lnTo>
                    <a:pt x="117919" y="99161"/>
                  </a:lnTo>
                  <a:lnTo>
                    <a:pt x="119062" y="94589"/>
                  </a:lnTo>
                  <a:lnTo>
                    <a:pt x="121069" y="88353"/>
                  </a:lnTo>
                  <a:lnTo>
                    <a:pt x="122491" y="81254"/>
                  </a:lnTo>
                  <a:lnTo>
                    <a:pt x="123355" y="73583"/>
                  </a:lnTo>
                  <a:lnTo>
                    <a:pt x="123634" y="65633"/>
                  </a:lnTo>
                  <a:lnTo>
                    <a:pt x="122732" y="51358"/>
                  </a:lnTo>
                  <a:lnTo>
                    <a:pt x="119824" y="38341"/>
                  </a:lnTo>
                  <a:lnTo>
                    <a:pt x="114642" y="26758"/>
                  </a:lnTo>
                  <a:lnTo>
                    <a:pt x="111607" y="22860"/>
                  </a:lnTo>
                  <a:lnTo>
                    <a:pt x="106870" y="16764"/>
                  </a:lnTo>
                  <a:lnTo>
                    <a:pt x="98031" y="9652"/>
                  </a:lnTo>
                  <a:lnTo>
                    <a:pt x="97726" y="9499"/>
                  </a:lnTo>
                  <a:lnTo>
                    <a:pt x="97726" y="65633"/>
                  </a:lnTo>
                  <a:lnTo>
                    <a:pt x="97650" y="73583"/>
                  </a:lnTo>
                  <a:lnTo>
                    <a:pt x="94678" y="85445"/>
                  </a:lnTo>
                  <a:lnTo>
                    <a:pt x="93065" y="90017"/>
                  </a:lnTo>
                  <a:lnTo>
                    <a:pt x="91541" y="94589"/>
                  </a:lnTo>
                  <a:lnTo>
                    <a:pt x="86969" y="99161"/>
                  </a:lnTo>
                  <a:lnTo>
                    <a:pt x="81254" y="94869"/>
                  </a:lnTo>
                  <a:lnTo>
                    <a:pt x="75539" y="91160"/>
                  </a:lnTo>
                  <a:lnTo>
                    <a:pt x="69824" y="88011"/>
                  </a:lnTo>
                  <a:lnTo>
                    <a:pt x="64109" y="85445"/>
                  </a:lnTo>
                  <a:lnTo>
                    <a:pt x="56489" y="100685"/>
                  </a:lnTo>
                  <a:lnTo>
                    <a:pt x="61061" y="102298"/>
                  </a:lnTo>
                  <a:lnTo>
                    <a:pt x="67157" y="105346"/>
                  </a:lnTo>
                  <a:lnTo>
                    <a:pt x="71729" y="108394"/>
                  </a:lnTo>
                  <a:lnTo>
                    <a:pt x="68681" y="109918"/>
                  </a:lnTo>
                  <a:lnTo>
                    <a:pt x="61061" y="109918"/>
                  </a:lnTo>
                  <a:lnTo>
                    <a:pt x="29718" y="85255"/>
                  </a:lnTo>
                  <a:lnTo>
                    <a:pt x="27432" y="65633"/>
                  </a:lnTo>
                  <a:lnTo>
                    <a:pt x="28003" y="55702"/>
                  </a:lnTo>
                  <a:lnTo>
                    <a:pt x="54889" y="23456"/>
                  </a:lnTo>
                  <a:lnTo>
                    <a:pt x="62585" y="22860"/>
                  </a:lnTo>
                  <a:lnTo>
                    <a:pt x="70065" y="23456"/>
                  </a:lnTo>
                  <a:lnTo>
                    <a:pt x="97155" y="55702"/>
                  </a:lnTo>
                  <a:lnTo>
                    <a:pt x="97726" y="65633"/>
                  </a:lnTo>
                  <a:lnTo>
                    <a:pt x="97726" y="9499"/>
                  </a:lnTo>
                  <a:lnTo>
                    <a:pt x="87591" y="4381"/>
                  </a:lnTo>
                  <a:lnTo>
                    <a:pt x="75717" y="1130"/>
                  </a:lnTo>
                  <a:lnTo>
                    <a:pt x="62585" y="0"/>
                  </a:lnTo>
                  <a:lnTo>
                    <a:pt x="48780" y="1130"/>
                  </a:lnTo>
                  <a:lnTo>
                    <a:pt x="9652" y="26758"/>
                  </a:lnTo>
                  <a:lnTo>
                    <a:pt x="0" y="65633"/>
                  </a:lnTo>
                  <a:lnTo>
                    <a:pt x="1130" y="80772"/>
                  </a:lnTo>
                  <a:lnTo>
                    <a:pt x="26504" y="122262"/>
                  </a:lnTo>
                  <a:lnTo>
                    <a:pt x="62585" y="131254"/>
                  </a:lnTo>
                  <a:lnTo>
                    <a:pt x="70319" y="130975"/>
                  </a:lnTo>
                  <a:lnTo>
                    <a:pt x="77635" y="130111"/>
                  </a:lnTo>
                  <a:lnTo>
                    <a:pt x="84658" y="128689"/>
                  </a:lnTo>
                  <a:lnTo>
                    <a:pt x="91541" y="126682"/>
                  </a:lnTo>
                  <a:lnTo>
                    <a:pt x="102298" y="134302"/>
                  </a:lnTo>
                  <a:lnTo>
                    <a:pt x="106870" y="137350"/>
                  </a:lnTo>
                  <a:lnTo>
                    <a:pt x="108394" y="137350"/>
                  </a:lnTo>
                  <a:lnTo>
                    <a:pt x="111442" y="140398"/>
                  </a:lnTo>
                  <a:lnTo>
                    <a:pt x="116014" y="141922"/>
                  </a:lnTo>
                  <a:lnTo>
                    <a:pt x="119062" y="141922"/>
                  </a:lnTo>
                  <a:lnTo>
                    <a:pt x="126682" y="126682"/>
                  </a:lnTo>
                  <a:lnTo>
                    <a:pt x="128206" y="123634"/>
                  </a:lnTo>
                  <a:close/>
                </a:path>
                <a:path w="534670" h="142239">
                  <a:moveTo>
                    <a:pt x="227457" y="38201"/>
                  </a:moveTo>
                  <a:lnTo>
                    <a:pt x="203073" y="38201"/>
                  </a:lnTo>
                  <a:lnTo>
                    <a:pt x="203073" y="97637"/>
                  </a:lnTo>
                  <a:lnTo>
                    <a:pt x="201549" y="100685"/>
                  </a:lnTo>
                  <a:lnTo>
                    <a:pt x="200025" y="105346"/>
                  </a:lnTo>
                  <a:lnTo>
                    <a:pt x="198412" y="106870"/>
                  </a:lnTo>
                  <a:lnTo>
                    <a:pt x="193840" y="109918"/>
                  </a:lnTo>
                  <a:lnTo>
                    <a:pt x="187744" y="112966"/>
                  </a:lnTo>
                  <a:lnTo>
                    <a:pt x="177076" y="112966"/>
                  </a:lnTo>
                  <a:lnTo>
                    <a:pt x="174028" y="111442"/>
                  </a:lnTo>
                  <a:lnTo>
                    <a:pt x="172504" y="108394"/>
                  </a:lnTo>
                  <a:lnTo>
                    <a:pt x="169456" y="106870"/>
                  </a:lnTo>
                  <a:lnTo>
                    <a:pt x="169456" y="103822"/>
                  </a:lnTo>
                  <a:lnTo>
                    <a:pt x="167932" y="100685"/>
                  </a:lnTo>
                  <a:lnTo>
                    <a:pt x="167932" y="38201"/>
                  </a:lnTo>
                  <a:lnTo>
                    <a:pt x="143446" y="38201"/>
                  </a:lnTo>
                  <a:lnTo>
                    <a:pt x="143446" y="105346"/>
                  </a:lnTo>
                  <a:lnTo>
                    <a:pt x="144970" y="111442"/>
                  </a:lnTo>
                  <a:lnTo>
                    <a:pt x="146596" y="116014"/>
                  </a:lnTo>
                  <a:lnTo>
                    <a:pt x="152692" y="125158"/>
                  </a:lnTo>
                  <a:lnTo>
                    <a:pt x="161836" y="131254"/>
                  </a:lnTo>
                  <a:lnTo>
                    <a:pt x="180124" y="131254"/>
                  </a:lnTo>
                  <a:lnTo>
                    <a:pt x="192316" y="128206"/>
                  </a:lnTo>
                  <a:lnTo>
                    <a:pt x="196888" y="125158"/>
                  </a:lnTo>
                  <a:lnTo>
                    <a:pt x="201549" y="120586"/>
                  </a:lnTo>
                  <a:lnTo>
                    <a:pt x="204597" y="116014"/>
                  </a:lnTo>
                  <a:lnTo>
                    <a:pt x="204597" y="129730"/>
                  </a:lnTo>
                  <a:lnTo>
                    <a:pt x="227457" y="129730"/>
                  </a:lnTo>
                  <a:lnTo>
                    <a:pt x="227457" y="38201"/>
                  </a:lnTo>
                  <a:close/>
                </a:path>
                <a:path w="534670" h="142239">
                  <a:moveTo>
                    <a:pt x="331279" y="90017"/>
                  </a:moveTo>
                  <a:lnTo>
                    <a:pt x="331177" y="76301"/>
                  </a:lnTo>
                  <a:lnTo>
                    <a:pt x="329374" y="66014"/>
                  </a:lnTo>
                  <a:lnTo>
                    <a:pt x="325716" y="56591"/>
                  </a:lnTo>
                  <a:lnTo>
                    <a:pt x="323634" y="53441"/>
                  </a:lnTo>
                  <a:lnTo>
                    <a:pt x="320611" y="48869"/>
                  </a:lnTo>
                  <a:lnTo>
                    <a:pt x="314312" y="42875"/>
                  </a:lnTo>
                  <a:lnTo>
                    <a:pt x="308419" y="39484"/>
                  </a:lnTo>
                  <a:lnTo>
                    <a:pt x="308419" y="76301"/>
                  </a:lnTo>
                  <a:lnTo>
                    <a:pt x="271754" y="76301"/>
                  </a:lnTo>
                  <a:lnTo>
                    <a:pt x="271754" y="68681"/>
                  </a:lnTo>
                  <a:lnTo>
                    <a:pt x="273278" y="64109"/>
                  </a:lnTo>
                  <a:lnTo>
                    <a:pt x="276326" y="59537"/>
                  </a:lnTo>
                  <a:lnTo>
                    <a:pt x="279374" y="56489"/>
                  </a:lnTo>
                  <a:lnTo>
                    <a:pt x="283946" y="53441"/>
                  </a:lnTo>
                  <a:lnTo>
                    <a:pt x="294614" y="53441"/>
                  </a:lnTo>
                  <a:lnTo>
                    <a:pt x="299186" y="56489"/>
                  </a:lnTo>
                  <a:lnTo>
                    <a:pt x="302234" y="59537"/>
                  </a:lnTo>
                  <a:lnTo>
                    <a:pt x="305371" y="62585"/>
                  </a:lnTo>
                  <a:lnTo>
                    <a:pt x="306895" y="68681"/>
                  </a:lnTo>
                  <a:lnTo>
                    <a:pt x="308419" y="76301"/>
                  </a:lnTo>
                  <a:lnTo>
                    <a:pt x="308419" y="39484"/>
                  </a:lnTo>
                  <a:lnTo>
                    <a:pt x="306857" y="38582"/>
                  </a:lnTo>
                  <a:lnTo>
                    <a:pt x="298246" y="36017"/>
                  </a:lnTo>
                  <a:lnTo>
                    <a:pt x="288518" y="35153"/>
                  </a:lnTo>
                  <a:lnTo>
                    <a:pt x="279679" y="36017"/>
                  </a:lnTo>
                  <a:lnTo>
                    <a:pt x="248996" y="63538"/>
                  </a:lnTo>
                  <a:lnTo>
                    <a:pt x="245745" y="83921"/>
                  </a:lnTo>
                  <a:lnTo>
                    <a:pt x="246329" y="93649"/>
                  </a:lnTo>
                  <a:lnTo>
                    <a:pt x="269659" y="127647"/>
                  </a:lnTo>
                  <a:lnTo>
                    <a:pt x="290042" y="131267"/>
                  </a:lnTo>
                  <a:lnTo>
                    <a:pt x="297535" y="130949"/>
                  </a:lnTo>
                  <a:lnTo>
                    <a:pt x="331279" y="103835"/>
                  </a:lnTo>
                  <a:lnTo>
                    <a:pt x="306895" y="100685"/>
                  </a:lnTo>
                  <a:lnTo>
                    <a:pt x="305371" y="105359"/>
                  </a:lnTo>
                  <a:lnTo>
                    <a:pt x="302234" y="108407"/>
                  </a:lnTo>
                  <a:lnTo>
                    <a:pt x="297662" y="112979"/>
                  </a:lnTo>
                  <a:lnTo>
                    <a:pt x="285470" y="112979"/>
                  </a:lnTo>
                  <a:lnTo>
                    <a:pt x="280898" y="111455"/>
                  </a:lnTo>
                  <a:lnTo>
                    <a:pt x="273278" y="103835"/>
                  </a:lnTo>
                  <a:lnTo>
                    <a:pt x="270230" y="97637"/>
                  </a:lnTo>
                  <a:lnTo>
                    <a:pt x="270230" y="90017"/>
                  </a:lnTo>
                  <a:lnTo>
                    <a:pt x="331279" y="90017"/>
                  </a:lnTo>
                  <a:close/>
                </a:path>
                <a:path w="534670" h="142239">
                  <a:moveTo>
                    <a:pt x="429018" y="93065"/>
                  </a:moveTo>
                  <a:lnTo>
                    <a:pt x="381673" y="68681"/>
                  </a:lnTo>
                  <a:lnTo>
                    <a:pt x="374053" y="67157"/>
                  </a:lnTo>
                  <a:lnTo>
                    <a:pt x="372529" y="65633"/>
                  </a:lnTo>
                  <a:lnTo>
                    <a:pt x="369481" y="64109"/>
                  </a:lnTo>
                  <a:lnTo>
                    <a:pt x="369481" y="58013"/>
                  </a:lnTo>
                  <a:lnTo>
                    <a:pt x="372529" y="54965"/>
                  </a:lnTo>
                  <a:lnTo>
                    <a:pt x="375577" y="53441"/>
                  </a:lnTo>
                  <a:lnTo>
                    <a:pt x="395389" y="53441"/>
                  </a:lnTo>
                  <a:lnTo>
                    <a:pt x="403009" y="61061"/>
                  </a:lnTo>
                  <a:lnTo>
                    <a:pt x="403009" y="64109"/>
                  </a:lnTo>
                  <a:lnTo>
                    <a:pt x="425970" y="59537"/>
                  </a:lnTo>
                  <a:lnTo>
                    <a:pt x="394817" y="35674"/>
                  </a:lnTo>
                  <a:lnTo>
                    <a:pt x="386245" y="35153"/>
                  </a:lnTo>
                  <a:lnTo>
                    <a:pt x="376555" y="35725"/>
                  </a:lnTo>
                  <a:lnTo>
                    <a:pt x="368134" y="37439"/>
                  </a:lnTo>
                  <a:lnTo>
                    <a:pt x="361124" y="40297"/>
                  </a:lnTo>
                  <a:lnTo>
                    <a:pt x="349580" y="48869"/>
                  </a:lnTo>
                  <a:lnTo>
                    <a:pt x="346532" y="56489"/>
                  </a:lnTo>
                  <a:lnTo>
                    <a:pt x="346532" y="73253"/>
                  </a:lnTo>
                  <a:lnTo>
                    <a:pt x="381939" y="92925"/>
                  </a:lnTo>
                  <a:lnTo>
                    <a:pt x="395389" y="96113"/>
                  </a:lnTo>
                  <a:lnTo>
                    <a:pt x="399961" y="97637"/>
                  </a:lnTo>
                  <a:lnTo>
                    <a:pt x="401485" y="99161"/>
                  </a:lnTo>
                  <a:lnTo>
                    <a:pt x="403009" y="99161"/>
                  </a:lnTo>
                  <a:lnTo>
                    <a:pt x="404533" y="100685"/>
                  </a:lnTo>
                  <a:lnTo>
                    <a:pt x="404533" y="109918"/>
                  </a:lnTo>
                  <a:lnTo>
                    <a:pt x="398437" y="112966"/>
                  </a:lnTo>
                  <a:lnTo>
                    <a:pt x="393865" y="114490"/>
                  </a:lnTo>
                  <a:lnTo>
                    <a:pt x="381673" y="114490"/>
                  </a:lnTo>
                  <a:lnTo>
                    <a:pt x="377101" y="112966"/>
                  </a:lnTo>
                  <a:lnTo>
                    <a:pt x="374053" y="109918"/>
                  </a:lnTo>
                  <a:lnTo>
                    <a:pt x="371005" y="108394"/>
                  </a:lnTo>
                  <a:lnTo>
                    <a:pt x="367957" y="99161"/>
                  </a:lnTo>
                  <a:lnTo>
                    <a:pt x="343484" y="103822"/>
                  </a:lnTo>
                  <a:lnTo>
                    <a:pt x="345008" y="112966"/>
                  </a:lnTo>
                  <a:lnTo>
                    <a:pt x="378929" y="130924"/>
                  </a:lnTo>
                  <a:lnTo>
                    <a:pt x="387769" y="131254"/>
                  </a:lnTo>
                  <a:lnTo>
                    <a:pt x="397471" y="130683"/>
                  </a:lnTo>
                  <a:lnTo>
                    <a:pt x="429018" y="109918"/>
                  </a:lnTo>
                  <a:lnTo>
                    <a:pt x="429018" y="93065"/>
                  </a:lnTo>
                  <a:close/>
                </a:path>
                <a:path w="534670" h="142239">
                  <a:moveTo>
                    <a:pt x="494639" y="128206"/>
                  </a:moveTo>
                  <a:lnTo>
                    <a:pt x="493242" y="111442"/>
                  </a:lnTo>
                  <a:lnTo>
                    <a:pt x="493115" y="109918"/>
                  </a:lnTo>
                  <a:lnTo>
                    <a:pt x="488543" y="111442"/>
                  </a:lnTo>
                  <a:lnTo>
                    <a:pt x="480923" y="111442"/>
                  </a:lnTo>
                  <a:lnTo>
                    <a:pt x="479399" y="109918"/>
                  </a:lnTo>
                  <a:lnTo>
                    <a:pt x="477875" y="109918"/>
                  </a:lnTo>
                  <a:lnTo>
                    <a:pt x="477875" y="108394"/>
                  </a:lnTo>
                  <a:lnTo>
                    <a:pt x="476351" y="106870"/>
                  </a:lnTo>
                  <a:lnTo>
                    <a:pt x="476351" y="56489"/>
                  </a:lnTo>
                  <a:lnTo>
                    <a:pt x="493115" y="56489"/>
                  </a:lnTo>
                  <a:lnTo>
                    <a:pt x="493115" y="38201"/>
                  </a:lnTo>
                  <a:lnTo>
                    <a:pt x="476351" y="38201"/>
                  </a:lnTo>
                  <a:lnTo>
                    <a:pt x="476351" y="4572"/>
                  </a:lnTo>
                  <a:lnTo>
                    <a:pt x="451878" y="19812"/>
                  </a:lnTo>
                  <a:lnTo>
                    <a:pt x="451878" y="38201"/>
                  </a:lnTo>
                  <a:lnTo>
                    <a:pt x="441210" y="38201"/>
                  </a:lnTo>
                  <a:lnTo>
                    <a:pt x="441210" y="56489"/>
                  </a:lnTo>
                  <a:lnTo>
                    <a:pt x="451878" y="56489"/>
                  </a:lnTo>
                  <a:lnTo>
                    <a:pt x="451878" y="111442"/>
                  </a:lnTo>
                  <a:lnTo>
                    <a:pt x="453402" y="114490"/>
                  </a:lnTo>
                  <a:lnTo>
                    <a:pt x="453402" y="119062"/>
                  </a:lnTo>
                  <a:lnTo>
                    <a:pt x="454926" y="122110"/>
                  </a:lnTo>
                  <a:lnTo>
                    <a:pt x="456450" y="123634"/>
                  </a:lnTo>
                  <a:lnTo>
                    <a:pt x="457974" y="126682"/>
                  </a:lnTo>
                  <a:lnTo>
                    <a:pt x="461022" y="128206"/>
                  </a:lnTo>
                  <a:lnTo>
                    <a:pt x="464159" y="129730"/>
                  </a:lnTo>
                  <a:lnTo>
                    <a:pt x="467207" y="131254"/>
                  </a:lnTo>
                  <a:lnTo>
                    <a:pt x="490067" y="131254"/>
                  </a:lnTo>
                  <a:lnTo>
                    <a:pt x="494639" y="128206"/>
                  </a:lnTo>
                  <a:close/>
                </a:path>
                <a:path w="534670" h="142239">
                  <a:moveTo>
                    <a:pt x="534352" y="38201"/>
                  </a:moveTo>
                  <a:lnTo>
                    <a:pt x="509879" y="38201"/>
                  </a:lnTo>
                  <a:lnTo>
                    <a:pt x="509879" y="129730"/>
                  </a:lnTo>
                  <a:lnTo>
                    <a:pt x="534352" y="129730"/>
                  </a:lnTo>
                  <a:lnTo>
                    <a:pt x="534352" y="38201"/>
                  </a:lnTo>
                  <a:close/>
                </a:path>
                <a:path w="534670" h="142239">
                  <a:moveTo>
                    <a:pt x="534352" y="3048"/>
                  </a:moveTo>
                  <a:lnTo>
                    <a:pt x="509879" y="3048"/>
                  </a:lnTo>
                  <a:lnTo>
                    <a:pt x="509879" y="24384"/>
                  </a:lnTo>
                  <a:lnTo>
                    <a:pt x="534352" y="24384"/>
                  </a:lnTo>
                  <a:lnTo>
                    <a:pt x="53435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8601" y="1704689"/>
              <a:ext cx="94678" cy="961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3092" y="1704689"/>
              <a:ext cx="186309" cy="961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15296" y="1707654"/>
              <a:ext cx="24765" cy="92075"/>
            </a:xfrm>
            <a:custGeom>
              <a:avLst/>
              <a:gdLst/>
              <a:ahLst/>
              <a:cxnLst/>
              <a:rect l="l" t="t" r="r" b="b"/>
              <a:pathLst>
                <a:path w="24764" h="92075">
                  <a:moveTo>
                    <a:pt x="24384" y="67144"/>
                  </a:moveTo>
                  <a:lnTo>
                    <a:pt x="0" y="67144"/>
                  </a:lnTo>
                  <a:lnTo>
                    <a:pt x="0" y="91630"/>
                  </a:lnTo>
                  <a:lnTo>
                    <a:pt x="24384" y="91630"/>
                  </a:lnTo>
                  <a:lnTo>
                    <a:pt x="24384" y="67144"/>
                  </a:lnTo>
                  <a:close/>
                </a:path>
                <a:path w="24764" h="92075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3716083" y="1669541"/>
            <a:ext cx="473709" cy="168275"/>
            <a:chOff x="3716083" y="1669541"/>
            <a:chExt cx="473709" cy="16827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6083" y="1669541"/>
              <a:ext cx="164877" cy="1678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0868" y="1672589"/>
              <a:ext cx="288512" cy="12820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3484" y="1674113"/>
            <a:ext cx="158781" cy="12668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74940" y="1672589"/>
            <a:ext cx="204596" cy="12820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746676" y="1672602"/>
            <a:ext cx="719455" cy="128270"/>
          </a:xfrm>
          <a:custGeom>
            <a:avLst/>
            <a:gdLst/>
            <a:ahLst/>
            <a:cxnLst/>
            <a:rect l="l" t="t" r="r" b="b"/>
            <a:pathLst>
              <a:path w="719454" h="128269">
                <a:moveTo>
                  <a:pt x="59537" y="36664"/>
                </a:moveTo>
                <a:lnTo>
                  <a:pt x="54965" y="33616"/>
                </a:lnTo>
                <a:lnTo>
                  <a:pt x="50393" y="32092"/>
                </a:lnTo>
                <a:lnTo>
                  <a:pt x="39725" y="32092"/>
                </a:lnTo>
                <a:lnTo>
                  <a:pt x="30480" y="36664"/>
                </a:lnTo>
                <a:lnTo>
                  <a:pt x="27432" y="41236"/>
                </a:lnTo>
                <a:lnTo>
                  <a:pt x="22860" y="47332"/>
                </a:lnTo>
                <a:lnTo>
                  <a:pt x="22860" y="35140"/>
                </a:lnTo>
                <a:lnTo>
                  <a:pt x="0" y="35140"/>
                </a:lnTo>
                <a:lnTo>
                  <a:pt x="0" y="126669"/>
                </a:lnTo>
                <a:lnTo>
                  <a:pt x="24384" y="126669"/>
                </a:lnTo>
                <a:lnTo>
                  <a:pt x="24384" y="97624"/>
                </a:lnTo>
                <a:lnTo>
                  <a:pt x="24650" y="87071"/>
                </a:lnTo>
                <a:lnTo>
                  <a:pt x="35052" y="54952"/>
                </a:lnTo>
                <a:lnTo>
                  <a:pt x="48869" y="54952"/>
                </a:lnTo>
                <a:lnTo>
                  <a:pt x="51917" y="58000"/>
                </a:lnTo>
                <a:lnTo>
                  <a:pt x="59537" y="36664"/>
                </a:lnTo>
                <a:close/>
              </a:path>
              <a:path w="719454" h="128269">
                <a:moveTo>
                  <a:pt x="149644" y="86956"/>
                </a:moveTo>
                <a:lnTo>
                  <a:pt x="138887" y="45808"/>
                </a:lnTo>
                <a:lnTo>
                  <a:pt x="125171" y="36258"/>
                </a:lnTo>
                <a:lnTo>
                  <a:pt x="125171" y="65620"/>
                </a:lnTo>
                <a:lnTo>
                  <a:pt x="125171" y="73240"/>
                </a:lnTo>
                <a:lnTo>
                  <a:pt x="88595" y="73240"/>
                </a:lnTo>
                <a:lnTo>
                  <a:pt x="88595" y="65620"/>
                </a:lnTo>
                <a:lnTo>
                  <a:pt x="90119" y="61048"/>
                </a:lnTo>
                <a:lnTo>
                  <a:pt x="97739" y="53428"/>
                </a:lnTo>
                <a:lnTo>
                  <a:pt x="102311" y="50380"/>
                </a:lnTo>
                <a:lnTo>
                  <a:pt x="112979" y="50380"/>
                </a:lnTo>
                <a:lnTo>
                  <a:pt x="116027" y="53428"/>
                </a:lnTo>
                <a:lnTo>
                  <a:pt x="120599" y="56476"/>
                </a:lnTo>
                <a:lnTo>
                  <a:pt x="123647" y="59524"/>
                </a:lnTo>
                <a:lnTo>
                  <a:pt x="125171" y="65620"/>
                </a:lnTo>
                <a:lnTo>
                  <a:pt x="125171" y="36258"/>
                </a:lnTo>
                <a:lnTo>
                  <a:pt x="123837" y="35521"/>
                </a:lnTo>
                <a:lnTo>
                  <a:pt x="115087" y="32956"/>
                </a:lnTo>
                <a:lnTo>
                  <a:pt x="105359" y="32092"/>
                </a:lnTo>
                <a:lnTo>
                  <a:pt x="96735" y="32956"/>
                </a:lnTo>
                <a:lnTo>
                  <a:pt x="66776" y="60477"/>
                </a:lnTo>
                <a:lnTo>
                  <a:pt x="64109" y="80860"/>
                </a:lnTo>
                <a:lnTo>
                  <a:pt x="64681" y="90589"/>
                </a:lnTo>
                <a:lnTo>
                  <a:pt x="87401" y="124587"/>
                </a:lnTo>
                <a:lnTo>
                  <a:pt x="108407" y="128206"/>
                </a:lnTo>
                <a:lnTo>
                  <a:pt x="115874" y="127889"/>
                </a:lnTo>
                <a:lnTo>
                  <a:pt x="148120" y="100774"/>
                </a:lnTo>
                <a:lnTo>
                  <a:pt x="123647" y="97624"/>
                </a:lnTo>
                <a:lnTo>
                  <a:pt x="122123" y="102298"/>
                </a:lnTo>
                <a:lnTo>
                  <a:pt x="120599" y="105346"/>
                </a:lnTo>
                <a:lnTo>
                  <a:pt x="117551" y="106870"/>
                </a:lnTo>
                <a:lnTo>
                  <a:pt x="116027" y="109918"/>
                </a:lnTo>
                <a:lnTo>
                  <a:pt x="102311" y="109918"/>
                </a:lnTo>
                <a:lnTo>
                  <a:pt x="97739" y="108394"/>
                </a:lnTo>
                <a:lnTo>
                  <a:pt x="94691" y="103822"/>
                </a:lnTo>
                <a:lnTo>
                  <a:pt x="90119" y="100774"/>
                </a:lnTo>
                <a:lnTo>
                  <a:pt x="88595" y="94576"/>
                </a:lnTo>
                <a:lnTo>
                  <a:pt x="88595" y="86956"/>
                </a:lnTo>
                <a:lnTo>
                  <a:pt x="149644" y="86956"/>
                </a:lnTo>
                <a:close/>
              </a:path>
              <a:path w="719454" h="128269">
                <a:moveTo>
                  <a:pt x="247370" y="90004"/>
                </a:moveTo>
                <a:lnTo>
                  <a:pt x="200037" y="65620"/>
                </a:lnTo>
                <a:lnTo>
                  <a:pt x="192316" y="64096"/>
                </a:lnTo>
                <a:lnTo>
                  <a:pt x="189268" y="62572"/>
                </a:lnTo>
                <a:lnTo>
                  <a:pt x="187744" y="61048"/>
                </a:lnTo>
                <a:lnTo>
                  <a:pt x="187744" y="53428"/>
                </a:lnTo>
                <a:lnTo>
                  <a:pt x="189268" y="51904"/>
                </a:lnTo>
                <a:lnTo>
                  <a:pt x="192316" y="50380"/>
                </a:lnTo>
                <a:lnTo>
                  <a:pt x="212229" y="50380"/>
                </a:lnTo>
                <a:lnTo>
                  <a:pt x="215277" y="53428"/>
                </a:lnTo>
                <a:lnTo>
                  <a:pt x="218325" y="54952"/>
                </a:lnTo>
                <a:lnTo>
                  <a:pt x="221373" y="61048"/>
                </a:lnTo>
                <a:lnTo>
                  <a:pt x="244233" y="56476"/>
                </a:lnTo>
                <a:lnTo>
                  <a:pt x="241185" y="48856"/>
                </a:lnTo>
                <a:lnTo>
                  <a:pt x="203085" y="32092"/>
                </a:lnTo>
                <a:lnTo>
                  <a:pt x="194208" y="32664"/>
                </a:lnTo>
                <a:lnTo>
                  <a:pt x="186232" y="34378"/>
                </a:lnTo>
                <a:lnTo>
                  <a:pt x="179412" y="37236"/>
                </a:lnTo>
                <a:lnTo>
                  <a:pt x="167932" y="45808"/>
                </a:lnTo>
                <a:lnTo>
                  <a:pt x="164884" y="53428"/>
                </a:lnTo>
                <a:lnTo>
                  <a:pt x="164884" y="70192"/>
                </a:lnTo>
                <a:lnTo>
                  <a:pt x="199415" y="89865"/>
                </a:lnTo>
                <a:lnTo>
                  <a:pt x="212229" y="93052"/>
                </a:lnTo>
                <a:lnTo>
                  <a:pt x="216801" y="94576"/>
                </a:lnTo>
                <a:lnTo>
                  <a:pt x="219849" y="96100"/>
                </a:lnTo>
                <a:lnTo>
                  <a:pt x="221373" y="96100"/>
                </a:lnTo>
                <a:lnTo>
                  <a:pt x="222897" y="97624"/>
                </a:lnTo>
                <a:lnTo>
                  <a:pt x="222897" y="103809"/>
                </a:lnTo>
                <a:lnTo>
                  <a:pt x="221373" y="106857"/>
                </a:lnTo>
                <a:lnTo>
                  <a:pt x="219849" y="108381"/>
                </a:lnTo>
                <a:lnTo>
                  <a:pt x="216801" y="109905"/>
                </a:lnTo>
                <a:lnTo>
                  <a:pt x="212229" y="111429"/>
                </a:lnTo>
                <a:lnTo>
                  <a:pt x="200037" y="111429"/>
                </a:lnTo>
                <a:lnTo>
                  <a:pt x="195465" y="109905"/>
                </a:lnTo>
                <a:lnTo>
                  <a:pt x="192316" y="106857"/>
                </a:lnTo>
                <a:lnTo>
                  <a:pt x="189268" y="105333"/>
                </a:lnTo>
                <a:lnTo>
                  <a:pt x="186220" y="100761"/>
                </a:lnTo>
                <a:lnTo>
                  <a:pt x="186220" y="96100"/>
                </a:lnTo>
                <a:lnTo>
                  <a:pt x="161836" y="100761"/>
                </a:lnTo>
                <a:lnTo>
                  <a:pt x="196596" y="127863"/>
                </a:lnTo>
                <a:lnTo>
                  <a:pt x="206133" y="128193"/>
                </a:lnTo>
                <a:lnTo>
                  <a:pt x="215607" y="127622"/>
                </a:lnTo>
                <a:lnTo>
                  <a:pt x="247370" y="106857"/>
                </a:lnTo>
                <a:lnTo>
                  <a:pt x="247370" y="90004"/>
                </a:lnTo>
                <a:close/>
              </a:path>
              <a:path w="719454" h="128269">
                <a:moveTo>
                  <a:pt x="348043" y="86956"/>
                </a:moveTo>
                <a:lnTo>
                  <a:pt x="347433" y="74104"/>
                </a:lnTo>
                <a:lnTo>
                  <a:pt x="347268" y="73240"/>
                </a:lnTo>
                <a:lnTo>
                  <a:pt x="345376" y="62953"/>
                </a:lnTo>
                <a:lnTo>
                  <a:pt x="323659" y="36410"/>
                </a:lnTo>
                <a:lnTo>
                  <a:pt x="323659" y="65620"/>
                </a:lnTo>
                <a:lnTo>
                  <a:pt x="323659" y="73240"/>
                </a:lnTo>
                <a:lnTo>
                  <a:pt x="286994" y="73240"/>
                </a:lnTo>
                <a:lnTo>
                  <a:pt x="286994" y="65620"/>
                </a:lnTo>
                <a:lnTo>
                  <a:pt x="288518" y="61048"/>
                </a:lnTo>
                <a:lnTo>
                  <a:pt x="291566" y="56476"/>
                </a:lnTo>
                <a:lnTo>
                  <a:pt x="296138" y="53428"/>
                </a:lnTo>
                <a:lnTo>
                  <a:pt x="300799" y="50380"/>
                </a:lnTo>
                <a:lnTo>
                  <a:pt x="309943" y="50380"/>
                </a:lnTo>
                <a:lnTo>
                  <a:pt x="314515" y="53428"/>
                </a:lnTo>
                <a:lnTo>
                  <a:pt x="317563" y="56476"/>
                </a:lnTo>
                <a:lnTo>
                  <a:pt x="322135" y="59524"/>
                </a:lnTo>
                <a:lnTo>
                  <a:pt x="303847" y="32092"/>
                </a:lnTo>
                <a:lnTo>
                  <a:pt x="294970" y="32956"/>
                </a:lnTo>
                <a:lnTo>
                  <a:pt x="264325" y="60477"/>
                </a:lnTo>
                <a:lnTo>
                  <a:pt x="261086" y="80860"/>
                </a:lnTo>
                <a:lnTo>
                  <a:pt x="261658" y="90589"/>
                </a:lnTo>
                <a:lnTo>
                  <a:pt x="285102" y="124587"/>
                </a:lnTo>
                <a:lnTo>
                  <a:pt x="306895" y="128206"/>
                </a:lnTo>
                <a:lnTo>
                  <a:pt x="316039" y="128206"/>
                </a:lnTo>
                <a:lnTo>
                  <a:pt x="346519" y="100774"/>
                </a:lnTo>
                <a:lnTo>
                  <a:pt x="322135" y="97624"/>
                </a:lnTo>
                <a:lnTo>
                  <a:pt x="320611" y="102298"/>
                </a:lnTo>
                <a:lnTo>
                  <a:pt x="319087" y="105346"/>
                </a:lnTo>
                <a:lnTo>
                  <a:pt x="316039" y="106870"/>
                </a:lnTo>
                <a:lnTo>
                  <a:pt x="312991" y="109918"/>
                </a:lnTo>
                <a:lnTo>
                  <a:pt x="300799" y="109918"/>
                </a:lnTo>
                <a:lnTo>
                  <a:pt x="296138" y="108394"/>
                </a:lnTo>
                <a:lnTo>
                  <a:pt x="293090" y="103822"/>
                </a:lnTo>
                <a:lnTo>
                  <a:pt x="288518" y="100774"/>
                </a:lnTo>
                <a:lnTo>
                  <a:pt x="286994" y="94576"/>
                </a:lnTo>
                <a:lnTo>
                  <a:pt x="286994" y="86956"/>
                </a:lnTo>
                <a:lnTo>
                  <a:pt x="348043" y="86956"/>
                </a:lnTo>
                <a:close/>
              </a:path>
              <a:path w="719454" h="128269">
                <a:moveTo>
                  <a:pt x="447306" y="126669"/>
                </a:moveTo>
                <a:lnTo>
                  <a:pt x="444258" y="117525"/>
                </a:lnTo>
                <a:lnTo>
                  <a:pt x="444258" y="116001"/>
                </a:lnTo>
                <a:lnTo>
                  <a:pt x="444258" y="114477"/>
                </a:lnTo>
                <a:lnTo>
                  <a:pt x="443242" y="111429"/>
                </a:lnTo>
                <a:lnTo>
                  <a:pt x="442734" y="109905"/>
                </a:lnTo>
                <a:lnTo>
                  <a:pt x="442734" y="82384"/>
                </a:lnTo>
                <a:lnTo>
                  <a:pt x="442734" y="58000"/>
                </a:lnTo>
                <a:lnTo>
                  <a:pt x="441210" y="50380"/>
                </a:lnTo>
                <a:lnTo>
                  <a:pt x="439686" y="45808"/>
                </a:lnTo>
                <a:lnTo>
                  <a:pt x="436638" y="42760"/>
                </a:lnTo>
                <a:lnTo>
                  <a:pt x="433590" y="38188"/>
                </a:lnTo>
                <a:lnTo>
                  <a:pt x="427494" y="36664"/>
                </a:lnTo>
                <a:lnTo>
                  <a:pt x="422922" y="33616"/>
                </a:lnTo>
                <a:lnTo>
                  <a:pt x="415302" y="32092"/>
                </a:lnTo>
                <a:lnTo>
                  <a:pt x="404533" y="32092"/>
                </a:lnTo>
                <a:lnTo>
                  <a:pt x="395960" y="32613"/>
                </a:lnTo>
                <a:lnTo>
                  <a:pt x="363385" y="58000"/>
                </a:lnTo>
                <a:lnTo>
                  <a:pt x="386245" y="62572"/>
                </a:lnTo>
                <a:lnTo>
                  <a:pt x="387769" y="58000"/>
                </a:lnTo>
                <a:lnTo>
                  <a:pt x="389293" y="54952"/>
                </a:lnTo>
                <a:lnTo>
                  <a:pt x="392341" y="53428"/>
                </a:lnTo>
                <a:lnTo>
                  <a:pt x="393865" y="51904"/>
                </a:lnTo>
                <a:lnTo>
                  <a:pt x="398437" y="50380"/>
                </a:lnTo>
                <a:lnTo>
                  <a:pt x="409206" y="50380"/>
                </a:lnTo>
                <a:lnTo>
                  <a:pt x="415302" y="53428"/>
                </a:lnTo>
                <a:lnTo>
                  <a:pt x="418350" y="56476"/>
                </a:lnTo>
                <a:lnTo>
                  <a:pt x="418350" y="67144"/>
                </a:lnTo>
                <a:lnTo>
                  <a:pt x="418350" y="82384"/>
                </a:lnTo>
                <a:lnTo>
                  <a:pt x="418350" y="99237"/>
                </a:lnTo>
                <a:lnTo>
                  <a:pt x="415302" y="105333"/>
                </a:lnTo>
                <a:lnTo>
                  <a:pt x="412254" y="106857"/>
                </a:lnTo>
                <a:lnTo>
                  <a:pt x="407682" y="109905"/>
                </a:lnTo>
                <a:lnTo>
                  <a:pt x="403009" y="111429"/>
                </a:lnTo>
                <a:lnTo>
                  <a:pt x="395389" y="111429"/>
                </a:lnTo>
                <a:lnTo>
                  <a:pt x="389293" y="108381"/>
                </a:lnTo>
                <a:lnTo>
                  <a:pt x="386245" y="102285"/>
                </a:lnTo>
                <a:lnTo>
                  <a:pt x="386245" y="96100"/>
                </a:lnTo>
                <a:lnTo>
                  <a:pt x="387769" y="93052"/>
                </a:lnTo>
                <a:lnTo>
                  <a:pt x="392341" y="88480"/>
                </a:lnTo>
                <a:lnTo>
                  <a:pt x="396913" y="86956"/>
                </a:lnTo>
                <a:lnTo>
                  <a:pt x="404533" y="85432"/>
                </a:lnTo>
                <a:lnTo>
                  <a:pt x="410730" y="83908"/>
                </a:lnTo>
                <a:lnTo>
                  <a:pt x="415302" y="83908"/>
                </a:lnTo>
                <a:lnTo>
                  <a:pt x="418350" y="82384"/>
                </a:lnTo>
                <a:lnTo>
                  <a:pt x="418350" y="67144"/>
                </a:lnTo>
                <a:lnTo>
                  <a:pt x="413778" y="68668"/>
                </a:lnTo>
                <a:lnTo>
                  <a:pt x="406158" y="70192"/>
                </a:lnTo>
                <a:lnTo>
                  <a:pt x="395389" y="71716"/>
                </a:lnTo>
                <a:lnTo>
                  <a:pt x="386245" y="74764"/>
                </a:lnTo>
                <a:lnTo>
                  <a:pt x="380149" y="76288"/>
                </a:lnTo>
                <a:lnTo>
                  <a:pt x="375577" y="77812"/>
                </a:lnTo>
                <a:lnTo>
                  <a:pt x="371005" y="80860"/>
                </a:lnTo>
                <a:lnTo>
                  <a:pt x="364909" y="86956"/>
                </a:lnTo>
                <a:lnTo>
                  <a:pt x="361861" y="91528"/>
                </a:lnTo>
                <a:lnTo>
                  <a:pt x="361861" y="109905"/>
                </a:lnTo>
                <a:lnTo>
                  <a:pt x="363385" y="116001"/>
                </a:lnTo>
                <a:lnTo>
                  <a:pt x="369481" y="120573"/>
                </a:lnTo>
                <a:lnTo>
                  <a:pt x="375577" y="126669"/>
                </a:lnTo>
                <a:lnTo>
                  <a:pt x="383197" y="128193"/>
                </a:lnTo>
                <a:lnTo>
                  <a:pt x="403009" y="128193"/>
                </a:lnTo>
                <a:lnTo>
                  <a:pt x="407682" y="125145"/>
                </a:lnTo>
                <a:lnTo>
                  <a:pt x="412254" y="123621"/>
                </a:lnTo>
                <a:lnTo>
                  <a:pt x="416826" y="120573"/>
                </a:lnTo>
                <a:lnTo>
                  <a:pt x="421398" y="116001"/>
                </a:lnTo>
                <a:lnTo>
                  <a:pt x="421398" y="119049"/>
                </a:lnTo>
                <a:lnTo>
                  <a:pt x="422922" y="122097"/>
                </a:lnTo>
                <a:lnTo>
                  <a:pt x="422922" y="125145"/>
                </a:lnTo>
                <a:lnTo>
                  <a:pt x="424446" y="126669"/>
                </a:lnTo>
                <a:lnTo>
                  <a:pt x="447306" y="126669"/>
                </a:lnTo>
                <a:close/>
              </a:path>
              <a:path w="719454" h="128269">
                <a:moveTo>
                  <a:pt x="525208" y="36664"/>
                </a:moveTo>
                <a:lnTo>
                  <a:pt x="520636" y="33616"/>
                </a:lnTo>
                <a:lnTo>
                  <a:pt x="514540" y="32092"/>
                </a:lnTo>
                <a:lnTo>
                  <a:pt x="505307" y="32092"/>
                </a:lnTo>
                <a:lnTo>
                  <a:pt x="496163" y="36664"/>
                </a:lnTo>
                <a:lnTo>
                  <a:pt x="491591" y="41236"/>
                </a:lnTo>
                <a:lnTo>
                  <a:pt x="488543" y="47332"/>
                </a:lnTo>
                <a:lnTo>
                  <a:pt x="488543" y="35140"/>
                </a:lnTo>
                <a:lnTo>
                  <a:pt x="465683" y="35140"/>
                </a:lnTo>
                <a:lnTo>
                  <a:pt x="465683" y="126669"/>
                </a:lnTo>
                <a:lnTo>
                  <a:pt x="490067" y="126669"/>
                </a:lnTo>
                <a:lnTo>
                  <a:pt x="490067" y="97624"/>
                </a:lnTo>
                <a:lnTo>
                  <a:pt x="490308" y="87071"/>
                </a:lnTo>
                <a:lnTo>
                  <a:pt x="491591" y="67144"/>
                </a:lnTo>
                <a:lnTo>
                  <a:pt x="493115" y="62572"/>
                </a:lnTo>
                <a:lnTo>
                  <a:pt x="496163" y="59524"/>
                </a:lnTo>
                <a:lnTo>
                  <a:pt x="497687" y="56476"/>
                </a:lnTo>
                <a:lnTo>
                  <a:pt x="500735" y="54952"/>
                </a:lnTo>
                <a:lnTo>
                  <a:pt x="514540" y="54952"/>
                </a:lnTo>
                <a:lnTo>
                  <a:pt x="517588" y="58000"/>
                </a:lnTo>
                <a:lnTo>
                  <a:pt x="525208" y="36664"/>
                </a:lnTo>
                <a:close/>
              </a:path>
              <a:path w="719454" h="128269">
                <a:moveTo>
                  <a:pt x="618274" y="96100"/>
                </a:moveTo>
                <a:lnTo>
                  <a:pt x="593801" y="91528"/>
                </a:lnTo>
                <a:lnTo>
                  <a:pt x="592277" y="97624"/>
                </a:lnTo>
                <a:lnTo>
                  <a:pt x="590753" y="102285"/>
                </a:lnTo>
                <a:lnTo>
                  <a:pt x="587705" y="105333"/>
                </a:lnTo>
                <a:lnTo>
                  <a:pt x="584657" y="106857"/>
                </a:lnTo>
                <a:lnTo>
                  <a:pt x="580085" y="108381"/>
                </a:lnTo>
                <a:lnTo>
                  <a:pt x="569417" y="108381"/>
                </a:lnTo>
                <a:lnTo>
                  <a:pt x="564845" y="106857"/>
                </a:lnTo>
                <a:lnTo>
                  <a:pt x="561695" y="102285"/>
                </a:lnTo>
                <a:lnTo>
                  <a:pt x="557123" y="97624"/>
                </a:lnTo>
                <a:lnTo>
                  <a:pt x="555599" y="90004"/>
                </a:lnTo>
                <a:lnTo>
                  <a:pt x="555599" y="68668"/>
                </a:lnTo>
                <a:lnTo>
                  <a:pt x="557123" y="62572"/>
                </a:lnTo>
                <a:lnTo>
                  <a:pt x="561695" y="58000"/>
                </a:lnTo>
                <a:lnTo>
                  <a:pt x="564845" y="53428"/>
                </a:lnTo>
                <a:lnTo>
                  <a:pt x="569417" y="51904"/>
                </a:lnTo>
                <a:lnTo>
                  <a:pt x="580085" y="51904"/>
                </a:lnTo>
                <a:lnTo>
                  <a:pt x="584657" y="53428"/>
                </a:lnTo>
                <a:lnTo>
                  <a:pt x="587705" y="54952"/>
                </a:lnTo>
                <a:lnTo>
                  <a:pt x="589229" y="58000"/>
                </a:lnTo>
                <a:lnTo>
                  <a:pt x="592277" y="61048"/>
                </a:lnTo>
                <a:lnTo>
                  <a:pt x="592277" y="65620"/>
                </a:lnTo>
                <a:lnTo>
                  <a:pt x="616750" y="61048"/>
                </a:lnTo>
                <a:lnTo>
                  <a:pt x="614121" y="54495"/>
                </a:lnTo>
                <a:lnTo>
                  <a:pt x="575513" y="32092"/>
                </a:lnTo>
                <a:lnTo>
                  <a:pt x="565734" y="32943"/>
                </a:lnTo>
                <a:lnTo>
                  <a:pt x="533882" y="60477"/>
                </a:lnTo>
                <a:lnTo>
                  <a:pt x="531215" y="80860"/>
                </a:lnTo>
                <a:lnTo>
                  <a:pt x="531837" y="91490"/>
                </a:lnTo>
                <a:lnTo>
                  <a:pt x="557136" y="125526"/>
                </a:lnTo>
                <a:lnTo>
                  <a:pt x="575513" y="128193"/>
                </a:lnTo>
                <a:lnTo>
                  <a:pt x="583438" y="127863"/>
                </a:lnTo>
                <a:lnTo>
                  <a:pt x="615619" y="103606"/>
                </a:lnTo>
                <a:lnTo>
                  <a:pt x="618274" y="96100"/>
                </a:lnTo>
                <a:close/>
              </a:path>
              <a:path w="719454" h="128269">
                <a:moveTo>
                  <a:pt x="719048" y="58000"/>
                </a:moveTo>
                <a:lnTo>
                  <a:pt x="717524" y="54952"/>
                </a:lnTo>
                <a:lnTo>
                  <a:pt x="717524" y="50380"/>
                </a:lnTo>
                <a:lnTo>
                  <a:pt x="716000" y="47332"/>
                </a:lnTo>
                <a:lnTo>
                  <a:pt x="712952" y="42760"/>
                </a:lnTo>
                <a:lnTo>
                  <a:pt x="711428" y="39712"/>
                </a:lnTo>
                <a:lnTo>
                  <a:pt x="706856" y="38188"/>
                </a:lnTo>
                <a:lnTo>
                  <a:pt x="702284" y="35140"/>
                </a:lnTo>
                <a:lnTo>
                  <a:pt x="693140" y="32092"/>
                </a:lnTo>
                <a:lnTo>
                  <a:pt x="687044" y="32092"/>
                </a:lnTo>
                <a:lnTo>
                  <a:pt x="679310" y="32956"/>
                </a:lnTo>
                <a:lnTo>
                  <a:pt x="672134" y="35521"/>
                </a:lnTo>
                <a:lnTo>
                  <a:pt x="665530" y="39814"/>
                </a:lnTo>
                <a:lnTo>
                  <a:pt x="659523" y="45808"/>
                </a:lnTo>
                <a:lnTo>
                  <a:pt x="659523" y="0"/>
                </a:lnTo>
                <a:lnTo>
                  <a:pt x="635139" y="0"/>
                </a:lnTo>
                <a:lnTo>
                  <a:pt x="635139" y="126682"/>
                </a:lnTo>
                <a:lnTo>
                  <a:pt x="659523" y="126682"/>
                </a:lnTo>
                <a:lnTo>
                  <a:pt x="659523" y="67144"/>
                </a:lnTo>
                <a:lnTo>
                  <a:pt x="661047" y="62572"/>
                </a:lnTo>
                <a:lnTo>
                  <a:pt x="662571" y="59524"/>
                </a:lnTo>
                <a:lnTo>
                  <a:pt x="668667" y="53428"/>
                </a:lnTo>
                <a:lnTo>
                  <a:pt x="674852" y="50380"/>
                </a:lnTo>
                <a:lnTo>
                  <a:pt x="682472" y="50380"/>
                </a:lnTo>
                <a:lnTo>
                  <a:pt x="688568" y="53428"/>
                </a:lnTo>
                <a:lnTo>
                  <a:pt x="690092" y="54952"/>
                </a:lnTo>
                <a:lnTo>
                  <a:pt x="693140" y="56476"/>
                </a:lnTo>
                <a:lnTo>
                  <a:pt x="693140" y="59524"/>
                </a:lnTo>
                <a:lnTo>
                  <a:pt x="694664" y="62572"/>
                </a:lnTo>
                <a:lnTo>
                  <a:pt x="694664" y="126682"/>
                </a:lnTo>
                <a:lnTo>
                  <a:pt x="719048" y="126682"/>
                </a:lnTo>
                <a:lnTo>
                  <a:pt x="719048" y="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32977" y="1672589"/>
            <a:ext cx="299180" cy="12820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00928" y="1674113"/>
            <a:ext cx="258032" cy="16325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922115" y="1907571"/>
            <a:ext cx="822960" cy="130175"/>
            <a:chOff x="922115" y="1907571"/>
            <a:chExt cx="822960" cy="130175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2115" y="1907571"/>
              <a:ext cx="299275" cy="12973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5870" y="1907666"/>
              <a:ext cx="132778" cy="1296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8460" y="1908047"/>
              <a:ext cx="346519" cy="129254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13750" y="1904523"/>
            <a:ext cx="409193" cy="167925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151191" y="2357818"/>
            <a:ext cx="118745" cy="120650"/>
            <a:chOff x="1151191" y="2357818"/>
            <a:chExt cx="118745" cy="120650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1191" y="2357818"/>
              <a:ext cx="77819" cy="12058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52728" y="245973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84744" y="2366962"/>
            <a:ext cx="225932" cy="11144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65732" y="2366962"/>
            <a:ext cx="202977" cy="11144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929860" y="2370010"/>
            <a:ext cx="204501" cy="13735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198560" y="2365438"/>
            <a:ext cx="91535" cy="1144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55818" y="2366962"/>
            <a:ext cx="447294" cy="111442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2870263" y="2365438"/>
            <a:ext cx="3209290" cy="142240"/>
            <a:chOff x="2870263" y="2365438"/>
            <a:chExt cx="3209290" cy="142240"/>
          </a:xfrm>
        </p:grpSpPr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70263" y="2365438"/>
              <a:ext cx="3145155" cy="14192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31992" y="2366784"/>
              <a:ext cx="47625" cy="109855"/>
            </a:xfrm>
            <a:custGeom>
              <a:avLst/>
              <a:gdLst/>
              <a:ahLst/>
              <a:cxnLst/>
              <a:rect l="l" t="t" r="r" b="b"/>
              <a:pathLst>
                <a:path w="47625" h="109855">
                  <a:moveTo>
                    <a:pt x="1370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3703" y="109728"/>
                  </a:lnTo>
                  <a:lnTo>
                    <a:pt x="13703" y="0"/>
                  </a:lnTo>
                  <a:close/>
                </a:path>
                <a:path w="47625" h="109855">
                  <a:moveTo>
                    <a:pt x="47244" y="0"/>
                  </a:moveTo>
                  <a:lnTo>
                    <a:pt x="33528" y="0"/>
                  </a:lnTo>
                  <a:lnTo>
                    <a:pt x="33528" y="109728"/>
                  </a:lnTo>
                  <a:lnTo>
                    <a:pt x="47244" y="109728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5" name="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143625" y="2365438"/>
            <a:ext cx="369474" cy="11296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575678" y="2366962"/>
            <a:ext cx="280892" cy="11144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384744" y="2572988"/>
            <a:ext cx="1137475" cy="14344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81751" y="2574035"/>
            <a:ext cx="309276" cy="11191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45129" y="2574512"/>
            <a:ext cx="490061" cy="111442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3484054" y="2572988"/>
            <a:ext cx="43180" cy="113030"/>
          </a:xfrm>
          <a:custGeom>
            <a:avLst/>
            <a:gdLst/>
            <a:ahLst/>
            <a:cxnLst/>
            <a:rect l="l" t="t" r="r" b="b"/>
            <a:pathLst>
              <a:path w="43179" h="113030">
                <a:moveTo>
                  <a:pt x="10667" y="112966"/>
                </a:moveTo>
                <a:lnTo>
                  <a:pt x="0" y="112966"/>
                </a:lnTo>
                <a:lnTo>
                  <a:pt x="32099" y="0"/>
                </a:lnTo>
                <a:lnTo>
                  <a:pt x="42767" y="0"/>
                </a:lnTo>
                <a:lnTo>
                  <a:pt x="10667" y="112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572636" y="2574035"/>
            <a:ext cx="308990" cy="11191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945159" y="2574035"/>
            <a:ext cx="1419891" cy="13935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427630" y="2572988"/>
            <a:ext cx="1155763" cy="143446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019871" y="2977419"/>
            <a:ext cx="273685" cy="111760"/>
            <a:chOff x="2019871" y="2977419"/>
            <a:chExt cx="273685" cy="111760"/>
          </a:xfrm>
        </p:grpSpPr>
        <p:sp>
          <p:nvSpPr>
            <p:cNvPr id="45" name="object 45"/>
            <p:cNvSpPr/>
            <p:nvPr/>
          </p:nvSpPr>
          <p:spPr>
            <a:xfrm>
              <a:off x="2019858" y="2977425"/>
              <a:ext cx="104139" cy="109855"/>
            </a:xfrm>
            <a:custGeom>
              <a:avLst/>
              <a:gdLst/>
              <a:ahLst/>
              <a:cxnLst/>
              <a:rect l="l" t="t" r="r" b="b"/>
              <a:pathLst>
                <a:path w="104139" h="109855">
                  <a:moveTo>
                    <a:pt x="73342" y="596"/>
                  </a:moveTo>
                  <a:lnTo>
                    <a:pt x="0" y="596"/>
                  </a:lnTo>
                  <a:lnTo>
                    <a:pt x="0" y="13296"/>
                  </a:lnTo>
                  <a:lnTo>
                    <a:pt x="0" y="47586"/>
                  </a:lnTo>
                  <a:lnTo>
                    <a:pt x="0" y="59016"/>
                  </a:lnTo>
                  <a:lnTo>
                    <a:pt x="0" y="109816"/>
                  </a:lnTo>
                  <a:lnTo>
                    <a:pt x="13716" y="109816"/>
                  </a:lnTo>
                  <a:lnTo>
                    <a:pt x="13716" y="59016"/>
                  </a:lnTo>
                  <a:lnTo>
                    <a:pt x="65633" y="59016"/>
                  </a:lnTo>
                  <a:lnTo>
                    <a:pt x="65633" y="47586"/>
                  </a:lnTo>
                  <a:lnTo>
                    <a:pt x="13716" y="47586"/>
                  </a:lnTo>
                  <a:lnTo>
                    <a:pt x="13716" y="13296"/>
                  </a:lnTo>
                  <a:lnTo>
                    <a:pt x="73342" y="13296"/>
                  </a:lnTo>
                  <a:lnTo>
                    <a:pt x="73342" y="596"/>
                  </a:lnTo>
                  <a:close/>
                </a:path>
                <a:path w="104139" h="109855">
                  <a:moveTo>
                    <a:pt x="103835" y="30581"/>
                  </a:moveTo>
                  <a:lnTo>
                    <a:pt x="90119" y="30581"/>
                  </a:lnTo>
                  <a:lnTo>
                    <a:pt x="90119" y="108394"/>
                  </a:lnTo>
                  <a:lnTo>
                    <a:pt x="103835" y="108394"/>
                  </a:lnTo>
                  <a:lnTo>
                    <a:pt x="103835" y="30581"/>
                  </a:lnTo>
                  <a:close/>
                </a:path>
                <a:path w="104139" h="109855">
                  <a:moveTo>
                    <a:pt x="103835" y="0"/>
                  </a:moveTo>
                  <a:lnTo>
                    <a:pt x="90119" y="0"/>
                  </a:lnTo>
                  <a:lnTo>
                    <a:pt x="90119" y="15240"/>
                  </a:lnTo>
                  <a:lnTo>
                    <a:pt x="103835" y="15240"/>
                  </a:lnTo>
                  <a:lnTo>
                    <a:pt x="103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145125" y="2977419"/>
              <a:ext cx="148018" cy="111347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396966" y="2977419"/>
            <a:ext cx="203072" cy="11134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706909" y="2977419"/>
            <a:ext cx="445865" cy="111347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3259645" y="2977419"/>
            <a:ext cx="505459" cy="111760"/>
            <a:chOff x="3259645" y="2977419"/>
            <a:chExt cx="505459" cy="111760"/>
          </a:xfrm>
        </p:grpSpPr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259645" y="2977419"/>
              <a:ext cx="67151" cy="11134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348132" y="2977419"/>
              <a:ext cx="416813" cy="111347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67245" y="2977419"/>
            <a:ext cx="238220" cy="11134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377124" y="2975895"/>
            <a:ext cx="534352" cy="34490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212335" y="2980467"/>
            <a:ext cx="412241" cy="10829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726781" y="3006375"/>
            <a:ext cx="71818" cy="8239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905470" y="2977896"/>
            <a:ext cx="268700" cy="139921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276469" y="2980467"/>
            <a:ext cx="119062" cy="10829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487161" y="2977419"/>
            <a:ext cx="948118" cy="11134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531482" y="3006375"/>
            <a:ext cx="331279" cy="82391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1152715" y="3604641"/>
            <a:ext cx="116839" cy="117475"/>
            <a:chOff x="1152715" y="3604641"/>
            <a:chExt cx="116839" cy="117475"/>
          </a:xfrm>
        </p:grpSpPr>
        <p:pic>
          <p:nvPicPr>
            <p:cNvPr id="61" name="object 6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52715" y="3604641"/>
              <a:ext cx="76295" cy="11601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252728" y="370484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3" name="object 6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375600" y="3603116"/>
            <a:ext cx="383190" cy="120586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1853469" y="3602735"/>
            <a:ext cx="217804" cy="119380"/>
            <a:chOff x="1853469" y="3602735"/>
            <a:chExt cx="217804" cy="119380"/>
          </a:xfrm>
        </p:grpSpPr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853469" y="3603116"/>
              <a:ext cx="145065" cy="11753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019300" y="3602748"/>
              <a:ext cx="52069" cy="119380"/>
            </a:xfrm>
            <a:custGeom>
              <a:avLst/>
              <a:gdLst/>
              <a:ahLst/>
              <a:cxnLst/>
              <a:rect l="l" t="t" r="r" b="b"/>
              <a:pathLst>
                <a:path w="52069" h="119379">
                  <a:moveTo>
                    <a:pt x="15240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240" y="118872"/>
                  </a:lnTo>
                  <a:lnTo>
                    <a:pt x="15240" y="0"/>
                  </a:lnTo>
                  <a:close/>
                </a:path>
                <a:path w="52069" h="119379">
                  <a:moveTo>
                    <a:pt x="51816" y="0"/>
                  </a:moveTo>
                  <a:lnTo>
                    <a:pt x="36576" y="0"/>
                  </a:lnTo>
                  <a:lnTo>
                    <a:pt x="36576" y="118872"/>
                  </a:lnTo>
                  <a:lnTo>
                    <a:pt x="51816" y="118872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7" name="object 6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187797" y="3603116"/>
            <a:ext cx="166496" cy="12058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458021" y="3603116"/>
            <a:ext cx="219836" cy="120491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2789390" y="3603129"/>
            <a:ext cx="656590" cy="153035"/>
          </a:xfrm>
          <a:custGeom>
            <a:avLst/>
            <a:gdLst/>
            <a:ahLst/>
            <a:cxnLst/>
            <a:rect l="l" t="t" r="r" b="b"/>
            <a:pathLst>
              <a:path w="656589" h="153035">
                <a:moveTo>
                  <a:pt x="74777" y="83908"/>
                </a:moveTo>
                <a:lnTo>
                  <a:pt x="67157" y="45808"/>
                </a:lnTo>
                <a:lnTo>
                  <a:pt x="64897" y="42760"/>
                </a:lnTo>
                <a:lnTo>
                  <a:pt x="62585" y="39624"/>
                </a:lnTo>
                <a:lnTo>
                  <a:pt x="59537" y="38100"/>
                </a:lnTo>
                <a:lnTo>
                  <a:pt x="59537" y="74764"/>
                </a:lnTo>
                <a:lnTo>
                  <a:pt x="58978" y="82461"/>
                </a:lnTo>
                <a:lnTo>
                  <a:pt x="42773" y="108292"/>
                </a:lnTo>
                <a:lnTo>
                  <a:pt x="28956" y="108292"/>
                </a:lnTo>
                <a:lnTo>
                  <a:pt x="12192" y="76288"/>
                </a:lnTo>
                <a:lnTo>
                  <a:pt x="12738" y="67957"/>
                </a:lnTo>
                <a:lnTo>
                  <a:pt x="30480" y="42760"/>
                </a:lnTo>
                <a:lnTo>
                  <a:pt x="42773" y="42760"/>
                </a:lnTo>
                <a:lnTo>
                  <a:pt x="59537" y="74764"/>
                </a:lnTo>
                <a:lnTo>
                  <a:pt x="59537" y="38100"/>
                </a:lnTo>
                <a:lnTo>
                  <a:pt x="56489" y="36576"/>
                </a:lnTo>
                <a:lnTo>
                  <a:pt x="51917" y="32004"/>
                </a:lnTo>
                <a:lnTo>
                  <a:pt x="45821" y="30480"/>
                </a:lnTo>
                <a:lnTo>
                  <a:pt x="32004" y="30480"/>
                </a:lnTo>
                <a:lnTo>
                  <a:pt x="22860" y="33528"/>
                </a:lnTo>
                <a:lnTo>
                  <a:pt x="19812" y="36576"/>
                </a:lnTo>
                <a:lnTo>
                  <a:pt x="15240" y="39624"/>
                </a:lnTo>
                <a:lnTo>
                  <a:pt x="12192" y="44284"/>
                </a:lnTo>
                <a:lnTo>
                  <a:pt x="12192" y="32004"/>
                </a:lnTo>
                <a:lnTo>
                  <a:pt x="0" y="32004"/>
                </a:lnTo>
                <a:lnTo>
                  <a:pt x="0" y="151066"/>
                </a:lnTo>
                <a:lnTo>
                  <a:pt x="13716" y="151066"/>
                </a:lnTo>
                <a:lnTo>
                  <a:pt x="13716" y="109816"/>
                </a:lnTo>
                <a:lnTo>
                  <a:pt x="16764" y="112966"/>
                </a:lnTo>
                <a:lnTo>
                  <a:pt x="19812" y="114490"/>
                </a:lnTo>
                <a:lnTo>
                  <a:pt x="22860" y="117538"/>
                </a:lnTo>
                <a:lnTo>
                  <a:pt x="32004" y="120586"/>
                </a:lnTo>
                <a:lnTo>
                  <a:pt x="42773" y="120586"/>
                </a:lnTo>
                <a:lnTo>
                  <a:pt x="50393" y="119062"/>
                </a:lnTo>
                <a:lnTo>
                  <a:pt x="54965" y="114490"/>
                </a:lnTo>
                <a:lnTo>
                  <a:pt x="61061" y="111340"/>
                </a:lnTo>
                <a:lnTo>
                  <a:pt x="62204" y="109816"/>
                </a:lnTo>
                <a:lnTo>
                  <a:pt x="63347" y="108292"/>
                </a:lnTo>
                <a:lnTo>
                  <a:pt x="65633" y="105244"/>
                </a:lnTo>
                <a:lnTo>
                  <a:pt x="68681" y="99148"/>
                </a:lnTo>
                <a:lnTo>
                  <a:pt x="74777" y="83908"/>
                </a:lnTo>
                <a:close/>
              </a:path>
              <a:path w="656589" h="153035">
                <a:moveTo>
                  <a:pt x="137350" y="35039"/>
                </a:moveTo>
                <a:lnTo>
                  <a:pt x="132778" y="31991"/>
                </a:lnTo>
                <a:lnTo>
                  <a:pt x="128206" y="30467"/>
                </a:lnTo>
                <a:lnTo>
                  <a:pt x="119062" y="30467"/>
                </a:lnTo>
                <a:lnTo>
                  <a:pt x="116014" y="31991"/>
                </a:lnTo>
                <a:lnTo>
                  <a:pt x="114490" y="33515"/>
                </a:lnTo>
                <a:lnTo>
                  <a:pt x="111442" y="35039"/>
                </a:lnTo>
                <a:lnTo>
                  <a:pt x="108394" y="39611"/>
                </a:lnTo>
                <a:lnTo>
                  <a:pt x="103822" y="45808"/>
                </a:lnTo>
                <a:lnTo>
                  <a:pt x="103822" y="31991"/>
                </a:lnTo>
                <a:lnTo>
                  <a:pt x="91630" y="31991"/>
                </a:lnTo>
                <a:lnTo>
                  <a:pt x="91630" y="117525"/>
                </a:lnTo>
                <a:lnTo>
                  <a:pt x="105346" y="117525"/>
                </a:lnTo>
                <a:lnTo>
                  <a:pt x="105346" y="67144"/>
                </a:lnTo>
                <a:lnTo>
                  <a:pt x="106870" y="61048"/>
                </a:lnTo>
                <a:lnTo>
                  <a:pt x="108394" y="56476"/>
                </a:lnTo>
                <a:lnTo>
                  <a:pt x="111442" y="50380"/>
                </a:lnTo>
                <a:lnTo>
                  <a:pt x="114490" y="48856"/>
                </a:lnTo>
                <a:lnTo>
                  <a:pt x="116014" y="47332"/>
                </a:lnTo>
                <a:lnTo>
                  <a:pt x="119062" y="45808"/>
                </a:lnTo>
                <a:lnTo>
                  <a:pt x="125158" y="45808"/>
                </a:lnTo>
                <a:lnTo>
                  <a:pt x="129730" y="47332"/>
                </a:lnTo>
                <a:lnTo>
                  <a:pt x="132778" y="48856"/>
                </a:lnTo>
                <a:lnTo>
                  <a:pt x="137350" y="35039"/>
                </a:lnTo>
                <a:close/>
              </a:path>
              <a:path w="656589" h="153035">
                <a:moveTo>
                  <a:pt x="221361" y="74764"/>
                </a:moveTo>
                <a:lnTo>
                  <a:pt x="206121" y="38862"/>
                </a:lnTo>
                <a:lnTo>
                  <a:pt x="206121" y="74764"/>
                </a:lnTo>
                <a:lnTo>
                  <a:pt x="205816" y="82461"/>
                </a:lnTo>
                <a:lnTo>
                  <a:pt x="189268" y="108292"/>
                </a:lnTo>
                <a:lnTo>
                  <a:pt x="174028" y="108292"/>
                </a:lnTo>
                <a:lnTo>
                  <a:pt x="155740" y="74764"/>
                </a:lnTo>
                <a:lnTo>
                  <a:pt x="156286" y="67310"/>
                </a:lnTo>
                <a:lnTo>
                  <a:pt x="174028" y="42760"/>
                </a:lnTo>
                <a:lnTo>
                  <a:pt x="189268" y="42760"/>
                </a:lnTo>
                <a:lnTo>
                  <a:pt x="206121" y="74764"/>
                </a:lnTo>
                <a:lnTo>
                  <a:pt x="206121" y="38862"/>
                </a:lnTo>
                <a:lnTo>
                  <a:pt x="204647" y="37592"/>
                </a:lnTo>
                <a:lnTo>
                  <a:pt x="197878" y="33718"/>
                </a:lnTo>
                <a:lnTo>
                  <a:pt x="190258" y="31305"/>
                </a:lnTo>
                <a:lnTo>
                  <a:pt x="181648" y="30480"/>
                </a:lnTo>
                <a:lnTo>
                  <a:pt x="173926" y="31051"/>
                </a:lnTo>
                <a:lnTo>
                  <a:pt x="142557" y="63931"/>
                </a:lnTo>
                <a:lnTo>
                  <a:pt x="141922" y="74764"/>
                </a:lnTo>
                <a:lnTo>
                  <a:pt x="142532" y="85356"/>
                </a:lnTo>
                <a:lnTo>
                  <a:pt x="165455" y="117335"/>
                </a:lnTo>
                <a:lnTo>
                  <a:pt x="181648" y="120586"/>
                </a:lnTo>
                <a:lnTo>
                  <a:pt x="189268" y="120586"/>
                </a:lnTo>
                <a:lnTo>
                  <a:pt x="195364" y="119062"/>
                </a:lnTo>
                <a:lnTo>
                  <a:pt x="201549" y="114490"/>
                </a:lnTo>
                <a:lnTo>
                  <a:pt x="209169" y="111340"/>
                </a:lnTo>
                <a:lnTo>
                  <a:pt x="212217" y="108292"/>
                </a:lnTo>
                <a:lnTo>
                  <a:pt x="213741" y="106768"/>
                </a:lnTo>
                <a:lnTo>
                  <a:pt x="216789" y="100672"/>
                </a:lnTo>
                <a:lnTo>
                  <a:pt x="218795" y="95554"/>
                </a:lnTo>
                <a:lnTo>
                  <a:pt x="220218" y="89433"/>
                </a:lnTo>
                <a:lnTo>
                  <a:pt x="221081" y="82461"/>
                </a:lnTo>
                <a:lnTo>
                  <a:pt x="221361" y="74764"/>
                </a:lnTo>
                <a:close/>
              </a:path>
              <a:path w="656589" h="153035">
                <a:moveTo>
                  <a:pt x="253466" y="32004"/>
                </a:moveTo>
                <a:lnTo>
                  <a:pt x="238125" y="32004"/>
                </a:lnTo>
                <a:lnTo>
                  <a:pt x="238125" y="135826"/>
                </a:lnTo>
                <a:lnTo>
                  <a:pt x="235077" y="138874"/>
                </a:lnTo>
                <a:lnTo>
                  <a:pt x="232029" y="140398"/>
                </a:lnTo>
                <a:lnTo>
                  <a:pt x="225933" y="140398"/>
                </a:lnTo>
                <a:lnTo>
                  <a:pt x="222885" y="138874"/>
                </a:lnTo>
                <a:lnTo>
                  <a:pt x="219837" y="151066"/>
                </a:lnTo>
                <a:lnTo>
                  <a:pt x="224409" y="152590"/>
                </a:lnTo>
                <a:lnTo>
                  <a:pt x="239649" y="152590"/>
                </a:lnTo>
                <a:lnTo>
                  <a:pt x="245745" y="151066"/>
                </a:lnTo>
                <a:lnTo>
                  <a:pt x="248793" y="144970"/>
                </a:lnTo>
                <a:lnTo>
                  <a:pt x="251942" y="140398"/>
                </a:lnTo>
                <a:lnTo>
                  <a:pt x="253466" y="132778"/>
                </a:lnTo>
                <a:lnTo>
                  <a:pt x="253466" y="32004"/>
                </a:lnTo>
                <a:close/>
              </a:path>
              <a:path w="656589" h="153035">
                <a:moveTo>
                  <a:pt x="253466" y="0"/>
                </a:moveTo>
                <a:lnTo>
                  <a:pt x="238125" y="0"/>
                </a:lnTo>
                <a:lnTo>
                  <a:pt x="238125" y="16764"/>
                </a:lnTo>
                <a:lnTo>
                  <a:pt x="253466" y="16764"/>
                </a:lnTo>
                <a:lnTo>
                  <a:pt x="253466" y="0"/>
                </a:lnTo>
                <a:close/>
              </a:path>
              <a:path w="656589" h="153035">
                <a:moveTo>
                  <a:pt x="349567" y="74764"/>
                </a:moveTo>
                <a:lnTo>
                  <a:pt x="349097" y="67144"/>
                </a:lnTo>
                <a:lnTo>
                  <a:pt x="348970" y="65049"/>
                </a:lnTo>
                <a:lnTo>
                  <a:pt x="347091" y="56476"/>
                </a:lnTo>
                <a:lnTo>
                  <a:pt x="343789" y="49072"/>
                </a:lnTo>
                <a:lnTo>
                  <a:pt x="338899" y="42760"/>
                </a:lnTo>
                <a:lnTo>
                  <a:pt x="334327" y="38836"/>
                </a:lnTo>
                <a:lnTo>
                  <a:pt x="334327" y="59524"/>
                </a:lnTo>
                <a:lnTo>
                  <a:pt x="334327" y="67144"/>
                </a:lnTo>
                <a:lnTo>
                  <a:pt x="286994" y="67144"/>
                </a:lnTo>
                <a:lnTo>
                  <a:pt x="286994" y="59524"/>
                </a:lnTo>
                <a:lnTo>
                  <a:pt x="290042" y="53428"/>
                </a:lnTo>
                <a:lnTo>
                  <a:pt x="294614" y="48856"/>
                </a:lnTo>
                <a:lnTo>
                  <a:pt x="297662" y="44284"/>
                </a:lnTo>
                <a:lnTo>
                  <a:pt x="303847" y="42760"/>
                </a:lnTo>
                <a:lnTo>
                  <a:pt x="317563" y="42760"/>
                </a:lnTo>
                <a:lnTo>
                  <a:pt x="323659" y="45808"/>
                </a:lnTo>
                <a:lnTo>
                  <a:pt x="328231" y="50380"/>
                </a:lnTo>
                <a:lnTo>
                  <a:pt x="334327" y="59524"/>
                </a:lnTo>
                <a:lnTo>
                  <a:pt x="334327" y="38836"/>
                </a:lnTo>
                <a:lnTo>
                  <a:pt x="332879" y="37592"/>
                </a:lnTo>
                <a:lnTo>
                  <a:pt x="326136" y="33718"/>
                </a:lnTo>
                <a:lnTo>
                  <a:pt x="318541" y="31305"/>
                </a:lnTo>
                <a:lnTo>
                  <a:pt x="309943" y="30480"/>
                </a:lnTo>
                <a:lnTo>
                  <a:pt x="301929" y="31305"/>
                </a:lnTo>
                <a:lnTo>
                  <a:pt x="273278" y="56667"/>
                </a:lnTo>
                <a:lnTo>
                  <a:pt x="270230" y="76288"/>
                </a:lnTo>
                <a:lnTo>
                  <a:pt x="271030" y="86004"/>
                </a:lnTo>
                <a:lnTo>
                  <a:pt x="294424" y="117335"/>
                </a:lnTo>
                <a:lnTo>
                  <a:pt x="311467" y="120586"/>
                </a:lnTo>
                <a:lnTo>
                  <a:pt x="318274" y="120027"/>
                </a:lnTo>
                <a:lnTo>
                  <a:pt x="349567" y="93052"/>
                </a:lnTo>
                <a:lnTo>
                  <a:pt x="334327" y="90004"/>
                </a:lnTo>
                <a:lnTo>
                  <a:pt x="331279" y="96100"/>
                </a:lnTo>
                <a:lnTo>
                  <a:pt x="328231" y="100672"/>
                </a:lnTo>
                <a:lnTo>
                  <a:pt x="325183" y="103720"/>
                </a:lnTo>
                <a:lnTo>
                  <a:pt x="320611" y="106768"/>
                </a:lnTo>
                <a:lnTo>
                  <a:pt x="317563" y="108292"/>
                </a:lnTo>
                <a:lnTo>
                  <a:pt x="303847" y="108292"/>
                </a:lnTo>
                <a:lnTo>
                  <a:pt x="297662" y="105244"/>
                </a:lnTo>
                <a:lnTo>
                  <a:pt x="288518" y="96100"/>
                </a:lnTo>
                <a:lnTo>
                  <a:pt x="285470" y="88480"/>
                </a:lnTo>
                <a:lnTo>
                  <a:pt x="285470" y="79336"/>
                </a:lnTo>
                <a:lnTo>
                  <a:pt x="349567" y="79336"/>
                </a:lnTo>
                <a:lnTo>
                  <a:pt x="349567" y="74764"/>
                </a:lnTo>
                <a:close/>
              </a:path>
              <a:path w="656589" h="153035">
                <a:moveTo>
                  <a:pt x="438150" y="88480"/>
                </a:moveTo>
                <a:lnTo>
                  <a:pt x="422910" y="86956"/>
                </a:lnTo>
                <a:lnTo>
                  <a:pt x="422910" y="94576"/>
                </a:lnTo>
                <a:lnTo>
                  <a:pt x="416814" y="103720"/>
                </a:lnTo>
                <a:lnTo>
                  <a:pt x="412242" y="106768"/>
                </a:lnTo>
                <a:lnTo>
                  <a:pt x="407581" y="108292"/>
                </a:lnTo>
                <a:lnTo>
                  <a:pt x="393865" y="108292"/>
                </a:lnTo>
                <a:lnTo>
                  <a:pt x="377101" y="74764"/>
                </a:lnTo>
                <a:lnTo>
                  <a:pt x="377647" y="67094"/>
                </a:lnTo>
                <a:lnTo>
                  <a:pt x="395389" y="42760"/>
                </a:lnTo>
                <a:lnTo>
                  <a:pt x="407581" y="42760"/>
                </a:lnTo>
                <a:lnTo>
                  <a:pt x="412242" y="44284"/>
                </a:lnTo>
                <a:lnTo>
                  <a:pt x="418338" y="50380"/>
                </a:lnTo>
                <a:lnTo>
                  <a:pt x="421386" y="54952"/>
                </a:lnTo>
                <a:lnTo>
                  <a:pt x="421386" y="59524"/>
                </a:lnTo>
                <a:lnTo>
                  <a:pt x="436626" y="58000"/>
                </a:lnTo>
                <a:lnTo>
                  <a:pt x="435102" y="48856"/>
                </a:lnTo>
                <a:lnTo>
                  <a:pt x="430530" y="42760"/>
                </a:lnTo>
                <a:lnTo>
                  <a:pt x="418338" y="33528"/>
                </a:lnTo>
                <a:lnTo>
                  <a:pt x="410718" y="30480"/>
                </a:lnTo>
                <a:lnTo>
                  <a:pt x="393865" y="30480"/>
                </a:lnTo>
                <a:lnTo>
                  <a:pt x="367957" y="51904"/>
                </a:lnTo>
                <a:lnTo>
                  <a:pt x="364909" y="58000"/>
                </a:lnTo>
                <a:lnTo>
                  <a:pt x="363385" y="67144"/>
                </a:lnTo>
                <a:lnTo>
                  <a:pt x="363385" y="76288"/>
                </a:lnTo>
                <a:lnTo>
                  <a:pt x="379399" y="113461"/>
                </a:lnTo>
                <a:lnTo>
                  <a:pt x="401485" y="120586"/>
                </a:lnTo>
                <a:lnTo>
                  <a:pt x="408343" y="120002"/>
                </a:lnTo>
                <a:lnTo>
                  <a:pt x="436460" y="95910"/>
                </a:lnTo>
                <a:lnTo>
                  <a:pt x="438150" y="88480"/>
                </a:lnTo>
                <a:close/>
              </a:path>
              <a:path w="656589" h="153035">
                <a:moveTo>
                  <a:pt x="483971" y="117525"/>
                </a:moveTo>
                <a:lnTo>
                  <a:pt x="482447" y="105244"/>
                </a:lnTo>
                <a:lnTo>
                  <a:pt x="470242" y="105244"/>
                </a:lnTo>
                <a:lnTo>
                  <a:pt x="467194" y="102196"/>
                </a:lnTo>
                <a:lnTo>
                  <a:pt x="467194" y="44284"/>
                </a:lnTo>
                <a:lnTo>
                  <a:pt x="482447" y="44284"/>
                </a:lnTo>
                <a:lnTo>
                  <a:pt x="482447" y="31991"/>
                </a:lnTo>
                <a:lnTo>
                  <a:pt x="467194" y="31991"/>
                </a:lnTo>
                <a:lnTo>
                  <a:pt x="467194" y="3035"/>
                </a:lnTo>
                <a:lnTo>
                  <a:pt x="453390" y="10655"/>
                </a:lnTo>
                <a:lnTo>
                  <a:pt x="453390" y="31991"/>
                </a:lnTo>
                <a:lnTo>
                  <a:pt x="442722" y="31991"/>
                </a:lnTo>
                <a:lnTo>
                  <a:pt x="442722" y="44284"/>
                </a:lnTo>
                <a:lnTo>
                  <a:pt x="453390" y="44284"/>
                </a:lnTo>
                <a:lnTo>
                  <a:pt x="453390" y="108292"/>
                </a:lnTo>
                <a:lnTo>
                  <a:pt x="454914" y="109816"/>
                </a:lnTo>
                <a:lnTo>
                  <a:pt x="454914" y="112953"/>
                </a:lnTo>
                <a:lnTo>
                  <a:pt x="457962" y="116001"/>
                </a:lnTo>
                <a:lnTo>
                  <a:pt x="461098" y="117525"/>
                </a:lnTo>
                <a:lnTo>
                  <a:pt x="464146" y="119049"/>
                </a:lnTo>
                <a:lnTo>
                  <a:pt x="479386" y="119049"/>
                </a:lnTo>
                <a:lnTo>
                  <a:pt x="483971" y="117525"/>
                </a:lnTo>
                <a:close/>
              </a:path>
              <a:path w="656589" h="153035">
                <a:moveTo>
                  <a:pt x="569493" y="74764"/>
                </a:moveTo>
                <a:lnTo>
                  <a:pt x="554164" y="38354"/>
                </a:lnTo>
                <a:lnTo>
                  <a:pt x="554164" y="59524"/>
                </a:lnTo>
                <a:lnTo>
                  <a:pt x="554164" y="67144"/>
                </a:lnTo>
                <a:lnTo>
                  <a:pt x="506818" y="67144"/>
                </a:lnTo>
                <a:lnTo>
                  <a:pt x="506818" y="59524"/>
                </a:lnTo>
                <a:lnTo>
                  <a:pt x="509866" y="53428"/>
                </a:lnTo>
                <a:lnTo>
                  <a:pt x="514324" y="49072"/>
                </a:lnTo>
                <a:lnTo>
                  <a:pt x="519112" y="44284"/>
                </a:lnTo>
                <a:lnTo>
                  <a:pt x="525208" y="42760"/>
                </a:lnTo>
                <a:lnTo>
                  <a:pt x="538924" y="42760"/>
                </a:lnTo>
                <a:lnTo>
                  <a:pt x="545020" y="45808"/>
                </a:lnTo>
                <a:lnTo>
                  <a:pt x="549592" y="50380"/>
                </a:lnTo>
                <a:lnTo>
                  <a:pt x="552640" y="54952"/>
                </a:lnTo>
                <a:lnTo>
                  <a:pt x="554164" y="59524"/>
                </a:lnTo>
                <a:lnTo>
                  <a:pt x="554164" y="38354"/>
                </a:lnTo>
                <a:lnTo>
                  <a:pt x="553377" y="37592"/>
                </a:lnTo>
                <a:lnTo>
                  <a:pt x="546735" y="33718"/>
                </a:lnTo>
                <a:lnTo>
                  <a:pt x="539229" y="31305"/>
                </a:lnTo>
                <a:lnTo>
                  <a:pt x="531304" y="30480"/>
                </a:lnTo>
                <a:lnTo>
                  <a:pt x="522693" y="31305"/>
                </a:lnTo>
                <a:lnTo>
                  <a:pt x="494055" y="56667"/>
                </a:lnTo>
                <a:lnTo>
                  <a:pt x="491667" y="74764"/>
                </a:lnTo>
                <a:lnTo>
                  <a:pt x="491769" y="79336"/>
                </a:lnTo>
                <a:lnTo>
                  <a:pt x="515061" y="117335"/>
                </a:lnTo>
                <a:lnTo>
                  <a:pt x="531304" y="120586"/>
                </a:lnTo>
                <a:lnTo>
                  <a:pt x="538784" y="120027"/>
                </a:lnTo>
                <a:lnTo>
                  <a:pt x="569493" y="93052"/>
                </a:lnTo>
                <a:lnTo>
                  <a:pt x="554164" y="90004"/>
                </a:lnTo>
                <a:lnTo>
                  <a:pt x="552640" y="96100"/>
                </a:lnTo>
                <a:lnTo>
                  <a:pt x="549592" y="100672"/>
                </a:lnTo>
                <a:lnTo>
                  <a:pt x="545020" y="103720"/>
                </a:lnTo>
                <a:lnTo>
                  <a:pt x="541972" y="106768"/>
                </a:lnTo>
                <a:lnTo>
                  <a:pt x="537400" y="108292"/>
                </a:lnTo>
                <a:lnTo>
                  <a:pt x="525208" y="108292"/>
                </a:lnTo>
                <a:lnTo>
                  <a:pt x="519112" y="105244"/>
                </a:lnTo>
                <a:lnTo>
                  <a:pt x="514540" y="100672"/>
                </a:lnTo>
                <a:lnTo>
                  <a:pt x="509866" y="96100"/>
                </a:lnTo>
                <a:lnTo>
                  <a:pt x="506818" y="88480"/>
                </a:lnTo>
                <a:lnTo>
                  <a:pt x="506818" y="79336"/>
                </a:lnTo>
                <a:lnTo>
                  <a:pt x="569493" y="79336"/>
                </a:lnTo>
                <a:lnTo>
                  <a:pt x="569493" y="74764"/>
                </a:lnTo>
                <a:close/>
              </a:path>
              <a:path w="656589" h="153035">
                <a:moveTo>
                  <a:pt x="656463" y="88"/>
                </a:moveTo>
                <a:lnTo>
                  <a:pt x="644271" y="88"/>
                </a:lnTo>
                <a:lnTo>
                  <a:pt x="644271" y="76377"/>
                </a:lnTo>
                <a:lnTo>
                  <a:pt x="643775" y="83197"/>
                </a:lnTo>
                <a:lnTo>
                  <a:pt x="627405" y="108381"/>
                </a:lnTo>
                <a:lnTo>
                  <a:pt x="615213" y="108381"/>
                </a:lnTo>
                <a:lnTo>
                  <a:pt x="596925" y="74853"/>
                </a:lnTo>
                <a:lnTo>
                  <a:pt x="597484" y="67386"/>
                </a:lnTo>
                <a:lnTo>
                  <a:pt x="613689" y="42760"/>
                </a:lnTo>
                <a:lnTo>
                  <a:pt x="627405" y="42760"/>
                </a:lnTo>
                <a:lnTo>
                  <a:pt x="644271" y="76377"/>
                </a:lnTo>
                <a:lnTo>
                  <a:pt x="644271" y="88"/>
                </a:lnTo>
                <a:lnTo>
                  <a:pt x="642747" y="88"/>
                </a:lnTo>
                <a:lnTo>
                  <a:pt x="642747" y="42760"/>
                </a:lnTo>
                <a:lnTo>
                  <a:pt x="639699" y="38188"/>
                </a:lnTo>
                <a:lnTo>
                  <a:pt x="636651" y="36664"/>
                </a:lnTo>
                <a:lnTo>
                  <a:pt x="632079" y="33616"/>
                </a:lnTo>
                <a:lnTo>
                  <a:pt x="628929" y="32092"/>
                </a:lnTo>
                <a:lnTo>
                  <a:pt x="624357" y="30568"/>
                </a:lnTo>
                <a:lnTo>
                  <a:pt x="612165" y="30568"/>
                </a:lnTo>
                <a:lnTo>
                  <a:pt x="606069" y="32092"/>
                </a:lnTo>
                <a:lnTo>
                  <a:pt x="599973" y="36664"/>
                </a:lnTo>
                <a:lnTo>
                  <a:pt x="593877" y="39712"/>
                </a:lnTo>
                <a:lnTo>
                  <a:pt x="589305" y="45808"/>
                </a:lnTo>
                <a:lnTo>
                  <a:pt x="586257" y="51904"/>
                </a:lnTo>
                <a:lnTo>
                  <a:pt x="583209" y="67233"/>
                </a:lnTo>
                <a:lnTo>
                  <a:pt x="583209" y="83997"/>
                </a:lnTo>
                <a:lnTo>
                  <a:pt x="599973" y="114477"/>
                </a:lnTo>
                <a:lnTo>
                  <a:pt x="606069" y="119049"/>
                </a:lnTo>
                <a:lnTo>
                  <a:pt x="612165" y="120573"/>
                </a:lnTo>
                <a:lnTo>
                  <a:pt x="619785" y="120573"/>
                </a:lnTo>
                <a:lnTo>
                  <a:pt x="627265" y="119722"/>
                </a:lnTo>
                <a:lnTo>
                  <a:pt x="633742" y="117144"/>
                </a:lnTo>
                <a:lnTo>
                  <a:pt x="639368" y="112864"/>
                </a:lnTo>
                <a:lnTo>
                  <a:pt x="643026" y="108381"/>
                </a:lnTo>
                <a:lnTo>
                  <a:pt x="644271" y="106857"/>
                </a:lnTo>
                <a:lnTo>
                  <a:pt x="644271" y="117525"/>
                </a:lnTo>
                <a:lnTo>
                  <a:pt x="656463" y="117525"/>
                </a:lnTo>
                <a:lnTo>
                  <a:pt x="656463" y="106857"/>
                </a:lnTo>
                <a:lnTo>
                  <a:pt x="656463" y="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0" name="object 70"/>
          <p:cNvGrpSpPr/>
          <p:nvPr/>
        </p:nvGrpSpPr>
        <p:grpSpPr>
          <a:xfrm>
            <a:off x="3563397" y="3603116"/>
            <a:ext cx="551815" cy="120650"/>
            <a:chOff x="3563397" y="3603116"/>
            <a:chExt cx="551815" cy="120650"/>
          </a:xfrm>
        </p:grpSpPr>
        <p:pic>
          <p:nvPicPr>
            <p:cNvPr id="71" name="object 7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563397" y="3633596"/>
              <a:ext cx="68770" cy="8705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655028" y="3635120"/>
              <a:ext cx="68675" cy="8858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746658" y="3633596"/>
              <a:ext cx="116014" cy="8705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884009" y="3603116"/>
              <a:ext cx="230600" cy="120586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12335" y="3601592"/>
            <a:ext cx="137350" cy="122110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4433697" y="3603116"/>
            <a:ext cx="655320" cy="120650"/>
          </a:xfrm>
          <a:custGeom>
            <a:avLst/>
            <a:gdLst/>
            <a:ahLst/>
            <a:cxnLst/>
            <a:rect l="l" t="t" r="r" b="b"/>
            <a:pathLst>
              <a:path w="655320" h="120650">
                <a:moveTo>
                  <a:pt x="74764" y="0"/>
                </a:moveTo>
                <a:lnTo>
                  <a:pt x="61048" y="0"/>
                </a:lnTo>
                <a:lnTo>
                  <a:pt x="61048" y="86969"/>
                </a:lnTo>
                <a:lnTo>
                  <a:pt x="59524" y="94589"/>
                </a:lnTo>
                <a:lnTo>
                  <a:pt x="54952" y="100685"/>
                </a:lnTo>
                <a:lnTo>
                  <a:pt x="50380" y="105257"/>
                </a:lnTo>
                <a:lnTo>
                  <a:pt x="44284" y="108305"/>
                </a:lnTo>
                <a:lnTo>
                  <a:pt x="32004" y="108305"/>
                </a:lnTo>
                <a:lnTo>
                  <a:pt x="15240" y="64109"/>
                </a:lnTo>
                <a:lnTo>
                  <a:pt x="16764" y="56489"/>
                </a:lnTo>
                <a:lnTo>
                  <a:pt x="21336" y="50393"/>
                </a:lnTo>
                <a:lnTo>
                  <a:pt x="25908" y="45821"/>
                </a:lnTo>
                <a:lnTo>
                  <a:pt x="32004" y="42773"/>
                </a:lnTo>
                <a:lnTo>
                  <a:pt x="44284" y="42773"/>
                </a:lnTo>
                <a:lnTo>
                  <a:pt x="61048" y="86969"/>
                </a:lnTo>
                <a:lnTo>
                  <a:pt x="61048" y="0"/>
                </a:lnTo>
                <a:lnTo>
                  <a:pt x="59524" y="0"/>
                </a:lnTo>
                <a:lnTo>
                  <a:pt x="59524" y="42773"/>
                </a:lnTo>
                <a:lnTo>
                  <a:pt x="58000" y="38100"/>
                </a:lnTo>
                <a:lnTo>
                  <a:pt x="54952" y="36576"/>
                </a:lnTo>
                <a:lnTo>
                  <a:pt x="50380" y="33528"/>
                </a:lnTo>
                <a:lnTo>
                  <a:pt x="41236" y="30480"/>
                </a:lnTo>
                <a:lnTo>
                  <a:pt x="28956" y="30480"/>
                </a:lnTo>
                <a:lnTo>
                  <a:pt x="22860" y="32004"/>
                </a:lnTo>
                <a:lnTo>
                  <a:pt x="16764" y="36576"/>
                </a:lnTo>
                <a:lnTo>
                  <a:pt x="12192" y="39624"/>
                </a:lnTo>
                <a:lnTo>
                  <a:pt x="7620" y="45821"/>
                </a:lnTo>
                <a:lnTo>
                  <a:pt x="4572" y="51917"/>
                </a:lnTo>
                <a:lnTo>
                  <a:pt x="1524" y="59537"/>
                </a:lnTo>
                <a:lnTo>
                  <a:pt x="0" y="67157"/>
                </a:lnTo>
                <a:lnTo>
                  <a:pt x="0" y="83921"/>
                </a:lnTo>
                <a:lnTo>
                  <a:pt x="18288" y="114490"/>
                </a:lnTo>
                <a:lnTo>
                  <a:pt x="24384" y="119062"/>
                </a:lnTo>
                <a:lnTo>
                  <a:pt x="30480" y="120586"/>
                </a:lnTo>
                <a:lnTo>
                  <a:pt x="36664" y="120586"/>
                </a:lnTo>
                <a:lnTo>
                  <a:pt x="61048" y="106781"/>
                </a:lnTo>
                <a:lnTo>
                  <a:pt x="61048" y="117538"/>
                </a:lnTo>
                <a:lnTo>
                  <a:pt x="74764" y="117538"/>
                </a:lnTo>
                <a:lnTo>
                  <a:pt x="74764" y="106781"/>
                </a:lnTo>
                <a:lnTo>
                  <a:pt x="74764" y="0"/>
                </a:lnTo>
                <a:close/>
              </a:path>
              <a:path w="655320" h="120650">
                <a:moveTo>
                  <a:pt x="172491" y="74777"/>
                </a:moveTo>
                <a:lnTo>
                  <a:pt x="157251" y="38989"/>
                </a:lnTo>
                <a:lnTo>
                  <a:pt x="157251" y="74777"/>
                </a:lnTo>
                <a:lnTo>
                  <a:pt x="156946" y="82473"/>
                </a:lnTo>
                <a:lnTo>
                  <a:pt x="138963" y="108305"/>
                </a:lnTo>
                <a:lnTo>
                  <a:pt x="125158" y="108305"/>
                </a:lnTo>
                <a:lnTo>
                  <a:pt x="106870" y="74777"/>
                </a:lnTo>
                <a:lnTo>
                  <a:pt x="107416" y="67322"/>
                </a:lnTo>
                <a:lnTo>
                  <a:pt x="125158" y="42773"/>
                </a:lnTo>
                <a:lnTo>
                  <a:pt x="138963" y="42773"/>
                </a:lnTo>
                <a:lnTo>
                  <a:pt x="157251" y="74777"/>
                </a:lnTo>
                <a:lnTo>
                  <a:pt x="157251" y="38989"/>
                </a:lnTo>
                <a:lnTo>
                  <a:pt x="155587" y="37604"/>
                </a:lnTo>
                <a:lnTo>
                  <a:pt x="148475" y="33731"/>
                </a:lnTo>
                <a:lnTo>
                  <a:pt x="140779" y="31318"/>
                </a:lnTo>
                <a:lnTo>
                  <a:pt x="132778" y="30492"/>
                </a:lnTo>
                <a:lnTo>
                  <a:pt x="125056" y="31064"/>
                </a:lnTo>
                <a:lnTo>
                  <a:pt x="92481" y="63944"/>
                </a:lnTo>
                <a:lnTo>
                  <a:pt x="91630" y="74777"/>
                </a:lnTo>
                <a:lnTo>
                  <a:pt x="92456" y="85369"/>
                </a:lnTo>
                <a:lnTo>
                  <a:pt x="116586" y="117348"/>
                </a:lnTo>
                <a:lnTo>
                  <a:pt x="132778" y="120599"/>
                </a:lnTo>
                <a:lnTo>
                  <a:pt x="140487" y="120599"/>
                </a:lnTo>
                <a:lnTo>
                  <a:pt x="146583" y="119075"/>
                </a:lnTo>
                <a:lnTo>
                  <a:pt x="152679" y="114503"/>
                </a:lnTo>
                <a:lnTo>
                  <a:pt x="158775" y="111353"/>
                </a:lnTo>
                <a:lnTo>
                  <a:pt x="162839" y="108305"/>
                </a:lnTo>
                <a:lnTo>
                  <a:pt x="164871" y="106781"/>
                </a:lnTo>
                <a:lnTo>
                  <a:pt x="167919" y="100685"/>
                </a:lnTo>
                <a:lnTo>
                  <a:pt x="169926" y="95567"/>
                </a:lnTo>
                <a:lnTo>
                  <a:pt x="171348" y="89446"/>
                </a:lnTo>
                <a:lnTo>
                  <a:pt x="172212" y="82473"/>
                </a:lnTo>
                <a:lnTo>
                  <a:pt x="172491" y="74777"/>
                </a:lnTo>
                <a:close/>
              </a:path>
              <a:path w="655320" h="120650">
                <a:moveTo>
                  <a:pt x="305371" y="50393"/>
                </a:moveTo>
                <a:lnTo>
                  <a:pt x="303847" y="42773"/>
                </a:lnTo>
                <a:lnTo>
                  <a:pt x="294601" y="33528"/>
                </a:lnTo>
                <a:lnTo>
                  <a:pt x="286981" y="30480"/>
                </a:lnTo>
                <a:lnTo>
                  <a:pt x="279361" y="30480"/>
                </a:lnTo>
                <a:lnTo>
                  <a:pt x="271665" y="31369"/>
                </a:lnTo>
                <a:lnTo>
                  <a:pt x="264693" y="34112"/>
                </a:lnTo>
                <a:lnTo>
                  <a:pt x="258572" y="38887"/>
                </a:lnTo>
                <a:lnTo>
                  <a:pt x="253453" y="45821"/>
                </a:lnTo>
                <a:lnTo>
                  <a:pt x="250405" y="41148"/>
                </a:lnTo>
                <a:lnTo>
                  <a:pt x="248881" y="36576"/>
                </a:lnTo>
                <a:lnTo>
                  <a:pt x="244309" y="35052"/>
                </a:lnTo>
                <a:lnTo>
                  <a:pt x="239649" y="32004"/>
                </a:lnTo>
                <a:lnTo>
                  <a:pt x="235077" y="30480"/>
                </a:lnTo>
                <a:lnTo>
                  <a:pt x="222885" y="30480"/>
                </a:lnTo>
                <a:lnTo>
                  <a:pt x="218313" y="32004"/>
                </a:lnTo>
                <a:lnTo>
                  <a:pt x="213741" y="35052"/>
                </a:lnTo>
                <a:lnTo>
                  <a:pt x="209169" y="36576"/>
                </a:lnTo>
                <a:lnTo>
                  <a:pt x="204597" y="39624"/>
                </a:lnTo>
                <a:lnTo>
                  <a:pt x="203073" y="44297"/>
                </a:lnTo>
                <a:lnTo>
                  <a:pt x="203073" y="32004"/>
                </a:lnTo>
                <a:lnTo>
                  <a:pt x="189255" y="32004"/>
                </a:lnTo>
                <a:lnTo>
                  <a:pt x="189255" y="117538"/>
                </a:lnTo>
                <a:lnTo>
                  <a:pt x="204597" y="117538"/>
                </a:lnTo>
                <a:lnTo>
                  <a:pt x="204597" y="59537"/>
                </a:lnTo>
                <a:lnTo>
                  <a:pt x="206121" y="56489"/>
                </a:lnTo>
                <a:lnTo>
                  <a:pt x="207645" y="51917"/>
                </a:lnTo>
                <a:lnTo>
                  <a:pt x="213741" y="45821"/>
                </a:lnTo>
                <a:lnTo>
                  <a:pt x="216789" y="44297"/>
                </a:lnTo>
                <a:lnTo>
                  <a:pt x="221361" y="42773"/>
                </a:lnTo>
                <a:lnTo>
                  <a:pt x="230505" y="42773"/>
                </a:lnTo>
                <a:lnTo>
                  <a:pt x="235077" y="44297"/>
                </a:lnTo>
                <a:lnTo>
                  <a:pt x="236601" y="47345"/>
                </a:lnTo>
                <a:lnTo>
                  <a:pt x="239649" y="51917"/>
                </a:lnTo>
                <a:lnTo>
                  <a:pt x="241173" y="56489"/>
                </a:lnTo>
                <a:lnTo>
                  <a:pt x="241173" y="117538"/>
                </a:lnTo>
                <a:lnTo>
                  <a:pt x="254977" y="117538"/>
                </a:lnTo>
                <a:lnTo>
                  <a:pt x="254977" y="59537"/>
                </a:lnTo>
                <a:lnTo>
                  <a:pt x="256501" y="53441"/>
                </a:lnTo>
                <a:lnTo>
                  <a:pt x="261073" y="48869"/>
                </a:lnTo>
                <a:lnTo>
                  <a:pt x="270217" y="42773"/>
                </a:lnTo>
                <a:lnTo>
                  <a:pt x="279361" y="42773"/>
                </a:lnTo>
                <a:lnTo>
                  <a:pt x="285457" y="45821"/>
                </a:lnTo>
                <a:lnTo>
                  <a:pt x="288505" y="48869"/>
                </a:lnTo>
                <a:lnTo>
                  <a:pt x="291553" y="54965"/>
                </a:lnTo>
                <a:lnTo>
                  <a:pt x="291553" y="117538"/>
                </a:lnTo>
                <a:lnTo>
                  <a:pt x="305371" y="117538"/>
                </a:lnTo>
                <a:lnTo>
                  <a:pt x="305371" y="50393"/>
                </a:lnTo>
                <a:close/>
              </a:path>
              <a:path w="655320" h="120650">
                <a:moveTo>
                  <a:pt x="401472" y="74777"/>
                </a:moveTo>
                <a:lnTo>
                  <a:pt x="401002" y="67157"/>
                </a:lnTo>
                <a:lnTo>
                  <a:pt x="400875" y="65062"/>
                </a:lnTo>
                <a:lnTo>
                  <a:pt x="398995" y="56489"/>
                </a:lnTo>
                <a:lnTo>
                  <a:pt x="395693" y="49085"/>
                </a:lnTo>
                <a:lnTo>
                  <a:pt x="390804" y="42773"/>
                </a:lnTo>
                <a:lnTo>
                  <a:pt x="386232" y="38849"/>
                </a:lnTo>
                <a:lnTo>
                  <a:pt x="386232" y="59537"/>
                </a:lnTo>
                <a:lnTo>
                  <a:pt x="386232" y="67157"/>
                </a:lnTo>
                <a:lnTo>
                  <a:pt x="338886" y="67157"/>
                </a:lnTo>
                <a:lnTo>
                  <a:pt x="338886" y="59537"/>
                </a:lnTo>
                <a:lnTo>
                  <a:pt x="341934" y="53441"/>
                </a:lnTo>
                <a:lnTo>
                  <a:pt x="346303" y="49085"/>
                </a:lnTo>
                <a:lnTo>
                  <a:pt x="351180" y="44297"/>
                </a:lnTo>
                <a:lnTo>
                  <a:pt x="355752" y="42773"/>
                </a:lnTo>
                <a:lnTo>
                  <a:pt x="369468" y="42773"/>
                </a:lnTo>
                <a:lnTo>
                  <a:pt x="375564" y="45821"/>
                </a:lnTo>
                <a:lnTo>
                  <a:pt x="380136" y="50393"/>
                </a:lnTo>
                <a:lnTo>
                  <a:pt x="386232" y="59537"/>
                </a:lnTo>
                <a:lnTo>
                  <a:pt x="386232" y="38849"/>
                </a:lnTo>
                <a:lnTo>
                  <a:pt x="384784" y="37604"/>
                </a:lnTo>
                <a:lnTo>
                  <a:pt x="378040" y="33731"/>
                </a:lnTo>
                <a:lnTo>
                  <a:pt x="370446" y="31318"/>
                </a:lnTo>
                <a:lnTo>
                  <a:pt x="361848" y="30492"/>
                </a:lnTo>
                <a:lnTo>
                  <a:pt x="353898" y="31318"/>
                </a:lnTo>
                <a:lnTo>
                  <a:pt x="325361" y="56680"/>
                </a:lnTo>
                <a:lnTo>
                  <a:pt x="322122" y="76301"/>
                </a:lnTo>
                <a:lnTo>
                  <a:pt x="322935" y="86017"/>
                </a:lnTo>
                <a:lnTo>
                  <a:pt x="346367" y="117348"/>
                </a:lnTo>
                <a:lnTo>
                  <a:pt x="363372" y="120599"/>
                </a:lnTo>
                <a:lnTo>
                  <a:pt x="370827" y="120040"/>
                </a:lnTo>
                <a:lnTo>
                  <a:pt x="401472" y="93065"/>
                </a:lnTo>
                <a:lnTo>
                  <a:pt x="386232" y="90017"/>
                </a:lnTo>
                <a:lnTo>
                  <a:pt x="383184" y="96113"/>
                </a:lnTo>
                <a:lnTo>
                  <a:pt x="380136" y="100685"/>
                </a:lnTo>
                <a:lnTo>
                  <a:pt x="377088" y="103733"/>
                </a:lnTo>
                <a:lnTo>
                  <a:pt x="372516" y="106781"/>
                </a:lnTo>
                <a:lnTo>
                  <a:pt x="369468" y="108305"/>
                </a:lnTo>
                <a:lnTo>
                  <a:pt x="355752" y="108305"/>
                </a:lnTo>
                <a:lnTo>
                  <a:pt x="349656" y="105257"/>
                </a:lnTo>
                <a:lnTo>
                  <a:pt x="344982" y="100685"/>
                </a:lnTo>
                <a:lnTo>
                  <a:pt x="340410" y="96113"/>
                </a:lnTo>
                <a:lnTo>
                  <a:pt x="337362" y="88493"/>
                </a:lnTo>
                <a:lnTo>
                  <a:pt x="337362" y="79349"/>
                </a:lnTo>
                <a:lnTo>
                  <a:pt x="401472" y="79349"/>
                </a:lnTo>
                <a:lnTo>
                  <a:pt x="401472" y="74777"/>
                </a:lnTo>
                <a:close/>
              </a:path>
              <a:path w="655320" h="120650">
                <a:moveTo>
                  <a:pt x="483958" y="83921"/>
                </a:moveTo>
                <a:lnTo>
                  <a:pt x="480910" y="80873"/>
                </a:lnTo>
                <a:lnTo>
                  <a:pt x="479386" y="77825"/>
                </a:lnTo>
                <a:lnTo>
                  <a:pt x="476338" y="74777"/>
                </a:lnTo>
                <a:lnTo>
                  <a:pt x="467194" y="71729"/>
                </a:lnTo>
                <a:lnTo>
                  <a:pt x="461098" y="68681"/>
                </a:lnTo>
                <a:lnTo>
                  <a:pt x="450342" y="65633"/>
                </a:lnTo>
                <a:lnTo>
                  <a:pt x="442722" y="64109"/>
                </a:lnTo>
                <a:lnTo>
                  <a:pt x="438150" y="62585"/>
                </a:lnTo>
                <a:lnTo>
                  <a:pt x="436626" y="62585"/>
                </a:lnTo>
                <a:lnTo>
                  <a:pt x="430530" y="56489"/>
                </a:lnTo>
                <a:lnTo>
                  <a:pt x="430530" y="50393"/>
                </a:lnTo>
                <a:lnTo>
                  <a:pt x="432054" y="47345"/>
                </a:lnTo>
                <a:lnTo>
                  <a:pt x="433578" y="45821"/>
                </a:lnTo>
                <a:lnTo>
                  <a:pt x="436626" y="44297"/>
                </a:lnTo>
                <a:lnTo>
                  <a:pt x="441198" y="42773"/>
                </a:lnTo>
                <a:lnTo>
                  <a:pt x="453390" y="42773"/>
                </a:lnTo>
                <a:lnTo>
                  <a:pt x="458050" y="44297"/>
                </a:lnTo>
                <a:lnTo>
                  <a:pt x="461098" y="45821"/>
                </a:lnTo>
                <a:lnTo>
                  <a:pt x="467194" y="51917"/>
                </a:lnTo>
                <a:lnTo>
                  <a:pt x="467194" y="56489"/>
                </a:lnTo>
                <a:lnTo>
                  <a:pt x="480910" y="54965"/>
                </a:lnTo>
                <a:lnTo>
                  <a:pt x="480910" y="48869"/>
                </a:lnTo>
                <a:lnTo>
                  <a:pt x="479386" y="44297"/>
                </a:lnTo>
                <a:lnTo>
                  <a:pt x="470242" y="35052"/>
                </a:lnTo>
                <a:lnTo>
                  <a:pt x="465670" y="33528"/>
                </a:lnTo>
                <a:lnTo>
                  <a:pt x="453390" y="30480"/>
                </a:lnTo>
                <a:lnTo>
                  <a:pt x="438150" y="30480"/>
                </a:lnTo>
                <a:lnTo>
                  <a:pt x="435102" y="32004"/>
                </a:lnTo>
                <a:lnTo>
                  <a:pt x="430530" y="33528"/>
                </a:lnTo>
                <a:lnTo>
                  <a:pt x="427482" y="35052"/>
                </a:lnTo>
                <a:lnTo>
                  <a:pt x="425958" y="36576"/>
                </a:lnTo>
                <a:lnTo>
                  <a:pt x="422910" y="38100"/>
                </a:lnTo>
                <a:lnTo>
                  <a:pt x="419862" y="41148"/>
                </a:lnTo>
                <a:lnTo>
                  <a:pt x="416814" y="47345"/>
                </a:lnTo>
                <a:lnTo>
                  <a:pt x="415290" y="51917"/>
                </a:lnTo>
                <a:lnTo>
                  <a:pt x="415290" y="59537"/>
                </a:lnTo>
                <a:lnTo>
                  <a:pt x="416814" y="64109"/>
                </a:lnTo>
                <a:lnTo>
                  <a:pt x="418338" y="67157"/>
                </a:lnTo>
                <a:lnTo>
                  <a:pt x="424434" y="73253"/>
                </a:lnTo>
                <a:lnTo>
                  <a:pt x="429006" y="74777"/>
                </a:lnTo>
                <a:lnTo>
                  <a:pt x="432054" y="76301"/>
                </a:lnTo>
                <a:lnTo>
                  <a:pt x="439674" y="79349"/>
                </a:lnTo>
                <a:lnTo>
                  <a:pt x="450342" y="82397"/>
                </a:lnTo>
                <a:lnTo>
                  <a:pt x="458050" y="83921"/>
                </a:lnTo>
                <a:lnTo>
                  <a:pt x="464146" y="85445"/>
                </a:lnTo>
                <a:lnTo>
                  <a:pt x="465670" y="86969"/>
                </a:lnTo>
                <a:lnTo>
                  <a:pt x="468718" y="88493"/>
                </a:lnTo>
                <a:lnTo>
                  <a:pt x="470242" y="91541"/>
                </a:lnTo>
                <a:lnTo>
                  <a:pt x="470242" y="97637"/>
                </a:lnTo>
                <a:lnTo>
                  <a:pt x="468718" y="100685"/>
                </a:lnTo>
                <a:lnTo>
                  <a:pt x="465670" y="103733"/>
                </a:lnTo>
                <a:lnTo>
                  <a:pt x="461098" y="106781"/>
                </a:lnTo>
                <a:lnTo>
                  <a:pt x="456526" y="108305"/>
                </a:lnTo>
                <a:lnTo>
                  <a:pt x="442722" y="108305"/>
                </a:lnTo>
                <a:lnTo>
                  <a:pt x="438150" y="106781"/>
                </a:lnTo>
                <a:lnTo>
                  <a:pt x="435102" y="103733"/>
                </a:lnTo>
                <a:lnTo>
                  <a:pt x="430530" y="100685"/>
                </a:lnTo>
                <a:lnTo>
                  <a:pt x="429006" y="96113"/>
                </a:lnTo>
                <a:lnTo>
                  <a:pt x="427482" y="90017"/>
                </a:lnTo>
                <a:lnTo>
                  <a:pt x="413766" y="93065"/>
                </a:lnTo>
                <a:lnTo>
                  <a:pt x="442645" y="120040"/>
                </a:lnTo>
                <a:lnTo>
                  <a:pt x="450342" y="120586"/>
                </a:lnTo>
                <a:lnTo>
                  <a:pt x="456526" y="120586"/>
                </a:lnTo>
                <a:lnTo>
                  <a:pt x="462622" y="119062"/>
                </a:lnTo>
                <a:lnTo>
                  <a:pt x="468718" y="116014"/>
                </a:lnTo>
                <a:lnTo>
                  <a:pt x="473290" y="114490"/>
                </a:lnTo>
                <a:lnTo>
                  <a:pt x="477862" y="111353"/>
                </a:lnTo>
                <a:lnTo>
                  <a:pt x="483958" y="102209"/>
                </a:lnTo>
                <a:lnTo>
                  <a:pt x="483958" y="83921"/>
                </a:lnTo>
                <a:close/>
              </a:path>
              <a:path w="655320" h="120650">
                <a:moveTo>
                  <a:pt x="535876" y="117538"/>
                </a:moveTo>
                <a:lnTo>
                  <a:pt x="534352" y="105257"/>
                </a:lnTo>
                <a:lnTo>
                  <a:pt x="522160" y="105257"/>
                </a:lnTo>
                <a:lnTo>
                  <a:pt x="520636" y="103733"/>
                </a:lnTo>
                <a:lnTo>
                  <a:pt x="520636" y="102209"/>
                </a:lnTo>
                <a:lnTo>
                  <a:pt x="519112" y="100685"/>
                </a:lnTo>
                <a:lnTo>
                  <a:pt x="519112" y="44297"/>
                </a:lnTo>
                <a:lnTo>
                  <a:pt x="534352" y="44297"/>
                </a:lnTo>
                <a:lnTo>
                  <a:pt x="534352" y="32004"/>
                </a:lnTo>
                <a:lnTo>
                  <a:pt x="519112" y="32004"/>
                </a:lnTo>
                <a:lnTo>
                  <a:pt x="519112" y="3048"/>
                </a:lnTo>
                <a:lnTo>
                  <a:pt x="505294" y="10668"/>
                </a:lnTo>
                <a:lnTo>
                  <a:pt x="505294" y="32004"/>
                </a:lnTo>
                <a:lnTo>
                  <a:pt x="494626" y="32004"/>
                </a:lnTo>
                <a:lnTo>
                  <a:pt x="494626" y="44297"/>
                </a:lnTo>
                <a:lnTo>
                  <a:pt x="505294" y="44297"/>
                </a:lnTo>
                <a:lnTo>
                  <a:pt x="505294" y="108305"/>
                </a:lnTo>
                <a:lnTo>
                  <a:pt x="506818" y="109829"/>
                </a:lnTo>
                <a:lnTo>
                  <a:pt x="506818" y="112966"/>
                </a:lnTo>
                <a:lnTo>
                  <a:pt x="509968" y="116014"/>
                </a:lnTo>
                <a:lnTo>
                  <a:pt x="516064" y="119062"/>
                </a:lnTo>
                <a:lnTo>
                  <a:pt x="531304" y="119062"/>
                </a:lnTo>
                <a:lnTo>
                  <a:pt x="535876" y="117538"/>
                </a:lnTo>
                <a:close/>
              </a:path>
              <a:path w="655320" h="120650">
                <a:moveTo>
                  <a:pt x="561784" y="32016"/>
                </a:moveTo>
                <a:lnTo>
                  <a:pt x="548068" y="32016"/>
                </a:lnTo>
                <a:lnTo>
                  <a:pt x="548068" y="117551"/>
                </a:lnTo>
                <a:lnTo>
                  <a:pt x="561784" y="117551"/>
                </a:lnTo>
                <a:lnTo>
                  <a:pt x="561784" y="32016"/>
                </a:lnTo>
                <a:close/>
              </a:path>
              <a:path w="655320" h="120650">
                <a:moveTo>
                  <a:pt x="561784" y="12"/>
                </a:moveTo>
                <a:lnTo>
                  <a:pt x="548068" y="12"/>
                </a:lnTo>
                <a:lnTo>
                  <a:pt x="548068" y="16776"/>
                </a:lnTo>
                <a:lnTo>
                  <a:pt x="561784" y="16776"/>
                </a:lnTo>
                <a:lnTo>
                  <a:pt x="561784" y="12"/>
                </a:lnTo>
                <a:close/>
              </a:path>
              <a:path w="655320" h="120650">
                <a:moveTo>
                  <a:pt x="654926" y="88493"/>
                </a:moveTo>
                <a:lnTo>
                  <a:pt x="641210" y="86969"/>
                </a:lnTo>
                <a:lnTo>
                  <a:pt x="639686" y="94589"/>
                </a:lnTo>
                <a:lnTo>
                  <a:pt x="633590" y="103733"/>
                </a:lnTo>
                <a:lnTo>
                  <a:pt x="629018" y="106781"/>
                </a:lnTo>
                <a:lnTo>
                  <a:pt x="624446" y="108305"/>
                </a:lnTo>
                <a:lnTo>
                  <a:pt x="612165" y="108305"/>
                </a:lnTo>
                <a:lnTo>
                  <a:pt x="595401" y="74777"/>
                </a:lnTo>
                <a:lnTo>
                  <a:pt x="595401" y="64109"/>
                </a:lnTo>
                <a:lnTo>
                  <a:pt x="596925" y="54965"/>
                </a:lnTo>
                <a:lnTo>
                  <a:pt x="606069" y="45821"/>
                </a:lnTo>
                <a:lnTo>
                  <a:pt x="612165" y="42773"/>
                </a:lnTo>
                <a:lnTo>
                  <a:pt x="624446" y="42773"/>
                </a:lnTo>
                <a:lnTo>
                  <a:pt x="629018" y="44297"/>
                </a:lnTo>
                <a:lnTo>
                  <a:pt x="635114" y="50393"/>
                </a:lnTo>
                <a:lnTo>
                  <a:pt x="638162" y="54965"/>
                </a:lnTo>
                <a:lnTo>
                  <a:pt x="639686" y="59537"/>
                </a:lnTo>
                <a:lnTo>
                  <a:pt x="653402" y="58013"/>
                </a:lnTo>
                <a:lnTo>
                  <a:pt x="629018" y="30492"/>
                </a:lnTo>
                <a:lnTo>
                  <a:pt x="612165" y="30492"/>
                </a:lnTo>
                <a:lnTo>
                  <a:pt x="584733" y="51917"/>
                </a:lnTo>
                <a:lnTo>
                  <a:pt x="581685" y="58013"/>
                </a:lnTo>
                <a:lnTo>
                  <a:pt x="580161" y="67157"/>
                </a:lnTo>
                <a:lnTo>
                  <a:pt x="580161" y="76301"/>
                </a:lnTo>
                <a:lnTo>
                  <a:pt x="596849" y="113474"/>
                </a:lnTo>
                <a:lnTo>
                  <a:pt x="619874" y="120599"/>
                </a:lnTo>
                <a:lnTo>
                  <a:pt x="629018" y="120599"/>
                </a:lnTo>
                <a:lnTo>
                  <a:pt x="636638" y="117551"/>
                </a:lnTo>
                <a:lnTo>
                  <a:pt x="642734" y="111353"/>
                </a:lnTo>
                <a:lnTo>
                  <a:pt x="647001" y="107353"/>
                </a:lnTo>
                <a:lnTo>
                  <a:pt x="650544" y="102209"/>
                </a:lnTo>
                <a:lnTo>
                  <a:pt x="653237" y="95923"/>
                </a:lnTo>
                <a:lnTo>
                  <a:pt x="654926" y="88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7" name="object 7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180266" y="3603116"/>
            <a:ext cx="258032" cy="120586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5536025" y="3601592"/>
            <a:ext cx="493395" cy="154305"/>
            <a:chOff x="5536025" y="3601592"/>
            <a:chExt cx="493395" cy="154305"/>
          </a:xfrm>
        </p:grpSpPr>
        <p:pic>
          <p:nvPicPr>
            <p:cNvPr id="79" name="object 7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536025" y="3601592"/>
              <a:ext cx="401478" cy="15411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958935" y="3633596"/>
              <a:ext cx="70199" cy="87058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6126860" y="3603116"/>
            <a:ext cx="523875" cy="120650"/>
            <a:chOff x="6126860" y="3603116"/>
            <a:chExt cx="523875" cy="120650"/>
          </a:xfrm>
        </p:grpSpPr>
        <p:pic>
          <p:nvPicPr>
            <p:cNvPr id="82" name="object 8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126860" y="3606164"/>
              <a:ext cx="215265" cy="11753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364986" y="3603116"/>
              <a:ext cx="285559" cy="120586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6752844" y="3603116"/>
            <a:ext cx="105410" cy="118110"/>
            <a:chOff x="6752844" y="3603116"/>
            <a:chExt cx="105410" cy="118110"/>
          </a:xfrm>
        </p:grpSpPr>
        <p:sp>
          <p:nvSpPr>
            <p:cNvPr id="85" name="object 85"/>
            <p:cNvSpPr/>
            <p:nvPr/>
          </p:nvSpPr>
          <p:spPr>
            <a:xfrm>
              <a:off x="6752844" y="3603129"/>
              <a:ext cx="13970" cy="118110"/>
            </a:xfrm>
            <a:custGeom>
              <a:avLst/>
              <a:gdLst/>
              <a:ahLst/>
              <a:cxnLst/>
              <a:rect l="l" t="t" r="r" b="b"/>
              <a:pathLst>
                <a:path w="13970" h="118110">
                  <a:moveTo>
                    <a:pt x="13716" y="32004"/>
                  </a:moveTo>
                  <a:lnTo>
                    <a:pt x="0" y="32004"/>
                  </a:lnTo>
                  <a:lnTo>
                    <a:pt x="0" y="117538"/>
                  </a:lnTo>
                  <a:lnTo>
                    <a:pt x="13716" y="117538"/>
                  </a:lnTo>
                  <a:lnTo>
                    <a:pt x="13716" y="32004"/>
                  </a:lnTo>
                  <a:close/>
                </a:path>
                <a:path w="13970" h="118110">
                  <a:moveTo>
                    <a:pt x="13716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3716" y="16764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789420" y="3633596"/>
              <a:ext cx="68770" cy="87058"/>
            </a:xfrm>
            <a:prstGeom prst="rect">
              <a:avLst/>
            </a:prstGeom>
          </p:spPr>
        </p:pic>
      </p:grpSp>
      <p:pic>
        <p:nvPicPr>
          <p:cNvPr id="87" name="object 87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387792" y="3821017"/>
            <a:ext cx="783240" cy="154431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2239708" y="3821334"/>
            <a:ext cx="2065782" cy="154114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4372641" y="3824382"/>
            <a:ext cx="267176" cy="117538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4694777" y="3819810"/>
            <a:ext cx="317563" cy="122110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5081015" y="3819811"/>
            <a:ext cx="1148143" cy="155638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1384744" y="4256341"/>
            <a:ext cx="563880" cy="156210"/>
            <a:chOff x="1384744" y="4256341"/>
            <a:chExt cx="563880" cy="156210"/>
          </a:xfrm>
        </p:grpSpPr>
        <p:sp>
          <p:nvSpPr>
            <p:cNvPr id="93" name="object 93"/>
            <p:cNvSpPr/>
            <p:nvPr/>
          </p:nvSpPr>
          <p:spPr>
            <a:xfrm>
              <a:off x="1384744" y="4256354"/>
              <a:ext cx="76835" cy="156210"/>
            </a:xfrm>
            <a:custGeom>
              <a:avLst/>
              <a:gdLst/>
              <a:ahLst/>
              <a:cxnLst/>
              <a:rect l="l" t="t" r="r" b="b"/>
              <a:pathLst>
                <a:path w="76834" h="156210">
                  <a:moveTo>
                    <a:pt x="38188" y="0"/>
                  </a:moveTo>
                  <a:lnTo>
                    <a:pt x="27520" y="0"/>
                  </a:lnTo>
                  <a:lnTo>
                    <a:pt x="20955" y="10299"/>
                  </a:lnTo>
                  <a:lnTo>
                    <a:pt x="3213" y="50380"/>
                  </a:lnTo>
                  <a:lnTo>
                    <a:pt x="0" y="77812"/>
                  </a:lnTo>
                  <a:lnTo>
                    <a:pt x="330" y="89039"/>
                  </a:lnTo>
                  <a:lnTo>
                    <a:pt x="12230" y="130340"/>
                  </a:lnTo>
                  <a:lnTo>
                    <a:pt x="27520" y="155638"/>
                  </a:lnTo>
                  <a:lnTo>
                    <a:pt x="38188" y="155638"/>
                  </a:lnTo>
                  <a:lnTo>
                    <a:pt x="27940" y="136194"/>
                  </a:lnTo>
                  <a:lnTo>
                    <a:pt x="20231" y="116763"/>
                  </a:lnTo>
                  <a:lnTo>
                    <a:pt x="15392" y="97294"/>
                  </a:lnTo>
                  <a:lnTo>
                    <a:pt x="13716" y="77812"/>
                  </a:lnTo>
                  <a:lnTo>
                    <a:pt x="13995" y="70688"/>
                  </a:lnTo>
                  <a:lnTo>
                    <a:pt x="14859" y="63144"/>
                  </a:lnTo>
                  <a:lnTo>
                    <a:pt x="16319" y="55308"/>
                  </a:lnTo>
                  <a:lnTo>
                    <a:pt x="18376" y="47332"/>
                  </a:lnTo>
                  <a:lnTo>
                    <a:pt x="19900" y="39712"/>
                  </a:lnTo>
                  <a:lnTo>
                    <a:pt x="27686" y="20434"/>
                  </a:lnTo>
                  <a:lnTo>
                    <a:pt x="38188" y="0"/>
                  </a:lnTo>
                  <a:close/>
                </a:path>
                <a:path w="76834" h="156210">
                  <a:moveTo>
                    <a:pt x="76771" y="3238"/>
                  </a:moveTo>
                  <a:lnTo>
                    <a:pt x="59994" y="3238"/>
                  </a:lnTo>
                  <a:lnTo>
                    <a:pt x="59994" y="122097"/>
                  </a:lnTo>
                  <a:lnTo>
                    <a:pt x="76771" y="122097"/>
                  </a:lnTo>
                  <a:lnTo>
                    <a:pt x="76771" y="3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485519" y="4259389"/>
              <a:ext cx="282416" cy="15259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789366" y="4259294"/>
              <a:ext cx="158781" cy="119062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030539" y="4259294"/>
            <a:ext cx="1102328" cy="120586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00114" y="4256246"/>
            <a:ext cx="138779" cy="123634"/>
          </a:xfrm>
          <a:prstGeom prst="rect">
            <a:avLst/>
          </a:prstGeom>
        </p:spPr>
      </p:pic>
      <p:grpSp>
        <p:nvGrpSpPr>
          <p:cNvPr id="98" name="object 98"/>
          <p:cNvGrpSpPr/>
          <p:nvPr/>
        </p:nvGrpSpPr>
        <p:grpSpPr>
          <a:xfrm>
            <a:off x="3398520" y="4259389"/>
            <a:ext cx="641350" cy="153035"/>
            <a:chOff x="3398520" y="4259389"/>
            <a:chExt cx="641350" cy="153035"/>
          </a:xfrm>
        </p:grpSpPr>
        <p:sp>
          <p:nvSpPr>
            <p:cNvPr id="99" name="object 99"/>
            <p:cNvSpPr/>
            <p:nvPr/>
          </p:nvSpPr>
          <p:spPr>
            <a:xfrm>
              <a:off x="3398507" y="4259402"/>
              <a:ext cx="15240" cy="118110"/>
            </a:xfrm>
            <a:custGeom>
              <a:avLst/>
              <a:gdLst/>
              <a:ahLst/>
              <a:cxnLst/>
              <a:rect l="l" t="t" r="r" b="b"/>
              <a:pathLst>
                <a:path w="15239" h="118110">
                  <a:moveTo>
                    <a:pt x="15240" y="32004"/>
                  </a:moveTo>
                  <a:lnTo>
                    <a:pt x="0" y="32004"/>
                  </a:lnTo>
                  <a:lnTo>
                    <a:pt x="0" y="117538"/>
                  </a:lnTo>
                  <a:lnTo>
                    <a:pt x="15240" y="117538"/>
                  </a:lnTo>
                  <a:lnTo>
                    <a:pt x="15240" y="32004"/>
                  </a:lnTo>
                  <a:close/>
                </a:path>
                <a:path w="15239" h="118110">
                  <a:moveTo>
                    <a:pt x="15240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240" y="1676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436715" y="4289869"/>
              <a:ext cx="381666" cy="90011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3839807" y="4259402"/>
              <a:ext cx="15240" cy="118110"/>
            </a:xfrm>
            <a:custGeom>
              <a:avLst/>
              <a:gdLst/>
              <a:ahLst/>
              <a:cxnLst/>
              <a:rect l="l" t="t" r="r" b="b"/>
              <a:pathLst>
                <a:path w="15239" h="118110">
                  <a:moveTo>
                    <a:pt x="15240" y="32004"/>
                  </a:moveTo>
                  <a:lnTo>
                    <a:pt x="0" y="32004"/>
                  </a:lnTo>
                  <a:lnTo>
                    <a:pt x="0" y="117538"/>
                  </a:lnTo>
                  <a:lnTo>
                    <a:pt x="15240" y="117538"/>
                  </a:lnTo>
                  <a:lnTo>
                    <a:pt x="15240" y="32004"/>
                  </a:lnTo>
                  <a:close/>
                </a:path>
                <a:path w="15239" h="118110">
                  <a:moveTo>
                    <a:pt x="15240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240" y="1676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876389" y="4289869"/>
              <a:ext cx="163353" cy="122110"/>
            </a:xfrm>
            <a:prstGeom prst="rect">
              <a:avLst/>
            </a:prstGeom>
          </p:spPr>
        </p:pic>
      </p:grpSp>
      <p:pic>
        <p:nvPicPr>
          <p:cNvPr id="103" name="object 103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4108418" y="4259294"/>
            <a:ext cx="2743676" cy="152685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384744" y="4477511"/>
            <a:ext cx="290131" cy="151161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735931" y="4477511"/>
            <a:ext cx="219836" cy="120586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2019871" y="4475988"/>
            <a:ext cx="946594" cy="122110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030569" y="4475988"/>
            <a:ext cx="461105" cy="154209"/>
          </a:xfrm>
          <a:prstGeom prst="rect">
            <a:avLst/>
          </a:prstGeom>
        </p:spPr>
      </p:pic>
      <p:grpSp>
        <p:nvGrpSpPr>
          <p:cNvPr id="108" name="object 108"/>
          <p:cNvGrpSpPr/>
          <p:nvPr/>
        </p:nvGrpSpPr>
        <p:grpSpPr>
          <a:xfrm>
            <a:off x="1151191" y="5132260"/>
            <a:ext cx="118745" cy="122555"/>
            <a:chOff x="1151191" y="5132260"/>
            <a:chExt cx="118745" cy="122555"/>
          </a:xfrm>
        </p:grpSpPr>
        <p:pic>
          <p:nvPicPr>
            <p:cNvPr id="109" name="object 10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151191" y="5132260"/>
              <a:ext cx="77819" cy="12211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252728" y="52349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1" name="object 111"/>
          <p:cNvGrpSpPr/>
          <p:nvPr/>
        </p:nvGrpSpPr>
        <p:grpSpPr>
          <a:xfrm>
            <a:off x="1387792" y="5133213"/>
            <a:ext cx="622935" cy="121285"/>
            <a:chOff x="1387792" y="5133213"/>
            <a:chExt cx="622935" cy="121285"/>
          </a:xfrm>
        </p:grpSpPr>
        <p:pic>
          <p:nvPicPr>
            <p:cNvPr id="112" name="object 11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387792" y="5133213"/>
              <a:ext cx="250412" cy="12115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661064" y="5136832"/>
              <a:ext cx="349662" cy="117538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2085498" y="5133784"/>
            <a:ext cx="219932" cy="120586"/>
          </a:xfrm>
          <a:prstGeom prst="rect">
            <a:avLst/>
          </a:prstGeom>
        </p:spPr>
      </p:pic>
      <p:sp>
        <p:nvSpPr>
          <p:cNvPr id="115" name="object 115"/>
          <p:cNvSpPr/>
          <p:nvPr/>
        </p:nvSpPr>
        <p:spPr>
          <a:xfrm>
            <a:off x="2387816" y="5133784"/>
            <a:ext cx="658495" cy="153035"/>
          </a:xfrm>
          <a:custGeom>
            <a:avLst/>
            <a:gdLst/>
            <a:ahLst/>
            <a:cxnLst/>
            <a:rect l="l" t="t" r="r" b="b"/>
            <a:pathLst>
              <a:path w="658494" h="153035">
                <a:moveTo>
                  <a:pt x="74866" y="65633"/>
                </a:moveTo>
                <a:lnTo>
                  <a:pt x="73342" y="59537"/>
                </a:lnTo>
                <a:lnTo>
                  <a:pt x="70294" y="51917"/>
                </a:lnTo>
                <a:lnTo>
                  <a:pt x="67157" y="45821"/>
                </a:lnTo>
                <a:lnTo>
                  <a:pt x="64871" y="41249"/>
                </a:lnTo>
                <a:lnTo>
                  <a:pt x="64109" y="39725"/>
                </a:lnTo>
                <a:lnTo>
                  <a:pt x="59537" y="37376"/>
                </a:lnTo>
                <a:lnTo>
                  <a:pt x="59537" y="64109"/>
                </a:lnTo>
                <a:lnTo>
                  <a:pt x="59537" y="85445"/>
                </a:lnTo>
                <a:lnTo>
                  <a:pt x="58013" y="94589"/>
                </a:lnTo>
                <a:lnTo>
                  <a:pt x="53441" y="99161"/>
                </a:lnTo>
                <a:lnTo>
                  <a:pt x="48869" y="105257"/>
                </a:lnTo>
                <a:lnTo>
                  <a:pt x="42773" y="108305"/>
                </a:lnTo>
                <a:lnTo>
                  <a:pt x="30581" y="108305"/>
                </a:lnTo>
                <a:lnTo>
                  <a:pt x="24485" y="105257"/>
                </a:lnTo>
                <a:lnTo>
                  <a:pt x="19913" y="100685"/>
                </a:lnTo>
                <a:lnTo>
                  <a:pt x="15240" y="94589"/>
                </a:lnTo>
                <a:lnTo>
                  <a:pt x="13716" y="86969"/>
                </a:lnTo>
                <a:lnTo>
                  <a:pt x="13716" y="76301"/>
                </a:lnTo>
                <a:lnTo>
                  <a:pt x="14046" y="67970"/>
                </a:lnTo>
                <a:lnTo>
                  <a:pt x="15252" y="61061"/>
                </a:lnTo>
                <a:lnTo>
                  <a:pt x="17614" y="55295"/>
                </a:lnTo>
                <a:lnTo>
                  <a:pt x="21437" y="50393"/>
                </a:lnTo>
                <a:lnTo>
                  <a:pt x="26009" y="44297"/>
                </a:lnTo>
                <a:lnTo>
                  <a:pt x="28295" y="42773"/>
                </a:lnTo>
                <a:lnTo>
                  <a:pt x="30581" y="41249"/>
                </a:lnTo>
                <a:lnTo>
                  <a:pt x="42773" y="41249"/>
                </a:lnTo>
                <a:lnTo>
                  <a:pt x="48869" y="44297"/>
                </a:lnTo>
                <a:lnTo>
                  <a:pt x="53441" y="50393"/>
                </a:lnTo>
                <a:lnTo>
                  <a:pt x="58013" y="54965"/>
                </a:lnTo>
                <a:lnTo>
                  <a:pt x="59537" y="64109"/>
                </a:lnTo>
                <a:lnTo>
                  <a:pt x="59537" y="37376"/>
                </a:lnTo>
                <a:lnTo>
                  <a:pt x="58013" y="36588"/>
                </a:lnTo>
                <a:lnTo>
                  <a:pt x="51917" y="32016"/>
                </a:lnTo>
                <a:lnTo>
                  <a:pt x="45821" y="30492"/>
                </a:lnTo>
                <a:lnTo>
                  <a:pt x="33629" y="30492"/>
                </a:lnTo>
                <a:lnTo>
                  <a:pt x="27533" y="32016"/>
                </a:lnTo>
                <a:lnTo>
                  <a:pt x="24485" y="33540"/>
                </a:lnTo>
                <a:lnTo>
                  <a:pt x="19913" y="35064"/>
                </a:lnTo>
                <a:lnTo>
                  <a:pt x="16764" y="39725"/>
                </a:lnTo>
                <a:lnTo>
                  <a:pt x="13716" y="42773"/>
                </a:lnTo>
                <a:lnTo>
                  <a:pt x="13716" y="32016"/>
                </a:lnTo>
                <a:lnTo>
                  <a:pt x="0" y="32016"/>
                </a:lnTo>
                <a:lnTo>
                  <a:pt x="0" y="151079"/>
                </a:lnTo>
                <a:lnTo>
                  <a:pt x="15240" y="151079"/>
                </a:lnTo>
                <a:lnTo>
                  <a:pt x="15240" y="108305"/>
                </a:lnTo>
                <a:lnTo>
                  <a:pt x="16764" y="112979"/>
                </a:lnTo>
                <a:lnTo>
                  <a:pt x="19913" y="114503"/>
                </a:lnTo>
                <a:lnTo>
                  <a:pt x="24485" y="117551"/>
                </a:lnTo>
                <a:lnTo>
                  <a:pt x="29057" y="119075"/>
                </a:lnTo>
                <a:lnTo>
                  <a:pt x="32105" y="120599"/>
                </a:lnTo>
                <a:lnTo>
                  <a:pt x="44297" y="120599"/>
                </a:lnTo>
                <a:lnTo>
                  <a:pt x="56489" y="114503"/>
                </a:lnTo>
                <a:lnTo>
                  <a:pt x="62585" y="109931"/>
                </a:lnTo>
                <a:lnTo>
                  <a:pt x="67157" y="105257"/>
                </a:lnTo>
                <a:lnTo>
                  <a:pt x="70294" y="97637"/>
                </a:lnTo>
                <a:lnTo>
                  <a:pt x="73342" y="91541"/>
                </a:lnTo>
                <a:lnTo>
                  <a:pt x="74866" y="83921"/>
                </a:lnTo>
                <a:lnTo>
                  <a:pt x="74866" y="65633"/>
                </a:lnTo>
                <a:close/>
              </a:path>
              <a:path w="658494" h="153035">
                <a:moveTo>
                  <a:pt x="138963" y="35064"/>
                </a:moveTo>
                <a:lnTo>
                  <a:pt x="134391" y="32016"/>
                </a:lnTo>
                <a:lnTo>
                  <a:pt x="128295" y="30492"/>
                </a:lnTo>
                <a:lnTo>
                  <a:pt x="120586" y="30492"/>
                </a:lnTo>
                <a:lnTo>
                  <a:pt x="111442" y="35064"/>
                </a:lnTo>
                <a:lnTo>
                  <a:pt x="108394" y="39725"/>
                </a:lnTo>
                <a:lnTo>
                  <a:pt x="105346" y="45821"/>
                </a:lnTo>
                <a:lnTo>
                  <a:pt x="105346" y="32016"/>
                </a:lnTo>
                <a:lnTo>
                  <a:pt x="91630" y="32016"/>
                </a:lnTo>
                <a:lnTo>
                  <a:pt x="91630" y="117551"/>
                </a:lnTo>
                <a:lnTo>
                  <a:pt x="106870" y="117551"/>
                </a:lnTo>
                <a:lnTo>
                  <a:pt x="106870" y="61061"/>
                </a:lnTo>
                <a:lnTo>
                  <a:pt x="108394" y="56489"/>
                </a:lnTo>
                <a:lnTo>
                  <a:pt x="111442" y="50393"/>
                </a:lnTo>
                <a:lnTo>
                  <a:pt x="114490" y="48869"/>
                </a:lnTo>
                <a:lnTo>
                  <a:pt x="117538" y="45821"/>
                </a:lnTo>
                <a:lnTo>
                  <a:pt x="129819" y="45821"/>
                </a:lnTo>
                <a:lnTo>
                  <a:pt x="134391" y="48869"/>
                </a:lnTo>
                <a:lnTo>
                  <a:pt x="138963" y="35064"/>
                </a:lnTo>
                <a:close/>
              </a:path>
              <a:path w="658494" h="153035">
                <a:moveTo>
                  <a:pt x="222885" y="73253"/>
                </a:moveTo>
                <a:lnTo>
                  <a:pt x="207645" y="38760"/>
                </a:lnTo>
                <a:lnTo>
                  <a:pt x="207645" y="74777"/>
                </a:lnTo>
                <a:lnTo>
                  <a:pt x="207098" y="82448"/>
                </a:lnTo>
                <a:lnTo>
                  <a:pt x="189357" y="108305"/>
                </a:lnTo>
                <a:lnTo>
                  <a:pt x="175641" y="108305"/>
                </a:lnTo>
                <a:lnTo>
                  <a:pt x="169456" y="105257"/>
                </a:lnTo>
                <a:lnTo>
                  <a:pt x="158788" y="94589"/>
                </a:lnTo>
                <a:lnTo>
                  <a:pt x="157264" y="85445"/>
                </a:lnTo>
                <a:lnTo>
                  <a:pt x="157327" y="63754"/>
                </a:lnTo>
                <a:lnTo>
                  <a:pt x="158788" y="56489"/>
                </a:lnTo>
                <a:lnTo>
                  <a:pt x="163360" y="50393"/>
                </a:lnTo>
                <a:lnTo>
                  <a:pt x="169456" y="45821"/>
                </a:lnTo>
                <a:lnTo>
                  <a:pt x="175641" y="42773"/>
                </a:lnTo>
                <a:lnTo>
                  <a:pt x="189357" y="42773"/>
                </a:lnTo>
                <a:lnTo>
                  <a:pt x="207645" y="74777"/>
                </a:lnTo>
                <a:lnTo>
                  <a:pt x="207645" y="38760"/>
                </a:lnTo>
                <a:lnTo>
                  <a:pt x="204673" y="36309"/>
                </a:lnTo>
                <a:lnTo>
                  <a:pt x="197929" y="32969"/>
                </a:lnTo>
                <a:lnTo>
                  <a:pt x="190334" y="31089"/>
                </a:lnTo>
                <a:lnTo>
                  <a:pt x="181737" y="30492"/>
                </a:lnTo>
                <a:lnTo>
                  <a:pt x="173990" y="31064"/>
                </a:lnTo>
                <a:lnTo>
                  <a:pt x="142925" y="63754"/>
                </a:lnTo>
                <a:lnTo>
                  <a:pt x="142024" y="74777"/>
                </a:lnTo>
                <a:lnTo>
                  <a:pt x="142608" y="85369"/>
                </a:lnTo>
                <a:lnTo>
                  <a:pt x="165455" y="117348"/>
                </a:lnTo>
                <a:lnTo>
                  <a:pt x="181737" y="120599"/>
                </a:lnTo>
                <a:lnTo>
                  <a:pt x="189357" y="120599"/>
                </a:lnTo>
                <a:lnTo>
                  <a:pt x="196977" y="117551"/>
                </a:lnTo>
                <a:lnTo>
                  <a:pt x="209169" y="111455"/>
                </a:lnTo>
                <a:lnTo>
                  <a:pt x="212242" y="108305"/>
                </a:lnTo>
                <a:lnTo>
                  <a:pt x="213741" y="106781"/>
                </a:lnTo>
                <a:lnTo>
                  <a:pt x="216789" y="99161"/>
                </a:lnTo>
                <a:lnTo>
                  <a:pt x="219671" y="94259"/>
                </a:lnTo>
                <a:lnTo>
                  <a:pt x="221551" y="88493"/>
                </a:lnTo>
                <a:lnTo>
                  <a:pt x="222580" y="81584"/>
                </a:lnTo>
                <a:lnTo>
                  <a:pt x="222885" y="73253"/>
                </a:lnTo>
                <a:close/>
              </a:path>
              <a:path w="658494" h="153035">
                <a:moveTo>
                  <a:pt x="253453" y="32004"/>
                </a:moveTo>
                <a:lnTo>
                  <a:pt x="239737" y="32004"/>
                </a:lnTo>
                <a:lnTo>
                  <a:pt x="239737" y="129730"/>
                </a:lnTo>
                <a:lnTo>
                  <a:pt x="238213" y="135826"/>
                </a:lnTo>
                <a:lnTo>
                  <a:pt x="233641" y="140398"/>
                </a:lnTo>
                <a:lnTo>
                  <a:pt x="229069" y="140398"/>
                </a:lnTo>
                <a:lnTo>
                  <a:pt x="225933" y="138874"/>
                </a:lnTo>
                <a:lnTo>
                  <a:pt x="222885" y="138874"/>
                </a:lnTo>
                <a:lnTo>
                  <a:pt x="221361" y="151066"/>
                </a:lnTo>
                <a:lnTo>
                  <a:pt x="224409" y="152590"/>
                </a:lnTo>
                <a:lnTo>
                  <a:pt x="239737" y="152590"/>
                </a:lnTo>
                <a:lnTo>
                  <a:pt x="245833" y="149542"/>
                </a:lnTo>
                <a:lnTo>
                  <a:pt x="250405" y="144970"/>
                </a:lnTo>
                <a:lnTo>
                  <a:pt x="251929" y="140398"/>
                </a:lnTo>
                <a:lnTo>
                  <a:pt x="253453" y="132778"/>
                </a:lnTo>
                <a:lnTo>
                  <a:pt x="253453" y="32004"/>
                </a:lnTo>
                <a:close/>
              </a:path>
              <a:path w="658494" h="153035">
                <a:moveTo>
                  <a:pt x="253453" y="0"/>
                </a:moveTo>
                <a:lnTo>
                  <a:pt x="239737" y="0"/>
                </a:lnTo>
                <a:lnTo>
                  <a:pt x="239737" y="16764"/>
                </a:lnTo>
                <a:lnTo>
                  <a:pt x="253453" y="16764"/>
                </a:lnTo>
                <a:lnTo>
                  <a:pt x="253453" y="0"/>
                </a:lnTo>
                <a:close/>
              </a:path>
              <a:path w="658494" h="153035">
                <a:moveTo>
                  <a:pt x="349656" y="74777"/>
                </a:moveTo>
                <a:lnTo>
                  <a:pt x="334416" y="37858"/>
                </a:lnTo>
                <a:lnTo>
                  <a:pt x="334416" y="59537"/>
                </a:lnTo>
                <a:lnTo>
                  <a:pt x="334416" y="67157"/>
                </a:lnTo>
                <a:lnTo>
                  <a:pt x="287083" y="67157"/>
                </a:lnTo>
                <a:lnTo>
                  <a:pt x="287083" y="59537"/>
                </a:lnTo>
                <a:lnTo>
                  <a:pt x="290131" y="53441"/>
                </a:lnTo>
                <a:lnTo>
                  <a:pt x="299275" y="44297"/>
                </a:lnTo>
                <a:lnTo>
                  <a:pt x="305371" y="42773"/>
                </a:lnTo>
                <a:lnTo>
                  <a:pt x="319087" y="42773"/>
                </a:lnTo>
                <a:lnTo>
                  <a:pt x="325183" y="45821"/>
                </a:lnTo>
                <a:lnTo>
                  <a:pt x="329755" y="50393"/>
                </a:lnTo>
                <a:lnTo>
                  <a:pt x="332803" y="54965"/>
                </a:lnTo>
                <a:lnTo>
                  <a:pt x="334416" y="59537"/>
                </a:lnTo>
                <a:lnTo>
                  <a:pt x="334416" y="37858"/>
                </a:lnTo>
                <a:lnTo>
                  <a:pt x="333578" y="36957"/>
                </a:lnTo>
                <a:lnTo>
                  <a:pt x="326910" y="33159"/>
                </a:lnTo>
                <a:lnTo>
                  <a:pt x="319392" y="31102"/>
                </a:lnTo>
                <a:lnTo>
                  <a:pt x="311467" y="30480"/>
                </a:lnTo>
                <a:lnTo>
                  <a:pt x="302869" y="31102"/>
                </a:lnTo>
                <a:lnTo>
                  <a:pt x="274231" y="56680"/>
                </a:lnTo>
                <a:lnTo>
                  <a:pt x="271830" y="74777"/>
                </a:lnTo>
                <a:lnTo>
                  <a:pt x="271932" y="79349"/>
                </a:lnTo>
                <a:lnTo>
                  <a:pt x="295275" y="117348"/>
                </a:lnTo>
                <a:lnTo>
                  <a:pt x="311467" y="120586"/>
                </a:lnTo>
                <a:lnTo>
                  <a:pt x="318947" y="120040"/>
                </a:lnTo>
                <a:lnTo>
                  <a:pt x="349656" y="91541"/>
                </a:lnTo>
                <a:lnTo>
                  <a:pt x="334416" y="90017"/>
                </a:lnTo>
                <a:lnTo>
                  <a:pt x="332803" y="96113"/>
                </a:lnTo>
                <a:lnTo>
                  <a:pt x="329755" y="100685"/>
                </a:lnTo>
                <a:lnTo>
                  <a:pt x="325183" y="103733"/>
                </a:lnTo>
                <a:lnTo>
                  <a:pt x="322135" y="106781"/>
                </a:lnTo>
                <a:lnTo>
                  <a:pt x="317563" y="108305"/>
                </a:lnTo>
                <a:lnTo>
                  <a:pt x="305371" y="108305"/>
                </a:lnTo>
                <a:lnTo>
                  <a:pt x="299275" y="105257"/>
                </a:lnTo>
                <a:lnTo>
                  <a:pt x="290131" y="96113"/>
                </a:lnTo>
                <a:lnTo>
                  <a:pt x="287083" y="88493"/>
                </a:lnTo>
                <a:lnTo>
                  <a:pt x="287083" y="79349"/>
                </a:lnTo>
                <a:lnTo>
                  <a:pt x="349656" y="79349"/>
                </a:lnTo>
                <a:lnTo>
                  <a:pt x="349656" y="74777"/>
                </a:lnTo>
                <a:close/>
              </a:path>
              <a:path w="658494" h="153035">
                <a:moveTo>
                  <a:pt x="438150" y="88493"/>
                </a:moveTo>
                <a:lnTo>
                  <a:pt x="424434" y="86969"/>
                </a:lnTo>
                <a:lnTo>
                  <a:pt x="422910" y="93065"/>
                </a:lnTo>
                <a:lnTo>
                  <a:pt x="419862" y="99161"/>
                </a:lnTo>
                <a:lnTo>
                  <a:pt x="412242" y="106781"/>
                </a:lnTo>
                <a:lnTo>
                  <a:pt x="407670" y="108305"/>
                </a:lnTo>
                <a:lnTo>
                  <a:pt x="395478" y="108305"/>
                </a:lnTo>
                <a:lnTo>
                  <a:pt x="378625" y="74777"/>
                </a:lnTo>
                <a:lnTo>
                  <a:pt x="378625" y="64109"/>
                </a:lnTo>
                <a:lnTo>
                  <a:pt x="380149" y="54965"/>
                </a:lnTo>
                <a:lnTo>
                  <a:pt x="384721" y="50393"/>
                </a:lnTo>
                <a:lnTo>
                  <a:pt x="389382" y="44297"/>
                </a:lnTo>
                <a:lnTo>
                  <a:pt x="395478" y="42773"/>
                </a:lnTo>
                <a:lnTo>
                  <a:pt x="407670" y="42773"/>
                </a:lnTo>
                <a:lnTo>
                  <a:pt x="412242" y="44297"/>
                </a:lnTo>
                <a:lnTo>
                  <a:pt x="415290" y="47345"/>
                </a:lnTo>
                <a:lnTo>
                  <a:pt x="419862" y="48869"/>
                </a:lnTo>
                <a:lnTo>
                  <a:pt x="421386" y="53441"/>
                </a:lnTo>
                <a:lnTo>
                  <a:pt x="422910" y="59537"/>
                </a:lnTo>
                <a:lnTo>
                  <a:pt x="436626" y="58013"/>
                </a:lnTo>
                <a:lnTo>
                  <a:pt x="435102" y="48869"/>
                </a:lnTo>
                <a:lnTo>
                  <a:pt x="432054" y="42773"/>
                </a:lnTo>
                <a:lnTo>
                  <a:pt x="425958" y="38100"/>
                </a:lnTo>
                <a:lnTo>
                  <a:pt x="419862" y="32004"/>
                </a:lnTo>
                <a:lnTo>
                  <a:pt x="412242" y="30480"/>
                </a:lnTo>
                <a:lnTo>
                  <a:pt x="395478" y="30480"/>
                </a:lnTo>
                <a:lnTo>
                  <a:pt x="367957" y="51917"/>
                </a:lnTo>
                <a:lnTo>
                  <a:pt x="364909" y="58013"/>
                </a:lnTo>
                <a:lnTo>
                  <a:pt x="363385" y="65633"/>
                </a:lnTo>
                <a:lnTo>
                  <a:pt x="363385" y="74777"/>
                </a:lnTo>
                <a:lnTo>
                  <a:pt x="380085" y="113474"/>
                </a:lnTo>
                <a:lnTo>
                  <a:pt x="403098" y="120586"/>
                </a:lnTo>
                <a:lnTo>
                  <a:pt x="412242" y="120586"/>
                </a:lnTo>
                <a:lnTo>
                  <a:pt x="436460" y="95072"/>
                </a:lnTo>
                <a:lnTo>
                  <a:pt x="438150" y="88493"/>
                </a:lnTo>
                <a:close/>
              </a:path>
              <a:path w="658494" h="153035">
                <a:moveTo>
                  <a:pt x="483958" y="117551"/>
                </a:moveTo>
                <a:lnTo>
                  <a:pt x="482434" y="105257"/>
                </a:lnTo>
                <a:lnTo>
                  <a:pt x="471766" y="105257"/>
                </a:lnTo>
                <a:lnTo>
                  <a:pt x="471766" y="103733"/>
                </a:lnTo>
                <a:lnTo>
                  <a:pt x="470242" y="103733"/>
                </a:lnTo>
                <a:lnTo>
                  <a:pt x="468718" y="102209"/>
                </a:lnTo>
                <a:lnTo>
                  <a:pt x="468718" y="100685"/>
                </a:lnTo>
                <a:lnTo>
                  <a:pt x="467194" y="97637"/>
                </a:lnTo>
                <a:lnTo>
                  <a:pt x="467194" y="44297"/>
                </a:lnTo>
                <a:lnTo>
                  <a:pt x="482434" y="44297"/>
                </a:lnTo>
                <a:lnTo>
                  <a:pt x="482434" y="32016"/>
                </a:lnTo>
                <a:lnTo>
                  <a:pt x="467194" y="32016"/>
                </a:lnTo>
                <a:lnTo>
                  <a:pt x="467194" y="3060"/>
                </a:lnTo>
                <a:lnTo>
                  <a:pt x="453478" y="10680"/>
                </a:lnTo>
                <a:lnTo>
                  <a:pt x="453478" y="32016"/>
                </a:lnTo>
                <a:lnTo>
                  <a:pt x="442810" y="32016"/>
                </a:lnTo>
                <a:lnTo>
                  <a:pt x="442810" y="44297"/>
                </a:lnTo>
                <a:lnTo>
                  <a:pt x="453478" y="44297"/>
                </a:lnTo>
                <a:lnTo>
                  <a:pt x="453478" y="106781"/>
                </a:lnTo>
                <a:lnTo>
                  <a:pt x="455002" y="109931"/>
                </a:lnTo>
                <a:lnTo>
                  <a:pt x="456526" y="112979"/>
                </a:lnTo>
                <a:lnTo>
                  <a:pt x="458050" y="114503"/>
                </a:lnTo>
                <a:lnTo>
                  <a:pt x="461098" y="116027"/>
                </a:lnTo>
                <a:lnTo>
                  <a:pt x="464146" y="119075"/>
                </a:lnTo>
                <a:lnTo>
                  <a:pt x="480910" y="119075"/>
                </a:lnTo>
                <a:lnTo>
                  <a:pt x="483958" y="117551"/>
                </a:lnTo>
                <a:close/>
              </a:path>
              <a:path w="658494" h="153035">
                <a:moveTo>
                  <a:pt x="571030" y="74777"/>
                </a:moveTo>
                <a:lnTo>
                  <a:pt x="570560" y="67157"/>
                </a:lnTo>
                <a:lnTo>
                  <a:pt x="570433" y="65062"/>
                </a:lnTo>
                <a:lnTo>
                  <a:pt x="568553" y="56489"/>
                </a:lnTo>
                <a:lnTo>
                  <a:pt x="565251" y="49085"/>
                </a:lnTo>
                <a:lnTo>
                  <a:pt x="560362" y="42773"/>
                </a:lnTo>
                <a:lnTo>
                  <a:pt x="555790" y="38379"/>
                </a:lnTo>
                <a:lnTo>
                  <a:pt x="555790" y="67157"/>
                </a:lnTo>
                <a:lnTo>
                  <a:pt x="508444" y="67157"/>
                </a:lnTo>
                <a:lnTo>
                  <a:pt x="508444" y="59537"/>
                </a:lnTo>
                <a:lnTo>
                  <a:pt x="511492" y="53441"/>
                </a:lnTo>
                <a:lnTo>
                  <a:pt x="514540" y="48869"/>
                </a:lnTo>
                <a:lnTo>
                  <a:pt x="519112" y="44297"/>
                </a:lnTo>
                <a:lnTo>
                  <a:pt x="525208" y="42773"/>
                </a:lnTo>
                <a:lnTo>
                  <a:pt x="538924" y="42773"/>
                </a:lnTo>
                <a:lnTo>
                  <a:pt x="555790" y="67157"/>
                </a:lnTo>
                <a:lnTo>
                  <a:pt x="555790" y="38379"/>
                </a:lnTo>
                <a:lnTo>
                  <a:pt x="554316" y="36957"/>
                </a:lnTo>
                <a:lnTo>
                  <a:pt x="547547" y="33159"/>
                </a:lnTo>
                <a:lnTo>
                  <a:pt x="539915" y="31102"/>
                </a:lnTo>
                <a:lnTo>
                  <a:pt x="531304" y="30480"/>
                </a:lnTo>
                <a:lnTo>
                  <a:pt x="523354" y="31102"/>
                </a:lnTo>
                <a:lnTo>
                  <a:pt x="494677" y="56680"/>
                </a:lnTo>
                <a:lnTo>
                  <a:pt x="491591" y="76301"/>
                </a:lnTo>
                <a:lnTo>
                  <a:pt x="492404" y="86017"/>
                </a:lnTo>
                <a:lnTo>
                  <a:pt x="515874" y="117348"/>
                </a:lnTo>
                <a:lnTo>
                  <a:pt x="532828" y="120586"/>
                </a:lnTo>
                <a:lnTo>
                  <a:pt x="539648" y="120040"/>
                </a:lnTo>
                <a:lnTo>
                  <a:pt x="562063" y="108305"/>
                </a:lnTo>
                <a:lnTo>
                  <a:pt x="565315" y="103936"/>
                </a:lnTo>
                <a:lnTo>
                  <a:pt x="568452" y="98094"/>
                </a:lnTo>
                <a:lnTo>
                  <a:pt x="571030" y="91541"/>
                </a:lnTo>
                <a:lnTo>
                  <a:pt x="555790" y="90017"/>
                </a:lnTo>
                <a:lnTo>
                  <a:pt x="552742" y="96113"/>
                </a:lnTo>
                <a:lnTo>
                  <a:pt x="549694" y="100685"/>
                </a:lnTo>
                <a:lnTo>
                  <a:pt x="546646" y="103733"/>
                </a:lnTo>
                <a:lnTo>
                  <a:pt x="541972" y="106781"/>
                </a:lnTo>
                <a:lnTo>
                  <a:pt x="537400" y="108305"/>
                </a:lnTo>
                <a:lnTo>
                  <a:pt x="525208" y="108305"/>
                </a:lnTo>
                <a:lnTo>
                  <a:pt x="519112" y="105257"/>
                </a:lnTo>
                <a:lnTo>
                  <a:pt x="509968" y="96113"/>
                </a:lnTo>
                <a:lnTo>
                  <a:pt x="506920" y="88493"/>
                </a:lnTo>
                <a:lnTo>
                  <a:pt x="506920" y="79349"/>
                </a:lnTo>
                <a:lnTo>
                  <a:pt x="571030" y="79349"/>
                </a:lnTo>
                <a:lnTo>
                  <a:pt x="571030" y="74777"/>
                </a:lnTo>
                <a:close/>
              </a:path>
              <a:path w="658494" h="153035">
                <a:moveTo>
                  <a:pt x="658075" y="12"/>
                </a:moveTo>
                <a:lnTo>
                  <a:pt x="644271" y="12"/>
                </a:lnTo>
                <a:lnTo>
                  <a:pt x="644271" y="86969"/>
                </a:lnTo>
                <a:lnTo>
                  <a:pt x="642747" y="94589"/>
                </a:lnTo>
                <a:lnTo>
                  <a:pt x="638175" y="100685"/>
                </a:lnTo>
                <a:lnTo>
                  <a:pt x="633603" y="105257"/>
                </a:lnTo>
                <a:lnTo>
                  <a:pt x="627507" y="108305"/>
                </a:lnTo>
                <a:lnTo>
                  <a:pt x="615315" y="108305"/>
                </a:lnTo>
                <a:lnTo>
                  <a:pt x="609219" y="105257"/>
                </a:lnTo>
                <a:lnTo>
                  <a:pt x="604647" y="99161"/>
                </a:lnTo>
                <a:lnTo>
                  <a:pt x="600075" y="94589"/>
                </a:lnTo>
                <a:lnTo>
                  <a:pt x="598551" y="85445"/>
                </a:lnTo>
                <a:lnTo>
                  <a:pt x="598551" y="64109"/>
                </a:lnTo>
                <a:lnTo>
                  <a:pt x="600075" y="54965"/>
                </a:lnTo>
                <a:lnTo>
                  <a:pt x="604647" y="50393"/>
                </a:lnTo>
                <a:lnTo>
                  <a:pt x="609219" y="44297"/>
                </a:lnTo>
                <a:lnTo>
                  <a:pt x="615315" y="42773"/>
                </a:lnTo>
                <a:lnTo>
                  <a:pt x="627507" y="42773"/>
                </a:lnTo>
                <a:lnTo>
                  <a:pt x="644271" y="86969"/>
                </a:lnTo>
                <a:lnTo>
                  <a:pt x="644271" y="12"/>
                </a:lnTo>
                <a:lnTo>
                  <a:pt x="642747" y="12"/>
                </a:lnTo>
                <a:lnTo>
                  <a:pt x="642747" y="42773"/>
                </a:lnTo>
                <a:lnTo>
                  <a:pt x="641223" y="38112"/>
                </a:lnTo>
                <a:lnTo>
                  <a:pt x="638175" y="35064"/>
                </a:lnTo>
                <a:lnTo>
                  <a:pt x="624459" y="30492"/>
                </a:lnTo>
                <a:lnTo>
                  <a:pt x="612267" y="30492"/>
                </a:lnTo>
                <a:lnTo>
                  <a:pt x="606171" y="32016"/>
                </a:lnTo>
                <a:lnTo>
                  <a:pt x="600075" y="36588"/>
                </a:lnTo>
                <a:lnTo>
                  <a:pt x="595401" y="39725"/>
                </a:lnTo>
                <a:lnTo>
                  <a:pt x="590829" y="44297"/>
                </a:lnTo>
                <a:lnTo>
                  <a:pt x="584733" y="59537"/>
                </a:lnTo>
                <a:lnTo>
                  <a:pt x="583209" y="67157"/>
                </a:lnTo>
                <a:lnTo>
                  <a:pt x="583209" y="83921"/>
                </a:lnTo>
                <a:lnTo>
                  <a:pt x="613791" y="120599"/>
                </a:lnTo>
                <a:lnTo>
                  <a:pt x="619887" y="120599"/>
                </a:lnTo>
                <a:lnTo>
                  <a:pt x="627341" y="119735"/>
                </a:lnTo>
                <a:lnTo>
                  <a:pt x="633793" y="117157"/>
                </a:lnTo>
                <a:lnTo>
                  <a:pt x="639394" y="112839"/>
                </a:lnTo>
                <a:lnTo>
                  <a:pt x="643039" y="108305"/>
                </a:lnTo>
                <a:lnTo>
                  <a:pt x="644271" y="106781"/>
                </a:lnTo>
                <a:lnTo>
                  <a:pt x="644271" y="117551"/>
                </a:lnTo>
                <a:lnTo>
                  <a:pt x="658075" y="117551"/>
                </a:lnTo>
                <a:lnTo>
                  <a:pt x="658075" y="106781"/>
                </a:lnTo>
                <a:lnTo>
                  <a:pt x="658075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6" name="object 116"/>
          <p:cNvGrpSpPr/>
          <p:nvPr/>
        </p:nvGrpSpPr>
        <p:grpSpPr>
          <a:xfrm>
            <a:off x="3132867" y="5164264"/>
            <a:ext cx="580390" cy="90170"/>
            <a:chOff x="3132867" y="5164264"/>
            <a:chExt cx="580390" cy="90170"/>
          </a:xfrm>
        </p:grpSpPr>
        <p:pic>
          <p:nvPicPr>
            <p:cNvPr id="117" name="object 11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132867" y="5164264"/>
              <a:ext cx="392430" cy="9010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546633" y="5164264"/>
              <a:ext cx="166401" cy="90106"/>
            </a:xfrm>
            <a:prstGeom prst="rect">
              <a:avLst/>
            </a:prstGeom>
          </p:spPr>
        </p:pic>
      </p:grpSp>
      <p:pic>
        <p:nvPicPr>
          <p:cNvPr id="119" name="object 119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3786377" y="5130736"/>
            <a:ext cx="193833" cy="123634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4056602" y="5133213"/>
            <a:ext cx="783240" cy="153162"/>
          </a:xfrm>
          <a:prstGeom prst="rect">
            <a:avLst/>
          </a:prstGeom>
        </p:spPr>
      </p:pic>
      <p:grpSp>
        <p:nvGrpSpPr>
          <p:cNvPr id="121" name="object 121"/>
          <p:cNvGrpSpPr/>
          <p:nvPr/>
        </p:nvGrpSpPr>
        <p:grpSpPr>
          <a:xfrm>
            <a:off x="4928329" y="5133784"/>
            <a:ext cx="107314" cy="118110"/>
            <a:chOff x="4928329" y="5133784"/>
            <a:chExt cx="107314" cy="118110"/>
          </a:xfrm>
        </p:grpSpPr>
        <p:sp>
          <p:nvSpPr>
            <p:cNvPr id="122" name="object 122"/>
            <p:cNvSpPr/>
            <p:nvPr/>
          </p:nvSpPr>
          <p:spPr>
            <a:xfrm>
              <a:off x="4928323" y="5133784"/>
              <a:ext cx="13970" cy="118110"/>
            </a:xfrm>
            <a:custGeom>
              <a:avLst/>
              <a:gdLst/>
              <a:ahLst/>
              <a:cxnLst/>
              <a:rect l="l" t="t" r="r" b="b"/>
              <a:pathLst>
                <a:path w="13970" h="118110">
                  <a:moveTo>
                    <a:pt x="13716" y="32004"/>
                  </a:moveTo>
                  <a:lnTo>
                    <a:pt x="0" y="32004"/>
                  </a:lnTo>
                  <a:lnTo>
                    <a:pt x="0" y="117538"/>
                  </a:lnTo>
                  <a:lnTo>
                    <a:pt x="13716" y="117538"/>
                  </a:lnTo>
                  <a:lnTo>
                    <a:pt x="13716" y="32004"/>
                  </a:lnTo>
                  <a:close/>
                </a:path>
                <a:path w="13970" h="118110">
                  <a:moveTo>
                    <a:pt x="13716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3716" y="16764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965001" y="5164264"/>
              <a:ext cx="70199" cy="87058"/>
            </a:xfrm>
            <a:prstGeom prst="rect">
              <a:avLst/>
            </a:prstGeom>
          </p:spPr>
        </p:pic>
      </p:grpSp>
      <p:pic>
        <p:nvPicPr>
          <p:cNvPr id="124" name="object 12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5107019" y="5132260"/>
            <a:ext cx="355663" cy="122110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5536025" y="5133784"/>
            <a:ext cx="427482" cy="120586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6036754" y="5164264"/>
            <a:ext cx="166401" cy="9010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6276492" y="5164264"/>
            <a:ext cx="584835" cy="122555"/>
          </a:xfrm>
          <a:custGeom>
            <a:avLst/>
            <a:gdLst/>
            <a:ahLst/>
            <a:cxnLst/>
            <a:rect l="l" t="t" r="r" b="b"/>
            <a:pathLst>
              <a:path w="584834" h="122554">
                <a:moveTo>
                  <a:pt x="79336" y="87071"/>
                </a:moveTo>
                <a:lnTo>
                  <a:pt x="76288" y="84023"/>
                </a:lnTo>
                <a:lnTo>
                  <a:pt x="76288" y="80975"/>
                </a:lnTo>
                <a:lnTo>
                  <a:pt x="74764" y="77825"/>
                </a:lnTo>
                <a:lnTo>
                  <a:pt x="74764" y="76301"/>
                </a:lnTo>
                <a:lnTo>
                  <a:pt x="74764" y="44297"/>
                </a:lnTo>
                <a:lnTo>
                  <a:pt x="74764" y="26009"/>
                </a:lnTo>
                <a:lnTo>
                  <a:pt x="73240" y="21437"/>
                </a:lnTo>
                <a:lnTo>
                  <a:pt x="73240" y="15341"/>
                </a:lnTo>
                <a:lnTo>
                  <a:pt x="71716" y="12293"/>
                </a:lnTo>
                <a:lnTo>
                  <a:pt x="68668" y="9245"/>
                </a:lnTo>
                <a:lnTo>
                  <a:pt x="67144" y="6108"/>
                </a:lnTo>
                <a:lnTo>
                  <a:pt x="64096" y="4584"/>
                </a:lnTo>
                <a:lnTo>
                  <a:pt x="59524" y="3060"/>
                </a:lnTo>
                <a:lnTo>
                  <a:pt x="54952" y="12"/>
                </a:lnTo>
                <a:lnTo>
                  <a:pt x="33528" y="12"/>
                </a:lnTo>
                <a:lnTo>
                  <a:pt x="15240" y="4584"/>
                </a:lnTo>
                <a:lnTo>
                  <a:pt x="12192" y="7632"/>
                </a:lnTo>
                <a:lnTo>
                  <a:pt x="9144" y="12293"/>
                </a:lnTo>
                <a:lnTo>
                  <a:pt x="6096" y="15341"/>
                </a:lnTo>
                <a:lnTo>
                  <a:pt x="3048" y="19913"/>
                </a:lnTo>
                <a:lnTo>
                  <a:pt x="1524" y="26009"/>
                </a:lnTo>
                <a:lnTo>
                  <a:pt x="16764" y="27533"/>
                </a:lnTo>
                <a:lnTo>
                  <a:pt x="18288" y="21437"/>
                </a:lnTo>
                <a:lnTo>
                  <a:pt x="19812" y="18389"/>
                </a:lnTo>
                <a:lnTo>
                  <a:pt x="24384" y="15341"/>
                </a:lnTo>
                <a:lnTo>
                  <a:pt x="27432" y="13817"/>
                </a:lnTo>
                <a:lnTo>
                  <a:pt x="32004" y="12293"/>
                </a:lnTo>
                <a:lnTo>
                  <a:pt x="45808" y="12293"/>
                </a:lnTo>
                <a:lnTo>
                  <a:pt x="51904" y="13817"/>
                </a:lnTo>
                <a:lnTo>
                  <a:pt x="58000" y="19913"/>
                </a:lnTo>
                <a:lnTo>
                  <a:pt x="59524" y="22961"/>
                </a:lnTo>
                <a:lnTo>
                  <a:pt x="59524" y="33629"/>
                </a:lnTo>
                <a:lnTo>
                  <a:pt x="59524" y="44297"/>
                </a:lnTo>
                <a:lnTo>
                  <a:pt x="59524" y="56489"/>
                </a:lnTo>
                <a:lnTo>
                  <a:pt x="58000" y="61061"/>
                </a:lnTo>
                <a:lnTo>
                  <a:pt x="56476" y="64109"/>
                </a:lnTo>
                <a:lnTo>
                  <a:pt x="54952" y="68681"/>
                </a:lnTo>
                <a:lnTo>
                  <a:pt x="51904" y="71729"/>
                </a:lnTo>
                <a:lnTo>
                  <a:pt x="47332" y="74777"/>
                </a:lnTo>
                <a:lnTo>
                  <a:pt x="38100" y="77825"/>
                </a:lnTo>
                <a:lnTo>
                  <a:pt x="27432" y="77825"/>
                </a:lnTo>
                <a:lnTo>
                  <a:pt x="22860" y="76301"/>
                </a:lnTo>
                <a:lnTo>
                  <a:pt x="19812" y="74777"/>
                </a:lnTo>
                <a:lnTo>
                  <a:pt x="16764" y="71729"/>
                </a:lnTo>
                <a:lnTo>
                  <a:pt x="15240" y="68681"/>
                </a:lnTo>
                <a:lnTo>
                  <a:pt x="15240" y="59537"/>
                </a:lnTo>
                <a:lnTo>
                  <a:pt x="16764" y="58013"/>
                </a:lnTo>
                <a:lnTo>
                  <a:pt x="18288" y="54965"/>
                </a:lnTo>
                <a:lnTo>
                  <a:pt x="19812" y="53441"/>
                </a:lnTo>
                <a:lnTo>
                  <a:pt x="22860" y="53441"/>
                </a:lnTo>
                <a:lnTo>
                  <a:pt x="28956" y="50393"/>
                </a:lnTo>
                <a:lnTo>
                  <a:pt x="35052" y="50393"/>
                </a:lnTo>
                <a:lnTo>
                  <a:pt x="45808" y="48869"/>
                </a:lnTo>
                <a:lnTo>
                  <a:pt x="54952" y="47345"/>
                </a:lnTo>
                <a:lnTo>
                  <a:pt x="59524" y="44297"/>
                </a:lnTo>
                <a:lnTo>
                  <a:pt x="59524" y="33629"/>
                </a:lnTo>
                <a:lnTo>
                  <a:pt x="54622" y="34772"/>
                </a:lnTo>
                <a:lnTo>
                  <a:pt x="48856" y="35915"/>
                </a:lnTo>
                <a:lnTo>
                  <a:pt x="41922" y="37058"/>
                </a:lnTo>
                <a:lnTo>
                  <a:pt x="33528" y="38201"/>
                </a:lnTo>
                <a:lnTo>
                  <a:pt x="27432" y="38201"/>
                </a:lnTo>
                <a:lnTo>
                  <a:pt x="22860" y="39725"/>
                </a:lnTo>
                <a:lnTo>
                  <a:pt x="21336" y="39725"/>
                </a:lnTo>
                <a:lnTo>
                  <a:pt x="16764" y="41249"/>
                </a:lnTo>
                <a:lnTo>
                  <a:pt x="10668" y="44297"/>
                </a:lnTo>
                <a:lnTo>
                  <a:pt x="4572" y="50393"/>
                </a:lnTo>
                <a:lnTo>
                  <a:pt x="3048" y="53441"/>
                </a:lnTo>
                <a:lnTo>
                  <a:pt x="0" y="56489"/>
                </a:lnTo>
                <a:lnTo>
                  <a:pt x="0" y="71729"/>
                </a:lnTo>
                <a:lnTo>
                  <a:pt x="3048" y="77825"/>
                </a:lnTo>
                <a:lnTo>
                  <a:pt x="7620" y="82499"/>
                </a:lnTo>
                <a:lnTo>
                  <a:pt x="12192" y="87071"/>
                </a:lnTo>
                <a:lnTo>
                  <a:pt x="19812" y="90119"/>
                </a:lnTo>
                <a:lnTo>
                  <a:pt x="35052" y="90119"/>
                </a:lnTo>
                <a:lnTo>
                  <a:pt x="39712" y="88595"/>
                </a:lnTo>
                <a:lnTo>
                  <a:pt x="45808" y="87071"/>
                </a:lnTo>
                <a:lnTo>
                  <a:pt x="54952" y="80975"/>
                </a:lnTo>
                <a:lnTo>
                  <a:pt x="59067" y="77825"/>
                </a:lnTo>
                <a:lnTo>
                  <a:pt x="61048" y="76301"/>
                </a:lnTo>
                <a:lnTo>
                  <a:pt x="61048" y="80975"/>
                </a:lnTo>
                <a:lnTo>
                  <a:pt x="64096" y="87071"/>
                </a:lnTo>
                <a:lnTo>
                  <a:pt x="79336" y="87071"/>
                </a:lnTo>
                <a:close/>
              </a:path>
              <a:path w="584834" h="122554">
                <a:moveTo>
                  <a:pt x="166395" y="1536"/>
                </a:moveTo>
                <a:lnTo>
                  <a:pt x="151155" y="1536"/>
                </a:lnTo>
                <a:lnTo>
                  <a:pt x="132867" y="53441"/>
                </a:lnTo>
                <a:lnTo>
                  <a:pt x="129819" y="61061"/>
                </a:lnTo>
                <a:lnTo>
                  <a:pt x="126682" y="70205"/>
                </a:lnTo>
                <a:lnTo>
                  <a:pt x="123634" y="58013"/>
                </a:lnTo>
                <a:lnTo>
                  <a:pt x="103822" y="1536"/>
                </a:lnTo>
                <a:lnTo>
                  <a:pt x="88582" y="1536"/>
                </a:lnTo>
                <a:lnTo>
                  <a:pt x="120586" y="87071"/>
                </a:lnTo>
                <a:lnTo>
                  <a:pt x="134391" y="87071"/>
                </a:lnTo>
                <a:lnTo>
                  <a:pt x="166395" y="1536"/>
                </a:lnTo>
                <a:close/>
              </a:path>
              <a:path w="584834" h="122554">
                <a:moveTo>
                  <a:pt x="253466" y="44297"/>
                </a:moveTo>
                <a:lnTo>
                  <a:pt x="252996" y="36677"/>
                </a:lnTo>
                <a:lnTo>
                  <a:pt x="252869" y="34582"/>
                </a:lnTo>
                <a:lnTo>
                  <a:pt x="250990" y="26009"/>
                </a:lnTo>
                <a:lnTo>
                  <a:pt x="247688" y="18605"/>
                </a:lnTo>
                <a:lnTo>
                  <a:pt x="242798" y="12293"/>
                </a:lnTo>
                <a:lnTo>
                  <a:pt x="238125" y="7810"/>
                </a:lnTo>
                <a:lnTo>
                  <a:pt x="238125" y="29057"/>
                </a:lnTo>
                <a:lnTo>
                  <a:pt x="238125" y="36677"/>
                </a:lnTo>
                <a:lnTo>
                  <a:pt x="190881" y="36677"/>
                </a:lnTo>
                <a:lnTo>
                  <a:pt x="190881" y="29057"/>
                </a:lnTo>
                <a:lnTo>
                  <a:pt x="193929" y="22961"/>
                </a:lnTo>
                <a:lnTo>
                  <a:pt x="203073" y="13817"/>
                </a:lnTo>
                <a:lnTo>
                  <a:pt x="207645" y="12293"/>
                </a:lnTo>
                <a:lnTo>
                  <a:pt x="221361" y="12293"/>
                </a:lnTo>
                <a:lnTo>
                  <a:pt x="227457" y="15341"/>
                </a:lnTo>
                <a:lnTo>
                  <a:pt x="232029" y="19913"/>
                </a:lnTo>
                <a:lnTo>
                  <a:pt x="238125" y="29057"/>
                </a:lnTo>
                <a:lnTo>
                  <a:pt x="238125" y="7810"/>
                </a:lnTo>
                <a:lnTo>
                  <a:pt x="236740" y="6477"/>
                </a:lnTo>
                <a:lnTo>
                  <a:pt x="230136" y="2679"/>
                </a:lnTo>
                <a:lnTo>
                  <a:pt x="222986" y="622"/>
                </a:lnTo>
                <a:lnTo>
                  <a:pt x="215265" y="0"/>
                </a:lnTo>
                <a:lnTo>
                  <a:pt x="206451" y="622"/>
                </a:lnTo>
                <a:lnTo>
                  <a:pt x="177266" y="26200"/>
                </a:lnTo>
                <a:lnTo>
                  <a:pt x="174028" y="45821"/>
                </a:lnTo>
                <a:lnTo>
                  <a:pt x="174853" y="55537"/>
                </a:lnTo>
                <a:lnTo>
                  <a:pt x="198488" y="86868"/>
                </a:lnTo>
                <a:lnTo>
                  <a:pt x="215265" y="90106"/>
                </a:lnTo>
                <a:lnTo>
                  <a:pt x="222719" y="89560"/>
                </a:lnTo>
                <a:lnTo>
                  <a:pt x="244462" y="77825"/>
                </a:lnTo>
                <a:lnTo>
                  <a:pt x="247738" y="73456"/>
                </a:lnTo>
                <a:lnTo>
                  <a:pt x="250888" y="67614"/>
                </a:lnTo>
                <a:lnTo>
                  <a:pt x="253466" y="61061"/>
                </a:lnTo>
                <a:lnTo>
                  <a:pt x="238125" y="59537"/>
                </a:lnTo>
                <a:lnTo>
                  <a:pt x="235077" y="65633"/>
                </a:lnTo>
                <a:lnTo>
                  <a:pt x="233553" y="70205"/>
                </a:lnTo>
                <a:lnTo>
                  <a:pt x="228981" y="73253"/>
                </a:lnTo>
                <a:lnTo>
                  <a:pt x="225933" y="76301"/>
                </a:lnTo>
                <a:lnTo>
                  <a:pt x="221361" y="77825"/>
                </a:lnTo>
                <a:lnTo>
                  <a:pt x="207645" y="77825"/>
                </a:lnTo>
                <a:lnTo>
                  <a:pt x="201549" y="74777"/>
                </a:lnTo>
                <a:lnTo>
                  <a:pt x="192405" y="65633"/>
                </a:lnTo>
                <a:lnTo>
                  <a:pt x="189357" y="58013"/>
                </a:lnTo>
                <a:lnTo>
                  <a:pt x="189357" y="48869"/>
                </a:lnTo>
                <a:lnTo>
                  <a:pt x="253466" y="48869"/>
                </a:lnTo>
                <a:lnTo>
                  <a:pt x="253466" y="44297"/>
                </a:lnTo>
                <a:close/>
              </a:path>
              <a:path w="584834" h="122554">
                <a:moveTo>
                  <a:pt x="317563" y="4584"/>
                </a:moveTo>
                <a:lnTo>
                  <a:pt x="312991" y="1536"/>
                </a:lnTo>
                <a:lnTo>
                  <a:pt x="308419" y="12"/>
                </a:lnTo>
                <a:lnTo>
                  <a:pt x="299173" y="12"/>
                </a:lnTo>
                <a:lnTo>
                  <a:pt x="290029" y="4584"/>
                </a:lnTo>
                <a:lnTo>
                  <a:pt x="286981" y="9245"/>
                </a:lnTo>
                <a:lnTo>
                  <a:pt x="283933" y="15341"/>
                </a:lnTo>
                <a:lnTo>
                  <a:pt x="283933" y="1536"/>
                </a:lnTo>
                <a:lnTo>
                  <a:pt x="271741" y="1536"/>
                </a:lnTo>
                <a:lnTo>
                  <a:pt x="271741" y="87071"/>
                </a:lnTo>
                <a:lnTo>
                  <a:pt x="285457" y="87071"/>
                </a:lnTo>
                <a:lnTo>
                  <a:pt x="285457" y="36677"/>
                </a:lnTo>
                <a:lnTo>
                  <a:pt x="286981" y="30581"/>
                </a:lnTo>
                <a:lnTo>
                  <a:pt x="288505" y="26009"/>
                </a:lnTo>
                <a:lnTo>
                  <a:pt x="288505" y="22961"/>
                </a:lnTo>
                <a:lnTo>
                  <a:pt x="296125" y="15341"/>
                </a:lnTo>
                <a:lnTo>
                  <a:pt x="309943" y="15341"/>
                </a:lnTo>
                <a:lnTo>
                  <a:pt x="312991" y="18389"/>
                </a:lnTo>
                <a:lnTo>
                  <a:pt x="317563" y="4584"/>
                </a:lnTo>
                <a:close/>
              </a:path>
              <a:path w="584834" h="122554">
                <a:moveTo>
                  <a:pt x="399961" y="87071"/>
                </a:moveTo>
                <a:lnTo>
                  <a:pt x="396913" y="80975"/>
                </a:lnTo>
                <a:lnTo>
                  <a:pt x="396913" y="77825"/>
                </a:lnTo>
                <a:lnTo>
                  <a:pt x="396570" y="76301"/>
                </a:lnTo>
                <a:lnTo>
                  <a:pt x="396024" y="73774"/>
                </a:lnTo>
                <a:lnTo>
                  <a:pt x="395579" y="68300"/>
                </a:lnTo>
                <a:lnTo>
                  <a:pt x="395478" y="64109"/>
                </a:lnTo>
                <a:lnTo>
                  <a:pt x="395389" y="44297"/>
                </a:lnTo>
                <a:lnTo>
                  <a:pt x="395389" y="18389"/>
                </a:lnTo>
                <a:lnTo>
                  <a:pt x="392341" y="12293"/>
                </a:lnTo>
                <a:lnTo>
                  <a:pt x="390817" y="9245"/>
                </a:lnTo>
                <a:lnTo>
                  <a:pt x="387769" y="6108"/>
                </a:lnTo>
                <a:lnTo>
                  <a:pt x="384721" y="4584"/>
                </a:lnTo>
                <a:lnTo>
                  <a:pt x="380149" y="3060"/>
                </a:lnTo>
                <a:lnTo>
                  <a:pt x="375577" y="12"/>
                </a:lnTo>
                <a:lnTo>
                  <a:pt x="355663" y="12"/>
                </a:lnTo>
                <a:lnTo>
                  <a:pt x="348043" y="1536"/>
                </a:lnTo>
                <a:lnTo>
                  <a:pt x="343471" y="3060"/>
                </a:lnTo>
                <a:lnTo>
                  <a:pt x="337375" y="4584"/>
                </a:lnTo>
                <a:lnTo>
                  <a:pt x="332803" y="7632"/>
                </a:lnTo>
                <a:lnTo>
                  <a:pt x="329755" y="12293"/>
                </a:lnTo>
                <a:lnTo>
                  <a:pt x="326707" y="15341"/>
                </a:lnTo>
                <a:lnTo>
                  <a:pt x="325183" y="19913"/>
                </a:lnTo>
                <a:lnTo>
                  <a:pt x="323659" y="26009"/>
                </a:lnTo>
                <a:lnTo>
                  <a:pt x="338899" y="27533"/>
                </a:lnTo>
                <a:lnTo>
                  <a:pt x="340423" y="21437"/>
                </a:lnTo>
                <a:lnTo>
                  <a:pt x="341947" y="18389"/>
                </a:lnTo>
                <a:lnTo>
                  <a:pt x="344995" y="15341"/>
                </a:lnTo>
                <a:lnTo>
                  <a:pt x="348043" y="13817"/>
                </a:lnTo>
                <a:lnTo>
                  <a:pt x="354139" y="12293"/>
                </a:lnTo>
                <a:lnTo>
                  <a:pt x="367957" y="12293"/>
                </a:lnTo>
                <a:lnTo>
                  <a:pt x="374053" y="13817"/>
                </a:lnTo>
                <a:lnTo>
                  <a:pt x="380149" y="19913"/>
                </a:lnTo>
                <a:lnTo>
                  <a:pt x="381673" y="22961"/>
                </a:lnTo>
                <a:lnTo>
                  <a:pt x="381673" y="33629"/>
                </a:lnTo>
                <a:lnTo>
                  <a:pt x="381673" y="44297"/>
                </a:lnTo>
                <a:lnTo>
                  <a:pt x="381673" y="56489"/>
                </a:lnTo>
                <a:lnTo>
                  <a:pt x="380149" y="61061"/>
                </a:lnTo>
                <a:lnTo>
                  <a:pt x="378625" y="64109"/>
                </a:lnTo>
                <a:lnTo>
                  <a:pt x="377101" y="68681"/>
                </a:lnTo>
                <a:lnTo>
                  <a:pt x="374053" y="71729"/>
                </a:lnTo>
                <a:lnTo>
                  <a:pt x="369481" y="74777"/>
                </a:lnTo>
                <a:lnTo>
                  <a:pt x="360337" y="77825"/>
                </a:lnTo>
                <a:lnTo>
                  <a:pt x="348043" y="77825"/>
                </a:lnTo>
                <a:lnTo>
                  <a:pt x="341947" y="74777"/>
                </a:lnTo>
                <a:lnTo>
                  <a:pt x="338899" y="71729"/>
                </a:lnTo>
                <a:lnTo>
                  <a:pt x="337375" y="68681"/>
                </a:lnTo>
                <a:lnTo>
                  <a:pt x="337375" y="59537"/>
                </a:lnTo>
                <a:lnTo>
                  <a:pt x="338899" y="58013"/>
                </a:lnTo>
                <a:lnTo>
                  <a:pt x="340423" y="54965"/>
                </a:lnTo>
                <a:lnTo>
                  <a:pt x="341947" y="53441"/>
                </a:lnTo>
                <a:lnTo>
                  <a:pt x="344995" y="53441"/>
                </a:lnTo>
                <a:lnTo>
                  <a:pt x="346519" y="51917"/>
                </a:lnTo>
                <a:lnTo>
                  <a:pt x="351091" y="50393"/>
                </a:lnTo>
                <a:lnTo>
                  <a:pt x="357289" y="50393"/>
                </a:lnTo>
                <a:lnTo>
                  <a:pt x="367957" y="48869"/>
                </a:lnTo>
                <a:lnTo>
                  <a:pt x="375577" y="47345"/>
                </a:lnTo>
                <a:lnTo>
                  <a:pt x="381673" y="44297"/>
                </a:lnTo>
                <a:lnTo>
                  <a:pt x="381673" y="33629"/>
                </a:lnTo>
                <a:lnTo>
                  <a:pt x="376542" y="34772"/>
                </a:lnTo>
                <a:lnTo>
                  <a:pt x="370420" y="35915"/>
                </a:lnTo>
                <a:lnTo>
                  <a:pt x="363410" y="37058"/>
                </a:lnTo>
                <a:lnTo>
                  <a:pt x="355663" y="38201"/>
                </a:lnTo>
                <a:lnTo>
                  <a:pt x="349567" y="38201"/>
                </a:lnTo>
                <a:lnTo>
                  <a:pt x="344995" y="39725"/>
                </a:lnTo>
                <a:lnTo>
                  <a:pt x="341947" y="39725"/>
                </a:lnTo>
                <a:lnTo>
                  <a:pt x="338899" y="41249"/>
                </a:lnTo>
                <a:lnTo>
                  <a:pt x="334327" y="42773"/>
                </a:lnTo>
                <a:lnTo>
                  <a:pt x="331279" y="44297"/>
                </a:lnTo>
                <a:lnTo>
                  <a:pt x="328231" y="47345"/>
                </a:lnTo>
                <a:lnTo>
                  <a:pt x="326707" y="50393"/>
                </a:lnTo>
                <a:lnTo>
                  <a:pt x="323659" y="53441"/>
                </a:lnTo>
                <a:lnTo>
                  <a:pt x="322135" y="56489"/>
                </a:lnTo>
                <a:lnTo>
                  <a:pt x="322135" y="71729"/>
                </a:lnTo>
                <a:lnTo>
                  <a:pt x="323659" y="77825"/>
                </a:lnTo>
                <a:lnTo>
                  <a:pt x="329755" y="82499"/>
                </a:lnTo>
                <a:lnTo>
                  <a:pt x="334327" y="87071"/>
                </a:lnTo>
                <a:lnTo>
                  <a:pt x="341947" y="90119"/>
                </a:lnTo>
                <a:lnTo>
                  <a:pt x="357289" y="90119"/>
                </a:lnTo>
                <a:lnTo>
                  <a:pt x="366433" y="87071"/>
                </a:lnTo>
                <a:lnTo>
                  <a:pt x="372529" y="84023"/>
                </a:lnTo>
                <a:lnTo>
                  <a:pt x="377101" y="80975"/>
                </a:lnTo>
                <a:lnTo>
                  <a:pt x="380174" y="77825"/>
                </a:lnTo>
                <a:lnTo>
                  <a:pt x="381673" y="76301"/>
                </a:lnTo>
                <a:lnTo>
                  <a:pt x="383197" y="80975"/>
                </a:lnTo>
                <a:lnTo>
                  <a:pt x="383197" y="84023"/>
                </a:lnTo>
                <a:lnTo>
                  <a:pt x="384721" y="87071"/>
                </a:lnTo>
                <a:lnTo>
                  <a:pt x="399961" y="87071"/>
                </a:lnTo>
                <a:close/>
              </a:path>
              <a:path w="584834" h="122554">
                <a:moveTo>
                  <a:pt x="488530" y="1524"/>
                </a:moveTo>
                <a:lnTo>
                  <a:pt x="474814" y="1524"/>
                </a:lnTo>
                <a:lnTo>
                  <a:pt x="474814" y="12293"/>
                </a:lnTo>
                <a:lnTo>
                  <a:pt x="474814" y="54965"/>
                </a:lnTo>
                <a:lnTo>
                  <a:pt x="473290" y="62585"/>
                </a:lnTo>
                <a:lnTo>
                  <a:pt x="468718" y="67157"/>
                </a:lnTo>
                <a:lnTo>
                  <a:pt x="464146" y="73253"/>
                </a:lnTo>
                <a:lnTo>
                  <a:pt x="457962" y="74777"/>
                </a:lnTo>
                <a:lnTo>
                  <a:pt x="444246" y="74777"/>
                </a:lnTo>
                <a:lnTo>
                  <a:pt x="438150" y="73253"/>
                </a:lnTo>
                <a:lnTo>
                  <a:pt x="435102" y="67157"/>
                </a:lnTo>
                <a:lnTo>
                  <a:pt x="431977" y="63131"/>
                </a:lnTo>
                <a:lnTo>
                  <a:pt x="429577" y="57823"/>
                </a:lnTo>
                <a:lnTo>
                  <a:pt x="428028" y="51079"/>
                </a:lnTo>
                <a:lnTo>
                  <a:pt x="427583" y="44297"/>
                </a:lnTo>
                <a:lnTo>
                  <a:pt x="427482" y="32105"/>
                </a:lnTo>
                <a:lnTo>
                  <a:pt x="430530" y="24485"/>
                </a:lnTo>
                <a:lnTo>
                  <a:pt x="435102" y="19913"/>
                </a:lnTo>
                <a:lnTo>
                  <a:pt x="439674" y="13817"/>
                </a:lnTo>
                <a:lnTo>
                  <a:pt x="444246" y="12293"/>
                </a:lnTo>
                <a:lnTo>
                  <a:pt x="457962" y="12293"/>
                </a:lnTo>
                <a:lnTo>
                  <a:pt x="474814" y="54965"/>
                </a:lnTo>
                <a:lnTo>
                  <a:pt x="474814" y="12293"/>
                </a:lnTo>
                <a:lnTo>
                  <a:pt x="469709" y="7124"/>
                </a:lnTo>
                <a:lnTo>
                  <a:pt x="463727" y="3251"/>
                </a:lnTo>
                <a:lnTo>
                  <a:pt x="457161" y="838"/>
                </a:lnTo>
                <a:lnTo>
                  <a:pt x="450342" y="0"/>
                </a:lnTo>
                <a:lnTo>
                  <a:pt x="442722" y="0"/>
                </a:lnTo>
                <a:lnTo>
                  <a:pt x="435102" y="1524"/>
                </a:lnTo>
                <a:lnTo>
                  <a:pt x="430530" y="6096"/>
                </a:lnTo>
                <a:lnTo>
                  <a:pt x="424434" y="9245"/>
                </a:lnTo>
                <a:lnTo>
                  <a:pt x="412242" y="44297"/>
                </a:lnTo>
                <a:lnTo>
                  <a:pt x="412838" y="52920"/>
                </a:lnTo>
                <a:lnTo>
                  <a:pt x="434340" y="84391"/>
                </a:lnTo>
                <a:lnTo>
                  <a:pt x="450342" y="87058"/>
                </a:lnTo>
                <a:lnTo>
                  <a:pt x="459486" y="87058"/>
                </a:lnTo>
                <a:lnTo>
                  <a:pt x="467194" y="84010"/>
                </a:lnTo>
                <a:lnTo>
                  <a:pt x="473290" y="76301"/>
                </a:lnTo>
                <a:lnTo>
                  <a:pt x="473290" y="94678"/>
                </a:lnTo>
                <a:lnTo>
                  <a:pt x="471766" y="99250"/>
                </a:lnTo>
                <a:lnTo>
                  <a:pt x="468718" y="103822"/>
                </a:lnTo>
                <a:lnTo>
                  <a:pt x="465670" y="106870"/>
                </a:lnTo>
                <a:lnTo>
                  <a:pt x="456438" y="109918"/>
                </a:lnTo>
                <a:lnTo>
                  <a:pt x="442722" y="109918"/>
                </a:lnTo>
                <a:lnTo>
                  <a:pt x="438150" y="108394"/>
                </a:lnTo>
                <a:lnTo>
                  <a:pt x="435102" y="106870"/>
                </a:lnTo>
                <a:lnTo>
                  <a:pt x="432054" y="103822"/>
                </a:lnTo>
                <a:lnTo>
                  <a:pt x="430530" y="100774"/>
                </a:lnTo>
                <a:lnTo>
                  <a:pt x="430530" y="96202"/>
                </a:lnTo>
                <a:lnTo>
                  <a:pt x="415290" y="94678"/>
                </a:lnTo>
                <a:lnTo>
                  <a:pt x="415290" y="103822"/>
                </a:lnTo>
                <a:lnTo>
                  <a:pt x="418338" y="111442"/>
                </a:lnTo>
                <a:lnTo>
                  <a:pt x="430530" y="120586"/>
                </a:lnTo>
                <a:lnTo>
                  <a:pt x="439674" y="122110"/>
                </a:lnTo>
                <a:lnTo>
                  <a:pt x="457962" y="122110"/>
                </a:lnTo>
                <a:lnTo>
                  <a:pt x="487387" y="92964"/>
                </a:lnTo>
                <a:lnTo>
                  <a:pt x="488530" y="76301"/>
                </a:lnTo>
                <a:lnTo>
                  <a:pt x="488530" y="74777"/>
                </a:lnTo>
                <a:lnTo>
                  <a:pt x="488530" y="1524"/>
                </a:lnTo>
                <a:close/>
              </a:path>
              <a:path w="584834" h="122554">
                <a:moveTo>
                  <a:pt x="584733" y="44297"/>
                </a:moveTo>
                <a:lnTo>
                  <a:pt x="584098" y="36677"/>
                </a:lnTo>
                <a:lnTo>
                  <a:pt x="583933" y="34582"/>
                </a:lnTo>
                <a:lnTo>
                  <a:pt x="581685" y="26009"/>
                </a:lnTo>
                <a:lnTo>
                  <a:pt x="578319" y="18605"/>
                </a:lnTo>
                <a:lnTo>
                  <a:pt x="574065" y="12293"/>
                </a:lnTo>
                <a:lnTo>
                  <a:pt x="569493" y="7886"/>
                </a:lnTo>
                <a:lnTo>
                  <a:pt x="569493" y="36677"/>
                </a:lnTo>
                <a:lnTo>
                  <a:pt x="520636" y="36677"/>
                </a:lnTo>
                <a:lnTo>
                  <a:pt x="522160" y="29057"/>
                </a:lnTo>
                <a:lnTo>
                  <a:pt x="523684" y="22961"/>
                </a:lnTo>
                <a:lnTo>
                  <a:pt x="532828" y="13817"/>
                </a:lnTo>
                <a:lnTo>
                  <a:pt x="538924" y="12293"/>
                </a:lnTo>
                <a:lnTo>
                  <a:pt x="552640" y="12293"/>
                </a:lnTo>
                <a:lnTo>
                  <a:pt x="569493" y="36677"/>
                </a:lnTo>
                <a:lnTo>
                  <a:pt x="569493" y="7886"/>
                </a:lnTo>
                <a:lnTo>
                  <a:pt x="568045" y="6477"/>
                </a:lnTo>
                <a:lnTo>
                  <a:pt x="561301" y="2679"/>
                </a:lnTo>
                <a:lnTo>
                  <a:pt x="553669" y="622"/>
                </a:lnTo>
                <a:lnTo>
                  <a:pt x="545020" y="0"/>
                </a:lnTo>
                <a:lnTo>
                  <a:pt x="537070" y="622"/>
                </a:lnTo>
                <a:lnTo>
                  <a:pt x="508444" y="26200"/>
                </a:lnTo>
                <a:lnTo>
                  <a:pt x="505510" y="44297"/>
                </a:lnTo>
                <a:lnTo>
                  <a:pt x="505587" y="48869"/>
                </a:lnTo>
                <a:lnTo>
                  <a:pt x="529590" y="86868"/>
                </a:lnTo>
                <a:lnTo>
                  <a:pt x="546544" y="90106"/>
                </a:lnTo>
                <a:lnTo>
                  <a:pt x="553364" y="89560"/>
                </a:lnTo>
                <a:lnTo>
                  <a:pt x="575779" y="77825"/>
                </a:lnTo>
                <a:lnTo>
                  <a:pt x="579018" y="73456"/>
                </a:lnTo>
                <a:lnTo>
                  <a:pt x="582168" y="67614"/>
                </a:lnTo>
                <a:lnTo>
                  <a:pt x="584733" y="61061"/>
                </a:lnTo>
                <a:lnTo>
                  <a:pt x="569493" y="59537"/>
                </a:lnTo>
                <a:lnTo>
                  <a:pt x="566445" y="65633"/>
                </a:lnTo>
                <a:lnTo>
                  <a:pt x="563397" y="70205"/>
                </a:lnTo>
                <a:lnTo>
                  <a:pt x="560349" y="73253"/>
                </a:lnTo>
                <a:lnTo>
                  <a:pt x="555688" y="76301"/>
                </a:lnTo>
                <a:lnTo>
                  <a:pt x="551116" y="77825"/>
                </a:lnTo>
                <a:lnTo>
                  <a:pt x="538924" y="77825"/>
                </a:lnTo>
                <a:lnTo>
                  <a:pt x="532828" y="74777"/>
                </a:lnTo>
                <a:lnTo>
                  <a:pt x="523684" y="65633"/>
                </a:lnTo>
                <a:lnTo>
                  <a:pt x="520636" y="58013"/>
                </a:lnTo>
                <a:lnTo>
                  <a:pt x="520636" y="48869"/>
                </a:lnTo>
                <a:lnTo>
                  <a:pt x="584733" y="48869"/>
                </a:lnTo>
                <a:lnTo>
                  <a:pt x="584733" y="44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8" name="object 128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378648" y="5352002"/>
            <a:ext cx="433578" cy="151066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880997" y="5350478"/>
            <a:ext cx="2152650" cy="154114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923639" y="7319105"/>
            <a:ext cx="795528" cy="361759"/>
          </a:xfrm>
          <a:prstGeom prst="rect">
            <a:avLst/>
          </a:prstGeom>
        </p:spPr>
      </p:pic>
      <p:grpSp>
        <p:nvGrpSpPr>
          <p:cNvPr id="131" name="object 131"/>
          <p:cNvGrpSpPr/>
          <p:nvPr/>
        </p:nvGrpSpPr>
        <p:grpSpPr>
          <a:xfrm>
            <a:off x="1758791" y="7319105"/>
            <a:ext cx="4472940" cy="374015"/>
            <a:chOff x="1758791" y="7319105"/>
            <a:chExt cx="4472940" cy="374015"/>
          </a:xfrm>
        </p:grpSpPr>
        <p:sp>
          <p:nvSpPr>
            <p:cNvPr id="132" name="object 132"/>
            <p:cNvSpPr/>
            <p:nvPr/>
          </p:nvSpPr>
          <p:spPr>
            <a:xfrm>
              <a:off x="5366562" y="7320736"/>
              <a:ext cx="15875" cy="119380"/>
            </a:xfrm>
            <a:custGeom>
              <a:avLst/>
              <a:gdLst/>
              <a:ahLst/>
              <a:cxnLst/>
              <a:rect l="l" t="t" r="r" b="b"/>
              <a:pathLst>
                <a:path w="15875" h="119379">
                  <a:moveTo>
                    <a:pt x="15341" y="33528"/>
                  </a:moveTo>
                  <a:lnTo>
                    <a:pt x="0" y="33528"/>
                  </a:lnTo>
                  <a:lnTo>
                    <a:pt x="0" y="118960"/>
                  </a:lnTo>
                  <a:lnTo>
                    <a:pt x="15341" y="118960"/>
                  </a:lnTo>
                  <a:lnTo>
                    <a:pt x="15341" y="33528"/>
                  </a:lnTo>
                  <a:close/>
                </a:path>
                <a:path w="15875" h="119379">
                  <a:moveTo>
                    <a:pt x="15341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341" y="16764"/>
                  </a:lnTo>
                  <a:lnTo>
                    <a:pt x="15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3" name="object 133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403151" y="7320724"/>
              <a:ext cx="280987" cy="15411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706998" y="7320629"/>
              <a:ext cx="203073" cy="120586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5931407" y="7354252"/>
              <a:ext cx="17145" cy="85725"/>
            </a:xfrm>
            <a:custGeom>
              <a:avLst/>
              <a:gdLst/>
              <a:ahLst/>
              <a:cxnLst/>
              <a:rect l="l" t="t" r="r" b="b"/>
              <a:pathLst>
                <a:path w="17145" h="85725">
                  <a:moveTo>
                    <a:pt x="16764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5240"/>
                  </a:lnTo>
                  <a:close/>
                </a:path>
                <a:path w="17145" h="85725">
                  <a:moveTo>
                    <a:pt x="16764" y="85439"/>
                  </a:moveTo>
                  <a:lnTo>
                    <a:pt x="0" y="85439"/>
                  </a:lnTo>
                  <a:lnTo>
                    <a:pt x="0" y="68675"/>
                  </a:lnTo>
                  <a:lnTo>
                    <a:pt x="16764" y="68675"/>
                  </a:lnTo>
                  <a:lnTo>
                    <a:pt x="16764" y="85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6" name="object 136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758791" y="7319105"/>
              <a:ext cx="4439793" cy="373951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6214872" y="764133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4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8" name="object 138"/>
          <p:cNvGrpSpPr/>
          <p:nvPr/>
        </p:nvGrpSpPr>
        <p:grpSpPr>
          <a:xfrm>
            <a:off x="5783294" y="9446514"/>
            <a:ext cx="997585" cy="111760"/>
            <a:chOff x="5783294" y="9446514"/>
            <a:chExt cx="997585" cy="111760"/>
          </a:xfrm>
        </p:grpSpPr>
        <p:pic>
          <p:nvPicPr>
            <p:cNvPr id="139" name="object 13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783294" y="9446514"/>
              <a:ext cx="816863" cy="111442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6618732" y="953566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90">
                  <a:moveTo>
                    <a:pt x="21335" y="21335"/>
                  </a:moveTo>
                  <a:lnTo>
                    <a:pt x="0" y="21335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661213" y="9446514"/>
              <a:ext cx="119062" cy="111441"/>
            </a:xfrm>
            <a:prstGeom prst="rect">
              <a:avLst/>
            </a:prstGeom>
          </p:spPr>
        </p:pic>
      </p:grpSp>
      <p:pic>
        <p:nvPicPr>
          <p:cNvPr id="142" name="object 142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6888480" y="475487"/>
            <a:ext cx="536448" cy="536448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850136" y="5551932"/>
            <a:ext cx="4123943" cy="12313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306" y="1349025"/>
            <a:ext cx="2135886" cy="1205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2867" y="1349025"/>
            <a:ext cx="2412301" cy="1542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51191" y="1785556"/>
            <a:ext cx="118745" cy="122555"/>
            <a:chOff x="1151191" y="1785556"/>
            <a:chExt cx="118745" cy="12255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1191" y="1785556"/>
              <a:ext cx="77737" cy="1220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2727" y="188823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763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386268" y="1787080"/>
            <a:ext cx="569595" cy="120650"/>
            <a:chOff x="1386268" y="1787080"/>
            <a:chExt cx="569595" cy="1206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6268" y="1787080"/>
              <a:ext cx="97726" cy="1174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3806" y="1787080"/>
              <a:ext cx="451961" cy="12049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07679" y="1787080"/>
            <a:ext cx="282416" cy="11896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358866" y="1787080"/>
            <a:ext cx="1181735" cy="153035"/>
            <a:chOff x="2358866" y="1787080"/>
            <a:chExt cx="1181735" cy="15303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8866" y="1787080"/>
              <a:ext cx="1149572" cy="1525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25011" y="1787651"/>
              <a:ext cx="15240" cy="119380"/>
            </a:xfrm>
            <a:custGeom>
              <a:avLst/>
              <a:gdLst/>
              <a:ahLst/>
              <a:cxnLst/>
              <a:rect l="l" t="t" r="r" b="b"/>
              <a:pathLst>
                <a:path w="15239" h="119380">
                  <a:moveTo>
                    <a:pt x="15240" y="118872"/>
                  </a:moveTo>
                  <a:lnTo>
                    <a:pt x="0" y="118872"/>
                  </a:lnTo>
                  <a:lnTo>
                    <a:pt x="0" y="0"/>
                  </a:lnTo>
                  <a:lnTo>
                    <a:pt x="15240" y="0"/>
                  </a:lnTo>
                  <a:lnTo>
                    <a:pt x="15240" y="1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609153" y="2035778"/>
            <a:ext cx="118110" cy="90170"/>
            <a:chOff x="1609153" y="2035778"/>
            <a:chExt cx="118110" cy="9017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153" y="2035778"/>
              <a:ext cx="79438" cy="901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09928" y="210769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763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833657" y="2005298"/>
            <a:ext cx="447675" cy="120650"/>
            <a:chOff x="1833657" y="2005298"/>
            <a:chExt cx="447675" cy="12065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657" y="2005298"/>
              <a:ext cx="235077" cy="11906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1690" y="2005298"/>
              <a:ext cx="189261" cy="12058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352770" y="2005298"/>
            <a:ext cx="548640" cy="120650"/>
            <a:chOff x="2352770" y="2005298"/>
            <a:chExt cx="548640" cy="12065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52770" y="2005298"/>
              <a:ext cx="74771" cy="1205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0401" y="2005298"/>
              <a:ext cx="450437" cy="120586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74085" y="2005393"/>
            <a:ext cx="248888" cy="12049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88601" y="2005393"/>
            <a:ext cx="219836" cy="12049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81780" y="2003774"/>
            <a:ext cx="3277933" cy="15411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38229" y="2221991"/>
            <a:ext cx="2192369" cy="15563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163383" y="2661475"/>
            <a:ext cx="198120" cy="120650"/>
            <a:chOff x="1163383" y="2661475"/>
            <a:chExt cx="198120" cy="120650"/>
          </a:xfrm>
        </p:grpSpPr>
        <p:sp>
          <p:nvSpPr>
            <p:cNvPr id="28" name="object 28"/>
            <p:cNvSpPr/>
            <p:nvPr/>
          </p:nvSpPr>
          <p:spPr>
            <a:xfrm>
              <a:off x="1163383" y="2661475"/>
              <a:ext cx="43180" cy="118110"/>
            </a:xfrm>
            <a:custGeom>
              <a:avLst/>
              <a:gdLst/>
              <a:ahLst/>
              <a:cxnLst/>
              <a:rect l="l" t="t" r="r" b="b"/>
              <a:pathLst>
                <a:path w="43180" h="118110">
                  <a:moveTo>
                    <a:pt x="42767" y="117538"/>
                  </a:moveTo>
                  <a:lnTo>
                    <a:pt x="29051" y="117538"/>
                  </a:lnTo>
                  <a:lnTo>
                    <a:pt x="29051" y="26003"/>
                  </a:lnTo>
                  <a:lnTo>
                    <a:pt x="26003" y="29051"/>
                  </a:lnTo>
                  <a:lnTo>
                    <a:pt x="21336" y="32099"/>
                  </a:lnTo>
                  <a:lnTo>
                    <a:pt x="9144" y="38195"/>
                  </a:lnTo>
                  <a:lnTo>
                    <a:pt x="4572" y="41243"/>
                  </a:lnTo>
                  <a:lnTo>
                    <a:pt x="0" y="42767"/>
                  </a:lnTo>
                  <a:lnTo>
                    <a:pt x="0" y="29051"/>
                  </a:lnTo>
                  <a:lnTo>
                    <a:pt x="7620" y="26003"/>
                  </a:lnTo>
                  <a:lnTo>
                    <a:pt x="15240" y="19907"/>
                  </a:lnTo>
                  <a:lnTo>
                    <a:pt x="21336" y="15335"/>
                  </a:lnTo>
                  <a:lnTo>
                    <a:pt x="32099" y="4571"/>
                  </a:lnTo>
                  <a:lnTo>
                    <a:pt x="33623" y="0"/>
                  </a:lnTo>
                  <a:lnTo>
                    <a:pt x="42767" y="0"/>
                  </a:lnTo>
                  <a:lnTo>
                    <a:pt x="42767" y="117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4345" y="2661475"/>
              <a:ext cx="76295" cy="12058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44167" y="27630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764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1610677" y="2659951"/>
            <a:ext cx="1429385" cy="153035"/>
            <a:chOff x="1610677" y="2659951"/>
            <a:chExt cx="1429385" cy="153035"/>
          </a:xfrm>
        </p:grpSpPr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0677" y="2659951"/>
              <a:ext cx="192405" cy="12211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24228" y="2660903"/>
              <a:ext cx="152876" cy="12115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000046" y="2692056"/>
              <a:ext cx="130175" cy="90170"/>
            </a:xfrm>
            <a:custGeom>
              <a:avLst/>
              <a:gdLst/>
              <a:ahLst/>
              <a:cxnLst/>
              <a:rect l="l" t="t" r="r" b="b"/>
              <a:pathLst>
                <a:path w="130175" h="90169">
                  <a:moveTo>
                    <a:pt x="45821" y="4572"/>
                  </a:moveTo>
                  <a:lnTo>
                    <a:pt x="41249" y="1524"/>
                  </a:lnTo>
                  <a:lnTo>
                    <a:pt x="36677" y="0"/>
                  </a:lnTo>
                  <a:lnTo>
                    <a:pt x="27432" y="0"/>
                  </a:lnTo>
                  <a:lnTo>
                    <a:pt x="24384" y="1524"/>
                  </a:lnTo>
                  <a:lnTo>
                    <a:pt x="22860" y="3048"/>
                  </a:lnTo>
                  <a:lnTo>
                    <a:pt x="19812" y="4572"/>
                  </a:lnTo>
                  <a:lnTo>
                    <a:pt x="16764" y="9144"/>
                  </a:lnTo>
                  <a:lnTo>
                    <a:pt x="12192" y="15240"/>
                  </a:lnTo>
                  <a:lnTo>
                    <a:pt x="12192" y="1524"/>
                  </a:lnTo>
                  <a:lnTo>
                    <a:pt x="0" y="1524"/>
                  </a:lnTo>
                  <a:lnTo>
                    <a:pt x="0" y="86969"/>
                  </a:lnTo>
                  <a:lnTo>
                    <a:pt x="13716" y="86969"/>
                  </a:lnTo>
                  <a:lnTo>
                    <a:pt x="13716" y="36576"/>
                  </a:lnTo>
                  <a:lnTo>
                    <a:pt x="15240" y="30480"/>
                  </a:lnTo>
                  <a:lnTo>
                    <a:pt x="16764" y="25908"/>
                  </a:lnTo>
                  <a:lnTo>
                    <a:pt x="19812" y="19812"/>
                  </a:lnTo>
                  <a:lnTo>
                    <a:pt x="22860" y="18288"/>
                  </a:lnTo>
                  <a:lnTo>
                    <a:pt x="24384" y="15240"/>
                  </a:lnTo>
                  <a:lnTo>
                    <a:pt x="38201" y="15240"/>
                  </a:lnTo>
                  <a:lnTo>
                    <a:pt x="41249" y="18288"/>
                  </a:lnTo>
                  <a:lnTo>
                    <a:pt x="45821" y="4572"/>
                  </a:lnTo>
                  <a:close/>
                </a:path>
                <a:path w="130175" h="90169">
                  <a:moveTo>
                    <a:pt x="129730" y="86969"/>
                  </a:moveTo>
                  <a:lnTo>
                    <a:pt x="126682" y="83921"/>
                  </a:lnTo>
                  <a:lnTo>
                    <a:pt x="126682" y="80873"/>
                  </a:lnTo>
                  <a:lnTo>
                    <a:pt x="125158" y="77825"/>
                  </a:lnTo>
                  <a:lnTo>
                    <a:pt x="125158" y="76301"/>
                  </a:lnTo>
                  <a:lnTo>
                    <a:pt x="125158" y="44196"/>
                  </a:lnTo>
                  <a:lnTo>
                    <a:pt x="125158" y="25908"/>
                  </a:lnTo>
                  <a:lnTo>
                    <a:pt x="123634" y="21336"/>
                  </a:lnTo>
                  <a:lnTo>
                    <a:pt x="123634" y="18288"/>
                  </a:lnTo>
                  <a:lnTo>
                    <a:pt x="122110" y="15240"/>
                  </a:lnTo>
                  <a:lnTo>
                    <a:pt x="122110" y="12192"/>
                  </a:lnTo>
                  <a:lnTo>
                    <a:pt x="119062" y="9144"/>
                  </a:lnTo>
                  <a:lnTo>
                    <a:pt x="117538" y="6096"/>
                  </a:lnTo>
                  <a:lnTo>
                    <a:pt x="99250" y="0"/>
                  </a:lnTo>
                  <a:lnTo>
                    <a:pt x="83921" y="0"/>
                  </a:lnTo>
                  <a:lnTo>
                    <a:pt x="65633" y="4572"/>
                  </a:lnTo>
                  <a:lnTo>
                    <a:pt x="62585" y="7620"/>
                  </a:lnTo>
                  <a:lnTo>
                    <a:pt x="59537" y="12192"/>
                  </a:lnTo>
                  <a:lnTo>
                    <a:pt x="56489" y="15240"/>
                  </a:lnTo>
                  <a:lnTo>
                    <a:pt x="53441" y="19812"/>
                  </a:lnTo>
                  <a:lnTo>
                    <a:pt x="51917" y="25908"/>
                  </a:lnTo>
                  <a:lnTo>
                    <a:pt x="67157" y="28956"/>
                  </a:lnTo>
                  <a:lnTo>
                    <a:pt x="68681" y="22860"/>
                  </a:lnTo>
                  <a:lnTo>
                    <a:pt x="70205" y="18288"/>
                  </a:lnTo>
                  <a:lnTo>
                    <a:pt x="74777" y="15240"/>
                  </a:lnTo>
                  <a:lnTo>
                    <a:pt x="77825" y="13716"/>
                  </a:lnTo>
                  <a:lnTo>
                    <a:pt x="82397" y="12192"/>
                  </a:lnTo>
                  <a:lnTo>
                    <a:pt x="96202" y="12192"/>
                  </a:lnTo>
                  <a:lnTo>
                    <a:pt x="102298" y="13716"/>
                  </a:lnTo>
                  <a:lnTo>
                    <a:pt x="108394" y="19812"/>
                  </a:lnTo>
                  <a:lnTo>
                    <a:pt x="109918" y="22860"/>
                  </a:lnTo>
                  <a:lnTo>
                    <a:pt x="109918" y="33528"/>
                  </a:lnTo>
                  <a:lnTo>
                    <a:pt x="109918" y="44196"/>
                  </a:lnTo>
                  <a:lnTo>
                    <a:pt x="109918" y="56489"/>
                  </a:lnTo>
                  <a:lnTo>
                    <a:pt x="108394" y="61061"/>
                  </a:lnTo>
                  <a:lnTo>
                    <a:pt x="106870" y="64109"/>
                  </a:lnTo>
                  <a:lnTo>
                    <a:pt x="105346" y="68681"/>
                  </a:lnTo>
                  <a:lnTo>
                    <a:pt x="102298" y="71729"/>
                  </a:lnTo>
                  <a:lnTo>
                    <a:pt x="97726" y="74777"/>
                  </a:lnTo>
                  <a:lnTo>
                    <a:pt x="88582" y="77825"/>
                  </a:lnTo>
                  <a:lnTo>
                    <a:pt x="77825" y="77825"/>
                  </a:lnTo>
                  <a:lnTo>
                    <a:pt x="73253" y="76301"/>
                  </a:lnTo>
                  <a:lnTo>
                    <a:pt x="70205" y="74777"/>
                  </a:lnTo>
                  <a:lnTo>
                    <a:pt x="67157" y="71729"/>
                  </a:lnTo>
                  <a:lnTo>
                    <a:pt x="65633" y="68681"/>
                  </a:lnTo>
                  <a:lnTo>
                    <a:pt x="65633" y="59537"/>
                  </a:lnTo>
                  <a:lnTo>
                    <a:pt x="67157" y="58013"/>
                  </a:lnTo>
                  <a:lnTo>
                    <a:pt x="68681" y="54965"/>
                  </a:lnTo>
                  <a:lnTo>
                    <a:pt x="70205" y="53441"/>
                  </a:lnTo>
                  <a:lnTo>
                    <a:pt x="73253" y="53441"/>
                  </a:lnTo>
                  <a:lnTo>
                    <a:pt x="76301" y="51917"/>
                  </a:lnTo>
                  <a:lnTo>
                    <a:pt x="79349" y="50292"/>
                  </a:lnTo>
                  <a:lnTo>
                    <a:pt x="85445" y="50292"/>
                  </a:lnTo>
                  <a:lnTo>
                    <a:pt x="96202" y="48768"/>
                  </a:lnTo>
                  <a:lnTo>
                    <a:pt x="103822" y="47244"/>
                  </a:lnTo>
                  <a:lnTo>
                    <a:pt x="109918" y="44196"/>
                  </a:lnTo>
                  <a:lnTo>
                    <a:pt x="109918" y="33528"/>
                  </a:lnTo>
                  <a:lnTo>
                    <a:pt x="105016" y="34671"/>
                  </a:lnTo>
                  <a:lnTo>
                    <a:pt x="99250" y="35814"/>
                  </a:lnTo>
                  <a:lnTo>
                    <a:pt x="92316" y="36957"/>
                  </a:lnTo>
                  <a:lnTo>
                    <a:pt x="83921" y="38100"/>
                  </a:lnTo>
                  <a:lnTo>
                    <a:pt x="77825" y="38100"/>
                  </a:lnTo>
                  <a:lnTo>
                    <a:pt x="73253" y="39624"/>
                  </a:lnTo>
                  <a:lnTo>
                    <a:pt x="70205" y="39624"/>
                  </a:lnTo>
                  <a:lnTo>
                    <a:pt x="64109" y="42672"/>
                  </a:lnTo>
                  <a:lnTo>
                    <a:pt x="61061" y="45720"/>
                  </a:lnTo>
                  <a:lnTo>
                    <a:pt x="58013" y="47244"/>
                  </a:lnTo>
                  <a:lnTo>
                    <a:pt x="54965" y="50292"/>
                  </a:lnTo>
                  <a:lnTo>
                    <a:pt x="53441" y="53441"/>
                  </a:lnTo>
                  <a:lnTo>
                    <a:pt x="50393" y="56489"/>
                  </a:lnTo>
                  <a:lnTo>
                    <a:pt x="50393" y="71729"/>
                  </a:lnTo>
                  <a:lnTo>
                    <a:pt x="53441" y="77825"/>
                  </a:lnTo>
                  <a:lnTo>
                    <a:pt x="62585" y="86969"/>
                  </a:lnTo>
                  <a:lnTo>
                    <a:pt x="70205" y="90017"/>
                  </a:lnTo>
                  <a:lnTo>
                    <a:pt x="85445" y="90017"/>
                  </a:lnTo>
                  <a:lnTo>
                    <a:pt x="90106" y="88493"/>
                  </a:lnTo>
                  <a:lnTo>
                    <a:pt x="96202" y="86969"/>
                  </a:lnTo>
                  <a:lnTo>
                    <a:pt x="100774" y="85445"/>
                  </a:lnTo>
                  <a:lnTo>
                    <a:pt x="105346" y="80873"/>
                  </a:lnTo>
                  <a:lnTo>
                    <a:pt x="109410" y="77825"/>
                  </a:lnTo>
                  <a:lnTo>
                    <a:pt x="111442" y="76301"/>
                  </a:lnTo>
                  <a:lnTo>
                    <a:pt x="111442" y="80873"/>
                  </a:lnTo>
                  <a:lnTo>
                    <a:pt x="114490" y="86969"/>
                  </a:lnTo>
                  <a:lnTo>
                    <a:pt x="129730" y="86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47316" y="2659951"/>
              <a:ext cx="892492" cy="152685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105435" y="2660904"/>
            <a:ext cx="1703832" cy="12115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1609153" y="2910268"/>
            <a:ext cx="118110" cy="90170"/>
            <a:chOff x="1609153" y="2910268"/>
            <a:chExt cx="118110" cy="90170"/>
          </a:xfrm>
        </p:grpSpPr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9153" y="2910268"/>
              <a:ext cx="79438" cy="9001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709928" y="298246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33657" y="2878169"/>
            <a:ext cx="2946558" cy="154209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4844415" y="2878169"/>
            <a:ext cx="656590" cy="122555"/>
            <a:chOff x="4844415" y="2878169"/>
            <a:chExt cx="656590" cy="122555"/>
          </a:xfrm>
        </p:grpSpPr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44415" y="2879693"/>
              <a:ext cx="340423" cy="1205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07793" y="2878169"/>
              <a:ext cx="293084" cy="12211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613820" y="3098006"/>
            <a:ext cx="113030" cy="120650"/>
            <a:chOff x="1613820" y="3098006"/>
            <a:chExt cx="113030" cy="120650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13820" y="3098006"/>
              <a:ext cx="74771" cy="12049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09928" y="320039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1833562" y="3098006"/>
            <a:ext cx="447675" cy="120650"/>
            <a:chOff x="1833562" y="3098006"/>
            <a:chExt cx="447675" cy="120650"/>
          </a:xfrm>
        </p:grpSpPr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33562" y="3098006"/>
              <a:ext cx="235172" cy="1189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91690" y="3098006"/>
              <a:ext cx="189261" cy="120491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1609242" y="3348240"/>
            <a:ext cx="108585" cy="88900"/>
          </a:xfrm>
          <a:custGeom>
            <a:avLst/>
            <a:gdLst/>
            <a:ahLst/>
            <a:cxnLst/>
            <a:rect l="l" t="t" r="r" b="b"/>
            <a:pathLst>
              <a:path w="108585" h="88900">
                <a:moveTo>
                  <a:pt x="74866" y="58000"/>
                </a:moveTo>
                <a:lnTo>
                  <a:pt x="61061" y="56476"/>
                </a:lnTo>
                <a:lnTo>
                  <a:pt x="58013" y="68668"/>
                </a:lnTo>
                <a:lnTo>
                  <a:pt x="53441" y="71716"/>
                </a:lnTo>
                <a:lnTo>
                  <a:pt x="50393" y="74764"/>
                </a:lnTo>
                <a:lnTo>
                  <a:pt x="44297" y="77812"/>
                </a:lnTo>
                <a:lnTo>
                  <a:pt x="32105" y="77812"/>
                </a:lnTo>
                <a:lnTo>
                  <a:pt x="26009" y="74764"/>
                </a:lnTo>
                <a:lnTo>
                  <a:pt x="21437" y="68668"/>
                </a:lnTo>
                <a:lnTo>
                  <a:pt x="16865" y="64096"/>
                </a:lnTo>
                <a:lnTo>
                  <a:pt x="15341" y="56476"/>
                </a:lnTo>
                <a:lnTo>
                  <a:pt x="15341" y="44284"/>
                </a:lnTo>
                <a:lnTo>
                  <a:pt x="32105" y="12280"/>
                </a:lnTo>
                <a:lnTo>
                  <a:pt x="48869" y="12280"/>
                </a:lnTo>
                <a:lnTo>
                  <a:pt x="51917" y="15328"/>
                </a:lnTo>
                <a:lnTo>
                  <a:pt x="56489" y="18376"/>
                </a:lnTo>
                <a:lnTo>
                  <a:pt x="58013" y="22948"/>
                </a:lnTo>
                <a:lnTo>
                  <a:pt x="59537" y="29044"/>
                </a:lnTo>
                <a:lnTo>
                  <a:pt x="73342" y="25996"/>
                </a:lnTo>
                <a:lnTo>
                  <a:pt x="71818" y="18376"/>
                </a:lnTo>
                <a:lnTo>
                  <a:pt x="68770" y="10668"/>
                </a:lnTo>
                <a:lnTo>
                  <a:pt x="56489" y="1524"/>
                </a:lnTo>
                <a:lnTo>
                  <a:pt x="48869" y="0"/>
                </a:lnTo>
                <a:lnTo>
                  <a:pt x="32105" y="0"/>
                </a:lnTo>
                <a:lnTo>
                  <a:pt x="1524" y="27520"/>
                </a:lnTo>
                <a:lnTo>
                  <a:pt x="0" y="35140"/>
                </a:lnTo>
                <a:lnTo>
                  <a:pt x="0" y="44284"/>
                </a:lnTo>
                <a:lnTo>
                  <a:pt x="16751" y="82753"/>
                </a:lnTo>
                <a:lnTo>
                  <a:pt x="39725" y="88582"/>
                </a:lnTo>
                <a:lnTo>
                  <a:pt x="48869" y="88582"/>
                </a:lnTo>
                <a:lnTo>
                  <a:pt x="56489" y="87058"/>
                </a:lnTo>
                <a:lnTo>
                  <a:pt x="67538" y="76009"/>
                </a:lnTo>
                <a:lnTo>
                  <a:pt x="71043" y="70573"/>
                </a:lnTo>
                <a:lnTo>
                  <a:pt x="73393" y="64579"/>
                </a:lnTo>
                <a:lnTo>
                  <a:pt x="74866" y="58000"/>
                </a:lnTo>
                <a:close/>
              </a:path>
              <a:path w="108585" h="88900">
                <a:moveTo>
                  <a:pt x="108305" y="70104"/>
                </a:moveTo>
                <a:lnTo>
                  <a:pt x="91528" y="70104"/>
                </a:lnTo>
                <a:lnTo>
                  <a:pt x="91528" y="86868"/>
                </a:lnTo>
                <a:lnTo>
                  <a:pt x="108305" y="86868"/>
                </a:lnTo>
                <a:lnTo>
                  <a:pt x="108305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1" name="object 5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833562" y="3096482"/>
            <a:ext cx="1239774" cy="340233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1163370" y="3972407"/>
            <a:ext cx="123825" cy="119380"/>
          </a:xfrm>
          <a:custGeom>
            <a:avLst/>
            <a:gdLst/>
            <a:ahLst/>
            <a:cxnLst/>
            <a:rect l="l" t="t" r="r" b="b"/>
            <a:pathLst>
              <a:path w="123825" h="119379">
                <a:moveTo>
                  <a:pt x="42773" y="0"/>
                </a:moveTo>
                <a:lnTo>
                  <a:pt x="33629" y="0"/>
                </a:lnTo>
                <a:lnTo>
                  <a:pt x="32105" y="4572"/>
                </a:lnTo>
                <a:lnTo>
                  <a:pt x="27533" y="10668"/>
                </a:lnTo>
                <a:lnTo>
                  <a:pt x="21336" y="15240"/>
                </a:lnTo>
                <a:lnTo>
                  <a:pt x="16510" y="19608"/>
                </a:lnTo>
                <a:lnTo>
                  <a:pt x="11239" y="23520"/>
                </a:lnTo>
                <a:lnTo>
                  <a:pt x="5702" y="27114"/>
                </a:lnTo>
                <a:lnTo>
                  <a:pt x="0" y="30568"/>
                </a:lnTo>
                <a:lnTo>
                  <a:pt x="0" y="44284"/>
                </a:lnTo>
                <a:lnTo>
                  <a:pt x="4572" y="42760"/>
                </a:lnTo>
                <a:lnTo>
                  <a:pt x="9144" y="39712"/>
                </a:lnTo>
                <a:lnTo>
                  <a:pt x="21336" y="33616"/>
                </a:lnTo>
                <a:lnTo>
                  <a:pt x="29057" y="25996"/>
                </a:lnTo>
                <a:lnTo>
                  <a:pt x="29057" y="119062"/>
                </a:lnTo>
                <a:lnTo>
                  <a:pt x="42773" y="119062"/>
                </a:lnTo>
                <a:lnTo>
                  <a:pt x="42773" y="0"/>
                </a:lnTo>
                <a:close/>
              </a:path>
              <a:path w="123825" h="119379">
                <a:moveTo>
                  <a:pt x="123634" y="0"/>
                </a:moveTo>
                <a:lnTo>
                  <a:pt x="112966" y="0"/>
                </a:lnTo>
                <a:lnTo>
                  <a:pt x="111442" y="4572"/>
                </a:lnTo>
                <a:lnTo>
                  <a:pt x="106870" y="10668"/>
                </a:lnTo>
                <a:lnTo>
                  <a:pt x="100774" y="15240"/>
                </a:lnTo>
                <a:lnTo>
                  <a:pt x="95948" y="19608"/>
                </a:lnTo>
                <a:lnTo>
                  <a:pt x="90678" y="23520"/>
                </a:lnTo>
                <a:lnTo>
                  <a:pt x="85140" y="27114"/>
                </a:lnTo>
                <a:lnTo>
                  <a:pt x="79438" y="30568"/>
                </a:lnTo>
                <a:lnTo>
                  <a:pt x="79438" y="44284"/>
                </a:lnTo>
                <a:lnTo>
                  <a:pt x="84010" y="42760"/>
                </a:lnTo>
                <a:lnTo>
                  <a:pt x="88582" y="39712"/>
                </a:lnTo>
                <a:lnTo>
                  <a:pt x="100774" y="33616"/>
                </a:lnTo>
                <a:lnTo>
                  <a:pt x="108394" y="25996"/>
                </a:lnTo>
                <a:lnTo>
                  <a:pt x="108394" y="119062"/>
                </a:lnTo>
                <a:lnTo>
                  <a:pt x="123634" y="119062"/>
                </a:lnTo>
                <a:lnTo>
                  <a:pt x="123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3" name="object 53"/>
          <p:cNvGrpSpPr/>
          <p:nvPr/>
        </p:nvGrpSpPr>
        <p:grpSpPr>
          <a:xfrm>
            <a:off x="1480947" y="3972400"/>
            <a:ext cx="407670" cy="120650"/>
            <a:chOff x="1480947" y="3972400"/>
            <a:chExt cx="407670" cy="120650"/>
          </a:xfrm>
        </p:grpSpPr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80947" y="3972400"/>
              <a:ext cx="186309" cy="12058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90116" y="3972400"/>
              <a:ext cx="198500" cy="120586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04631" y="3972401"/>
            <a:ext cx="248888" cy="12058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364962" y="3972400"/>
            <a:ext cx="395382" cy="120586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871787" y="3970877"/>
            <a:ext cx="334422" cy="12211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300793" y="4002976"/>
            <a:ext cx="79438" cy="90011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3491674" y="3972400"/>
            <a:ext cx="635635" cy="120650"/>
            <a:chOff x="3491674" y="3972400"/>
            <a:chExt cx="635635" cy="120650"/>
          </a:xfrm>
        </p:grpSpPr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91674" y="3972400"/>
              <a:ext cx="279463" cy="12058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93998" y="4002976"/>
              <a:ext cx="332803" cy="9001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4238244" y="3972400"/>
            <a:ext cx="258445" cy="120650"/>
            <a:chOff x="4238244" y="3972400"/>
            <a:chExt cx="258445" cy="120650"/>
          </a:xfrm>
        </p:grpSpPr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238244" y="3972400"/>
              <a:ext cx="68675" cy="11906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329874" y="4006024"/>
              <a:ext cx="68675" cy="8696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421505" y="3972400"/>
              <a:ext cx="74771" cy="120586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601622" y="3972400"/>
            <a:ext cx="258032" cy="120586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5529923" y="3972407"/>
            <a:ext cx="588010" cy="120650"/>
          </a:xfrm>
          <a:custGeom>
            <a:avLst/>
            <a:gdLst/>
            <a:ahLst/>
            <a:cxnLst/>
            <a:rect l="l" t="t" r="r" b="b"/>
            <a:pathLst>
              <a:path w="588010" h="120650">
                <a:moveTo>
                  <a:pt x="116014" y="50380"/>
                </a:moveTo>
                <a:lnTo>
                  <a:pt x="112966" y="42760"/>
                </a:lnTo>
                <a:lnTo>
                  <a:pt x="103822" y="33616"/>
                </a:lnTo>
                <a:lnTo>
                  <a:pt x="97637" y="30568"/>
                </a:lnTo>
                <a:lnTo>
                  <a:pt x="88493" y="30568"/>
                </a:lnTo>
                <a:lnTo>
                  <a:pt x="80797" y="31673"/>
                </a:lnTo>
                <a:lnTo>
                  <a:pt x="73825" y="34759"/>
                </a:lnTo>
                <a:lnTo>
                  <a:pt x="67703" y="39573"/>
                </a:lnTo>
                <a:lnTo>
                  <a:pt x="62585" y="45808"/>
                </a:lnTo>
                <a:lnTo>
                  <a:pt x="61061" y="41236"/>
                </a:lnTo>
                <a:lnTo>
                  <a:pt x="58013" y="38188"/>
                </a:lnTo>
                <a:lnTo>
                  <a:pt x="53441" y="35140"/>
                </a:lnTo>
                <a:lnTo>
                  <a:pt x="50393" y="32092"/>
                </a:lnTo>
                <a:lnTo>
                  <a:pt x="44196" y="30568"/>
                </a:lnTo>
                <a:lnTo>
                  <a:pt x="32004" y="30568"/>
                </a:lnTo>
                <a:lnTo>
                  <a:pt x="27432" y="32092"/>
                </a:lnTo>
                <a:lnTo>
                  <a:pt x="18288" y="38188"/>
                </a:lnTo>
                <a:lnTo>
                  <a:pt x="15240" y="41236"/>
                </a:lnTo>
                <a:lnTo>
                  <a:pt x="12192" y="45808"/>
                </a:lnTo>
                <a:lnTo>
                  <a:pt x="12192" y="33616"/>
                </a:lnTo>
                <a:lnTo>
                  <a:pt x="0" y="33616"/>
                </a:lnTo>
                <a:lnTo>
                  <a:pt x="0" y="119062"/>
                </a:lnTo>
                <a:lnTo>
                  <a:pt x="13716" y="119062"/>
                </a:lnTo>
                <a:lnTo>
                  <a:pt x="13716" y="67144"/>
                </a:lnTo>
                <a:lnTo>
                  <a:pt x="15240" y="61048"/>
                </a:lnTo>
                <a:lnTo>
                  <a:pt x="18288" y="51904"/>
                </a:lnTo>
                <a:lnTo>
                  <a:pt x="19812" y="48856"/>
                </a:lnTo>
                <a:lnTo>
                  <a:pt x="24384" y="47332"/>
                </a:lnTo>
                <a:lnTo>
                  <a:pt x="27432" y="44284"/>
                </a:lnTo>
                <a:lnTo>
                  <a:pt x="41148" y="44284"/>
                </a:lnTo>
                <a:lnTo>
                  <a:pt x="44196" y="45808"/>
                </a:lnTo>
                <a:lnTo>
                  <a:pt x="47345" y="48856"/>
                </a:lnTo>
                <a:lnTo>
                  <a:pt x="48869" y="51904"/>
                </a:lnTo>
                <a:lnTo>
                  <a:pt x="50393" y="56476"/>
                </a:lnTo>
                <a:lnTo>
                  <a:pt x="50393" y="119062"/>
                </a:lnTo>
                <a:lnTo>
                  <a:pt x="64109" y="119062"/>
                </a:lnTo>
                <a:lnTo>
                  <a:pt x="64109" y="61048"/>
                </a:lnTo>
                <a:lnTo>
                  <a:pt x="67157" y="53428"/>
                </a:lnTo>
                <a:lnTo>
                  <a:pt x="74777" y="45808"/>
                </a:lnTo>
                <a:lnTo>
                  <a:pt x="79349" y="44284"/>
                </a:lnTo>
                <a:lnTo>
                  <a:pt x="91541" y="44284"/>
                </a:lnTo>
                <a:lnTo>
                  <a:pt x="97637" y="47332"/>
                </a:lnTo>
                <a:lnTo>
                  <a:pt x="99250" y="50380"/>
                </a:lnTo>
                <a:lnTo>
                  <a:pt x="99250" y="51904"/>
                </a:lnTo>
                <a:lnTo>
                  <a:pt x="100774" y="54952"/>
                </a:lnTo>
                <a:lnTo>
                  <a:pt x="100774" y="119062"/>
                </a:lnTo>
                <a:lnTo>
                  <a:pt x="116014" y="119062"/>
                </a:lnTo>
                <a:lnTo>
                  <a:pt x="116014" y="50380"/>
                </a:lnTo>
                <a:close/>
              </a:path>
              <a:path w="588010" h="120650">
                <a:moveTo>
                  <a:pt x="210693" y="119062"/>
                </a:moveTo>
                <a:lnTo>
                  <a:pt x="207645" y="112966"/>
                </a:lnTo>
                <a:lnTo>
                  <a:pt x="207645" y="108394"/>
                </a:lnTo>
                <a:lnTo>
                  <a:pt x="206768" y="104990"/>
                </a:lnTo>
                <a:lnTo>
                  <a:pt x="206311" y="99428"/>
                </a:lnTo>
                <a:lnTo>
                  <a:pt x="206235" y="96202"/>
                </a:lnTo>
                <a:lnTo>
                  <a:pt x="206121" y="76288"/>
                </a:lnTo>
                <a:lnTo>
                  <a:pt x="206121" y="50380"/>
                </a:lnTo>
                <a:lnTo>
                  <a:pt x="204597" y="45808"/>
                </a:lnTo>
                <a:lnTo>
                  <a:pt x="202984" y="42760"/>
                </a:lnTo>
                <a:lnTo>
                  <a:pt x="201460" y="39712"/>
                </a:lnTo>
                <a:lnTo>
                  <a:pt x="198412" y="38188"/>
                </a:lnTo>
                <a:lnTo>
                  <a:pt x="195364" y="35140"/>
                </a:lnTo>
                <a:lnTo>
                  <a:pt x="186220" y="32092"/>
                </a:lnTo>
                <a:lnTo>
                  <a:pt x="180124" y="30568"/>
                </a:lnTo>
                <a:lnTo>
                  <a:pt x="166408" y="30568"/>
                </a:lnTo>
                <a:lnTo>
                  <a:pt x="134302" y="58000"/>
                </a:lnTo>
                <a:lnTo>
                  <a:pt x="149542" y="59524"/>
                </a:lnTo>
                <a:lnTo>
                  <a:pt x="151066" y="53428"/>
                </a:lnTo>
                <a:lnTo>
                  <a:pt x="152692" y="48856"/>
                </a:lnTo>
                <a:lnTo>
                  <a:pt x="155740" y="47332"/>
                </a:lnTo>
                <a:lnTo>
                  <a:pt x="158788" y="44284"/>
                </a:lnTo>
                <a:lnTo>
                  <a:pt x="164884" y="42760"/>
                </a:lnTo>
                <a:lnTo>
                  <a:pt x="178600" y="42760"/>
                </a:lnTo>
                <a:lnTo>
                  <a:pt x="184696" y="44284"/>
                </a:lnTo>
                <a:lnTo>
                  <a:pt x="187744" y="48856"/>
                </a:lnTo>
                <a:lnTo>
                  <a:pt x="190792" y="50380"/>
                </a:lnTo>
                <a:lnTo>
                  <a:pt x="192316" y="54952"/>
                </a:lnTo>
                <a:lnTo>
                  <a:pt x="192316" y="64096"/>
                </a:lnTo>
                <a:lnTo>
                  <a:pt x="192316" y="76288"/>
                </a:lnTo>
                <a:lnTo>
                  <a:pt x="192316" y="86956"/>
                </a:lnTo>
                <a:lnTo>
                  <a:pt x="190792" y="93154"/>
                </a:lnTo>
                <a:lnTo>
                  <a:pt x="189268" y="96202"/>
                </a:lnTo>
                <a:lnTo>
                  <a:pt x="187744" y="100774"/>
                </a:lnTo>
                <a:lnTo>
                  <a:pt x="184696" y="103822"/>
                </a:lnTo>
                <a:lnTo>
                  <a:pt x="180124" y="105346"/>
                </a:lnTo>
                <a:lnTo>
                  <a:pt x="175552" y="108394"/>
                </a:lnTo>
                <a:lnTo>
                  <a:pt x="170980" y="109918"/>
                </a:lnTo>
                <a:lnTo>
                  <a:pt x="158788" y="109918"/>
                </a:lnTo>
                <a:lnTo>
                  <a:pt x="155740" y="108394"/>
                </a:lnTo>
                <a:lnTo>
                  <a:pt x="152692" y="105346"/>
                </a:lnTo>
                <a:lnTo>
                  <a:pt x="149542" y="103822"/>
                </a:lnTo>
                <a:lnTo>
                  <a:pt x="148082" y="99428"/>
                </a:lnTo>
                <a:lnTo>
                  <a:pt x="148018" y="91630"/>
                </a:lnTo>
                <a:lnTo>
                  <a:pt x="149542" y="88480"/>
                </a:lnTo>
                <a:lnTo>
                  <a:pt x="151066" y="86956"/>
                </a:lnTo>
                <a:lnTo>
                  <a:pt x="152692" y="85432"/>
                </a:lnTo>
                <a:lnTo>
                  <a:pt x="155740" y="83908"/>
                </a:lnTo>
                <a:lnTo>
                  <a:pt x="157264" y="83908"/>
                </a:lnTo>
                <a:lnTo>
                  <a:pt x="161836" y="82384"/>
                </a:lnTo>
                <a:lnTo>
                  <a:pt x="167932" y="80860"/>
                </a:lnTo>
                <a:lnTo>
                  <a:pt x="178600" y="79336"/>
                </a:lnTo>
                <a:lnTo>
                  <a:pt x="186220" y="77812"/>
                </a:lnTo>
                <a:lnTo>
                  <a:pt x="192316" y="76288"/>
                </a:lnTo>
                <a:lnTo>
                  <a:pt x="192316" y="64096"/>
                </a:lnTo>
                <a:lnTo>
                  <a:pt x="187185" y="66128"/>
                </a:lnTo>
                <a:lnTo>
                  <a:pt x="181076" y="67716"/>
                </a:lnTo>
                <a:lnTo>
                  <a:pt x="174091" y="69037"/>
                </a:lnTo>
                <a:lnTo>
                  <a:pt x="166408" y="70192"/>
                </a:lnTo>
                <a:lnTo>
                  <a:pt x="160312" y="70192"/>
                </a:lnTo>
                <a:lnTo>
                  <a:pt x="155740" y="71716"/>
                </a:lnTo>
                <a:lnTo>
                  <a:pt x="152692" y="71716"/>
                </a:lnTo>
                <a:lnTo>
                  <a:pt x="149542" y="73240"/>
                </a:lnTo>
                <a:lnTo>
                  <a:pt x="144970" y="74764"/>
                </a:lnTo>
                <a:lnTo>
                  <a:pt x="138874" y="77812"/>
                </a:lnTo>
                <a:lnTo>
                  <a:pt x="137350" y="80860"/>
                </a:lnTo>
                <a:lnTo>
                  <a:pt x="134302" y="85432"/>
                </a:lnTo>
                <a:lnTo>
                  <a:pt x="132778" y="88480"/>
                </a:lnTo>
                <a:lnTo>
                  <a:pt x="132778" y="103822"/>
                </a:lnTo>
                <a:lnTo>
                  <a:pt x="134302" y="109918"/>
                </a:lnTo>
                <a:lnTo>
                  <a:pt x="140398" y="114490"/>
                </a:lnTo>
                <a:lnTo>
                  <a:pt x="144970" y="119062"/>
                </a:lnTo>
                <a:lnTo>
                  <a:pt x="152692" y="120586"/>
                </a:lnTo>
                <a:lnTo>
                  <a:pt x="172504" y="120586"/>
                </a:lnTo>
                <a:lnTo>
                  <a:pt x="177076" y="117538"/>
                </a:lnTo>
                <a:lnTo>
                  <a:pt x="183172" y="116014"/>
                </a:lnTo>
                <a:lnTo>
                  <a:pt x="187744" y="112966"/>
                </a:lnTo>
                <a:lnTo>
                  <a:pt x="190792" y="109918"/>
                </a:lnTo>
                <a:lnTo>
                  <a:pt x="192316" y="108394"/>
                </a:lnTo>
                <a:lnTo>
                  <a:pt x="193840" y="112966"/>
                </a:lnTo>
                <a:lnTo>
                  <a:pt x="193840" y="116014"/>
                </a:lnTo>
                <a:lnTo>
                  <a:pt x="195364" y="119062"/>
                </a:lnTo>
                <a:lnTo>
                  <a:pt x="210693" y="119062"/>
                </a:lnTo>
                <a:close/>
              </a:path>
              <a:path w="588010" h="120650">
                <a:moveTo>
                  <a:pt x="294601" y="88480"/>
                </a:moveTo>
                <a:lnTo>
                  <a:pt x="293077" y="83908"/>
                </a:lnTo>
                <a:lnTo>
                  <a:pt x="291553" y="80860"/>
                </a:lnTo>
                <a:lnTo>
                  <a:pt x="285457" y="74764"/>
                </a:lnTo>
                <a:lnTo>
                  <a:pt x="280885" y="73240"/>
                </a:lnTo>
                <a:lnTo>
                  <a:pt x="277837" y="71716"/>
                </a:lnTo>
                <a:lnTo>
                  <a:pt x="270217" y="70192"/>
                </a:lnTo>
                <a:lnTo>
                  <a:pt x="259549" y="67144"/>
                </a:lnTo>
                <a:lnTo>
                  <a:pt x="253365" y="65620"/>
                </a:lnTo>
                <a:lnTo>
                  <a:pt x="248793" y="64096"/>
                </a:lnTo>
                <a:lnTo>
                  <a:pt x="247269" y="62572"/>
                </a:lnTo>
                <a:lnTo>
                  <a:pt x="244221" y="62572"/>
                </a:lnTo>
                <a:lnTo>
                  <a:pt x="239649" y="58000"/>
                </a:lnTo>
                <a:lnTo>
                  <a:pt x="239649" y="51904"/>
                </a:lnTo>
                <a:lnTo>
                  <a:pt x="241173" y="48856"/>
                </a:lnTo>
                <a:lnTo>
                  <a:pt x="244221" y="45808"/>
                </a:lnTo>
                <a:lnTo>
                  <a:pt x="247269" y="44284"/>
                </a:lnTo>
                <a:lnTo>
                  <a:pt x="251841" y="42760"/>
                </a:lnTo>
                <a:lnTo>
                  <a:pt x="264121" y="42760"/>
                </a:lnTo>
                <a:lnTo>
                  <a:pt x="268693" y="44284"/>
                </a:lnTo>
                <a:lnTo>
                  <a:pt x="271741" y="47332"/>
                </a:lnTo>
                <a:lnTo>
                  <a:pt x="274789" y="48856"/>
                </a:lnTo>
                <a:lnTo>
                  <a:pt x="276313" y="53428"/>
                </a:lnTo>
                <a:lnTo>
                  <a:pt x="276313" y="58000"/>
                </a:lnTo>
                <a:lnTo>
                  <a:pt x="291553" y="54952"/>
                </a:lnTo>
                <a:lnTo>
                  <a:pt x="288505" y="45808"/>
                </a:lnTo>
                <a:lnTo>
                  <a:pt x="285457" y="42760"/>
                </a:lnTo>
                <a:lnTo>
                  <a:pt x="283933" y="38188"/>
                </a:lnTo>
                <a:lnTo>
                  <a:pt x="279361" y="36664"/>
                </a:lnTo>
                <a:lnTo>
                  <a:pt x="274789" y="33616"/>
                </a:lnTo>
                <a:lnTo>
                  <a:pt x="270217" y="32092"/>
                </a:lnTo>
                <a:lnTo>
                  <a:pt x="264121" y="30568"/>
                </a:lnTo>
                <a:lnTo>
                  <a:pt x="253365" y="30568"/>
                </a:lnTo>
                <a:lnTo>
                  <a:pt x="244221" y="33616"/>
                </a:lnTo>
                <a:lnTo>
                  <a:pt x="241173" y="33616"/>
                </a:lnTo>
                <a:lnTo>
                  <a:pt x="235077" y="36664"/>
                </a:lnTo>
                <a:lnTo>
                  <a:pt x="232029" y="39712"/>
                </a:lnTo>
                <a:lnTo>
                  <a:pt x="228981" y="45808"/>
                </a:lnTo>
                <a:lnTo>
                  <a:pt x="225933" y="48856"/>
                </a:lnTo>
                <a:lnTo>
                  <a:pt x="225933" y="59524"/>
                </a:lnTo>
                <a:lnTo>
                  <a:pt x="227457" y="64096"/>
                </a:lnTo>
                <a:lnTo>
                  <a:pt x="250317" y="79336"/>
                </a:lnTo>
                <a:lnTo>
                  <a:pt x="261073" y="82384"/>
                </a:lnTo>
                <a:lnTo>
                  <a:pt x="268693" y="83908"/>
                </a:lnTo>
                <a:lnTo>
                  <a:pt x="273265" y="86956"/>
                </a:lnTo>
                <a:lnTo>
                  <a:pt x="274789" y="86956"/>
                </a:lnTo>
                <a:lnTo>
                  <a:pt x="279361" y="91630"/>
                </a:lnTo>
                <a:lnTo>
                  <a:pt x="279361" y="99250"/>
                </a:lnTo>
                <a:lnTo>
                  <a:pt x="277837" y="102298"/>
                </a:lnTo>
                <a:lnTo>
                  <a:pt x="271741" y="108394"/>
                </a:lnTo>
                <a:lnTo>
                  <a:pt x="253365" y="108394"/>
                </a:lnTo>
                <a:lnTo>
                  <a:pt x="247269" y="106870"/>
                </a:lnTo>
                <a:lnTo>
                  <a:pt x="241173" y="100774"/>
                </a:lnTo>
                <a:lnTo>
                  <a:pt x="238125" y="96202"/>
                </a:lnTo>
                <a:lnTo>
                  <a:pt x="238125" y="91630"/>
                </a:lnTo>
                <a:lnTo>
                  <a:pt x="222885" y="93154"/>
                </a:lnTo>
                <a:lnTo>
                  <a:pt x="224409" y="102298"/>
                </a:lnTo>
                <a:lnTo>
                  <a:pt x="228981" y="109918"/>
                </a:lnTo>
                <a:lnTo>
                  <a:pt x="235077" y="114490"/>
                </a:lnTo>
                <a:lnTo>
                  <a:pt x="239649" y="119062"/>
                </a:lnTo>
                <a:lnTo>
                  <a:pt x="248793" y="120586"/>
                </a:lnTo>
                <a:lnTo>
                  <a:pt x="267169" y="120586"/>
                </a:lnTo>
                <a:lnTo>
                  <a:pt x="290029" y="106870"/>
                </a:lnTo>
                <a:lnTo>
                  <a:pt x="293077" y="103822"/>
                </a:lnTo>
                <a:lnTo>
                  <a:pt x="294601" y="99250"/>
                </a:lnTo>
                <a:lnTo>
                  <a:pt x="294601" y="88480"/>
                </a:lnTo>
                <a:close/>
              </a:path>
              <a:path w="588010" h="120650">
                <a:moveTo>
                  <a:pt x="376999" y="88480"/>
                </a:moveTo>
                <a:lnTo>
                  <a:pt x="352615" y="70192"/>
                </a:lnTo>
                <a:lnTo>
                  <a:pt x="341845" y="67144"/>
                </a:lnTo>
                <a:lnTo>
                  <a:pt x="335749" y="65620"/>
                </a:lnTo>
                <a:lnTo>
                  <a:pt x="331177" y="64096"/>
                </a:lnTo>
                <a:lnTo>
                  <a:pt x="329653" y="62572"/>
                </a:lnTo>
                <a:lnTo>
                  <a:pt x="326605" y="62572"/>
                </a:lnTo>
                <a:lnTo>
                  <a:pt x="323557" y="59524"/>
                </a:lnTo>
                <a:lnTo>
                  <a:pt x="323557" y="58000"/>
                </a:lnTo>
                <a:lnTo>
                  <a:pt x="322033" y="56476"/>
                </a:lnTo>
                <a:lnTo>
                  <a:pt x="322033" y="51904"/>
                </a:lnTo>
                <a:lnTo>
                  <a:pt x="323557" y="48856"/>
                </a:lnTo>
                <a:lnTo>
                  <a:pt x="326605" y="45808"/>
                </a:lnTo>
                <a:lnTo>
                  <a:pt x="329653" y="44284"/>
                </a:lnTo>
                <a:lnTo>
                  <a:pt x="334225" y="42760"/>
                </a:lnTo>
                <a:lnTo>
                  <a:pt x="346519" y="42760"/>
                </a:lnTo>
                <a:lnTo>
                  <a:pt x="351091" y="44284"/>
                </a:lnTo>
                <a:lnTo>
                  <a:pt x="354139" y="47332"/>
                </a:lnTo>
                <a:lnTo>
                  <a:pt x="357187" y="48856"/>
                </a:lnTo>
                <a:lnTo>
                  <a:pt x="360235" y="58000"/>
                </a:lnTo>
                <a:lnTo>
                  <a:pt x="373951" y="54952"/>
                </a:lnTo>
                <a:lnTo>
                  <a:pt x="370903" y="45808"/>
                </a:lnTo>
                <a:lnTo>
                  <a:pt x="346519" y="30568"/>
                </a:lnTo>
                <a:lnTo>
                  <a:pt x="335749" y="30568"/>
                </a:lnTo>
                <a:lnTo>
                  <a:pt x="326605" y="33616"/>
                </a:lnTo>
                <a:lnTo>
                  <a:pt x="323557" y="33616"/>
                </a:lnTo>
                <a:lnTo>
                  <a:pt x="317461" y="36664"/>
                </a:lnTo>
                <a:lnTo>
                  <a:pt x="314413" y="39712"/>
                </a:lnTo>
                <a:lnTo>
                  <a:pt x="308317" y="51904"/>
                </a:lnTo>
                <a:lnTo>
                  <a:pt x="308317" y="59524"/>
                </a:lnTo>
                <a:lnTo>
                  <a:pt x="332701" y="79336"/>
                </a:lnTo>
                <a:lnTo>
                  <a:pt x="343471" y="82384"/>
                </a:lnTo>
                <a:lnTo>
                  <a:pt x="351091" y="83908"/>
                </a:lnTo>
                <a:lnTo>
                  <a:pt x="355663" y="86956"/>
                </a:lnTo>
                <a:lnTo>
                  <a:pt x="357187" y="86956"/>
                </a:lnTo>
                <a:lnTo>
                  <a:pt x="361759" y="91630"/>
                </a:lnTo>
                <a:lnTo>
                  <a:pt x="361759" y="99250"/>
                </a:lnTo>
                <a:lnTo>
                  <a:pt x="360235" y="102298"/>
                </a:lnTo>
                <a:lnTo>
                  <a:pt x="354139" y="108394"/>
                </a:lnTo>
                <a:lnTo>
                  <a:pt x="335749" y="108394"/>
                </a:lnTo>
                <a:lnTo>
                  <a:pt x="331177" y="106870"/>
                </a:lnTo>
                <a:lnTo>
                  <a:pt x="326605" y="103822"/>
                </a:lnTo>
                <a:lnTo>
                  <a:pt x="323557" y="100774"/>
                </a:lnTo>
                <a:lnTo>
                  <a:pt x="320509" y="96202"/>
                </a:lnTo>
                <a:lnTo>
                  <a:pt x="320509" y="91630"/>
                </a:lnTo>
                <a:lnTo>
                  <a:pt x="305269" y="93154"/>
                </a:lnTo>
                <a:lnTo>
                  <a:pt x="306793" y="102298"/>
                </a:lnTo>
                <a:lnTo>
                  <a:pt x="311365" y="109918"/>
                </a:lnTo>
                <a:lnTo>
                  <a:pt x="323557" y="119062"/>
                </a:lnTo>
                <a:lnTo>
                  <a:pt x="331177" y="120586"/>
                </a:lnTo>
                <a:lnTo>
                  <a:pt x="349567" y="120586"/>
                </a:lnTo>
                <a:lnTo>
                  <a:pt x="372427" y="106870"/>
                </a:lnTo>
                <a:lnTo>
                  <a:pt x="375475" y="103822"/>
                </a:lnTo>
                <a:lnTo>
                  <a:pt x="376999" y="99250"/>
                </a:lnTo>
                <a:lnTo>
                  <a:pt x="376999" y="88480"/>
                </a:lnTo>
                <a:close/>
              </a:path>
              <a:path w="588010" h="120650">
                <a:moveTo>
                  <a:pt x="407670" y="33616"/>
                </a:moveTo>
                <a:lnTo>
                  <a:pt x="393852" y="33616"/>
                </a:lnTo>
                <a:lnTo>
                  <a:pt x="393852" y="119062"/>
                </a:lnTo>
                <a:lnTo>
                  <a:pt x="407670" y="119062"/>
                </a:lnTo>
                <a:lnTo>
                  <a:pt x="407670" y="33616"/>
                </a:lnTo>
                <a:close/>
              </a:path>
              <a:path w="588010" h="120650">
                <a:moveTo>
                  <a:pt x="407670" y="0"/>
                </a:moveTo>
                <a:lnTo>
                  <a:pt x="393852" y="0"/>
                </a:lnTo>
                <a:lnTo>
                  <a:pt x="393852" y="16764"/>
                </a:lnTo>
                <a:lnTo>
                  <a:pt x="407670" y="16764"/>
                </a:lnTo>
                <a:lnTo>
                  <a:pt x="407670" y="0"/>
                </a:lnTo>
                <a:close/>
              </a:path>
              <a:path w="588010" h="120650">
                <a:moveTo>
                  <a:pt x="500735" y="33616"/>
                </a:moveTo>
                <a:lnTo>
                  <a:pt x="485495" y="33616"/>
                </a:lnTo>
                <a:lnTo>
                  <a:pt x="467106" y="85432"/>
                </a:lnTo>
                <a:lnTo>
                  <a:pt x="464058" y="91528"/>
                </a:lnTo>
                <a:lnTo>
                  <a:pt x="462534" y="97726"/>
                </a:lnTo>
                <a:lnTo>
                  <a:pt x="461010" y="102298"/>
                </a:lnTo>
                <a:lnTo>
                  <a:pt x="456438" y="83908"/>
                </a:lnTo>
                <a:lnTo>
                  <a:pt x="438150" y="33616"/>
                </a:lnTo>
                <a:lnTo>
                  <a:pt x="422821" y="33616"/>
                </a:lnTo>
                <a:lnTo>
                  <a:pt x="454914" y="119062"/>
                </a:lnTo>
                <a:lnTo>
                  <a:pt x="468630" y="119062"/>
                </a:lnTo>
                <a:lnTo>
                  <a:pt x="500735" y="33616"/>
                </a:lnTo>
                <a:close/>
              </a:path>
              <a:path w="588010" h="120650">
                <a:moveTo>
                  <a:pt x="587781" y="76301"/>
                </a:moveTo>
                <a:lnTo>
                  <a:pt x="587273" y="67157"/>
                </a:lnTo>
                <a:lnTo>
                  <a:pt x="587197" y="65697"/>
                </a:lnTo>
                <a:lnTo>
                  <a:pt x="585304" y="56680"/>
                </a:lnTo>
                <a:lnTo>
                  <a:pt x="582002" y="49072"/>
                </a:lnTo>
                <a:lnTo>
                  <a:pt x="577113" y="42773"/>
                </a:lnTo>
                <a:lnTo>
                  <a:pt x="572452" y="38823"/>
                </a:lnTo>
                <a:lnTo>
                  <a:pt x="572452" y="61061"/>
                </a:lnTo>
                <a:lnTo>
                  <a:pt x="572452" y="67157"/>
                </a:lnTo>
                <a:lnTo>
                  <a:pt x="525208" y="67157"/>
                </a:lnTo>
                <a:lnTo>
                  <a:pt x="525208" y="61061"/>
                </a:lnTo>
                <a:lnTo>
                  <a:pt x="528256" y="54965"/>
                </a:lnTo>
                <a:lnTo>
                  <a:pt x="537400" y="45821"/>
                </a:lnTo>
                <a:lnTo>
                  <a:pt x="541972" y="42773"/>
                </a:lnTo>
                <a:lnTo>
                  <a:pt x="557212" y="42773"/>
                </a:lnTo>
                <a:lnTo>
                  <a:pt x="563308" y="45821"/>
                </a:lnTo>
                <a:lnTo>
                  <a:pt x="567880" y="51917"/>
                </a:lnTo>
                <a:lnTo>
                  <a:pt x="570928" y="54965"/>
                </a:lnTo>
                <a:lnTo>
                  <a:pt x="549592" y="30581"/>
                </a:lnTo>
                <a:lnTo>
                  <a:pt x="540994" y="31407"/>
                </a:lnTo>
                <a:lnTo>
                  <a:pt x="511581" y="57823"/>
                </a:lnTo>
                <a:lnTo>
                  <a:pt x="508342" y="76301"/>
                </a:lnTo>
                <a:lnTo>
                  <a:pt x="509181" y="86309"/>
                </a:lnTo>
                <a:lnTo>
                  <a:pt x="532815" y="118110"/>
                </a:lnTo>
                <a:lnTo>
                  <a:pt x="549592" y="120586"/>
                </a:lnTo>
                <a:lnTo>
                  <a:pt x="557047" y="120256"/>
                </a:lnTo>
                <a:lnTo>
                  <a:pt x="563499" y="119062"/>
                </a:lnTo>
                <a:lnTo>
                  <a:pt x="569099" y="116725"/>
                </a:lnTo>
                <a:lnTo>
                  <a:pt x="573976" y="112966"/>
                </a:lnTo>
                <a:lnTo>
                  <a:pt x="580161" y="108394"/>
                </a:lnTo>
                <a:lnTo>
                  <a:pt x="584733" y="102298"/>
                </a:lnTo>
                <a:lnTo>
                  <a:pt x="587781" y="93154"/>
                </a:lnTo>
                <a:lnTo>
                  <a:pt x="572452" y="91630"/>
                </a:lnTo>
                <a:lnTo>
                  <a:pt x="570928" y="97726"/>
                </a:lnTo>
                <a:lnTo>
                  <a:pt x="567880" y="102298"/>
                </a:lnTo>
                <a:lnTo>
                  <a:pt x="563308" y="105346"/>
                </a:lnTo>
                <a:lnTo>
                  <a:pt x="560260" y="106870"/>
                </a:lnTo>
                <a:lnTo>
                  <a:pt x="555688" y="108394"/>
                </a:lnTo>
                <a:lnTo>
                  <a:pt x="543496" y="108394"/>
                </a:lnTo>
                <a:lnTo>
                  <a:pt x="537400" y="106870"/>
                </a:lnTo>
                <a:lnTo>
                  <a:pt x="526732" y="96202"/>
                </a:lnTo>
                <a:lnTo>
                  <a:pt x="525208" y="88493"/>
                </a:lnTo>
                <a:lnTo>
                  <a:pt x="523684" y="79349"/>
                </a:lnTo>
                <a:lnTo>
                  <a:pt x="587781" y="79349"/>
                </a:lnTo>
                <a:lnTo>
                  <a:pt x="587781" y="7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9" name="object 69"/>
          <p:cNvGrpSpPr/>
          <p:nvPr/>
        </p:nvGrpSpPr>
        <p:grpSpPr>
          <a:xfrm>
            <a:off x="6220015" y="3972400"/>
            <a:ext cx="635635" cy="120650"/>
            <a:chOff x="6220015" y="3972400"/>
            <a:chExt cx="635635" cy="120650"/>
          </a:xfrm>
        </p:grpSpPr>
        <p:pic>
          <p:nvPicPr>
            <p:cNvPr id="70" name="object 7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220015" y="3972400"/>
              <a:ext cx="280892" cy="12058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23767" y="4002976"/>
              <a:ext cx="331279" cy="9001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1377124" y="4192238"/>
            <a:ext cx="570865" cy="119380"/>
            <a:chOff x="1377124" y="4192238"/>
            <a:chExt cx="570865" cy="119380"/>
          </a:xfrm>
        </p:grpSpPr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77124" y="4193666"/>
              <a:ext cx="215265" cy="11753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15344" y="4192238"/>
              <a:ext cx="290036" cy="11896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930907" y="42931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6" name="object 7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025967" y="4189095"/>
            <a:ext cx="284035" cy="123634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380202" y="4191571"/>
            <a:ext cx="783240" cy="153257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621434" y="3972401"/>
            <a:ext cx="1131379" cy="338804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227546" y="4222718"/>
            <a:ext cx="213740" cy="88487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3462718" y="4191000"/>
            <a:ext cx="340995" cy="120650"/>
            <a:chOff x="3462718" y="4191000"/>
            <a:chExt cx="340995" cy="120650"/>
          </a:xfrm>
        </p:grpSpPr>
        <p:pic>
          <p:nvPicPr>
            <p:cNvPr id="81" name="object 8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62718" y="4224242"/>
              <a:ext cx="68675" cy="869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53967" y="4191000"/>
              <a:ext cx="249173" cy="120205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859625" y="4192142"/>
            <a:ext cx="219836" cy="119062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4145089" y="4192142"/>
            <a:ext cx="407670" cy="119380"/>
            <a:chOff x="4145089" y="4192142"/>
            <a:chExt cx="407670" cy="119380"/>
          </a:xfrm>
        </p:grpSpPr>
        <p:pic>
          <p:nvPicPr>
            <p:cNvPr id="85" name="object 8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145089" y="4192142"/>
              <a:ext cx="97726" cy="11753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262723" y="4224242"/>
              <a:ext cx="68675" cy="869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354258" y="4192142"/>
              <a:ext cx="198501" cy="119062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5815393" y="4192142"/>
            <a:ext cx="543560" cy="153035"/>
            <a:chOff x="5815393" y="4192142"/>
            <a:chExt cx="543560" cy="153035"/>
          </a:xfrm>
        </p:grpSpPr>
        <p:sp>
          <p:nvSpPr>
            <p:cNvPr id="89" name="object 89"/>
            <p:cNvSpPr/>
            <p:nvPr/>
          </p:nvSpPr>
          <p:spPr>
            <a:xfrm>
              <a:off x="5815380" y="4192244"/>
              <a:ext cx="15240" cy="118110"/>
            </a:xfrm>
            <a:custGeom>
              <a:avLst/>
              <a:gdLst/>
              <a:ahLst/>
              <a:cxnLst/>
              <a:rect l="l" t="t" r="r" b="b"/>
              <a:pathLst>
                <a:path w="15239" h="118110">
                  <a:moveTo>
                    <a:pt x="15240" y="32004"/>
                  </a:moveTo>
                  <a:lnTo>
                    <a:pt x="0" y="32004"/>
                  </a:lnTo>
                  <a:lnTo>
                    <a:pt x="0" y="117538"/>
                  </a:lnTo>
                  <a:lnTo>
                    <a:pt x="15240" y="117538"/>
                  </a:lnTo>
                  <a:lnTo>
                    <a:pt x="15240" y="32004"/>
                  </a:lnTo>
                  <a:close/>
                </a:path>
                <a:path w="15239" h="118110">
                  <a:moveTo>
                    <a:pt x="15240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240" y="1676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852064" y="4192238"/>
              <a:ext cx="282415" cy="15259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155817" y="4192142"/>
              <a:ext cx="203072" cy="119062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6423088" y="4192142"/>
            <a:ext cx="427482" cy="119062"/>
          </a:xfrm>
          <a:prstGeom prst="rect">
            <a:avLst/>
          </a:prstGeom>
        </p:spPr>
      </p:pic>
      <p:grpSp>
        <p:nvGrpSpPr>
          <p:cNvPr id="93" name="object 93"/>
          <p:cNvGrpSpPr/>
          <p:nvPr/>
        </p:nvGrpSpPr>
        <p:grpSpPr>
          <a:xfrm>
            <a:off x="1380172" y="4410455"/>
            <a:ext cx="1267460" cy="153035"/>
            <a:chOff x="1380172" y="4410455"/>
            <a:chExt cx="1267460" cy="153035"/>
          </a:xfrm>
        </p:grpSpPr>
        <p:pic>
          <p:nvPicPr>
            <p:cNvPr id="94" name="object 9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380172" y="4410455"/>
              <a:ext cx="1222914" cy="15259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2630424" y="451256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4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6" name="object 96"/>
          <p:cNvGrpSpPr/>
          <p:nvPr/>
        </p:nvGrpSpPr>
        <p:grpSpPr>
          <a:xfrm>
            <a:off x="1163383" y="5065109"/>
            <a:ext cx="198120" cy="120014"/>
            <a:chOff x="1163383" y="5065109"/>
            <a:chExt cx="198120" cy="120014"/>
          </a:xfrm>
        </p:grpSpPr>
        <p:sp>
          <p:nvSpPr>
            <p:cNvPr id="97" name="object 97"/>
            <p:cNvSpPr/>
            <p:nvPr/>
          </p:nvSpPr>
          <p:spPr>
            <a:xfrm>
              <a:off x="1163383" y="5065109"/>
              <a:ext cx="43180" cy="119380"/>
            </a:xfrm>
            <a:custGeom>
              <a:avLst/>
              <a:gdLst/>
              <a:ahLst/>
              <a:cxnLst/>
              <a:rect l="l" t="t" r="r" b="b"/>
              <a:pathLst>
                <a:path w="43180" h="119379">
                  <a:moveTo>
                    <a:pt x="42767" y="119062"/>
                  </a:moveTo>
                  <a:lnTo>
                    <a:pt x="29051" y="119062"/>
                  </a:lnTo>
                  <a:lnTo>
                    <a:pt x="29051" y="27432"/>
                  </a:lnTo>
                  <a:lnTo>
                    <a:pt x="26003" y="30479"/>
                  </a:lnTo>
                  <a:lnTo>
                    <a:pt x="21336" y="33527"/>
                  </a:lnTo>
                  <a:lnTo>
                    <a:pt x="9144" y="39624"/>
                  </a:lnTo>
                  <a:lnTo>
                    <a:pt x="4572" y="42672"/>
                  </a:lnTo>
                  <a:lnTo>
                    <a:pt x="0" y="44195"/>
                  </a:lnTo>
                  <a:lnTo>
                    <a:pt x="0" y="30479"/>
                  </a:lnTo>
                  <a:lnTo>
                    <a:pt x="15240" y="21335"/>
                  </a:lnTo>
                  <a:lnTo>
                    <a:pt x="21336" y="16764"/>
                  </a:lnTo>
                  <a:lnTo>
                    <a:pt x="32099" y="6096"/>
                  </a:lnTo>
                  <a:lnTo>
                    <a:pt x="33623" y="0"/>
                  </a:lnTo>
                  <a:lnTo>
                    <a:pt x="42767" y="0"/>
                  </a:lnTo>
                  <a:lnTo>
                    <a:pt x="42767" y="119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241202" y="5065109"/>
              <a:ext cx="79438" cy="119062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344167" y="516788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4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/>
          <p:nvPr/>
        </p:nvSpPr>
        <p:spPr>
          <a:xfrm>
            <a:off x="1615338" y="5066639"/>
            <a:ext cx="542290" cy="119380"/>
          </a:xfrm>
          <a:custGeom>
            <a:avLst/>
            <a:gdLst/>
            <a:ahLst/>
            <a:cxnLst/>
            <a:rect l="l" t="t" r="r" b="b"/>
            <a:pathLst>
              <a:path w="542289" h="119379">
                <a:moveTo>
                  <a:pt x="91528" y="27432"/>
                </a:moveTo>
                <a:lnTo>
                  <a:pt x="90004" y="22860"/>
                </a:lnTo>
                <a:lnTo>
                  <a:pt x="86956" y="18288"/>
                </a:lnTo>
                <a:lnTo>
                  <a:pt x="85813" y="13716"/>
                </a:lnTo>
                <a:lnTo>
                  <a:pt x="85432" y="12192"/>
                </a:lnTo>
                <a:lnTo>
                  <a:pt x="82384" y="9144"/>
                </a:lnTo>
                <a:lnTo>
                  <a:pt x="74764" y="4064"/>
                </a:lnTo>
                <a:lnTo>
                  <a:pt x="74764" y="28956"/>
                </a:lnTo>
                <a:lnTo>
                  <a:pt x="74764" y="41249"/>
                </a:lnTo>
                <a:lnTo>
                  <a:pt x="73240" y="45821"/>
                </a:lnTo>
                <a:lnTo>
                  <a:pt x="68668" y="50393"/>
                </a:lnTo>
                <a:lnTo>
                  <a:pt x="64096" y="53441"/>
                </a:lnTo>
                <a:lnTo>
                  <a:pt x="56476" y="56489"/>
                </a:lnTo>
                <a:lnTo>
                  <a:pt x="16764" y="56489"/>
                </a:lnTo>
                <a:lnTo>
                  <a:pt x="16764" y="13716"/>
                </a:lnTo>
                <a:lnTo>
                  <a:pt x="58000" y="13716"/>
                </a:lnTo>
                <a:lnTo>
                  <a:pt x="61048" y="15240"/>
                </a:lnTo>
                <a:lnTo>
                  <a:pt x="65620" y="15240"/>
                </a:lnTo>
                <a:lnTo>
                  <a:pt x="71716" y="21336"/>
                </a:lnTo>
                <a:lnTo>
                  <a:pt x="73240" y="24384"/>
                </a:lnTo>
                <a:lnTo>
                  <a:pt x="74764" y="28956"/>
                </a:lnTo>
                <a:lnTo>
                  <a:pt x="74764" y="4064"/>
                </a:lnTo>
                <a:lnTo>
                  <a:pt x="73240" y="3048"/>
                </a:lnTo>
                <a:lnTo>
                  <a:pt x="68668" y="1524"/>
                </a:lnTo>
                <a:lnTo>
                  <a:pt x="62572" y="0"/>
                </a:lnTo>
                <a:lnTo>
                  <a:pt x="0" y="0"/>
                </a:lnTo>
                <a:lnTo>
                  <a:pt x="0" y="117538"/>
                </a:lnTo>
                <a:lnTo>
                  <a:pt x="16764" y="117538"/>
                </a:lnTo>
                <a:lnTo>
                  <a:pt x="16764" y="70205"/>
                </a:lnTo>
                <a:lnTo>
                  <a:pt x="47244" y="70205"/>
                </a:lnTo>
                <a:lnTo>
                  <a:pt x="83108" y="56489"/>
                </a:lnTo>
                <a:lnTo>
                  <a:pt x="91528" y="33528"/>
                </a:lnTo>
                <a:lnTo>
                  <a:pt x="91528" y="27432"/>
                </a:lnTo>
                <a:close/>
              </a:path>
              <a:path w="542289" h="119379">
                <a:moveTo>
                  <a:pt x="155740" y="35052"/>
                </a:moveTo>
                <a:lnTo>
                  <a:pt x="149542" y="32004"/>
                </a:lnTo>
                <a:lnTo>
                  <a:pt x="144970" y="30480"/>
                </a:lnTo>
                <a:lnTo>
                  <a:pt x="134302" y="30480"/>
                </a:lnTo>
                <a:lnTo>
                  <a:pt x="131254" y="33528"/>
                </a:lnTo>
                <a:lnTo>
                  <a:pt x="128206" y="35052"/>
                </a:lnTo>
                <a:lnTo>
                  <a:pt x="125158" y="39725"/>
                </a:lnTo>
                <a:lnTo>
                  <a:pt x="122110" y="45821"/>
                </a:lnTo>
                <a:lnTo>
                  <a:pt x="122110" y="32004"/>
                </a:lnTo>
                <a:lnTo>
                  <a:pt x="108394" y="32004"/>
                </a:lnTo>
                <a:lnTo>
                  <a:pt x="108394" y="117538"/>
                </a:lnTo>
                <a:lnTo>
                  <a:pt x="123634" y="117538"/>
                </a:lnTo>
                <a:lnTo>
                  <a:pt x="123634" y="61061"/>
                </a:lnTo>
                <a:lnTo>
                  <a:pt x="126682" y="51917"/>
                </a:lnTo>
                <a:lnTo>
                  <a:pt x="128206" y="50393"/>
                </a:lnTo>
                <a:lnTo>
                  <a:pt x="131254" y="48869"/>
                </a:lnTo>
                <a:lnTo>
                  <a:pt x="134302" y="45821"/>
                </a:lnTo>
                <a:lnTo>
                  <a:pt x="146494" y="45821"/>
                </a:lnTo>
                <a:lnTo>
                  <a:pt x="151066" y="48869"/>
                </a:lnTo>
                <a:lnTo>
                  <a:pt x="155740" y="35052"/>
                </a:lnTo>
                <a:close/>
              </a:path>
              <a:path w="542289" h="119379">
                <a:moveTo>
                  <a:pt x="239649" y="73253"/>
                </a:moveTo>
                <a:lnTo>
                  <a:pt x="224409" y="38760"/>
                </a:lnTo>
                <a:lnTo>
                  <a:pt x="224409" y="74777"/>
                </a:lnTo>
                <a:lnTo>
                  <a:pt x="223862" y="82435"/>
                </a:lnTo>
                <a:lnTo>
                  <a:pt x="206019" y="108394"/>
                </a:lnTo>
                <a:lnTo>
                  <a:pt x="190779" y="108394"/>
                </a:lnTo>
                <a:lnTo>
                  <a:pt x="186207" y="105257"/>
                </a:lnTo>
                <a:lnTo>
                  <a:pt x="175539" y="94589"/>
                </a:lnTo>
                <a:lnTo>
                  <a:pt x="174015" y="85445"/>
                </a:lnTo>
                <a:lnTo>
                  <a:pt x="174129" y="63538"/>
                </a:lnTo>
                <a:lnTo>
                  <a:pt x="175539" y="56489"/>
                </a:lnTo>
                <a:lnTo>
                  <a:pt x="180111" y="50393"/>
                </a:lnTo>
                <a:lnTo>
                  <a:pt x="186207" y="44297"/>
                </a:lnTo>
                <a:lnTo>
                  <a:pt x="190779" y="42773"/>
                </a:lnTo>
                <a:lnTo>
                  <a:pt x="206019" y="42773"/>
                </a:lnTo>
                <a:lnTo>
                  <a:pt x="224409" y="74777"/>
                </a:lnTo>
                <a:lnTo>
                  <a:pt x="224409" y="38760"/>
                </a:lnTo>
                <a:lnTo>
                  <a:pt x="221437" y="36309"/>
                </a:lnTo>
                <a:lnTo>
                  <a:pt x="214680" y="32969"/>
                </a:lnTo>
                <a:lnTo>
                  <a:pt x="207060" y="31076"/>
                </a:lnTo>
                <a:lnTo>
                  <a:pt x="198399" y="30480"/>
                </a:lnTo>
                <a:lnTo>
                  <a:pt x="190715" y="31051"/>
                </a:lnTo>
                <a:lnTo>
                  <a:pt x="159753" y="63538"/>
                </a:lnTo>
                <a:lnTo>
                  <a:pt x="158775" y="74777"/>
                </a:lnTo>
                <a:lnTo>
                  <a:pt x="159372" y="85369"/>
                </a:lnTo>
                <a:lnTo>
                  <a:pt x="182206" y="116586"/>
                </a:lnTo>
                <a:lnTo>
                  <a:pt x="198399" y="119062"/>
                </a:lnTo>
                <a:lnTo>
                  <a:pt x="206019" y="119062"/>
                </a:lnTo>
                <a:lnTo>
                  <a:pt x="213741" y="117538"/>
                </a:lnTo>
                <a:lnTo>
                  <a:pt x="225933" y="111442"/>
                </a:lnTo>
                <a:lnTo>
                  <a:pt x="228981" y="108394"/>
                </a:lnTo>
                <a:lnTo>
                  <a:pt x="230505" y="106870"/>
                </a:lnTo>
                <a:lnTo>
                  <a:pt x="233553" y="99161"/>
                </a:lnTo>
                <a:lnTo>
                  <a:pt x="235788" y="94246"/>
                </a:lnTo>
                <a:lnTo>
                  <a:pt x="237744" y="88493"/>
                </a:lnTo>
                <a:lnTo>
                  <a:pt x="239128" y="81584"/>
                </a:lnTo>
                <a:lnTo>
                  <a:pt x="239649" y="73253"/>
                </a:lnTo>
                <a:close/>
              </a:path>
              <a:path w="542289" h="119379">
                <a:moveTo>
                  <a:pt x="325081" y="32004"/>
                </a:moveTo>
                <a:lnTo>
                  <a:pt x="311365" y="32004"/>
                </a:lnTo>
                <a:lnTo>
                  <a:pt x="291553" y="83921"/>
                </a:lnTo>
                <a:lnTo>
                  <a:pt x="290029" y="91541"/>
                </a:lnTo>
                <a:lnTo>
                  <a:pt x="286981" y="96113"/>
                </a:lnTo>
                <a:lnTo>
                  <a:pt x="286981" y="100685"/>
                </a:lnTo>
                <a:lnTo>
                  <a:pt x="285457" y="94589"/>
                </a:lnTo>
                <a:lnTo>
                  <a:pt x="282409" y="88493"/>
                </a:lnTo>
                <a:lnTo>
                  <a:pt x="262509" y="32004"/>
                </a:lnTo>
                <a:lnTo>
                  <a:pt x="247269" y="32004"/>
                </a:lnTo>
                <a:lnTo>
                  <a:pt x="279361" y="117538"/>
                </a:lnTo>
                <a:lnTo>
                  <a:pt x="293077" y="117538"/>
                </a:lnTo>
                <a:lnTo>
                  <a:pt x="325081" y="32004"/>
                </a:lnTo>
                <a:close/>
              </a:path>
              <a:path w="542289" h="119379">
                <a:moveTo>
                  <a:pt x="352615" y="32004"/>
                </a:moveTo>
                <a:lnTo>
                  <a:pt x="338899" y="32004"/>
                </a:lnTo>
                <a:lnTo>
                  <a:pt x="338899" y="117538"/>
                </a:lnTo>
                <a:lnTo>
                  <a:pt x="352615" y="117538"/>
                </a:lnTo>
                <a:lnTo>
                  <a:pt x="352615" y="32004"/>
                </a:lnTo>
                <a:close/>
              </a:path>
              <a:path w="542289" h="119379">
                <a:moveTo>
                  <a:pt x="352615" y="0"/>
                </a:moveTo>
                <a:lnTo>
                  <a:pt x="338899" y="0"/>
                </a:lnTo>
                <a:lnTo>
                  <a:pt x="338899" y="16764"/>
                </a:lnTo>
                <a:lnTo>
                  <a:pt x="352615" y="16764"/>
                </a:lnTo>
                <a:lnTo>
                  <a:pt x="352615" y="0"/>
                </a:lnTo>
                <a:close/>
              </a:path>
              <a:path w="542289" h="119379">
                <a:moveTo>
                  <a:pt x="444246" y="0"/>
                </a:moveTo>
                <a:lnTo>
                  <a:pt x="432054" y="0"/>
                </a:lnTo>
                <a:lnTo>
                  <a:pt x="432054" y="76301"/>
                </a:lnTo>
                <a:lnTo>
                  <a:pt x="431507" y="83743"/>
                </a:lnTo>
                <a:lnTo>
                  <a:pt x="415188" y="108394"/>
                </a:lnTo>
                <a:lnTo>
                  <a:pt x="401472" y="108394"/>
                </a:lnTo>
                <a:lnTo>
                  <a:pt x="384708" y="74777"/>
                </a:lnTo>
                <a:lnTo>
                  <a:pt x="385267" y="67106"/>
                </a:lnTo>
                <a:lnTo>
                  <a:pt x="386803" y="60299"/>
                </a:lnTo>
                <a:lnTo>
                  <a:pt x="389216" y="54622"/>
                </a:lnTo>
                <a:lnTo>
                  <a:pt x="392328" y="50393"/>
                </a:lnTo>
                <a:lnTo>
                  <a:pt x="395376" y="44297"/>
                </a:lnTo>
                <a:lnTo>
                  <a:pt x="401472" y="42773"/>
                </a:lnTo>
                <a:lnTo>
                  <a:pt x="413664" y="42773"/>
                </a:lnTo>
                <a:lnTo>
                  <a:pt x="432054" y="76301"/>
                </a:lnTo>
                <a:lnTo>
                  <a:pt x="432054" y="0"/>
                </a:lnTo>
                <a:lnTo>
                  <a:pt x="430530" y="0"/>
                </a:lnTo>
                <a:lnTo>
                  <a:pt x="430530" y="42773"/>
                </a:lnTo>
                <a:lnTo>
                  <a:pt x="427482" y="38201"/>
                </a:lnTo>
                <a:lnTo>
                  <a:pt x="424434" y="35052"/>
                </a:lnTo>
                <a:lnTo>
                  <a:pt x="419862" y="33528"/>
                </a:lnTo>
                <a:lnTo>
                  <a:pt x="416712" y="32004"/>
                </a:lnTo>
                <a:lnTo>
                  <a:pt x="412140" y="30480"/>
                </a:lnTo>
                <a:lnTo>
                  <a:pt x="399948" y="30480"/>
                </a:lnTo>
                <a:lnTo>
                  <a:pt x="370992" y="59537"/>
                </a:lnTo>
                <a:lnTo>
                  <a:pt x="369468" y="83921"/>
                </a:lnTo>
                <a:lnTo>
                  <a:pt x="372516" y="91541"/>
                </a:lnTo>
                <a:lnTo>
                  <a:pt x="375564" y="97637"/>
                </a:lnTo>
                <a:lnTo>
                  <a:pt x="378612" y="105257"/>
                </a:lnTo>
                <a:lnTo>
                  <a:pt x="383184" y="109918"/>
                </a:lnTo>
                <a:lnTo>
                  <a:pt x="387756" y="114490"/>
                </a:lnTo>
                <a:lnTo>
                  <a:pt x="393852" y="117538"/>
                </a:lnTo>
                <a:lnTo>
                  <a:pt x="399948" y="119062"/>
                </a:lnTo>
                <a:lnTo>
                  <a:pt x="407568" y="119062"/>
                </a:lnTo>
                <a:lnTo>
                  <a:pt x="415023" y="118440"/>
                </a:lnTo>
                <a:lnTo>
                  <a:pt x="421335" y="116395"/>
                </a:lnTo>
                <a:lnTo>
                  <a:pt x="426516" y="112636"/>
                </a:lnTo>
                <a:lnTo>
                  <a:pt x="429463" y="108394"/>
                </a:lnTo>
                <a:lnTo>
                  <a:pt x="430530" y="106870"/>
                </a:lnTo>
                <a:lnTo>
                  <a:pt x="430530" y="117538"/>
                </a:lnTo>
                <a:lnTo>
                  <a:pt x="444246" y="117538"/>
                </a:lnTo>
                <a:lnTo>
                  <a:pt x="444246" y="106870"/>
                </a:lnTo>
                <a:lnTo>
                  <a:pt x="444246" y="0"/>
                </a:lnTo>
                <a:close/>
              </a:path>
              <a:path w="542289" h="119379">
                <a:moveTo>
                  <a:pt x="541972" y="74777"/>
                </a:moveTo>
                <a:lnTo>
                  <a:pt x="532206" y="42773"/>
                </a:lnTo>
                <a:lnTo>
                  <a:pt x="531304" y="41249"/>
                </a:lnTo>
                <a:lnTo>
                  <a:pt x="526732" y="37541"/>
                </a:lnTo>
                <a:lnTo>
                  <a:pt x="526732" y="67157"/>
                </a:lnTo>
                <a:lnTo>
                  <a:pt x="477862" y="67157"/>
                </a:lnTo>
                <a:lnTo>
                  <a:pt x="479386" y="59537"/>
                </a:lnTo>
                <a:lnTo>
                  <a:pt x="480910" y="53441"/>
                </a:lnTo>
                <a:lnTo>
                  <a:pt x="490054" y="44297"/>
                </a:lnTo>
                <a:lnTo>
                  <a:pt x="496150" y="42773"/>
                </a:lnTo>
                <a:lnTo>
                  <a:pt x="509866" y="42773"/>
                </a:lnTo>
                <a:lnTo>
                  <a:pt x="526732" y="67157"/>
                </a:lnTo>
                <a:lnTo>
                  <a:pt x="526732" y="37541"/>
                </a:lnTo>
                <a:lnTo>
                  <a:pt x="525221" y="36309"/>
                </a:lnTo>
                <a:lnTo>
                  <a:pt x="518452" y="32969"/>
                </a:lnTo>
                <a:lnTo>
                  <a:pt x="510844" y="31076"/>
                </a:lnTo>
                <a:lnTo>
                  <a:pt x="502246" y="30480"/>
                </a:lnTo>
                <a:lnTo>
                  <a:pt x="493661" y="31102"/>
                </a:lnTo>
                <a:lnTo>
                  <a:pt x="465023" y="56680"/>
                </a:lnTo>
                <a:lnTo>
                  <a:pt x="462622" y="74777"/>
                </a:lnTo>
                <a:lnTo>
                  <a:pt x="462724" y="79349"/>
                </a:lnTo>
                <a:lnTo>
                  <a:pt x="486816" y="116586"/>
                </a:lnTo>
                <a:lnTo>
                  <a:pt x="503770" y="119062"/>
                </a:lnTo>
                <a:lnTo>
                  <a:pt x="512914" y="119062"/>
                </a:lnTo>
                <a:lnTo>
                  <a:pt x="540448" y="91541"/>
                </a:lnTo>
                <a:lnTo>
                  <a:pt x="526732" y="90017"/>
                </a:lnTo>
                <a:lnTo>
                  <a:pt x="523582" y="96113"/>
                </a:lnTo>
                <a:lnTo>
                  <a:pt x="520534" y="100685"/>
                </a:lnTo>
                <a:lnTo>
                  <a:pt x="517486" y="103733"/>
                </a:lnTo>
                <a:lnTo>
                  <a:pt x="512914" y="106870"/>
                </a:lnTo>
                <a:lnTo>
                  <a:pt x="508342" y="108394"/>
                </a:lnTo>
                <a:lnTo>
                  <a:pt x="496150" y="108394"/>
                </a:lnTo>
                <a:lnTo>
                  <a:pt x="490054" y="105257"/>
                </a:lnTo>
                <a:lnTo>
                  <a:pt x="485482" y="100685"/>
                </a:lnTo>
                <a:lnTo>
                  <a:pt x="480923" y="94589"/>
                </a:lnTo>
                <a:lnTo>
                  <a:pt x="477862" y="88493"/>
                </a:lnTo>
                <a:lnTo>
                  <a:pt x="477862" y="79349"/>
                </a:lnTo>
                <a:lnTo>
                  <a:pt x="541972" y="79349"/>
                </a:lnTo>
                <a:lnTo>
                  <a:pt x="541972" y="74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291613" y="5065788"/>
            <a:ext cx="148590" cy="120014"/>
          </a:xfrm>
          <a:custGeom>
            <a:avLst/>
            <a:gdLst/>
            <a:ahLst/>
            <a:cxnLst/>
            <a:rect l="l" t="t" r="r" b="b"/>
            <a:pathLst>
              <a:path w="148589" h="120014">
                <a:moveTo>
                  <a:pt x="79438" y="118389"/>
                </a:moveTo>
                <a:lnTo>
                  <a:pt x="76390" y="112293"/>
                </a:lnTo>
                <a:lnTo>
                  <a:pt x="76390" y="107721"/>
                </a:lnTo>
                <a:lnTo>
                  <a:pt x="74866" y="104584"/>
                </a:lnTo>
                <a:lnTo>
                  <a:pt x="74866" y="75628"/>
                </a:lnTo>
                <a:lnTo>
                  <a:pt x="74866" y="52768"/>
                </a:lnTo>
                <a:lnTo>
                  <a:pt x="73342" y="49720"/>
                </a:lnTo>
                <a:lnTo>
                  <a:pt x="73342" y="46672"/>
                </a:lnTo>
                <a:lnTo>
                  <a:pt x="72326" y="43624"/>
                </a:lnTo>
                <a:lnTo>
                  <a:pt x="71818" y="42100"/>
                </a:lnTo>
                <a:lnTo>
                  <a:pt x="70294" y="40576"/>
                </a:lnTo>
                <a:lnTo>
                  <a:pt x="67246" y="37426"/>
                </a:lnTo>
                <a:lnTo>
                  <a:pt x="64198" y="35902"/>
                </a:lnTo>
                <a:lnTo>
                  <a:pt x="59524" y="32854"/>
                </a:lnTo>
                <a:lnTo>
                  <a:pt x="54952" y="31330"/>
                </a:lnTo>
                <a:lnTo>
                  <a:pt x="27520" y="31330"/>
                </a:lnTo>
                <a:lnTo>
                  <a:pt x="21424" y="34378"/>
                </a:lnTo>
                <a:lnTo>
                  <a:pt x="16852" y="35902"/>
                </a:lnTo>
                <a:lnTo>
                  <a:pt x="3048" y="57340"/>
                </a:lnTo>
                <a:lnTo>
                  <a:pt x="16852" y="58864"/>
                </a:lnTo>
                <a:lnTo>
                  <a:pt x="18376" y="52768"/>
                </a:lnTo>
                <a:lnTo>
                  <a:pt x="27520" y="43624"/>
                </a:lnTo>
                <a:lnTo>
                  <a:pt x="47332" y="43624"/>
                </a:lnTo>
                <a:lnTo>
                  <a:pt x="51904" y="45148"/>
                </a:lnTo>
                <a:lnTo>
                  <a:pt x="56476" y="48196"/>
                </a:lnTo>
                <a:lnTo>
                  <a:pt x="58000" y="49720"/>
                </a:lnTo>
                <a:lnTo>
                  <a:pt x="59524" y="54292"/>
                </a:lnTo>
                <a:lnTo>
                  <a:pt x="59524" y="64960"/>
                </a:lnTo>
                <a:lnTo>
                  <a:pt x="59524" y="75628"/>
                </a:lnTo>
                <a:lnTo>
                  <a:pt x="59524" y="92392"/>
                </a:lnTo>
                <a:lnTo>
                  <a:pt x="58000" y="95440"/>
                </a:lnTo>
                <a:lnTo>
                  <a:pt x="54952" y="100012"/>
                </a:lnTo>
                <a:lnTo>
                  <a:pt x="48856" y="106108"/>
                </a:lnTo>
                <a:lnTo>
                  <a:pt x="44284" y="107721"/>
                </a:lnTo>
                <a:lnTo>
                  <a:pt x="38188" y="109245"/>
                </a:lnTo>
                <a:lnTo>
                  <a:pt x="27520" y="109245"/>
                </a:lnTo>
                <a:lnTo>
                  <a:pt x="22948" y="107721"/>
                </a:lnTo>
                <a:lnTo>
                  <a:pt x="19900" y="106108"/>
                </a:lnTo>
                <a:lnTo>
                  <a:pt x="16852" y="103060"/>
                </a:lnTo>
                <a:lnTo>
                  <a:pt x="15328" y="100012"/>
                </a:lnTo>
                <a:lnTo>
                  <a:pt x="15328" y="92392"/>
                </a:lnTo>
                <a:lnTo>
                  <a:pt x="18376" y="89344"/>
                </a:lnTo>
                <a:lnTo>
                  <a:pt x="19900" y="86296"/>
                </a:lnTo>
                <a:lnTo>
                  <a:pt x="21424" y="84772"/>
                </a:lnTo>
                <a:lnTo>
                  <a:pt x="22948" y="84772"/>
                </a:lnTo>
                <a:lnTo>
                  <a:pt x="25996" y="83248"/>
                </a:lnTo>
                <a:lnTo>
                  <a:pt x="30568" y="81724"/>
                </a:lnTo>
                <a:lnTo>
                  <a:pt x="36664" y="81724"/>
                </a:lnTo>
                <a:lnTo>
                  <a:pt x="47332" y="80200"/>
                </a:lnTo>
                <a:lnTo>
                  <a:pt x="54952" y="77152"/>
                </a:lnTo>
                <a:lnTo>
                  <a:pt x="59524" y="75628"/>
                </a:lnTo>
                <a:lnTo>
                  <a:pt x="59524" y="64960"/>
                </a:lnTo>
                <a:lnTo>
                  <a:pt x="55270" y="66103"/>
                </a:lnTo>
                <a:lnTo>
                  <a:pt x="49428" y="67246"/>
                </a:lnTo>
                <a:lnTo>
                  <a:pt x="42176" y="68389"/>
                </a:lnTo>
                <a:lnTo>
                  <a:pt x="33616" y="69532"/>
                </a:lnTo>
                <a:lnTo>
                  <a:pt x="29044" y="69532"/>
                </a:lnTo>
                <a:lnTo>
                  <a:pt x="24472" y="71056"/>
                </a:lnTo>
                <a:lnTo>
                  <a:pt x="21424" y="71056"/>
                </a:lnTo>
                <a:lnTo>
                  <a:pt x="16852" y="72580"/>
                </a:lnTo>
                <a:lnTo>
                  <a:pt x="10756" y="75628"/>
                </a:lnTo>
                <a:lnTo>
                  <a:pt x="7708" y="78676"/>
                </a:lnTo>
                <a:lnTo>
                  <a:pt x="4572" y="81724"/>
                </a:lnTo>
                <a:lnTo>
                  <a:pt x="1524" y="87820"/>
                </a:lnTo>
                <a:lnTo>
                  <a:pt x="0" y="92392"/>
                </a:lnTo>
                <a:lnTo>
                  <a:pt x="0" y="103060"/>
                </a:lnTo>
                <a:lnTo>
                  <a:pt x="3048" y="109245"/>
                </a:lnTo>
                <a:lnTo>
                  <a:pt x="7708" y="113817"/>
                </a:lnTo>
                <a:lnTo>
                  <a:pt x="13804" y="118389"/>
                </a:lnTo>
                <a:lnTo>
                  <a:pt x="19900" y="119913"/>
                </a:lnTo>
                <a:lnTo>
                  <a:pt x="41236" y="119913"/>
                </a:lnTo>
                <a:lnTo>
                  <a:pt x="45808" y="118389"/>
                </a:lnTo>
                <a:lnTo>
                  <a:pt x="50380" y="115341"/>
                </a:lnTo>
                <a:lnTo>
                  <a:pt x="56476" y="112293"/>
                </a:lnTo>
                <a:lnTo>
                  <a:pt x="59588" y="109245"/>
                </a:lnTo>
                <a:lnTo>
                  <a:pt x="61150" y="107721"/>
                </a:lnTo>
                <a:lnTo>
                  <a:pt x="61150" y="112293"/>
                </a:lnTo>
                <a:lnTo>
                  <a:pt x="64198" y="118389"/>
                </a:lnTo>
                <a:lnTo>
                  <a:pt x="79438" y="118389"/>
                </a:lnTo>
                <a:close/>
              </a:path>
              <a:path w="148589" h="120014">
                <a:moveTo>
                  <a:pt x="111734" y="0"/>
                </a:moveTo>
                <a:lnTo>
                  <a:pt x="96494" y="0"/>
                </a:lnTo>
                <a:lnTo>
                  <a:pt x="96494" y="118872"/>
                </a:lnTo>
                <a:lnTo>
                  <a:pt x="111734" y="118872"/>
                </a:lnTo>
                <a:lnTo>
                  <a:pt x="111734" y="0"/>
                </a:lnTo>
                <a:close/>
              </a:path>
              <a:path w="148589" h="120014">
                <a:moveTo>
                  <a:pt x="148310" y="0"/>
                </a:moveTo>
                <a:lnTo>
                  <a:pt x="133070" y="0"/>
                </a:lnTo>
                <a:lnTo>
                  <a:pt x="133070" y="118872"/>
                </a:lnTo>
                <a:lnTo>
                  <a:pt x="148310" y="118872"/>
                </a:lnTo>
                <a:lnTo>
                  <a:pt x="148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2" name="object 102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578703" y="5066633"/>
            <a:ext cx="374046" cy="119062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084004" y="5066538"/>
            <a:ext cx="1296257" cy="119158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4513040" y="5066633"/>
            <a:ext cx="271843" cy="119062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4903946" y="5097113"/>
            <a:ext cx="248793" cy="88582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5288660" y="5066633"/>
            <a:ext cx="392335" cy="119062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5797105" y="5066633"/>
            <a:ext cx="221455" cy="119062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140576" y="5065776"/>
            <a:ext cx="716089" cy="153447"/>
          </a:xfrm>
          <a:prstGeom prst="rect">
            <a:avLst/>
          </a:prstGeom>
        </p:spPr>
      </p:pic>
      <p:grpSp>
        <p:nvGrpSpPr>
          <p:cNvPr id="109" name="object 109"/>
          <p:cNvGrpSpPr/>
          <p:nvPr/>
        </p:nvGrpSpPr>
        <p:grpSpPr>
          <a:xfrm>
            <a:off x="1377124" y="5284850"/>
            <a:ext cx="571500" cy="142240"/>
            <a:chOff x="1377124" y="5284850"/>
            <a:chExt cx="571500" cy="142240"/>
          </a:xfrm>
        </p:grpSpPr>
        <p:pic>
          <p:nvPicPr>
            <p:cNvPr id="110" name="object 11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377124" y="5287899"/>
              <a:ext cx="215265" cy="11753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615344" y="5284850"/>
              <a:ext cx="290036" cy="120586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929860" y="5387149"/>
              <a:ext cx="18415" cy="40005"/>
            </a:xfrm>
            <a:custGeom>
              <a:avLst/>
              <a:gdLst/>
              <a:ahLst/>
              <a:cxnLst/>
              <a:rect l="l" t="t" r="r" b="b"/>
              <a:pathLst>
                <a:path w="18414" h="40004">
                  <a:moveTo>
                    <a:pt x="4572" y="39623"/>
                  </a:moveTo>
                  <a:lnTo>
                    <a:pt x="0" y="33527"/>
                  </a:lnTo>
                  <a:lnTo>
                    <a:pt x="6096" y="30479"/>
                  </a:lnTo>
                  <a:lnTo>
                    <a:pt x="7620" y="27431"/>
                  </a:lnTo>
                  <a:lnTo>
                    <a:pt x="7620" y="24383"/>
                  </a:lnTo>
                  <a:lnTo>
                    <a:pt x="9144" y="21335"/>
                  </a:lnTo>
                  <a:lnTo>
                    <a:pt x="9144" y="15239"/>
                  </a:lnTo>
                  <a:lnTo>
                    <a:pt x="1524" y="15239"/>
                  </a:lnTo>
                  <a:lnTo>
                    <a:pt x="1524" y="0"/>
                  </a:lnTo>
                  <a:lnTo>
                    <a:pt x="18288" y="0"/>
                  </a:lnTo>
                  <a:lnTo>
                    <a:pt x="18288" y="21335"/>
                  </a:lnTo>
                  <a:lnTo>
                    <a:pt x="16764" y="27431"/>
                  </a:lnTo>
                  <a:lnTo>
                    <a:pt x="13716" y="30479"/>
                  </a:lnTo>
                  <a:lnTo>
                    <a:pt x="12192" y="35051"/>
                  </a:lnTo>
                  <a:lnTo>
                    <a:pt x="9144" y="36575"/>
                  </a:lnTo>
                  <a:lnTo>
                    <a:pt x="4572" y="39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3" name="object 113"/>
          <p:cNvGrpSpPr/>
          <p:nvPr/>
        </p:nvGrpSpPr>
        <p:grpSpPr>
          <a:xfrm>
            <a:off x="2018347" y="5284850"/>
            <a:ext cx="788035" cy="153035"/>
            <a:chOff x="2018347" y="5284850"/>
            <a:chExt cx="788035" cy="153035"/>
          </a:xfrm>
        </p:grpSpPr>
        <p:pic>
          <p:nvPicPr>
            <p:cNvPr id="114" name="object 11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018347" y="5284850"/>
              <a:ext cx="474821" cy="151066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514600" y="5285231"/>
              <a:ext cx="291560" cy="152209"/>
            </a:xfrm>
            <a:prstGeom prst="rect">
              <a:avLst/>
            </a:prstGeom>
          </p:spPr>
        </p:pic>
      </p:grpSp>
      <p:grpSp>
        <p:nvGrpSpPr>
          <p:cNvPr id="116" name="object 116"/>
          <p:cNvGrpSpPr/>
          <p:nvPr/>
        </p:nvGrpSpPr>
        <p:grpSpPr>
          <a:xfrm>
            <a:off x="2867215" y="5284279"/>
            <a:ext cx="827405" cy="153670"/>
            <a:chOff x="2867215" y="5284279"/>
            <a:chExt cx="827405" cy="153670"/>
          </a:xfrm>
        </p:grpSpPr>
        <p:pic>
          <p:nvPicPr>
            <p:cNvPr id="117" name="object 11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867215" y="5284279"/>
              <a:ext cx="783240" cy="15316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677411" y="53873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4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" name="object 119"/>
          <p:cNvGrpSpPr/>
          <p:nvPr/>
        </p:nvGrpSpPr>
        <p:grpSpPr>
          <a:xfrm>
            <a:off x="928306" y="6125718"/>
            <a:ext cx="394335" cy="120650"/>
            <a:chOff x="928306" y="6125718"/>
            <a:chExt cx="394335" cy="120650"/>
          </a:xfrm>
        </p:grpSpPr>
        <p:pic>
          <p:nvPicPr>
            <p:cNvPr id="120" name="object 12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928306" y="6125718"/>
              <a:ext cx="94583" cy="117538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042797" y="6127242"/>
              <a:ext cx="233600" cy="119062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1299305" y="6157817"/>
              <a:ext cx="22860" cy="85725"/>
            </a:xfrm>
            <a:custGeom>
              <a:avLst/>
              <a:gdLst/>
              <a:ahLst/>
              <a:cxnLst/>
              <a:rect l="l" t="t" r="r" b="b"/>
              <a:pathLst>
                <a:path w="22859" h="85725">
                  <a:moveTo>
                    <a:pt x="22860" y="22860"/>
                  </a:moveTo>
                  <a:lnTo>
                    <a:pt x="0" y="22860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2860"/>
                  </a:lnTo>
                  <a:close/>
                </a:path>
                <a:path w="22859" h="85725">
                  <a:moveTo>
                    <a:pt x="22860" y="85439"/>
                  </a:moveTo>
                  <a:lnTo>
                    <a:pt x="0" y="85439"/>
                  </a:lnTo>
                  <a:lnTo>
                    <a:pt x="0" y="64103"/>
                  </a:lnTo>
                  <a:lnTo>
                    <a:pt x="22860" y="64103"/>
                  </a:lnTo>
                  <a:lnTo>
                    <a:pt x="22860" y="85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/>
          <p:cNvSpPr/>
          <p:nvPr/>
        </p:nvSpPr>
        <p:spPr>
          <a:xfrm>
            <a:off x="1161859" y="6542354"/>
            <a:ext cx="99060" cy="111760"/>
          </a:xfrm>
          <a:custGeom>
            <a:avLst/>
            <a:gdLst/>
            <a:ahLst/>
            <a:cxnLst/>
            <a:rect l="l" t="t" r="r" b="b"/>
            <a:pathLst>
              <a:path w="99059" h="111759">
                <a:moveTo>
                  <a:pt x="39712" y="0"/>
                </a:moveTo>
                <a:lnTo>
                  <a:pt x="32092" y="0"/>
                </a:lnTo>
                <a:lnTo>
                  <a:pt x="29044" y="4572"/>
                </a:lnTo>
                <a:lnTo>
                  <a:pt x="24384" y="10668"/>
                </a:lnTo>
                <a:lnTo>
                  <a:pt x="19812" y="15240"/>
                </a:lnTo>
                <a:lnTo>
                  <a:pt x="7620" y="24472"/>
                </a:lnTo>
                <a:lnTo>
                  <a:pt x="0" y="27520"/>
                </a:lnTo>
                <a:lnTo>
                  <a:pt x="0" y="41236"/>
                </a:lnTo>
                <a:lnTo>
                  <a:pt x="4572" y="39712"/>
                </a:lnTo>
                <a:lnTo>
                  <a:pt x="13716" y="33616"/>
                </a:lnTo>
                <a:lnTo>
                  <a:pt x="19812" y="30568"/>
                </a:lnTo>
                <a:lnTo>
                  <a:pt x="25908" y="24472"/>
                </a:lnTo>
                <a:lnTo>
                  <a:pt x="25908" y="109918"/>
                </a:lnTo>
                <a:lnTo>
                  <a:pt x="39712" y="109918"/>
                </a:lnTo>
                <a:lnTo>
                  <a:pt x="39712" y="0"/>
                </a:lnTo>
                <a:close/>
              </a:path>
              <a:path w="99059" h="111759">
                <a:moveTo>
                  <a:pt x="98488" y="94665"/>
                </a:moveTo>
                <a:lnTo>
                  <a:pt x="81711" y="94665"/>
                </a:lnTo>
                <a:lnTo>
                  <a:pt x="81711" y="111429"/>
                </a:lnTo>
                <a:lnTo>
                  <a:pt x="98488" y="111429"/>
                </a:lnTo>
                <a:lnTo>
                  <a:pt x="98488" y="94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661141" y="6544309"/>
            <a:ext cx="102870" cy="129539"/>
          </a:xfrm>
          <a:custGeom>
            <a:avLst/>
            <a:gdLst/>
            <a:ahLst/>
            <a:cxnLst/>
            <a:rect l="l" t="t" r="r" b="b"/>
            <a:pathLst>
              <a:path w="102870" h="129540">
                <a:moveTo>
                  <a:pt x="68681" y="95250"/>
                </a:moveTo>
                <a:lnTo>
                  <a:pt x="15240" y="95250"/>
                </a:lnTo>
                <a:lnTo>
                  <a:pt x="15240" y="0"/>
                </a:lnTo>
                <a:lnTo>
                  <a:pt x="0" y="0"/>
                </a:lnTo>
                <a:lnTo>
                  <a:pt x="0" y="95250"/>
                </a:lnTo>
                <a:lnTo>
                  <a:pt x="0" y="107950"/>
                </a:lnTo>
                <a:lnTo>
                  <a:pt x="68681" y="107950"/>
                </a:lnTo>
                <a:lnTo>
                  <a:pt x="68681" y="95250"/>
                </a:lnTo>
                <a:close/>
              </a:path>
              <a:path w="102870" h="129540">
                <a:moveTo>
                  <a:pt x="102400" y="92722"/>
                </a:moveTo>
                <a:lnTo>
                  <a:pt x="87071" y="92722"/>
                </a:lnTo>
                <a:lnTo>
                  <a:pt x="87071" y="107962"/>
                </a:lnTo>
                <a:lnTo>
                  <a:pt x="94780" y="107962"/>
                </a:lnTo>
                <a:lnTo>
                  <a:pt x="94780" y="115582"/>
                </a:lnTo>
                <a:lnTo>
                  <a:pt x="91732" y="121678"/>
                </a:lnTo>
                <a:lnTo>
                  <a:pt x="88684" y="123202"/>
                </a:lnTo>
                <a:lnTo>
                  <a:pt x="87071" y="124726"/>
                </a:lnTo>
                <a:lnTo>
                  <a:pt x="90208" y="129298"/>
                </a:lnTo>
                <a:lnTo>
                  <a:pt x="94780" y="127774"/>
                </a:lnTo>
                <a:lnTo>
                  <a:pt x="97828" y="124726"/>
                </a:lnTo>
                <a:lnTo>
                  <a:pt x="100876" y="118630"/>
                </a:lnTo>
                <a:lnTo>
                  <a:pt x="102400" y="114058"/>
                </a:lnTo>
                <a:lnTo>
                  <a:pt x="102400" y="92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832121" y="6542544"/>
            <a:ext cx="592455" cy="131445"/>
          </a:xfrm>
          <a:custGeom>
            <a:avLst/>
            <a:gdLst/>
            <a:ahLst/>
            <a:cxnLst/>
            <a:rect l="l" t="t" r="r" b="b"/>
            <a:pathLst>
              <a:path w="592454" h="131445">
                <a:moveTo>
                  <a:pt x="82486" y="21234"/>
                </a:moveTo>
                <a:lnTo>
                  <a:pt x="79438" y="18097"/>
                </a:lnTo>
                <a:lnTo>
                  <a:pt x="77914" y="13525"/>
                </a:lnTo>
                <a:lnTo>
                  <a:pt x="74866" y="8953"/>
                </a:lnTo>
                <a:lnTo>
                  <a:pt x="70294" y="7429"/>
                </a:lnTo>
                <a:lnTo>
                  <a:pt x="68770" y="5905"/>
                </a:lnTo>
                <a:lnTo>
                  <a:pt x="68770" y="28854"/>
                </a:lnTo>
                <a:lnTo>
                  <a:pt x="68770" y="39522"/>
                </a:lnTo>
                <a:lnTo>
                  <a:pt x="65722" y="44094"/>
                </a:lnTo>
                <a:lnTo>
                  <a:pt x="62674" y="47142"/>
                </a:lnTo>
                <a:lnTo>
                  <a:pt x="58102" y="50190"/>
                </a:lnTo>
                <a:lnTo>
                  <a:pt x="51904" y="53238"/>
                </a:lnTo>
                <a:lnTo>
                  <a:pt x="13804" y="53238"/>
                </a:lnTo>
                <a:lnTo>
                  <a:pt x="13804" y="13525"/>
                </a:lnTo>
                <a:lnTo>
                  <a:pt x="53428" y="13525"/>
                </a:lnTo>
                <a:lnTo>
                  <a:pt x="54952" y="15049"/>
                </a:lnTo>
                <a:lnTo>
                  <a:pt x="59626" y="15049"/>
                </a:lnTo>
                <a:lnTo>
                  <a:pt x="62674" y="18097"/>
                </a:lnTo>
                <a:lnTo>
                  <a:pt x="64198" y="21234"/>
                </a:lnTo>
                <a:lnTo>
                  <a:pt x="67246" y="24282"/>
                </a:lnTo>
                <a:lnTo>
                  <a:pt x="68770" y="28854"/>
                </a:lnTo>
                <a:lnTo>
                  <a:pt x="68770" y="5905"/>
                </a:lnTo>
                <a:lnTo>
                  <a:pt x="67246" y="4381"/>
                </a:lnTo>
                <a:lnTo>
                  <a:pt x="58102" y="1333"/>
                </a:lnTo>
                <a:lnTo>
                  <a:pt x="0" y="1333"/>
                </a:lnTo>
                <a:lnTo>
                  <a:pt x="0" y="109728"/>
                </a:lnTo>
                <a:lnTo>
                  <a:pt x="13804" y="109728"/>
                </a:lnTo>
                <a:lnTo>
                  <a:pt x="13804" y="65430"/>
                </a:lnTo>
                <a:lnTo>
                  <a:pt x="41236" y="65430"/>
                </a:lnTo>
                <a:lnTo>
                  <a:pt x="75730" y="53238"/>
                </a:lnTo>
                <a:lnTo>
                  <a:pt x="77343" y="51193"/>
                </a:lnTo>
                <a:lnTo>
                  <a:pt x="80200" y="45237"/>
                </a:lnTo>
                <a:lnTo>
                  <a:pt x="81915" y="38709"/>
                </a:lnTo>
                <a:lnTo>
                  <a:pt x="82486" y="31902"/>
                </a:lnTo>
                <a:lnTo>
                  <a:pt x="82486" y="21234"/>
                </a:lnTo>
                <a:close/>
              </a:path>
              <a:path w="592454" h="131445">
                <a:moveTo>
                  <a:pt x="167932" y="70002"/>
                </a:moveTo>
                <a:lnTo>
                  <a:pt x="154216" y="35814"/>
                </a:lnTo>
                <a:lnTo>
                  <a:pt x="154216" y="80670"/>
                </a:lnTo>
                <a:lnTo>
                  <a:pt x="152692" y="88290"/>
                </a:lnTo>
                <a:lnTo>
                  <a:pt x="148120" y="92951"/>
                </a:lnTo>
                <a:lnTo>
                  <a:pt x="143548" y="97523"/>
                </a:lnTo>
                <a:lnTo>
                  <a:pt x="138976" y="100571"/>
                </a:lnTo>
                <a:lnTo>
                  <a:pt x="125158" y="100571"/>
                </a:lnTo>
                <a:lnTo>
                  <a:pt x="119062" y="97523"/>
                </a:lnTo>
                <a:lnTo>
                  <a:pt x="114490" y="92951"/>
                </a:lnTo>
                <a:lnTo>
                  <a:pt x="109918" y="88290"/>
                </a:lnTo>
                <a:lnTo>
                  <a:pt x="108394" y="80670"/>
                </a:lnTo>
                <a:lnTo>
                  <a:pt x="108508" y="60286"/>
                </a:lnTo>
                <a:lnTo>
                  <a:pt x="109918" y="53238"/>
                </a:lnTo>
                <a:lnTo>
                  <a:pt x="114490" y="47142"/>
                </a:lnTo>
                <a:lnTo>
                  <a:pt x="119062" y="42570"/>
                </a:lnTo>
                <a:lnTo>
                  <a:pt x="125158" y="39522"/>
                </a:lnTo>
                <a:lnTo>
                  <a:pt x="138976" y="39522"/>
                </a:lnTo>
                <a:lnTo>
                  <a:pt x="154216" y="80670"/>
                </a:lnTo>
                <a:lnTo>
                  <a:pt x="154216" y="35814"/>
                </a:lnTo>
                <a:lnTo>
                  <a:pt x="152781" y="34645"/>
                </a:lnTo>
                <a:lnTo>
                  <a:pt x="146202" y="31330"/>
                </a:lnTo>
                <a:lnTo>
                  <a:pt x="139026" y="29451"/>
                </a:lnTo>
                <a:lnTo>
                  <a:pt x="131254" y="28854"/>
                </a:lnTo>
                <a:lnTo>
                  <a:pt x="124447" y="29425"/>
                </a:lnTo>
                <a:lnTo>
                  <a:pt x="95516" y="60286"/>
                </a:lnTo>
                <a:lnTo>
                  <a:pt x="94678" y="70002"/>
                </a:lnTo>
                <a:lnTo>
                  <a:pt x="95275" y="79705"/>
                </a:lnTo>
                <a:lnTo>
                  <a:pt x="123558" y="110655"/>
                </a:lnTo>
                <a:lnTo>
                  <a:pt x="131254" y="111239"/>
                </a:lnTo>
                <a:lnTo>
                  <a:pt x="138976" y="111239"/>
                </a:lnTo>
                <a:lnTo>
                  <a:pt x="145072" y="109715"/>
                </a:lnTo>
                <a:lnTo>
                  <a:pt x="157264" y="103619"/>
                </a:lnTo>
                <a:lnTo>
                  <a:pt x="159296" y="100571"/>
                </a:lnTo>
                <a:lnTo>
                  <a:pt x="160312" y="99047"/>
                </a:lnTo>
                <a:lnTo>
                  <a:pt x="163360" y="92951"/>
                </a:lnTo>
                <a:lnTo>
                  <a:pt x="166408" y="86766"/>
                </a:lnTo>
                <a:lnTo>
                  <a:pt x="167817" y="79705"/>
                </a:lnTo>
                <a:lnTo>
                  <a:pt x="167932" y="70002"/>
                </a:lnTo>
                <a:close/>
              </a:path>
              <a:path w="592454" h="131445">
                <a:moveTo>
                  <a:pt x="284035" y="30378"/>
                </a:moveTo>
                <a:lnTo>
                  <a:pt x="270319" y="30378"/>
                </a:lnTo>
                <a:lnTo>
                  <a:pt x="256514" y="76098"/>
                </a:lnTo>
                <a:lnTo>
                  <a:pt x="251942" y="91440"/>
                </a:lnTo>
                <a:lnTo>
                  <a:pt x="248894" y="76098"/>
                </a:lnTo>
                <a:lnTo>
                  <a:pt x="241579" y="48666"/>
                </a:lnTo>
                <a:lnTo>
                  <a:pt x="236702" y="30378"/>
                </a:lnTo>
                <a:lnTo>
                  <a:pt x="222986" y="30378"/>
                </a:lnTo>
                <a:lnTo>
                  <a:pt x="210693" y="77622"/>
                </a:lnTo>
                <a:lnTo>
                  <a:pt x="207645" y="86766"/>
                </a:lnTo>
                <a:lnTo>
                  <a:pt x="206121" y="92964"/>
                </a:lnTo>
                <a:lnTo>
                  <a:pt x="201549" y="76098"/>
                </a:lnTo>
                <a:lnTo>
                  <a:pt x="187833" y="30378"/>
                </a:lnTo>
                <a:lnTo>
                  <a:pt x="174117" y="30378"/>
                </a:lnTo>
                <a:lnTo>
                  <a:pt x="198501" y="109728"/>
                </a:lnTo>
                <a:lnTo>
                  <a:pt x="212217" y="109728"/>
                </a:lnTo>
                <a:lnTo>
                  <a:pt x="216852" y="92964"/>
                </a:lnTo>
                <a:lnTo>
                  <a:pt x="229082" y="48666"/>
                </a:lnTo>
                <a:lnTo>
                  <a:pt x="232130" y="62382"/>
                </a:lnTo>
                <a:lnTo>
                  <a:pt x="244322" y="109728"/>
                </a:lnTo>
                <a:lnTo>
                  <a:pt x="258038" y="109728"/>
                </a:lnTo>
                <a:lnTo>
                  <a:pt x="264020" y="91440"/>
                </a:lnTo>
                <a:lnTo>
                  <a:pt x="284035" y="30378"/>
                </a:lnTo>
                <a:close/>
              </a:path>
              <a:path w="592454" h="131445">
                <a:moveTo>
                  <a:pt x="363372" y="70002"/>
                </a:moveTo>
                <a:lnTo>
                  <a:pt x="362864" y="62382"/>
                </a:lnTo>
                <a:lnTo>
                  <a:pt x="362788" y="61163"/>
                </a:lnTo>
                <a:lnTo>
                  <a:pt x="360895" y="53047"/>
                </a:lnTo>
                <a:lnTo>
                  <a:pt x="357606" y="45808"/>
                </a:lnTo>
                <a:lnTo>
                  <a:pt x="352704" y="39522"/>
                </a:lnTo>
                <a:lnTo>
                  <a:pt x="349656" y="36626"/>
                </a:lnTo>
                <a:lnTo>
                  <a:pt x="349656" y="62382"/>
                </a:lnTo>
                <a:lnTo>
                  <a:pt x="305371" y="62382"/>
                </a:lnTo>
                <a:lnTo>
                  <a:pt x="305371" y="56286"/>
                </a:lnTo>
                <a:lnTo>
                  <a:pt x="306895" y="50190"/>
                </a:lnTo>
                <a:lnTo>
                  <a:pt x="311467" y="45618"/>
                </a:lnTo>
                <a:lnTo>
                  <a:pt x="320611" y="39522"/>
                </a:lnTo>
                <a:lnTo>
                  <a:pt x="334416" y="39522"/>
                </a:lnTo>
                <a:lnTo>
                  <a:pt x="349656" y="62382"/>
                </a:lnTo>
                <a:lnTo>
                  <a:pt x="349656" y="36626"/>
                </a:lnTo>
                <a:lnTo>
                  <a:pt x="347586" y="34645"/>
                </a:lnTo>
                <a:lnTo>
                  <a:pt x="341464" y="31330"/>
                </a:lnTo>
                <a:lnTo>
                  <a:pt x="334492" y="29451"/>
                </a:lnTo>
                <a:lnTo>
                  <a:pt x="326796" y="28854"/>
                </a:lnTo>
                <a:lnTo>
                  <a:pt x="319062" y="29667"/>
                </a:lnTo>
                <a:lnTo>
                  <a:pt x="290728" y="61810"/>
                </a:lnTo>
                <a:lnTo>
                  <a:pt x="290220" y="70002"/>
                </a:lnTo>
                <a:lnTo>
                  <a:pt x="290233" y="73050"/>
                </a:lnTo>
                <a:lnTo>
                  <a:pt x="312242" y="108762"/>
                </a:lnTo>
                <a:lnTo>
                  <a:pt x="328320" y="111239"/>
                </a:lnTo>
                <a:lnTo>
                  <a:pt x="337464" y="111239"/>
                </a:lnTo>
                <a:lnTo>
                  <a:pt x="361848" y="86766"/>
                </a:lnTo>
                <a:lnTo>
                  <a:pt x="348132" y="83718"/>
                </a:lnTo>
                <a:lnTo>
                  <a:pt x="346608" y="89903"/>
                </a:lnTo>
                <a:lnTo>
                  <a:pt x="343560" y="94475"/>
                </a:lnTo>
                <a:lnTo>
                  <a:pt x="340512" y="97523"/>
                </a:lnTo>
                <a:lnTo>
                  <a:pt x="337464" y="99047"/>
                </a:lnTo>
                <a:lnTo>
                  <a:pt x="332892" y="100571"/>
                </a:lnTo>
                <a:lnTo>
                  <a:pt x="320611" y="100571"/>
                </a:lnTo>
                <a:lnTo>
                  <a:pt x="316039" y="99047"/>
                </a:lnTo>
                <a:lnTo>
                  <a:pt x="306895" y="89903"/>
                </a:lnTo>
                <a:lnTo>
                  <a:pt x="303847" y="82194"/>
                </a:lnTo>
                <a:lnTo>
                  <a:pt x="303847" y="73050"/>
                </a:lnTo>
                <a:lnTo>
                  <a:pt x="363372" y="73050"/>
                </a:lnTo>
                <a:lnTo>
                  <a:pt x="363372" y="70002"/>
                </a:lnTo>
                <a:close/>
              </a:path>
              <a:path w="592454" h="131445">
                <a:moveTo>
                  <a:pt x="423011" y="33426"/>
                </a:moveTo>
                <a:lnTo>
                  <a:pt x="416915" y="30378"/>
                </a:lnTo>
                <a:lnTo>
                  <a:pt x="412343" y="28854"/>
                </a:lnTo>
                <a:lnTo>
                  <a:pt x="404723" y="28854"/>
                </a:lnTo>
                <a:lnTo>
                  <a:pt x="403199" y="30378"/>
                </a:lnTo>
                <a:lnTo>
                  <a:pt x="397103" y="33426"/>
                </a:lnTo>
                <a:lnTo>
                  <a:pt x="390906" y="42570"/>
                </a:lnTo>
                <a:lnTo>
                  <a:pt x="390906" y="30378"/>
                </a:lnTo>
                <a:lnTo>
                  <a:pt x="378714" y="30378"/>
                </a:lnTo>
                <a:lnTo>
                  <a:pt x="378714" y="109728"/>
                </a:lnTo>
                <a:lnTo>
                  <a:pt x="392430" y="109728"/>
                </a:lnTo>
                <a:lnTo>
                  <a:pt x="392430" y="62484"/>
                </a:lnTo>
                <a:lnTo>
                  <a:pt x="395579" y="53340"/>
                </a:lnTo>
                <a:lnTo>
                  <a:pt x="395579" y="50292"/>
                </a:lnTo>
                <a:lnTo>
                  <a:pt x="397103" y="47142"/>
                </a:lnTo>
                <a:lnTo>
                  <a:pt x="400151" y="45618"/>
                </a:lnTo>
                <a:lnTo>
                  <a:pt x="401675" y="44094"/>
                </a:lnTo>
                <a:lnTo>
                  <a:pt x="404723" y="42570"/>
                </a:lnTo>
                <a:lnTo>
                  <a:pt x="410819" y="42570"/>
                </a:lnTo>
                <a:lnTo>
                  <a:pt x="413867" y="44094"/>
                </a:lnTo>
                <a:lnTo>
                  <a:pt x="418439" y="45618"/>
                </a:lnTo>
                <a:lnTo>
                  <a:pt x="423011" y="33426"/>
                </a:lnTo>
                <a:close/>
              </a:path>
              <a:path w="592454" h="131445">
                <a:moveTo>
                  <a:pt x="514540" y="71526"/>
                </a:moveTo>
                <a:lnTo>
                  <a:pt x="508444" y="62382"/>
                </a:lnTo>
                <a:lnTo>
                  <a:pt x="506920" y="59334"/>
                </a:lnTo>
                <a:lnTo>
                  <a:pt x="505396" y="56286"/>
                </a:lnTo>
                <a:lnTo>
                  <a:pt x="499300" y="53238"/>
                </a:lnTo>
                <a:lnTo>
                  <a:pt x="499300" y="74574"/>
                </a:lnTo>
                <a:lnTo>
                  <a:pt x="499300" y="82194"/>
                </a:lnTo>
                <a:lnTo>
                  <a:pt x="497776" y="85242"/>
                </a:lnTo>
                <a:lnTo>
                  <a:pt x="496252" y="86766"/>
                </a:lnTo>
                <a:lnTo>
                  <a:pt x="494728" y="89916"/>
                </a:lnTo>
                <a:lnTo>
                  <a:pt x="493204" y="92964"/>
                </a:lnTo>
                <a:lnTo>
                  <a:pt x="491680" y="92964"/>
                </a:lnTo>
                <a:lnTo>
                  <a:pt x="485584" y="96012"/>
                </a:lnTo>
                <a:lnTo>
                  <a:pt x="482536" y="96012"/>
                </a:lnTo>
                <a:lnTo>
                  <a:pt x="481012" y="97536"/>
                </a:lnTo>
                <a:lnTo>
                  <a:pt x="445858" y="97536"/>
                </a:lnTo>
                <a:lnTo>
                  <a:pt x="445858" y="59334"/>
                </a:lnTo>
                <a:lnTo>
                  <a:pt x="477862" y="59334"/>
                </a:lnTo>
                <a:lnTo>
                  <a:pt x="484060" y="60858"/>
                </a:lnTo>
                <a:lnTo>
                  <a:pt x="487108" y="60858"/>
                </a:lnTo>
                <a:lnTo>
                  <a:pt x="493204" y="63906"/>
                </a:lnTo>
                <a:lnTo>
                  <a:pt x="496252" y="66954"/>
                </a:lnTo>
                <a:lnTo>
                  <a:pt x="497776" y="70002"/>
                </a:lnTo>
                <a:lnTo>
                  <a:pt x="499300" y="74574"/>
                </a:lnTo>
                <a:lnTo>
                  <a:pt x="499300" y="53238"/>
                </a:lnTo>
                <a:lnTo>
                  <a:pt x="493204" y="51714"/>
                </a:lnTo>
                <a:lnTo>
                  <a:pt x="500062" y="47142"/>
                </a:lnTo>
                <a:lnTo>
                  <a:pt x="502348" y="45618"/>
                </a:lnTo>
                <a:lnTo>
                  <a:pt x="505396" y="42570"/>
                </a:lnTo>
                <a:lnTo>
                  <a:pt x="508444" y="33426"/>
                </a:lnTo>
                <a:lnTo>
                  <a:pt x="508444" y="24282"/>
                </a:lnTo>
                <a:lnTo>
                  <a:pt x="506920" y="18097"/>
                </a:lnTo>
                <a:lnTo>
                  <a:pt x="503872" y="13525"/>
                </a:lnTo>
                <a:lnTo>
                  <a:pt x="500824" y="8953"/>
                </a:lnTo>
                <a:lnTo>
                  <a:pt x="497776" y="5905"/>
                </a:lnTo>
                <a:lnTo>
                  <a:pt x="494728" y="4889"/>
                </a:lnTo>
                <a:lnTo>
                  <a:pt x="494728" y="27330"/>
                </a:lnTo>
                <a:lnTo>
                  <a:pt x="494728" y="34950"/>
                </a:lnTo>
                <a:lnTo>
                  <a:pt x="493204" y="37998"/>
                </a:lnTo>
                <a:lnTo>
                  <a:pt x="491680" y="39522"/>
                </a:lnTo>
                <a:lnTo>
                  <a:pt x="490156" y="42570"/>
                </a:lnTo>
                <a:lnTo>
                  <a:pt x="484060" y="45618"/>
                </a:lnTo>
                <a:lnTo>
                  <a:pt x="481012" y="45618"/>
                </a:lnTo>
                <a:lnTo>
                  <a:pt x="476338" y="47142"/>
                </a:lnTo>
                <a:lnTo>
                  <a:pt x="445858" y="47142"/>
                </a:lnTo>
                <a:lnTo>
                  <a:pt x="445858" y="13525"/>
                </a:lnTo>
                <a:lnTo>
                  <a:pt x="481012" y="13525"/>
                </a:lnTo>
                <a:lnTo>
                  <a:pt x="490156" y="18097"/>
                </a:lnTo>
                <a:lnTo>
                  <a:pt x="491680" y="21234"/>
                </a:lnTo>
                <a:lnTo>
                  <a:pt x="494728" y="27330"/>
                </a:lnTo>
                <a:lnTo>
                  <a:pt x="494728" y="4889"/>
                </a:lnTo>
                <a:lnTo>
                  <a:pt x="493204" y="4381"/>
                </a:lnTo>
                <a:lnTo>
                  <a:pt x="487108" y="1333"/>
                </a:lnTo>
                <a:lnTo>
                  <a:pt x="432142" y="1333"/>
                </a:lnTo>
                <a:lnTo>
                  <a:pt x="432142" y="109728"/>
                </a:lnTo>
                <a:lnTo>
                  <a:pt x="485584" y="109728"/>
                </a:lnTo>
                <a:lnTo>
                  <a:pt x="490156" y="108204"/>
                </a:lnTo>
                <a:lnTo>
                  <a:pt x="496252" y="106680"/>
                </a:lnTo>
                <a:lnTo>
                  <a:pt x="499300" y="105156"/>
                </a:lnTo>
                <a:lnTo>
                  <a:pt x="502348" y="102108"/>
                </a:lnTo>
                <a:lnTo>
                  <a:pt x="505396" y="100584"/>
                </a:lnTo>
                <a:lnTo>
                  <a:pt x="508444" y="97536"/>
                </a:lnTo>
                <a:lnTo>
                  <a:pt x="509968" y="92964"/>
                </a:lnTo>
                <a:lnTo>
                  <a:pt x="513016" y="88290"/>
                </a:lnTo>
                <a:lnTo>
                  <a:pt x="514540" y="83718"/>
                </a:lnTo>
                <a:lnTo>
                  <a:pt x="514540" y="71526"/>
                </a:lnTo>
                <a:close/>
              </a:path>
              <a:path w="592454" h="131445">
                <a:moveTo>
                  <a:pt x="550633" y="0"/>
                </a:moveTo>
                <a:lnTo>
                  <a:pt x="535406" y="0"/>
                </a:lnTo>
                <a:lnTo>
                  <a:pt x="535406" y="109728"/>
                </a:lnTo>
                <a:lnTo>
                  <a:pt x="550633" y="109728"/>
                </a:lnTo>
                <a:lnTo>
                  <a:pt x="550633" y="0"/>
                </a:lnTo>
                <a:close/>
              </a:path>
              <a:path w="592454" h="131445">
                <a:moveTo>
                  <a:pt x="592455" y="94488"/>
                </a:moveTo>
                <a:lnTo>
                  <a:pt x="577126" y="94488"/>
                </a:lnTo>
                <a:lnTo>
                  <a:pt x="577126" y="109728"/>
                </a:lnTo>
                <a:lnTo>
                  <a:pt x="584746" y="109728"/>
                </a:lnTo>
                <a:lnTo>
                  <a:pt x="584746" y="117348"/>
                </a:lnTo>
                <a:lnTo>
                  <a:pt x="581698" y="123444"/>
                </a:lnTo>
                <a:lnTo>
                  <a:pt x="580174" y="124968"/>
                </a:lnTo>
                <a:lnTo>
                  <a:pt x="577126" y="126492"/>
                </a:lnTo>
                <a:lnTo>
                  <a:pt x="580174" y="131064"/>
                </a:lnTo>
                <a:lnTo>
                  <a:pt x="584746" y="129540"/>
                </a:lnTo>
                <a:lnTo>
                  <a:pt x="587883" y="126492"/>
                </a:lnTo>
                <a:lnTo>
                  <a:pt x="589407" y="123444"/>
                </a:lnTo>
                <a:lnTo>
                  <a:pt x="592455" y="120396"/>
                </a:lnTo>
                <a:lnTo>
                  <a:pt x="592455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484012" y="6542544"/>
            <a:ext cx="271145" cy="111760"/>
          </a:xfrm>
          <a:custGeom>
            <a:avLst/>
            <a:gdLst/>
            <a:ahLst/>
            <a:cxnLst/>
            <a:rect l="l" t="t" r="r" b="b"/>
            <a:pathLst>
              <a:path w="271145" h="111759">
                <a:moveTo>
                  <a:pt x="86956" y="1778"/>
                </a:moveTo>
                <a:lnTo>
                  <a:pt x="0" y="1778"/>
                </a:lnTo>
                <a:lnTo>
                  <a:pt x="0" y="13208"/>
                </a:lnTo>
                <a:lnTo>
                  <a:pt x="36664" y="13208"/>
                </a:lnTo>
                <a:lnTo>
                  <a:pt x="36664" y="109728"/>
                </a:lnTo>
                <a:lnTo>
                  <a:pt x="50380" y="109728"/>
                </a:lnTo>
                <a:lnTo>
                  <a:pt x="50380" y="13208"/>
                </a:lnTo>
                <a:lnTo>
                  <a:pt x="86956" y="13208"/>
                </a:lnTo>
                <a:lnTo>
                  <a:pt x="86956" y="1778"/>
                </a:lnTo>
                <a:close/>
              </a:path>
              <a:path w="271145" h="111759">
                <a:moveTo>
                  <a:pt x="155829" y="109728"/>
                </a:moveTo>
                <a:lnTo>
                  <a:pt x="151257" y="100584"/>
                </a:lnTo>
                <a:lnTo>
                  <a:pt x="151257" y="70002"/>
                </a:lnTo>
                <a:lnTo>
                  <a:pt x="151257" y="48666"/>
                </a:lnTo>
                <a:lnTo>
                  <a:pt x="149733" y="47142"/>
                </a:lnTo>
                <a:lnTo>
                  <a:pt x="149733" y="42570"/>
                </a:lnTo>
                <a:lnTo>
                  <a:pt x="148209" y="39522"/>
                </a:lnTo>
                <a:lnTo>
                  <a:pt x="126784" y="28854"/>
                </a:lnTo>
                <a:lnTo>
                  <a:pt x="113068" y="28854"/>
                </a:lnTo>
                <a:lnTo>
                  <a:pt x="84010" y="53238"/>
                </a:lnTo>
                <a:lnTo>
                  <a:pt x="97828" y="54762"/>
                </a:lnTo>
                <a:lnTo>
                  <a:pt x="100876" y="45618"/>
                </a:lnTo>
                <a:lnTo>
                  <a:pt x="103924" y="44094"/>
                </a:lnTo>
                <a:lnTo>
                  <a:pt x="106972" y="41046"/>
                </a:lnTo>
                <a:lnTo>
                  <a:pt x="111544" y="39522"/>
                </a:lnTo>
                <a:lnTo>
                  <a:pt x="125260" y="39522"/>
                </a:lnTo>
                <a:lnTo>
                  <a:pt x="129832" y="41046"/>
                </a:lnTo>
                <a:lnTo>
                  <a:pt x="134404" y="44094"/>
                </a:lnTo>
                <a:lnTo>
                  <a:pt x="137452" y="50190"/>
                </a:lnTo>
                <a:lnTo>
                  <a:pt x="137452" y="59334"/>
                </a:lnTo>
                <a:lnTo>
                  <a:pt x="137452" y="70002"/>
                </a:lnTo>
                <a:lnTo>
                  <a:pt x="137452" y="80670"/>
                </a:lnTo>
                <a:lnTo>
                  <a:pt x="135928" y="85242"/>
                </a:lnTo>
                <a:lnTo>
                  <a:pt x="135928" y="88290"/>
                </a:lnTo>
                <a:lnTo>
                  <a:pt x="132880" y="92964"/>
                </a:lnTo>
                <a:lnTo>
                  <a:pt x="129832" y="96012"/>
                </a:lnTo>
                <a:lnTo>
                  <a:pt x="126784" y="97536"/>
                </a:lnTo>
                <a:lnTo>
                  <a:pt x="122212" y="100584"/>
                </a:lnTo>
                <a:lnTo>
                  <a:pt x="103924" y="100584"/>
                </a:lnTo>
                <a:lnTo>
                  <a:pt x="100876" y="97536"/>
                </a:lnTo>
                <a:lnTo>
                  <a:pt x="97828" y="96012"/>
                </a:lnTo>
                <a:lnTo>
                  <a:pt x="96304" y="92964"/>
                </a:lnTo>
                <a:lnTo>
                  <a:pt x="96304" y="86766"/>
                </a:lnTo>
                <a:lnTo>
                  <a:pt x="97828" y="83718"/>
                </a:lnTo>
                <a:lnTo>
                  <a:pt x="97828" y="82194"/>
                </a:lnTo>
                <a:lnTo>
                  <a:pt x="100876" y="79146"/>
                </a:lnTo>
                <a:lnTo>
                  <a:pt x="103924" y="77622"/>
                </a:lnTo>
                <a:lnTo>
                  <a:pt x="105448" y="77622"/>
                </a:lnTo>
                <a:lnTo>
                  <a:pt x="110020" y="76098"/>
                </a:lnTo>
                <a:lnTo>
                  <a:pt x="116116" y="74574"/>
                </a:lnTo>
                <a:lnTo>
                  <a:pt x="125260" y="74574"/>
                </a:lnTo>
                <a:lnTo>
                  <a:pt x="132880" y="71526"/>
                </a:lnTo>
                <a:lnTo>
                  <a:pt x="137452" y="70002"/>
                </a:lnTo>
                <a:lnTo>
                  <a:pt x="137452" y="59334"/>
                </a:lnTo>
                <a:lnTo>
                  <a:pt x="132880" y="60858"/>
                </a:lnTo>
                <a:lnTo>
                  <a:pt x="123736" y="62382"/>
                </a:lnTo>
                <a:lnTo>
                  <a:pt x="113068" y="63906"/>
                </a:lnTo>
                <a:lnTo>
                  <a:pt x="108496" y="65430"/>
                </a:lnTo>
                <a:lnTo>
                  <a:pt x="103924" y="65430"/>
                </a:lnTo>
                <a:lnTo>
                  <a:pt x="100876" y="66954"/>
                </a:lnTo>
                <a:lnTo>
                  <a:pt x="97828" y="66954"/>
                </a:lnTo>
                <a:lnTo>
                  <a:pt x="94780" y="68478"/>
                </a:lnTo>
                <a:lnTo>
                  <a:pt x="91630" y="70002"/>
                </a:lnTo>
                <a:lnTo>
                  <a:pt x="87058" y="74574"/>
                </a:lnTo>
                <a:lnTo>
                  <a:pt x="85534" y="79146"/>
                </a:lnTo>
                <a:lnTo>
                  <a:pt x="82486" y="82194"/>
                </a:lnTo>
                <a:lnTo>
                  <a:pt x="82486" y="96012"/>
                </a:lnTo>
                <a:lnTo>
                  <a:pt x="84010" y="100584"/>
                </a:lnTo>
                <a:lnTo>
                  <a:pt x="88582" y="105156"/>
                </a:lnTo>
                <a:lnTo>
                  <a:pt x="94780" y="109728"/>
                </a:lnTo>
                <a:lnTo>
                  <a:pt x="100876" y="111252"/>
                </a:lnTo>
                <a:lnTo>
                  <a:pt x="119164" y="111252"/>
                </a:lnTo>
                <a:lnTo>
                  <a:pt x="123736" y="109728"/>
                </a:lnTo>
                <a:lnTo>
                  <a:pt x="128308" y="106680"/>
                </a:lnTo>
                <a:lnTo>
                  <a:pt x="132880" y="105156"/>
                </a:lnTo>
                <a:lnTo>
                  <a:pt x="138976" y="100584"/>
                </a:lnTo>
                <a:lnTo>
                  <a:pt x="138976" y="103632"/>
                </a:lnTo>
                <a:lnTo>
                  <a:pt x="140500" y="106680"/>
                </a:lnTo>
                <a:lnTo>
                  <a:pt x="140500" y="109728"/>
                </a:lnTo>
                <a:lnTo>
                  <a:pt x="155829" y="109728"/>
                </a:lnTo>
                <a:close/>
              </a:path>
              <a:path w="271145" h="111759">
                <a:moveTo>
                  <a:pt x="239750" y="57810"/>
                </a:moveTo>
                <a:lnTo>
                  <a:pt x="236702" y="48666"/>
                </a:lnTo>
                <a:lnTo>
                  <a:pt x="233654" y="44094"/>
                </a:lnTo>
                <a:lnTo>
                  <a:pt x="232130" y="39522"/>
                </a:lnTo>
                <a:lnTo>
                  <a:pt x="229082" y="36474"/>
                </a:lnTo>
                <a:lnTo>
                  <a:pt x="226034" y="34442"/>
                </a:lnTo>
                <a:lnTo>
                  <a:pt x="226034" y="59334"/>
                </a:lnTo>
                <a:lnTo>
                  <a:pt x="226034" y="80670"/>
                </a:lnTo>
                <a:lnTo>
                  <a:pt x="224510" y="88290"/>
                </a:lnTo>
                <a:lnTo>
                  <a:pt x="219938" y="92964"/>
                </a:lnTo>
                <a:lnTo>
                  <a:pt x="215366" y="97536"/>
                </a:lnTo>
                <a:lnTo>
                  <a:pt x="210794" y="100584"/>
                </a:lnTo>
                <a:lnTo>
                  <a:pt x="198602" y="100584"/>
                </a:lnTo>
                <a:lnTo>
                  <a:pt x="192405" y="97536"/>
                </a:lnTo>
                <a:lnTo>
                  <a:pt x="187833" y="89916"/>
                </a:lnTo>
                <a:lnTo>
                  <a:pt x="184785" y="86766"/>
                </a:lnTo>
                <a:lnTo>
                  <a:pt x="183261" y="79146"/>
                </a:lnTo>
                <a:lnTo>
                  <a:pt x="183261" y="60858"/>
                </a:lnTo>
                <a:lnTo>
                  <a:pt x="186309" y="53238"/>
                </a:lnTo>
                <a:lnTo>
                  <a:pt x="190881" y="47142"/>
                </a:lnTo>
                <a:lnTo>
                  <a:pt x="193929" y="42570"/>
                </a:lnTo>
                <a:lnTo>
                  <a:pt x="200126" y="39522"/>
                </a:lnTo>
                <a:lnTo>
                  <a:pt x="210794" y="39522"/>
                </a:lnTo>
                <a:lnTo>
                  <a:pt x="216890" y="42570"/>
                </a:lnTo>
                <a:lnTo>
                  <a:pt x="219938" y="47142"/>
                </a:lnTo>
                <a:lnTo>
                  <a:pt x="224510" y="51714"/>
                </a:lnTo>
                <a:lnTo>
                  <a:pt x="226034" y="59334"/>
                </a:lnTo>
                <a:lnTo>
                  <a:pt x="226034" y="34442"/>
                </a:lnTo>
                <a:lnTo>
                  <a:pt x="224510" y="33426"/>
                </a:lnTo>
                <a:lnTo>
                  <a:pt x="219938" y="31902"/>
                </a:lnTo>
                <a:lnTo>
                  <a:pt x="216890" y="30378"/>
                </a:lnTo>
                <a:lnTo>
                  <a:pt x="212318" y="28854"/>
                </a:lnTo>
                <a:lnTo>
                  <a:pt x="198602" y="28854"/>
                </a:lnTo>
                <a:lnTo>
                  <a:pt x="190881" y="31902"/>
                </a:lnTo>
                <a:lnTo>
                  <a:pt x="184785" y="39522"/>
                </a:lnTo>
                <a:lnTo>
                  <a:pt x="184785" y="1333"/>
                </a:lnTo>
                <a:lnTo>
                  <a:pt x="171069" y="1333"/>
                </a:lnTo>
                <a:lnTo>
                  <a:pt x="171069" y="109728"/>
                </a:lnTo>
                <a:lnTo>
                  <a:pt x="184785" y="109728"/>
                </a:lnTo>
                <a:lnTo>
                  <a:pt x="184785" y="100584"/>
                </a:lnTo>
                <a:lnTo>
                  <a:pt x="189357" y="108204"/>
                </a:lnTo>
                <a:lnTo>
                  <a:pt x="196977" y="111252"/>
                </a:lnTo>
                <a:lnTo>
                  <a:pt x="206222" y="111252"/>
                </a:lnTo>
                <a:lnTo>
                  <a:pt x="237464" y="86817"/>
                </a:lnTo>
                <a:lnTo>
                  <a:pt x="239649" y="70002"/>
                </a:lnTo>
                <a:lnTo>
                  <a:pt x="239750" y="57810"/>
                </a:lnTo>
                <a:close/>
              </a:path>
              <a:path w="271145" h="111759">
                <a:moveTo>
                  <a:pt x="270598" y="0"/>
                </a:moveTo>
                <a:lnTo>
                  <a:pt x="256882" y="0"/>
                </a:lnTo>
                <a:lnTo>
                  <a:pt x="256882" y="109728"/>
                </a:lnTo>
                <a:lnTo>
                  <a:pt x="270598" y="109728"/>
                </a:lnTo>
                <a:lnTo>
                  <a:pt x="270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7" name="object 127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374076" y="6540817"/>
            <a:ext cx="3270313" cy="344900"/>
          </a:xfrm>
          <a:prstGeom prst="rect">
            <a:avLst/>
          </a:prstGeom>
        </p:spPr>
      </p:pic>
      <p:sp>
        <p:nvSpPr>
          <p:cNvPr id="128" name="object 128"/>
          <p:cNvSpPr/>
          <p:nvPr/>
        </p:nvSpPr>
        <p:spPr>
          <a:xfrm>
            <a:off x="5769698" y="6571398"/>
            <a:ext cx="278130" cy="102235"/>
          </a:xfrm>
          <a:custGeom>
            <a:avLst/>
            <a:gdLst/>
            <a:ahLst/>
            <a:cxnLst/>
            <a:rect l="l" t="t" r="r" b="b"/>
            <a:pathLst>
              <a:path w="278129" h="102234">
                <a:moveTo>
                  <a:pt x="73215" y="41148"/>
                </a:moveTo>
                <a:lnTo>
                  <a:pt x="72707" y="33528"/>
                </a:lnTo>
                <a:lnTo>
                  <a:pt x="72631" y="32308"/>
                </a:lnTo>
                <a:lnTo>
                  <a:pt x="70878" y="24193"/>
                </a:lnTo>
                <a:lnTo>
                  <a:pt x="67995" y="16954"/>
                </a:lnTo>
                <a:lnTo>
                  <a:pt x="63969" y="10668"/>
                </a:lnTo>
                <a:lnTo>
                  <a:pt x="59397" y="6934"/>
                </a:lnTo>
                <a:lnTo>
                  <a:pt x="59397" y="33528"/>
                </a:lnTo>
                <a:lnTo>
                  <a:pt x="15113" y="33528"/>
                </a:lnTo>
                <a:lnTo>
                  <a:pt x="15113" y="27432"/>
                </a:lnTo>
                <a:lnTo>
                  <a:pt x="18249" y="21336"/>
                </a:lnTo>
                <a:lnTo>
                  <a:pt x="21297" y="16764"/>
                </a:lnTo>
                <a:lnTo>
                  <a:pt x="25869" y="13716"/>
                </a:lnTo>
                <a:lnTo>
                  <a:pt x="31965" y="10668"/>
                </a:lnTo>
                <a:lnTo>
                  <a:pt x="44157" y="10668"/>
                </a:lnTo>
                <a:lnTo>
                  <a:pt x="50253" y="13716"/>
                </a:lnTo>
                <a:lnTo>
                  <a:pt x="54825" y="18288"/>
                </a:lnTo>
                <a:lnTo>
                  <a:pt x="57873" y="27432"/>
                </a:lnTo>
                <a:lnTo>
                  <a:pt x="59397" y="33528"/>
                </a:lnTo>
                <a:lnTo>
                  <a:pt x="59397" y="6934"/>
                </a:lnTo>
                <a:lnTo>
                  <a:pt x="58000" y="5791"/>
                </a:lnTo>
                <a:lnTo>
                  <a:pt x="51587" y="2476"/>
                </a:lnTo>
                <a:lnTo>
                  <a:pt x="44907" y="596"/>
                </a:lnTo>
                <a:lnTo>
                  <a:pt x="38061" y="0"/>
                </a:lnTo>
                <a:lnTo>
                  <a:pt x="29705" y="812"/>
                </a:lnTo>
                <a:lnTo>
                  <a:pt x="685" y="32956"/>
                </a:lnTo>
                <a:lnTo>
                  <a:pt x="0" y="41148"/>
                </a:lnTo>
                <a:lnTo>
                  <a:pt x="12" y="44196"/>
                </a:lnTo>
                <a:lnTo>
                  <a:pt x="22021" y="79908"/>
                </a:lnTo>
                <a:lnTo>
                  <a:pt x="38061" y="82384"/>
                </a:lnTo>
                <a:lnTo>
                  <a:pt x="47205" y="82384"/>
                </a:lnTo>
                <a:lnTo>
                  <a:pt x="54825" y="80860"/>
                </a:lnTo>
                <a:lnTo>
                  <a:pt x="67017" y="71716"/>
                </a:lnTo>
                <a:lnTo>
                  <a:pt x="70065" y="65620"/>
                </a:lnTo>
                <a:lnTo>
                  <a:pt x="73215" y="57912"/>
                </a:lnTo>
                <a:lnTo>
                  <a:pt x="59397" y="54864"/>
                </a:lnTo>
                <a:lnTo>
                  <a:pt x="56349" y="61048"/>
                </a:lnTo>
                <a:lnTo>
                  <a:pt x="54825" y="65620"/>
                </a:lnTo>
                <a:lnTo>
                  <a:pt x="50253" y="68668"/>
                </a:lnTo>
                <a:lnTo>
                  <a:pt x="47205" y="70192"/>
                </a:lnTo>
                <a:lnTo>
                  <a:pt x="42633" y="71716"/>
                </a:lnTo>
                <a:lnTo>
                  <a:pt x="31965" y="71716"/>
                </a:lnTo>
                <a:lnTo>
                  <a:pt x="25869" y="70192"/>
                </a:lnTo>
                <a:lnTo>
                  <a:pt x="21297" y="65620"/>
                </a:lnTo>
                <a:lnTo>
                  <a:pt x="16637" y="61048"/>
                </a:lnTo>
                <a:lnTo>
                  <a:pt x="15113" y="53340"/>
                </a:lnTo>
                <a:lnTo>
                  <a:pt x="13589" y="44196"/>
                </a:lnTo>
                <a:lnTo>
                  <a:pt x="73215" y="44196"/>
                </a:lnTo>
                <a:lnTo>
                  <a:pt x="73215" y="41148"/>
                </a:lnTo>
                <a:close/>
              </a:path>
              <a:path w="278129" h="102234">
                <a:moveTo>
                  <a:pt x="158750" y="80873"/>
                </a:moveTo>
                <a:lnTo>
                  <a:pt x="154178" y="71729"/>
                </a:lnTo>
                <a:lnTo>
                  <a:pt x="154178" y="41148"/>
                </a:lnTo>
                <a:lnTo>
                  <a:pt x="154178" y="19812"/>
                </a:lnTo>
                <a:lnTo>
                  <a:pt x="152654" y="18288"/>
                </a:lnTo>
                <a:lnTo>
                  <a:pt x="152654" y="13716"/>
                </a:lnTo>
                <a:lnTo>
                  <a:pt x="151130" y="10668"/>
                </a:lnTo>
                <a:lnTo>
                  <a:pt x="129705" y="0"/>
                </a:lnTo>
                <a:lnTo>
                  <a:pt x="115989" y="0"/>
                </a:lnTo>
                <a:lnTo>
                  <a:pt x="86931" y="24384"/>
                </a:lnTo>
                <a:lnTo>
                  <a:pt x="100749" y="25908"/>
                </a:lnTo>
                <a:lnTo>
                  <a:pt x="103797" y="16764"/>
                </a:lnTo>
                <a:lnTo>
                  <a:pt x="106845" y="15240"/>
                </a:lnTo>
                <a:lnTo>
                  <a:pt x="109893" y="12192"/>
                </a:lnTo>
                <a:lnTo>
                  <a:pt x="114465" y="10668"/>
                </a:lnTo>
                <a:lnTo>
                  <a:pt x="128181" y="10668"/>
                </a:lnTo>
                <a:lnTo>
                  <a:pt x="132753" y="12192"/>
                </a:lnTo>
                <a:lnTo>
                  <a:pt x="137325" y="15240"/>
                </a:lnTo>
                <a:lnTo>
                  <a:pt x="140373" y="21336"/>
                </a:lnTo>
                <a:lnTo>
                  <a:pt x="140373" y="30480"/>
                </a:lnTo>
                <a:lnTo>
                  <a:pt x="140373" y="41148"/>
                </a:lnTo>
                <a:lnTo>
                  <a:pt x="140373" y="51816"/>
                </a:lnTo>
                <a:lnTo>
                  <a:pt x="138849" y="56388"/>
                </a:lnTo>
                <a:lnTo>
                  <a:pt x="138849" y="59436"/>
                </a:lnTo>
                <a:lnTo>
                  <a:pt x="135801" y="64109"/>
                </a:lnTo>
                <a:lnTo>
                  <a:pt x="132753" y="67157"/>
                </a:lnTo>
                <a:lnTo>
                  <a:pt x="129705" y="68681"/>
                </a:lnTo>
                <a:lnTo>
                  <a:pt x="125133" y="71729"/>
                </a:lnTo>
                <a:lnTo>
                  <a:pt x="106845" y="71729"/>
                </a:lnTo>
                <a:lnTo>
                  <a:pt x="103797" y="68681"/>
                </a:lnTo>
                <a:lnTo>
                  <a:pt x="100749" y="67157"/>
                </a:lnTo>
                <a:lnTo>
                  <a:pt x="99225" y="64109"/>
                </a:lnTo>
                <a:lnTo>
                  <a:pt x="99225" y="57912"/>
                </a:lnTo>
                <a:lnTo>
                  <a:pt x="100749" y="54864"/>
                </a:lnTo>
                <a:lnTo>
                  <a:pt x="100749" y="53340"/>
                </a:lnTo>
                <a:lnTo>
                  <a:pt x="103797" y="50292"/>
                </a:lnTo>
                <a:lnTo>
                  <a:pt x="106845" y="48768"/>
                </a:lnTo>
                <a:lnTo>
                  <a:pt x="108369" y="48768"/>
                </a:lnTo>
                <a:lnTo>
                  <a:pt x="112941" y="47244"/>
                </a:lnTo>
                <a:lnTo>
                  <a:pt x="119037" y="45720"/>
                </a:lnTo>
                <a:lnTo>
                  <a:pt x="128181" y="45720"/>
                </a:lnTo>
                <a:lnTo>
                  <a:pt x="135801" y="42672"/>
                </a:lnTo>
                <a:lnTo>
                  <a:pt x="140373" y="41148"/>
                </a:lnTo>
                <a:lnTo>
                  <a:pt x="140373" y="30480"/>
                </a:lnTo>
                <a:lnTo>
                  <a:pt x="135801" y="32004"/>
                </a:lnTo>
                <a:lnTo>
                  <a:pt x="126657" y="33528"/>
                </a:lnTo>
                <a:lnTo>
                  <a:pt x="115989" y="35052"/>
                </a:lnTo>
                <a:lnTo>
                  <a:pt x="111417" y="36576"/>
                </a:lnTo>
                <a:lnTo>
                  <a:pt x="106845" y="36576"/>
                </a:lnTo>
                <a:lnTo>
                  <a:pt x="103797" y="38100"/>
                </a:lnTo>
                <a:lnTo>
                  <a:pt x="100749" y="38100"/>
                </a:lnTo>
                <a:lnTo>
                  <a:pt x="97701" y="39624"/>
                </a:lnTo>
                <a:lnTo>
                  <a:pt x="94551" y="41148"/>
                </a:lnTo>
                <a:lnTo>
                  <a:pt x="89979" y="45720"/>
                </a:lnTo>
                <a:lnTo>
                  <a:pt x="88455" y="50292"/>
                </a:lnTo>
                <a:lnTo>
                  <a:pt x="85407" y="53340"/>
                </a:lnTo>
                <a:lnTo>
                  <a:pt x="85407" y="67157"/>
                </a:lnTo>
                <a:lnTo>
                  <a:pt x="86931" y="71729"/>
                </a:lnTo>
                <a:lnTo>
                  <a:pt x="91503" y="76301"/>
                </a:lnTo>
                <a:lnTo>
                  <a:pt x="97701" y="80873"/>
                </a:lnTo>
                <a:lnTo>
                  <a:pt x="103797" y="82397"/>
                </a:lnTo>
                <a:lnTo>
                  <a:pt x="122085" y="82397"/>
                </a:lnTo>
                <a:lnTo>
                  <a:pt x="126657" y="80873"/>
                </a:lnTo>
                <a:lnTo>
                  <a:pt x="131229" y="77825"/>
                </a:lnTo>
                <a:lnTo>
                  <a:pt x="135801" y="76301"/>
                </a:lnTo>
                <a:lnTo>
                  <a:pt x="141897" y="71729"/>
                </a:lnTo>
                <a:lnTo>
                  <a:pt x="141897" y="74777"/>
                </a:lnTo>
                <a:lnTo>
                  <a:pt x="143421" y="77825"/>
                </a:lnTo>
                <a:lnTo>
                  <a:pt x="143421" y="80873"/>
                </a:lnTo>
                <a:lnTo>
                  <a:pt x="158750" y="80873"/>
                </a:lnTo>
                <a:close/>
              </a:path>
              <a:path w="278129" h="102234">
                <a:moveTo>
                  <a:pt x="238099" y="1524"/>
                </a:moveTo>
                <a:lnTo>
                  <a:pt x="225806" y="1524"/>
                </a:lnTo>
                <a:lnTo>
                  <a:pt x="225806" y="51816"/>
                </a:lnTo>
                <a:lnTo>
                  <a:pt x="224282" y="56388"/>
                </a:lnTo>
                <a:lnTo>
                  <a:pt x="222758" y="59436"/>
                </a:lnTo>
                <a:lnTo>
                  <a:pt x="221234" y="64109"/>
                </a:lnTo>
                <a:lnTo>
                  <a:pt x="218186" y="65633"/>
                </a:lnTo>
                <a:lnTo>
                  <a:pt x="215138" y="68681"/>
                </a:lnTo>
                <a:lnTo>
                  <a:pt x="212090" y="70205"/>
                </a:lnTo>
                <a:lnTo>
                  <a:pt x="207518" y="71729"/>
                </a:lnTo>
                <a:lnTo>
                  <a:pt x="199898" y="71729"/>
                </a:lnTo>
                <a:lnTo>
                  <a:pt x="193802" y="68681"/>
                </a:lnTo>
                <a:lnTo>
                  <a:pt x="189230" y="64109"/>
                </a:lnTo>
                <a:lnTo>
                  <a:pt x="189230" y="59436"/>
                </a:lnTo>
                <a:lnTo>
                  <a:pt x="187706" y="57912"/>
                </a:lnTo>
                <a:lnTo>
                  <a:pt x="187706" y="1524"/>
                </a:lnTo>
                <a:lnTo>
                  <a:pt x="173901" y="1524"/>
                </a:lnTo>
                <a:lnTo>
                  <a:pt x="173901" y="61061"/>
                </a:lnTo>
                <a:lnTo>
                  <a:pt x="175425" y="64109"/>
                </a:lnTo>
                <a:lnTo>
                  <a:pt x="175425" y="67157"/>
                </a:lnTo>
                <a:lnTo>
                  <a:pt x="177038" y="70205"/>
                </a:lnTo>
                <a:lnTo>
                  <a:pt x="180086" y="73253"/>
                </a:lnTo>
                <a:lnTo>
                  <a:pt x="181610" y="76301"/>
                </a:lnTo>
                <a:lnTo>
                  <a:pt x="184658" y="77825"/>
                </a:lnTo>
                <a:lnTo>
                  <a:pt x="187706" y="80873"/>
                </a:lnTo>
                <a:lnTo>
                  <a:pt x="192278" y="82397"/>
                </a:lnTo>
                <a:lnTo>
                  <a:pt x="201422" y="82397"/>
                </a:lnTo>
                <a:lnTo>
                  <a:pt x="208876" y="81559"/>
                </a:lnTo>
                <a:lnTo>
                  <a:pt x="215328" y="79159"/>
                </a:lnTo>
                <a:lnTo>
                  <a:pt x="220929" y="75323"/>
                </a:lnTo>
                <a:lnTo>
                  <a:pt x="225806" y="70205"/>
                </a:lnTo>
                <a:lnTo>
                  <a:pt x="225806" y="80873"/>
                </a:lnTo>
                <a:lnTo>
                  <a:pt x="238099" y="80873"/>
                </a:lnTo>
                <a:lnTo>
                  <a:pt x="238099" y="1524"/>
                </a:lnTo>
                <a:close/>
              </a:path>
              <a:path w="278129" h="102234">
                <a:moveTo>
                  <a:pt x="277812" y="65633"/>
                </a:moveTo>
                <a:lnTo>
                  <a:pt x="262470" y="65633"/>
                </a:lnTo>
                <a:lnTo>
                  <a:pt x="262470" y="80873"/>
                </a:lnTo>
                <a:lnTo>
                  <a:pt x="270090" y="80873"/>
                </a:lnTo>
                <a:lnTo>
                  <a:pt x="270090" y="88493"/>
                </a:lnTo>
                <a:lnTo>
                  <a:pt x="267042" y="94589"/>
                </a:lnTo>
                <a:lnTo>
                  <a:pt x="265518" y="96113"/>
                </a:lnTo>
                <a:lnTo>
                  <a:pt x="262470" y="97637"/>
                </a:lnTo>
                <a:lnTo>
                  <a:pt x="265518" y="102209"/>
                </a:lnTo>
                <a:lnTo>
                  <a:pt x="270090" y="100685"/>
                </a:lnTo>
                <a:lnTo>
                  <a:pt x="273240" y="97637"/>
                </a:lnTo>
                <a:lnTo>
                  <a:pt x="274764" y="94589"/>
                </a:lnTo>
                <a:lnTo>
                  <a:pt x="277812" y="91541"/>
                </a:lnTo>
                <a:lnTo>
                  <a:pt x="277812" y="65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9" name="object 129"/>
          <p:cNvGrpSpPr/>
          <p:nvPr/>
        </p:nvGrpSpPr>
        <p:grpSpPr>
          <a:xfrm>
            <a:off x="6116192" y="6542532"/>
            <a:ext cx="389890" cy="131445"/>
            <a:chOff x="6116192" y="6542532"/>
            <a:chExt cx="389890" cy="131445"/>
          </a:xfrm>
        </p:grpSpPr>
        <p:pic>
          <p:nvPicPr>
            <p:cNvPr id="130" name="object 13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116192" y="6542532"/>
              <a:ext cx="350139" cy="111251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6490239" y="6637020"/>
              <a:ext cx="15875" cy="36830"/>
            </a:xfrm>
            <a:custGeom>
              <a:avLst/>
              <a:gdLst/>
              <a:ahLst/>
              <a:cxnLst/>
              <a:rect l="l" t="t" r="r" b="b"/>
              <a:pathLst>
                <a:path w="15875" h="36829">
                  <a:moveTo>
                    <a:pt x="3143" y="36575"/>
                  </a:moveTo>
                  <a:lnTo>
                    <a:pt x="0" y="32003"/>
                  </a:lnTo>
                  <a:lnTo>
                    <a:pt x="1619" y="30479"/>
                  </a:lnTo>
                  <a:lnTo>
                    <a:pt x="4667" y="28955"/>
                  </a:lnTo>
                  <a:lnTo>
                    <a:pt x="7715" y="22859"/>
                  </a:lnTo>
                  <a:lnTo>
                    <a:pt x="7715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15335" y="0"/>
                  </a:lnTo>
                  <a:lnTo>
                    <a:pt x="15335" y="21335"/>
                  </a:lnTo>
                  <a:lnTo>
                    <a:pt x="13811" y="25907"/>
                  </a:lnTo>
                  <a:lnTo>
                    <a:pt x="10763" y="32003"/>
                  </a:lnTo>
                  <a:lnTo>
                    <a:pt x="7715" y="35051"/>
                  </a:lnTo>
                  <a:lnTo>
                    <a:pt x="3143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2" name="object 132"/>
          <p:cNvGrpSpPr/>
          <p:nvPr/>
        </p:nvGrpSpPr>
        <p:grpSpPr>
          <a:xfrm>
            <a:off x="4691729" y="6745319"/>
            <a:ext cx="501015" cy="140970"/>
            <a:chOff x="4691729" y="6745319"/>
            <a:chExt cx="501015" cy="140970"/>
          </a:xfrm>
        </p:grpSpPr>
        <p:sp>
          <p:nvSpPr>
            <p:cNvPr id="133" name="object 133"/>
            <p:cNvSpPr/>
            <p:nvPr/>
          </p:nvSpPr>
          <p:spPr>
            <a:xfrm>
              <a:off x="4691722" y="674532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4">
                  <a:moveTo>
                    <a:pt x="13716" y="30581"/>
                  </a:moveTo>
                  <a:lnTo>
                    <a:pt x="0" y="30581"/>
                  </a:lnTo>
                  <a:lnTo>
                    <a:pt x="0" y="108394"/>
                  </a:lnTo>
                  <a:lnTo>
                    <a:pt x="13716" y="108394"/>
                  </a:lnTo>
                  <a:lnTo>
                    <a:pt x="13716" y="30581"/>
                  </a:lnTo>
                  <a:close/>
                </a:path>
                <a:path w="13970" h="108584">
                  <a:moveTo>
                    <a:pt x="1371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3716" y="15240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725257" y="6745319"/>
              <a:ext cx="259556" cy="140398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004720" y="6745319"/>
              <a:ext cx="187737" cy="111442"/>
            </a:xfrm>
            <a:prstGeom prst="rect">
              <a:avLst/>
            </a:prstGeom>
          </p:spPr>
        </p:pic>
      </p:grpSp>
      <p:grpSp>
        <p:nvGrpSpPr>
          <p:cNvPr id="136" name="object 136"/>
          <p:cNvGrpSpPr/>
          <p:nvPr/>
        </p:nvGrpSpPr>
        <p:grpSpPr>
          <a:xfrm>
            <a:off x="1149667" y="7148226"/>
            <a:ext cx="111125" cy="111125"/>
            <a:chOff x="1149667" y="7148226"/>
            <a:chExt cx="111125" cy="111125"/>
          </a:xfrm>
        </p:grpSpPr>
        <p:pic>
          <p:nvPicPr>
            <p:cNvPr id="137" name="object 13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149667" y="7148226"/>
              <a:ext cx="71723" cy="109918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243583" y="7242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4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9" name="object 139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374076" y="7146702"/>
            <a:ext cx="3961923" cy="344900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1151191" y="7754111"/>
            <a:ext cx="109220" cy="111760"/>
            <a:chOff x="1151191" y="7754111"/>
            <a:chExt cx="109220" cy="111760"/>
          </a:xfrm>
        </p:grpSpPr>
        <p:pic>
          <p:nvPicPr>
            <p:cNvPr id="141" name="object 14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151191" y="7754111"/>
              <a:ext cx="71723" cy="111347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1243584" y="784707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4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3" name="object 143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377124" y="7754111"/>
            <a:ext cx="2097786" cy="111347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539013" y="7754111"/>
            <a:ext cx="1560290" cy="111347"/>
          </a:xfrm>
          <a:prstGeom prst="rect">
            <a:avLst/>
          </a:prstGeom>
        </p:spPr>
      </p:pic>
      <p:grpSp>
        <p:nvGrpSpPr>
          <p:cNvPr id="145" name="object 145"/>
          <p:cNvGrpSpPr/>
          <p:nvPr/>
        </p:nvGrpSpPr>
        <p:grpSpPr>
          <a:xfrm>
            <a:off x="1383220" y="7752588"/>
            <a:ext cx="5314950" cy="546735"/>
            <a:chOff x="1383220" y="7752588"/>
            <a:chExt cx="5314950" cy="546735"/>
          </a:xfrm>
        </p:grpSpPr>
        <p:sp>
          <p:nvSpPr>
            <p:cNvPr id="146" name="object 146"/>
            <p:cNvSpPr/>
            <p:nvPr/>
          </p:nvSpPr>
          <p:spPr>
            <a:xfrm>
              <a:off x="3284016" y="7955572"/>
              <a:ext cx="574675" cy="111760"/>
            </a:xfrm>
            <a:custGeom>
              <a:avLst/>
              <a:gdLst/>
              <a:ahLst/>
              <a:cxnLst/>
              <a:rect l="l" t="t" r="r" b="b"/>
              <a:pathLst>
                <a:path w="574675" h="111759">
                  <a:moveTo>
                    <a:pt x="64109" y="47244"/>
                  </a:moveTo>
                  <a:lnTo>
                    <a:pt x="58013" y="35052"/>
                  </a:lnTo>
                  <a:lnTo>
                    <a:pt x="54965" y="33528"/>
                  </a:lnTo>
                  <a:lnTo>
                    <a:pt x="50393" y="30480"/>
                  </a:lnTo>
                  <a:lnTo>
                    <a:pt x="45821" y="28956"/>
                  </a:lnTo>
                  <a:lnTo>
                    <a:pt x="36677" y="28956"/>
                  </a:lnTo>
                  <a:lnTo>
                    <a:pt x="29210" y="29794"/>
                  </a:lnTo>
                  <a:lnTo>
                    <a:pt x="22720" y="32194"/>
                  </a:lnTo>
                  <a:lnTo>
                    <a:pt x="17094" y="36029"/>
                  </a:lnTo>
                  <a:lnTo>
                    <a:pt x="12192" y="41148"/>
                  </a:lnTo>
                  <a:lnTo>
                    <a:pt x="12192" y="30480"/>
                  </a:lnTo>
                  <a:lnTo>
                    <a:pt x="0" y="30480"/>
                  </a:lnTo>
                  <a:lnTo>
                    <a:pt x="0" y="109829"/>
                  </a:lnTo>
                  <a:lnTo>
                    <a:pt x="13716" y="109829"/>
                  </a:lnTo>
                  <a:lnTo>
                    <a:pt x="13716" y="56388"/>
                  </a:lnTo>
                  <a:lnTo>
                    <a:pt x="15240" y="48768"/>
                  </a:lnTo>
                  <a:lnTo>
                    <a:pt x="29057" y="39624"/>
                  </a:lnTo>
                  <a:lnTo>
                    <a:pt x="38201" y="39624"/>
                  </a:lnTo>
                  <a:lnTo>
                    <a:pt x="44297" y="42672"/>
                  </a:lnTo>
                  <a:lnTo>
                    <a:pt x="48869" y="47244"/>
                  </a:lnTo>
                  <a:lnTo>
                    <a:pt x="48869" y="48768"/>
                  </a:lnTo>
                  <a:lnTo>
                    <a:pt x="50393" y="51816"/>
                  </a:lnTo>
                  <a:lnTo>
                    <a:pt x="50393" y="109829"/>
                  </a:lnTo>
                  <a:lnTo>
                    <a:pt x="64109" y="109829"/>
                  </a:lnTo>
                  <a:lnTo>
                    <a:pt x="64109" y="47244"/>
                  </a:lnTo>
                  <a:close/>
                </a:path>
                <a:path w="574675" h="111759">
                  <a:moveTo>
                    <a:pt x="154216" y="68668"/>
                  </a:moveTo>
                  <a:lnTo>
                    <a:pt x="140500" y="36728"/>
                  </a:lnTo>
                  <a:lnTo>
                    <a:pt x="140500" y="59436"/>
                  </a:lnTo>
                  <a:lnTo>
                    <a:pt x="140500" y="79336"/>
                  </a:lnTo>
                  <a:lnTo>
                    <a:pt x="137452" y="86956"/>
                  </a:lnTo>
                  <a:lnTo>
                    <a:pt x="134404" y="93052"/>
                  </a:lnTo>
                  <a:lnTo>
                    <a:pt x="129832" y="97624"/>
                  </a:lnTo>
                  <a:lnTo>
                    <a:pt x="123634" y="100672"/>
                  </a:lnTo>
                  <a:lnTo>
                    <a:pt x="109918" y="100672"/>
                  </a:lnTo>
                  <a:lnTo>
                    <a:pt x="105346" y="97624"/>
                  </a:lnTo>
                  <a:lnTo>
                    <a:pt x="96202" y="88480"/>
                  </a:lnTo>
                  <a:lnTo>
                    <a:pt x="93154" y="80860"/>
                  </a:lnTo>
                  <a:lnTo>
                    <a:pt x="93154" y="59436"/>
                  </a:lnTo>
                  <a:lnTo>
                    <a:pt x="96202" y="51828"/>
                  </a:lnTo>
                  <a:lnTo>
                    <a:pt x="105346" y="42672"/>
                  </a:lnTo>
                  <a:lnTo>
                    <a:pt x="109918" y="39624"/>
                  </a:lnTo>
                  <a:lnTo>
                    <a:pt x="123634" y="39624"/>
                  </a:lnTo>
                  <a:lnTo>
                    <a:pt x="129832" y="42672"/>
                  </a:lnTo>
                  <a:lnTo>
                    <a:pt x="134404" y="47244"/>
                  </a:lnTo>
                  <a:lnTo>
                    <a:pt x="137452" y="51816"/>
                  </a:lnTo>
                  <a:lnTo>
                    <a:pt x="140500" y="59436"/>
                  </a:lnTo>
                  <a:lnTo>
                    <a:pt x="140500" y="36728"/>
                  </a:lnTo>
                  <a:lnTo>
                    <a:pt x="138430" y="34747"/>
                  </a:lnTo>
                  <a:lnTo>
                    <a:pt x="132295" y="31432"/>
                  </a:lnTo>
                  <a:lnTo>
                    <a:pt x="125285" y="29552"/>
                  </a:lnTo>
                  <a:lnTo>
                    <a:pt x="117538" y="28956"/>
                  </a:lnTo>
                  <a:lnTo>
                    <a:pt x="110070" y="29527"/>
                  </a:lnTo>
                  <a:lnTo>
                    <a:pt x="80314" y="59436"/>
                  </a:lnTo>
                  <a:lnTo>
                    <a:pt x="79438" y="70192"/>
                  </a:lnTo>
                  <a:lnTo>
                    <a:pt x="80251" y="79679"/>
                  </a:lnTo>
                  <a:lnTo>
                    <a:pt x="109181" y="110756"/>
                  </a:lnTo>
                  <a:lnTo>
                    <a:pt x="117538" y="111340"/>
                  </a:lnTo>
                  <a:lnTo>
                    <a:pt x="123634" y="111340"/>
                  </a:lnTo>
                  <a:lnTo>
                    <a:pt x="129832" y="109816"/>
                  </a:lnTo>
                  <a:lnTo>
                    <a:pt x="142024" y="103720"/>
                  </a:lnTo>
                  <a:lnTo>
                    <a:pt x="145072" y="100672"/>
                  </a:lnTo>
                  <a:lnTo>
                    <a:pt x="146596" y="99148"/>
                  </a:lnTo>
                  <a:lnTo>
                    <a:pt x="152692" y="86956"/>
                  </a:lnTo>
                  <a:lnTo>
                    <a:pt x="154152" y="79679"/>
                  </a:lnTo>
                  <a:lnTo>
                    <a:pt x="154216" y="68668"/>
                  </a:lnTo>
                  <a:close/>
                </a:path>
                <a:path w="574675" h="111759">
                  <a:moveTo>
                    <a:pt x="233654" y="47244"/>
                  </a:moveTo>
                  <a:lnTo>
                    <a:pt x="227469" y="35052"/>
                  </a:lnTo>
                  <a:lnTo>
                    <a:pt x="224421" y="33528"/>
                  </a:lnTo>
                  <a:lnTo>
                    <a:pt x="219849" y="30480"/>
                  </a:lnTo>
                  <a:lnTo>
                    <a:pt x="216801" y="28956"/>
                  </a:lnTo>
                  <a:lnTo>
                    <a:pt x="207657" y="28956"/>
                  </a:lnTo>
                  <a:lnTo>
                    <a:pt x="199313" y="29794"/>
                  </a:lnTo>
                  <a:lnTo>
                    <a:pt x="192417" y="32194"/>
                  </a:lnTo>
                  <a:lnTo>
                    <a:pt x="186651" y="36029"/>
                  </a:lnTo>
                  <a:lnTo>
                    <a:pt x="181749" y="41148"/>
                  </a:lnTo>
                  <a:lnTo>
                    <a:pt x="181749" y="30480"/>
                  </a:lnTo>
                  <a:lnTo>
                    <a:pt x="169456" y="30480"/>
                  </a:lnTo>
                  <a:lnTo>
                    <a:pt x="169456" y="109829"/>
                  </a:lnTo>
                  <a:lnTo>
                    <a:pt x="183273" y="109829"/>
                  </a:lnTo>
                  <a:lnTo>
                    <a:pt x="183273" y="56388"/>
                  </a:lnTo>
                  <a:lnTo>
                    <a:pt x="184797" y="48768"/>
                  </a:lnTo>
                  <a:lnTo>
                    <a:pt x="198513" y="39624"/>
                  </a:lnTo>
                  <a:lnTo>
                    <a:pt x="207657" y="39624"/>
                  </a:lnTo>
                  <a:lnTo>
                    <a:pt x="216801" y="44196"/>
                  </a:lnTo>
                  <a:lnTo>
                    <a:pt x="218325" y="47244"/>
                  </a:lnTo>
                  <a:lnTo>
                    <a:pt x="219849" y="48768"/>
                  </a:lnTo>
                  <a:lnTo>
                    <a:pt x="219849" y="51816"/>
                  </a:lnTo>
                  <a:lnTo>
                    <a:pt x="221373" y="56388"/>
                  </a:lnTo>
                  <a:lnTo>
                    <a:pt x="221373" y="109829"/>
                  </a:lnTo>
                  <a:lnTo>
                    <a:pt x="233654" y="109829"/>
                  </a:lnTo>
                  <a:lnTo>
                    <a:pt x="233654" y="47244"/>
                  </a:lnTo>
                  <a:close/>
                </a:path>
                <a:path w="574675" h="111759">
                  <a:moveTo>
                    <a:pt x="291274" y="62204"/>
                  </a:moveTo>
                  <a:lnTo>
                    <a:pt x="248615" y="62204"/>
                  </a:lnTo>
                  <a:lnTo>
                    <a:pt x="248615" y="75920"/>
                  </a:lnTo>
                  <a:lnTo>
                    <a:pt x="291274" y="75920"/>
                  </a:lnTo>
                  <a:lnTo>
                    <a:pt x="291274" y="62204"/>
                  </a:lnTo>
                  <a:close/>
                </a:path>
                <a:path w="574675" h="111759">
                  <a:moveTo>
                    <a:pt x="337477" y="109816"/>
                  </a:moveTo>
                  <a:lnTo>
                    <a:pt x="334340" y="97624"/>
                  </a:lnTo>
                  <a:lnTo>
                    <a:pt x="323672" y="97624"/>
                  </a:lnTo>
                  <a:lnTo>
                    <a:pt x="323672" y="96100"/>
                  </a:lnTo>
                  <a:lnTo>
                    <a:pt x="322148" y="96100"/>
                  </a:lnTo>
                  <a:lnTo>
                    <a:pt x="322148" y="93052"/>
                  </a:lnTo>
                  <a:lnTo>
                    <a:pt x="320624" y="91528"/>
                  </a:lnTo>
                  <a:lnTo>
                    <a:pt x="320624" y="41148"/>
                  </a:lnTo>
                  <a:lnTo>
                    <a:pt x="334340" y="41148"/>
                  </a:lnTo>
                  <a:lnTo>
                    <a:pt x="334340" y="30480"/>
                  </a:lnTo>
                  <a:lnTo>
                    <a:pt x="320624" y="30480"/>
                  </a:lnTo>
                  <a:lnTo>
                    <a:pt x="320624" y="3048"/>
                  </a:lnTo>
                  <a:lnTo>
                    <a:pt x="308432" y="10668"/>
                  </a:lnTo>
                  <a:lnTo>
                    <a:pt x="308432" y="30480"/>
                  </a:lnTo>
                  <a:lnTo>
                    <a:pt x="297764" y="30480"/>
                  </a:lnTo>
                  <a:lnTo>
                    <a:pt x="297764" y="41148"/>
                  </a:lnTo>
                  <a:lnTo>
                    <a:pt x="308432" y="41148"/>
                  </a:lnTo>
                  <a:lnTo>
                    <a:pt x="308432" y="99148"/>
                  </a:lnTo>
                  <a:lnTo>
                    <a:pt x="311480" y="105244"/>
                  </a:lnTo>
                  <a:lnTo>
                    <a:pt x="314528" y="108292"/>
                  </a:lnTo>
                  <a:lnTo>
                    <a:pt x="317576" y="109816"/>
                  </a:lnTo>
                  <a:lnTo>
                    <a:pt x="322148" y="111340"/>
                  </a:lnTo>
                  <a:lnTo>
                    <a:pt x="329768" y="111340"/>
                  </a:lnTo>
                  <a:lnTo>
                    <a:pt x="332816" y="109816"/>
                  </a:lnTo>
                  <a:lnTo>
                    <a:pt x="337477" y="109816"/>
                  </a:lnTo>
                  <a:close/>
                </a:path>
                <a:path w="574675" h="111759">
                  <a:moveTo>
                    <a:pt x="416826" y="70192"/>
                  </a:moveTo>
                  <a:lnTo>
                    <a:pt x="416166" y="62572"/>
                  </a:lnTo>
                  <a:lnTo>
                    <a:pt x="416013" y="60718"/>
                  </a:lnTo>
                  <a:lnTo>
                    <a:pt x="413778" y="52666"/>
                  </a:lnTo>
                  <a:lnTo>
                    <a:pt x="410387" y="45732"/>
                  </a:lnTo>
                  <a:lnTo>
                    <a:pt x="406158" y="39624"/>
                  </a:lnTo>
                  <a:lnTo>
                    <a:pt x="401586" y="35280"/>
                  </a:lnTo>
                  <a:lnTo>
                    <a:pt x="401586" y="56476"/>
                  </a:lnTo>
                  <a:lnTo>
                    <a:pt x="401586" y="62572"/>
                  </a:lnTo>
                  <a:lnTo>
                    <a:pt x="357289" y="62572"/>
                  </a:lnTo>
                  <a:lnTo>
                    <a:pt x="358813" y="54952"/>
                  </a:lnTo>
                  <a:lnTo>
                    <a:pt x="360337" y="50380"/>
                  </a:lnTo>
                  <a:lnTo>
                    <a:pt x="365010" y="45808"/>
                  </a:lnTo>
                  <a:lnTo>
                    <a:pt x="369582" y="41148"/>
                  </a:lnTo>
                  <a:lnTo>
                    <a:pt x="374154" y="39624"/>
                  </a:lnTo>
                  <a:lnTo>
                    <a:pt x="387870" y="39624"/>
                  </a:lnTo>
                  <a:lnTo>
                    <a:pt x="392442" y="42672"/>
                  </a:lnTo>
                  <a:lnTo>
                    <a:pt x="397014" y="47332"/>
                  </a:lnTo>
                  <a:lnTo>
                    <a:pt x="400062" y="50380"/>
                  </a:lnTo>
                  <a:lnTo>
                    <a:pt x="380250" y="28956"/>
                  </a:lnTo>
                  <a:lnTo>
                    <a:pt x="372541" y="29552"/>
                  </a:lnTo>
                  <a:lnTo>
                    <a:pt x="344170" y="61366"/>
                  </a:lnTo>
                  <a:lnTo>
                    <a:pt x="343573" y="70192"/>
                  </a:lnTo>
                  <a:lnTo>
                    <a:pt x="344170" y="79679"/>
                  </a:lnTo>
                  <a:lnTo>
                    <a:pt x="373176" y="110756"/>
                  </a:lnTo>
                  <a:lnTo>
                    <a:pt x="381774" y="111340"/>
                  </a:lnTo>
                  <a:lnTo>
                    <a:pt x="390918" y="111340"/>
                  </a:lnTo>
                  <a:lnTo>
                    <a:pt x="398538" y="109816"/>
                  </a:lnTo>
                  <a:lnTo>
                    <a:pt x="403110" y="105244"/>
                  </a:lnTo>
                  <a:lnTo>
                    <a:pt x="409206" y="100672"/>
                  </a:lnTo>
                  <a:lnTo>
                    <a:pt x="413778" y="94576"/>
                  </a:lnTo>
                  <a:lnTo>
                    <a:pt x="415302" y="85432"/>
                  </a:lnTo>
                  <a:lnTo>
                    <a:pt x="401586" y="83908"/>
                  </a:lnTo>
                  <a:lnTo>
                    <a:pt x="400062" y="90004"/>
                  </a:lnTo>
                  <a:lnTo>
                    <a:pt x="397014" y="94576"/>
                  </a:lnTo>
                  <a:lnTo>
                    <a:pt x="393966" y="96100"/>
                  </a:lnTo>
                  <a:lnTo>
                    <a:pt x="390918" y="99148"/>
                  </a:lnTo>
                  <a:lnTo>
                    <a:pt x="386346" y="100672"/>
                  </a:lnTo>
                  <a:lnTo>
                    <a:pt x="374154" y="100672"/>
                  </a:lnTo>
                  <a:lnTo>
                    <a:pt x="369582" y="97624"/>
                  </a:lnTo>
                  <a:lnTo>
                    <a:pt x="365010" y="93052"/>
                  </a:lnTo>
                  <a:lnTo>
                    <a:pt x="360337" y="88480"/>
                  </a:lnTo>
                  <a:lnTo>
                    <a:pt x="357289" y="82384"/>
                  </a:lnTo>
                  <a:lnTo>
                    <a:pt x="357289" y="73240"/>
                  </a:lnTo>
                  <a:lnTo>
                    <a:pt x="416826" y="73240"/>
                  </a:lnTo>
                  <a:lnTo>
                    <a:pt x="416826" y="70192"/>
                  </a:lnTo>
                  <a:close/>
                </a:path>
                <a:path w="574675" h="111759">
                  <a:moveTo>
                    <a:pt x="497776" y="82384"/>
                  </a:moveTo>
                  <a:lnTo>
                    <a:pt x="483971" y="80860"/>
                  </a:lnTo>
                  <a:lnTo>
                    <a:pt x="483971" y="86956"/>
                  </a:lnTo>
                  <a:lnTo>
                    <a:pt x="480923" y="93052"/>
                  </a:lnTo>
                  <a:lnTo>
                    <a:pt x="474827" y="99148"/>
                  </a:lnTo>
                  <a:lnTo>
                    <a:pt x="470255" y="100672"/>
                  </a:lnTo>
                  <a:lnTo>
                    <a:pt x="458063" y="100672"/>
                  </a:lnTo>
                  <a:lnTo>
                    <a:pt x="451967" y="97624"/>
                  </a:lnTo>
                  <a:lnTo>
                    <a:pt x="448919" y="93052"/>
                  </a:lnTo>
                  <a:lnTo>
                    <a:pt x="444347" y="88480"/>
                  </a:lnTo>
                  <a:lnTo>
                    <a:pt x="442823" y="80860"/>
                  </a:lnTo>
                  <a:lnTo>
                    <a:pt x="442823" y="59436"/>
                  </a:lnTo>
                  <a:lnTo>
                    <a:pt x="444347" y="51816"/>
                  </a:lnTo>
                  <a:lnTo>
                    <a:pt x="453491" y="42672"/>
                  </a:lnTo>
                  <a:lnTo>
                    <a:pt x="458063" y="39624"/>
                  </a:lnTo>
                  <a:lnTo>
                    <a:pt x="470255" y="39624"/>
                  </a:lnTo>
                  <a:lnTo>
                    <a:pt x="473303" y="41148"/>
                  </a:lnTo>
                  <a:lnTo>
                    <a:pt x="476351" y="44196"/>
                  </a:lnTo>
                  <a:lnTo>
                    <a:pt x="479399" y="45720"/>
                  </a:lnTo>
                  <a:lnTo>
                    <a:pt x="482447" y="50292"/>
                  </a:lnTo>
                  <a:lnTo>
                    <a:pt x="482447" y="56388"/>
                  </a:lnTo>
                  <a:lnTo>
                    <a:pt x="496252" y="53340"/>
                  </a:lnTo>
                  <a:lnTo>
                    <a:pt x="494639" y="45720"/>
                  </a:lnTo>
                  <a:lnTo>
                    <a:pt x="491591" y="39624"/>
                  </a:lnTo>
                  <a:lnTo>
                    <a:pt x="485495" y="35052"/>
                  </a:lnTo>
                  <a:lnTo>
                    <a:pt x="480923" y="30480"/>
                  </a:lnTo>
                  <a:lnTo>
                    <a:pt x="473303" y="28956"/>
                  </a:lnTo>
                  <a:lnTo>
                    <a:pt x="458063" y="28956"/>
                  </a:lnTo>
                  <a:lnTo>
                    <a:pt x="429006" y="62484"/>
                  </a:lnTo>
                  <a:lnTo>
                    <a:pt x="429006" y="70192"/>
                  </a:lnTo>
                  <a:lnTo>
                    <a:pt x="443331" y="105562"/>
                  </a:lnTo>
                  <a:lnTo>
                    <a:pt x="464159" y="111340"/>
                  </a:lnTo>
                  <a:lnTo>
                    <a:pt x="473303" y="111340"/>
                  </a:lnTo>
                  <a:lnTo>
                    <a:pt x="480923" y="108292"/>
                  </a:lnTo>
                  <a:lnTo>
                    <a:pt x="493115" y="99148"/>
                  </a:lnTo>
                  <a:lnTo>
                    <a:pt x="496252" y="91528"/>
                  </a:lnTo>
                  <a:lnTo>
                    <a:pt x="497776" y="82384"/>
                  </a:lnTo>
                  <a:close/>
                </a:path>
                <a:path w="574675" h="111759">
                  <a:moveTo>
                    <a:pt x="574078" y="51816"/>
                  </a:moveTo>
                  <a:lnTo>
                    <a:pt x="552742" y="28956"/>
                  </a:lnTo>
                  <a:lnTo>
                    <a:pt x="546557" y="28956"/>
                  </a:lnTo>
                  <a:lnTo>
                    <a:pt x="539102" y="29552"/>
                  </a:lnTo>
                  <a:lnTo>
                    <a:pt x="532650" y="31432"/>
                  </a:lnTo>
                  <a:lnTo>
                    <a:pt x="527050" y="34747"/>
                  </a:lnTo>
                  <a:lnTo>
                    <a:pt x="522173" y="39624"/>
                  </a:lnTo>
                  <a:lnTo>
                    <a:pt x="522173" y="0"/>
                  </a:lnTo>
                  <a:lnTo>
                    <a:pt x="508457" y="0"/>
                  </a:lnTo>
                  <a:lnTo>
                    <a:pt x="508457" y="109829"/>
                  </a:lnTo>
                  <a:lnTo>
                    <a:pt x="522173" y="109829"/>
                  </a:lnTo>
                  <a:lnTo>
                    <a:pt x="522173" y="59436"/>
                  </a:lnTo>
                  <a:lnTo>
                    <a:pt x="523697" y="54864"/>
                  </a:lnTo>
                  <a:lnTo>
                    <a:pt x="528269" y="45720"/>
                  </a:lnTo>
                  <a:lnTo>
                    <a:pt x="532841" y="42672"/>
                  </a:lnTo>
                  <a:lnTo>
                    <a:pt x="538937" y="39624"/>
                  </a:lnTo>
                  <a:lnTo>
                    <a:pt x="548170" y="39624"/>
                  </a:lnTo>
                  <a:lnTo>
                    <a:pt x="552742" y="41148"/>
                  </a:lnTo>
                  <a:lnTo>
                    <a:pt x="558838" y="47244"/>
                  </a:lnTo>
                  <a:lnTo>
                    <a:pt x="560362" y="53340"/>
                  </a:lnTo>
                  <a:lnTo>
                    <a:pt x="560362" y="109829"/>
                  </a:lnTo>
                  <a:lnTo>
                    <a:pt x="574078" y="109829"/>
                  </a:lnTo>
                  <a:lnTo>
                    <a:pt x="574078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7" name="object 14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877913" y="7984522"/>
              <a:ext cx="64103" cy="80867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963441" y="7955572"/>
              <a:ext cx="179070" cy="111760"/>
            </a:xfrm>
            <a:custGeom>
              <a:avLst/>
              <a:gdLst/>
              <a:ahLst/>
              <a:cxnLst/>
              <a:rect l="l" t="t" r="r" b="b"/>
              <a:pathLst>
                <a:path w="179070" h="111759">
                  <a:moveTo>
                    <a:pt x="12192" y="30581"/>
                  </a:moveTo>
                  <a:lnTo>
                    <a:pt x="0" y="30581"/>
                  </a:lnTo>
                  <a:lnTo>
                    <a:pt x="0" y="108394"/>
                  </a:lnTo>
                  <a:lnTo>
                    <a:pt x="12192" y="108394"/>
                  </a:lnTo>
                  <a:lnTo>
                    <a:pt x="12192" y="30581"/>
                  </a:lnTo>
                  <a:close/>
                </a:path>
                <a:path w="179070" h="111759">
                  <a:moveTo>
                    <a:pt x="121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192" y="15240"/>
                  </a:lnTo>
                  <a:lnTo>
                    <a:pt x="12192" y="0"/>
                  </a:lnTo>
                  <a:close/>
                </a:path>
                <a:path w="179070" h="111759">
                  <a:moveTo>
                    <a:pt x="97726" y="82384"/>
                  </a:moveTo>
                  <a:lnTo>
                    <a:pt x="85534" y="80860"/>
                  </a:lnTo>
                  <a:lnTo>
                    <a:pt x="82486" y="93052"/>
                  </a:lnTo>
                  <a:lnTo>
                    <a:pt x="77914" y="96100"/>
                  </a:lnTo>
                  <a:lnTo>
                    <a:pt x="74866" y="99148"/>
                  </a:lnTo>
                  <a:lnTo>
                    <a:pt x="70294" y="100672"/>
                  </a:lnTo>
                  <a:lnTo>
                    <a:pt x="58102" y="100672"/>
                  </a:lnTo>
                  <a:lnTo>
                    <a:pt x="53428" y="97624"/>
                  </a:lnTo>
                  <a:lnTo>
                    <a:pt x="44284" y="88480"/>
                  </a:lnTo>
                  <a:lnTo>
                    <a:pt x="42760" y="80860"/>
                  </a:lnTo>
                  <a:lnTo>
                    <a:pt x="42760" y="59436"/>
                  </a:lnTo>
                  <a:lnTo>
                    <a:pt x="45808" y="51816"/>
                  </a:lnTo>
                  <a:lnTo>
                    <a:pt x="48856" y="47244"/>
                  </a:lnTo>
                  <a:lnTo>
                    <a:pt x="53428" y="42672"/>
                  </a:lnTo>
                  <a:lnTo>
                    <a:pt x="59626" y="39624"/>
                  </a:lnTo>
                  <a:lnTo>
                    <a:pt x="70294" y="39624"/>
                  </a:lnTo>
                  <a:lnTo>
                    <a:pt x="74866" y="41148"/>
                  </a:lnTo>
                  <a:lnTo>
                    <a:pt x="77914" y="44196"/>
                  </a:lnTo>
                  <a:lnTo>
                    <a:pt x="80962" y="45720"/>
                  </a:lnTo>
                  <a:lnTo>
                    <a:pt x="82486" y="50292"/>
                  </a:lnTo>
                  <a:lnTo>
                    <a:pt x="84010" y="56388"/>
                  </a:lnTo>
                  <a:lnTo>
                    <a:pt x="96202" y="53340"/>
                  </a:lnTo>
                  <a:lnTo>
                    <a:pt x="73342" y="28956"/>
                  </a:lnTo>
                  <a:lnTo>
                    <a:pt x="58102" y="28956"/>
                  </a:lnTo>
                  <a:lnTo>
                    <a:pt x="29044" y="62484"/>
                  </a:lnTo>
                  <a:lnTo>
                    <a:pt x="29044" y="70192"/>
                  </a:lnTo>
                  <a:lnTo>
                    <a:pt x="44843" y="105562"/>
                  </a:lnTo>
                  <a:lnTo>
                    <a:pt x="65722" y="111340"/>
                  </a:lnTo>
                  <a:lnTo>
                    <a:pt x="73342" y="111340"/>
                  </a:lnTo>
                  <a:lnTo>
                    <a:pt x="80962" y="108292"/>
                  </a:lnTo>
                  <a:lnTo>
                    <a:pt x="93154" y="99148"/>
                  </a:lnTo>
                  <a:lnTo>
                    <a:pt x="96202" y="91528"/>
                  </a:lnTo>
                  <a:lnTo>
                    <a:pt x="97726" y="82384"/>
                  </a:lnTo>
                  <a:close/>
                </a:path>
                <a:path w="179070" h="111759">
                  <a:moveTo>
                    <a:pt x="178689" y="109829"/>
                  </a:moveTo>
                  <a:lnTo>
                    <a:pt x="175641" y="106781"/>
                  </a:lnTo>
                  <a:lnTo>
                    <a:pt x="175641" y="103733"/>
                  </a:lnTo>
                  <a:lnTo>
                    <a:pt x="174117" y="100685"/>
                  </a:lnTo>
                  <a:lnTo>
                    <a:pt x="174117" y="99161"/>
                  </a:lnTo>
                  <a:lnTo>
                    <a:pt x="174117" y="70205"/>
                  </a:lnTo>
                  <a:lnTo>
                    <a:pt x="174117" y="48768"/>
                  </a:lnTo>
                  <a:lnTo>
                    <a:pt x="172593" y="45720"/>
                  </a:lnTo>
                  <a:lnTo>
                    <a:pt x="172593" y="42672"/>
                  </a:lnTo>
                  <a:lnTo>
                    <a:pt x="171069" y="39624"/>
                  </a:lnTo>
                  <a:lnTo>
                    <a:pt x="169545" y="36576"/>
                  </a:lnTo>
                  <a:lnTo>
                    <a:pt x="166497" y="35052"/>
                  </a:lnTo>
                  <a:lnTo>
                    <a:pt x="163449" y="32004"/>
                  </a:lnTo>
                  <a:lnTo>
                    <a:pt x="160312" y="30480"/>
                  </a:lnTo>
                  <a:lnTo>
                    <a:pt x="155740" y="28956"/>
                  </a:lnTo>
                  <a:lnTo>
                    <a:pt x="129832" y="28956"/>
                  </a:lnTo>
                  <a:lnTo>
                    <a:pt x="125260" y="32004"/>
                  </a:lnTo>
                  <a:lnTo>
                    <a:pt x="120688" y="33528"/>
                  </a:lnTo>
                  <a:lnTo>
                    <a:pt x="116116" y="36576"/>
                  </a:lnTo>
                  <a:lnTo>
                    <a:pt x="110020" y="42672"/>
                  </a:lnTo>
                  <a:lnTo>
                    <a:pt x="108394" y="47244"/>
                  </a:lnTo>
                  <a:lnTo>
                    <a:pt x="106870" y="53340"/>
                  </a:lnTo>
                  <a:lnTo>
                    <a:pt x="120688" y="54864"/>
                  </a:lnTo>
                  <a:lnTo>
                    <a:pt x="122212" y="48768"/>
                  </a:lnTo>
                  <a:lnTo>
                    <a:pt x="123736" y="45720"/>
                  </a:lnTo>
                  <a:lnTo>
                    <a:pt x="126784" y="42672"/>
                  </a:lnTo>
                  <a:lnTo>
                    <a:pt x="129832" y="41148"/>
                  </a:lnTo>
                  <a:lnTo>
                    <a:pt x="134404" y="39624"/>
                  </a:lnTo>
                  <a:lnTo>
                    <a:pt x="148120" y="39624"/>
                  </a:lnTo>
                  <a:lnTo>
                    <a:pt x="152692" y="41148"/>
                  </a:lnTo>
                  <a:lnTo>
                    <a:pt x="158788" y="47244"/>
                  </a:lnTo>
                  <a:lnTo>
                    <a:pt x="160312" y="50292"/>
                  </a:lnTo>
                  <a:lnTo>
                    <a:pt x="160312" y="59436"/>
                  </a:lnTo>
                  <a:lnTo>
                    <a:pt x="160312" y="70205"/>
                  </a:lnTo>
                  <a:lnTo>
                    <a:pt x="160312" y="80873"/>
                  </a:lnTo>
                  <a:lnTo>
                    <a:pt x="158788" y="85445"/>
                  </a:lnTo>
                  <a:lnTo>
                    <a:pt x="155740" y="91541"/>
                  </a:lnTo>
                  <a:lnTo>
                    <a:pt x="149644" y="97637"/>
                  </a:lnTo>
                  <a:lnTo>
                    <a:pt x="140500" y="100685"/>
                  </a:lnTo>
                  <a:lnTo>
                    <a:pt x="129832" y="100685"/>
                  </a:lnTo>
                  <a:lnTo>
                    <a:pt x="123736" y="97637"/>
                  </a:lnTo>
                  <a:lnTo>
                    <a:pt x="120688" y="94589"/>
                  </a:lnTo>
                  <a:lnTo>
                    <a:pt x="119164" y="91541"/>
                  </a:lnTo>
                  <a:lnTo>
                    <a:pt x="119164" y="85445"/>
                  </a:lnTo>
                  <a:lnTo>
                    <a:pt x="120688" y="83921"/>
                  </a:lnTo>
                  <a:lnTo>
                    <a:pt x="120688" y="82397"/>
                  </a:lnTo>
                  <a:lnTo>
                    <a:pt x="122212" y="79349"/>
                  </a:lnTo>
                  <a:lnTo>
                    <a:pt x="123736" y="79349"/>
                  </a:lnTo>
                  <a:lnTo>
                    <a:pt x="126784" y="77825"/>
                  </a:lnTo>
                  <a:lnTo>
                    <a:pt x="128308" y="76301"/>
                  </a:lnTo>
                  <a:lnTo>
                    <a:pt x="132880" y="76301"/>
                  </a:lnTo>
                  <a:lnTo>
                    <a:pt x="138976" y="74777"/>
                  </a:lnTo>
                  <a:lnTo>
                    <a:pt x="148120" y="73253"/>
                  </a:lnTo>
                  <a:lnTo>
                    <a:pt x="155740" y="71729"/>
                  </a:lnTo>
                  <a:lnTo>
                    <a:pt x="160312" y="70205"/>
                  </a:lnTo>
                  <a:lnTo>
                    <a:pt x="160312" y="59436"/>
                  </a:lnTo>
                  <a:lnTo>
                    <a:pt x="155740" y="60960"/>
                  </a:lnTo>
                  <a:lnTo>
                    <a:pt x="146596" y="62484"/>
                  </a:lnTo>
                  <a:lnTo>
                    <a:pt x="135928" y="64008"/>
                  </a:lnTo>
                  <a:lnTo>
                    <a:pt x="131356" y="64008"/>
                  </a:lnTo>
                  <a:lnTo>
                    <a:pt x="126784" y="65633"/>
                  </a:lnTo>
                  <a:lnTo>
                    <a:pt x="123736" y="65633"/>
                  </a:lnTo>
                  <a:lnTo>
                    <a:pt x="111544" y="71729"/>
                  </a:lnTo>
                  <a:lnTo>
                    <a:pt x="110020" y="74777"/>
                  </a:lnTo>
                  <a:lnTo>
                    <a:pt x="108394" y="77825"/>
                  </a:lnTo>
                  <a:lnTo>
                    <a:pt x="105346" y="80873"/>
                  </a:lnTo>
                  <a:lnTo>
                    <a:pt x="105346" y="96113"/>
                  </a:lnTo>
                  <a:lnTo>
                    <a:pt x="106870" y="100685"/>
                  </a:lnTo>
                  <a:lnTo>
                    <a:pt x="111544" y="105257"/>
                  </a:lnTo>
                  <a:lnTo>
                    <a:pt x="116116" y="109829"/>
                  </a:lnTo>
                  <a:lnTo>
                    <a:pt x="123736" y="111353"/>
                  </a:lnTo>
                  <a:lnTo>
                    <a:pt x="137452" y="111353"/>
                  </a:lnTo>
                  <a:lnTo>
                    <a:pt x="151168" y="106781"/>
                  </a:lnTo>
                  <a:lnTo>
                    <a:pt x="155740" y="103733"/>
                  </a:lnTo>
                  <a:lnTo>
                    <a:pt x="159804" y="100685"/>
                  </a:lnTo>
                  <a:lnTo>
                    <a:pt x="161836" y="99161"/>
                  </a:lnTo>
                  <a:lnTo>
                    <a:pt x="161836" y="106781"/>
                  </a:lnTo>
                  <a:lnTo>
                    <a:pt x="163449" y="109829"/>
                  </a:lnTo>
                  <a:lnTo>
                    <a:pt x="178689" y="109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383220" y="7954042"/>
              <a:ext cx="1923764" cy="34328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323843" y="7752588"/>
              <a:ext cx="3374041" cy="546354"/>
            </a:xfrm>
            <a:prstGeom prst="rect">
              <a:avLst/>
            </a:prstGeom>
          </p:spPr>
        </p:pic>
      </p:grpSp>
      <p:grpSp>
        <p:nvGrpSpPr>
          <p:cNvPr id="151" name="object 151"/>
          <p:cNvGrpSpPr/>
          <p:nvPr/>
        </p:nvGrpSpPr>
        <p:grpSpPr>
          <a:xfrm>
            <a:off x="1146619" y="8561355"/>
            <a:ext cx="114300" cy="110489"/>
            <a:chOff x="1146619" y="8561355"/>
            <a:chExt cx="114300" cy="110489"/>
          </a:xfrm>
        </p:grpSpPr>
        <p:pic>
          <p:nvPicPr>
            <p:cNvPr id="152" name="object 152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146619" y="8561355"/>
              <a:ext cx="76295" cy="109918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1243583" y="865479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4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4" name="object 154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6300882" y="8559927"/>
            <a:ext cx="64103" cy="111347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6412325" y="8564404"/>
            <a:ext cx="117538" cy="108394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1375600" y="8559831"/>
            <a:ext cx="5409565" cy="343535"/>
            <a:chOff x="1375600" y="8559831"/>
            <a:chExt cx="5409565" cy="343535"/>
          </a:xfrm>
        </p:grpSpPr>
        <p:pic>
          <p:nvPicPr>
            <p:cNvPr id="157" name="object 157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581774" y="8561355"/>
              <a:ext cx="203072" cy="111442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375600" y="8559831"/>
              <a:ext cx="5166550" cy="343376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6546723" y="8762822"/>
              <a:ext cx="12700" cy="110489"/>
            </a:xfrm>
            <a:custGeom>
              <a:avLst/>
              <a:gdLst/>
              <a:ahLst/>
              <a:cxnLst/>
              <a:rect l="l" t="t" r="r" b="b"/>
              <a:pathLst>
                <a:path w="12700" h="110490">
                  <a:moveTo>
                    <a:pt x="12192" y="30568"/>
                  </a:moveTo>
                  <a:lnTo>
                    <a:pt x="0" y="30568"/>
                  </a:lnTo>
                  <a:lnTo>
                    <a:pt x="0" y="109918"/>
                  </a:lnTo>
                  <a:lnTo>
                    <a:pt x="12192" y="109918"/>
                  </a:lnTo>
                  <a:lnTo>
                    <a:pt x="12192" y="30568"/>
                  </a:lnTo>
                  <a:close/>
                </a:path>
                <a:path w="12700" h="110490">
                  <a:moveTo>
                    <a:pt x="121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192" y="1524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0" name="object 160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6579107" y="8763000"/>
              <a:ext cx="179832" cy="111252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5783294" y="9446514"/>
            <a:ext cx="997585" cy="111760"/>
            <a:chOff x="5783294" y="9446514"/>
            <a:chExt cx="997585" cy="111760"/>
          </a:xfrm>
        </p:grpSpPr>
        <p:pic>
          <p:nvPicPr>
            <p:cNvPr id="162" name="object 162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783294" y="9446514"/>
              <a:ext cx="816863" cy="111442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6618732" y="953566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90">
                  <a:moveTo>
                    <a:pt x="21335" y="21335"/>
                  </a:moveTo>
                  <a:lnTo>
                    <a:pt x="0" y="21335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4" name="object 16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6661213" y="9446514"/>
              <a:ext cx="119062" cy="111441"/>
            </a:xfrm>
            <a:prstGeom prst="rect">
              <a:avLst/>
            </a:prstGeom>
          </p:spPr>
        </p:pic>
      </p:grpSp>
      <p:pic>
        <p:nvPicPr>
          <p:cNvPr id="165" name="object 165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6888480" y="475487"/>
            <a:ext cx="536448" cy="5364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0262" y="1126236"/>
            <a:ext cx="5076825" cy="345440"/>
            <a:chOff x="1380262" y="1126236"/>
            <a:chExt cx="5076825" cy="345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220" y="1126236"/>
              <a:ext cx="816863" cy="1434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262" y="1126236"/>
              <a:ext cx="5076354" cy="3449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151191" y="1735169"/>
            <a:ext cx="109220" cy="110489"/>
            <a:chOff x="1151191" y="1735169"/>
            <a:chExt cx="109220" cy="110489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1191" y="1735169"/>
              <a:ext cx="73247" cy="1099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43584" y="18272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764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377124" y="1732121"/>
            <a:ext cx="5462905" cy="717550"/>
            <a:chOff x="1377124" y="1732121"/>
            <a:chExt cx="5462905" cy="717550"/>
          </a:xfrm>
        </p:grpSpPr>
        <p:sp>
          <p:nvSpPr>
            <p:cNvPr id="9" name="object 9"/>
            <p:cNvSpPr/>
            <p:nvPr/>
          </p:nvSpPr>
          <p:spPr>
            <a:xfrm>
              <a:off x="6374892" y="18272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763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7124" y="1732121"/>
              <a:ext cx="5462683" cy="71723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151191" y="2742342"/>
            <a:ext cx="109220" cy="111760"/>
            <a:chOff x="1151191" y="2742342"/>
            <a:chExt cx="109220" cy="11176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1191" y="2742342"/>
              <a:ext cx="71723" cy="11144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43583" y="283616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764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386255" y="2741777"/>
            <a:ext cx="244475" cy="112395"/>
          </a:xfrm>
          <a:custGeom>
            <a:avLst/>
            <a:gdLst/>
            <a:ahLst/>
            <a:cxnLst/>
            <a:rect l="l" t="t" r="r" b="b"/>
            <a:pathLst>
              <a:path w="244475" h="112394">
                <a:moveTo>
                  <a:pt x="73342" y="0"/>
                </a:moveTo>
                <a:lnTo>
                  <a:pt x="0" y="0"/>
                </a:lnTo>
                <a:lnTo>
                  <a:pt x="0" y="13970"/>
                </a:lnTo>
                <a:lnTo>
                  <a:pt x="0" y="48260"/>
                </a:lnTo>
                <a:lnTo>
                  <a:pt x="0" y="59690"/>
                </a:lnTo>
                <a:lnTo>
                  <a:pt x="0" y="110490"/>
                </a:lnTo>
                <a:lnTo>
                  <a:pt x="15341" y="110490"/>
                </a:lnTo>
                <a:lnTo>
                  <a:pt x="15341" y="59690"/>
                </a:lnTo>
                <a:lnTo>
                  <a:pt x="65633" y="59690"/>
                </a:lnTo>
                <a:lnTo>
                  <a:pt x="65633" y="48260"/>
                </a:lnTo>
                <a:lnTo>
                  <a:pt x="15341" y="48260"/>
                </a:lnTo>
                <a:lnTo>
                  <a:pt x="15341" y="13970"/>
                </a:lnTo>
                <a:lnTo>
                  <a:pt x="73342" y="13970"/>
                </a:lnTo>
                <a:lnTo>
                  <a:pt x="73342" y="0"/>
                </a:lnTo>
                <a:close/>
              </a:path>
              <a:path w="244475" h="112394">
                <a:moveTo>
                  <a:pt x="158788" y="70866"/>
                </a:moveTo>
                <a:lnTo>
                  <a:pt x="158330" y="63157"/>
                </a:lnTo>
                <a:lnTo>
                  <a:pt x="158216" y="61125"/>
                </a:lnTo>
                <a:lnTo>
                  <a:pt x="156502" y="52679"/>
                </a:lnTo>
                <a:lnTo>
                  <a:pt x="153644" y="45694"/>
                </a:lnTo>
                <a:lnTo>
                  <a:pt x="149644" y="40297"/>
                </a:lnTo>
                <a:lnTo>
                  <a:pt x="145072" y="36423"/>
                </a:lnTo>
                <a:lnTo>
                  <a:pt x="145072" y="55537"/>
                </a:lnTo>
                <a:lnTo>
                  <a:pt x="145072" y="63157"/>
                </a:lnTo>
                <a:lnTo>
                  <a:pt x="100787" y="63157"/>
                </a:lnTo>
                <a:lnTo>
                  <a:pt x="102311" y="55537"/>
                </a:lnTo>
                <a:lnTo>
                  <a:pt x="103835" y="50965"/>
                </a:lnTo>
                <a:lnTo>
                  <a:pt x="112979" y="41821"/>
                </a:lnTo>
                <a:lnTo>
                  <a:pt x="117551" y="40297"/>
                </a:lnTo>
                <a:lnTo>
                  <a:pt x="129832" y="40297"/>
                </a:lnTo>
                <a:lnTo>
                  <a:pt x="135928" y="43345"/>
                </a:lnTo>
                <a:lnTo>
                  <a:pt x="143548" y="50965"/>
                </a:lnTo>
                <a:lnTo>
                  <a:pt x="145072" y="55537"/>
                </a:lnTo>
                <a:lnTo>
                  <a:pt x="145072" y="36423"/>
                </a:lnTo>
                <a:lnTo>
                  <a:pt x="143878" y="35407"/>
                </a:lnTo>
                <a:lnTo>
                  <a:pt x="137833" y="32105"/>
                </a:lnTo>
                <a:lnTo>
                  <a:pt x="131216" y="30213"/>
                </a:lnTo>
                <a:lnTo>
                  <a:pt x="123736" y="29629"/>
                </a:lnTo>
                <a:lnTo>
                  <a:pt x="115963" y="30213"/>
                </a:lnTo>
                <a:lnTo>
                  <a:pt x="87642" y="61328"/>
                </a:lnTo>
                <a:lnTo>
                  <a:pt x="87071" y="70866"/>
                </a:lnTo>
                <a:lnTo>
                  <a:pt x="87642" y="80340"/>
                </a:lnTo>
                <a:lnTo>
                  <a:pt x="115963" y="111417"/>
                </a:lnTo>
                <a:lnTo>
                  <a:pt x="123736" y="112014"/>
                </a:lnTo>
                <a:lnTo>
                  <a:pt x="132880" y="112014"/>
                </a:lnTo>
                <a:lnTo>
                  <a:pt x="140500" y="108966"/>
                </a:lnTo>
                <a:lnTo>
                  <a:pt x="146596" y="104394"/>
                </a:lnTo>
                <a:lnTo>
                  <a:pt x="152692" y="101346"/>
                </a:lnTo>
                <a:lnTo>
                  <a:pt x="157264" y="93726"/>
                </a:lnTo>
                <a:lnTo>
                  <a:pt x="158788" y="86106"/>
                </a:lnTo>
                <a:lnTo>
                  <a:pt x="145072" y="84582"/>
                </a:lnTo>
                <a:lnTo>
                  <a:pt x="143548" y="90678"/>
                </a:lnTo>
                <a:lnTo>
                  <a:pt x="137452" y="96774"/>
                </a:lnTo>
                <a:lnTo>
                  <a:pt x="132880" y="99822"/>
                </a:lnTo>
                <a:lnTo>
                  <a:pt x="129832" y="101346"/>
                </a:lnTo>
                <a:lnTo>
                  <a:pt x="117551" y="101346"/>
                </a:lnTo>
                <a:lnTo>
                  <a:pt x="111455" y="98298"/>
                </a:lnTo>
                <a:lnTo>
                  <a:pt x="108407" y="93726"/>
                </a:lnTo>
                <a:lnTo>
                  <a:pt x="103835" y="89154"/>
                </a:lnTo>
                <a:lnTo>
                  <a:pt x="100787" y="83058"/>
                </a:lnTo>
                <a:lnTo>
                  <a:pt x="100787" y="73914"/>
                </a:lnTo>
                <a:lnTo>
                  <a:pt x="158788" y="73914"/>
                </a:lnTo>
                <a:lnTo>
                  <a:pt x="158788" y="70866"/>
                </a:lnTo>
                <a:close/>
              </a:path>
              <a:path w="244475" h="112394">
                <a:moveTo>
                  <a:pt x="244322" y="70866"/>
                </a:moveTo>
                <a:lnTo>
                  <a:pt x="230606" y="37401"/>
                </a:lnTo>
                <a:lnTo>
                  <a:pt x="230606" y="63157"/>
                </a:lnTo>
                <a:lnTo>
                  <a:pt x="186309" y="63157"/>
                </a:lnTo>
                <a:lnTo>
                  <a:pt x="186309" y="55537"/>
                </a:lnTo>
                <a:lnTo>
                  <a:pt x="192405" y="46393"/>
                </a:lnTo>
                <a:lnTo>
                  <a:pt x="196977" y="41821"/>
                </a:lnTo>
                <a:lnTo>
                  <a:pt x="203073" y="40297"/>
                </a:lnTo>
                <a:lnTo>
                  <a:pt x="215265" y="40297"/>
                </a:lnTo>
                <a:lnTo>
                  <a:pt x="221361" y="43345"/>
                </a:lnTo>
                <a:lnTo>
                  <a:pt x="224409" y="47917"/>
                </a:lnTo>
                <a:lnTo>
                  <a:pt x="227558" y="50965"/>
                </a:lnTo>
                <a:lnTo>
                  <a:pt x="229082" y="55537"/>
                </a:lnTo>
                <a:lnTo>
                  <a:pt x="230606" y="63157"/>
                </a:lnTo>
                <a:lnTo>
                  <a:pt x="230606" y="37401"/>
                </a:lnTo>
                <a:lnTo>
                  <a:pt x="228523" y="35407"/>
                </a:lnTo>
                <a:lnTo>
                  <a:pt x="222364" y="32105"/>
                </a:lnTo>
                <a:lnTo>
                  <a:pt x="215353" y="30213"/>
                </a:lnTo>
                <a:lnTo>
                  <a:pt x="207645" y="29629"/>
                </a:lnTo>
                <a:lnTo>
                  <a:pt x="199961" y="30213"/>
                </a:lnTo>
                <a:lnTo>
                  <a:pt x="171805" y="61328"/>
                </a:lnTo>
                <a:lnTo>
                  <a:pt x="170980" y="70866"/>
                </a:lnTo>
                <a:lnTo>
                  <a:pt x="171589" y="80340"/>
                </a:lnTo>
                <a:lnTo>
                  <a:pt x="200596" y="111417"/>
                </a:lnTo>
                <a:lnTo>
                  <a:pt x="209169" y="112014"/>
                </a:lnTo>
                <a:lnTo>
                  <a:pt x="218313" y="112014"/>
                </a:lnTo>
                <a:lnTo>
                  <a:pt x="226034" y="108966"/>
                </a:lnTo>
                <a:lnTo>
                  <a:pt x="232130" y="104394"/>
                </a:lnTo>
                <a:lnTo>
                  <a:pt x="238226" y="101346"/>
                </a:lnTo>
                <a:lnTo>
                  <a:pt x="244322" y="86106"/>
                </a:lnTo>
                <a:lnTo>
                  <a:pt x="230606" y="84582"/>
                </a:lnTo>
                <a:lnTo>
                  <a:pt x="226034" y="93726"/>
                </a:lnTo>
                <a:lnTo>
                  <a:pt x="221361" y="96774"/>
                </a:lnTo>
                <a:lnTo>
                  <a:pt x="218313" y="99822"/>
                </a:lnTo>
                <a:lnTo>
                  <a:pt x="213741" y="101346"/>
                </a:lnTo>
                <a:lnTo>
                  <a:pt x="203073" y="101346"/>
                </a:lnTo>
                <a:lnTo>
                  <a:pt x="196977" y="98298"/>
                </a:lnTo>
                <a:lnTo>
                  <a:pt x="187833" y="89154"/>
                </a:lnTo>
                <a:lnTo>
                  <a:pt x="186309" y="83058"/>
                </a:lnTo>
                <a:lnTo>
                  <a:pt x="184785" y="73914"/>
                </a:lnTo>
                <a:lnTo>
                  <a:pt x="244322" y="73914"/>
                </a:lnTo>
                <a:lnTo>
                  <a:pt x="244322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2283999" y="2742342"/>
            <a:ext cx="189865" cy="111125"/>
            <a:chOff x="2283999" y="2742342"/>
            <a:chExt cx="189865" cy="11112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3999" y="2742342"/>
              <a:ext cx="103822" cy="10991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09253" y="2771406"/>
              <a:ext cx="64769" cy="81915"/>
            </a:xfrm>
            <a:custGeom>
              <a:avLst/>
              <a:gdLst/>
              <a:ahLst/>
              <a:cxnLst/>
              <a:rect l="l" t="t" r="r" b="b"/>
              <a:pathLst>
                <a:path w="64769" h="81914">
                  <a:moveTo>
                    <a:pt x="44196" y="3048"/>
                  </a:moveTo>
                  <a:lnTo>
                    <a:pt x="38100" y="1524"/>
                  </a:lnTo>
                  <a:lnTo>
                    <a:pt x="33528" y="0"/>
                  </a:lnTo>
                  <a:lnTo>
                    <a:pt x="24384" y="0"/>
                  </a:lnTo>
                  <a:lnTo>
                    <a:pt x="21336" y="1524"/>
                  </a:lnTo>
                  <a:lnTo>
                    <a:pt x="15240" y="7620"/>
                  </a:lnTo>
                  <a:lnTo>
                    <a:pt x="12192" y="13716"/>
                  </a:lnTo>
                  <a:lnTo>
                    <a:pt x="12192" y="1524"/>
                  </a:lnTo>
                  <a:lnTo>
                    <a:pt x="0" y="1524"/>
                  </a:lnTo>
                  <a:lnTo>
                    <a:pt x="0" y="80860"/>
                  </a:lnTo>
                  <a:lnTo>
                    <a:pt x="13716" y="80860"/>
                  </a:lnTo>
                  <a:lnTo>
                    <a:pt x="13716" y="33528"/>
                  </a:lnTo>
                  <a:lnTo>
                    <a:pt x="15240" y="27432"/>
                  </a:lnTo>
                  <a:lnTo>
                    <a:pt x="16764" y="22860"/>
                  </a:lnTo>
                  <a:lnTo>
                    <a:pt x="16764" y="19812"/>
                  </a:lnTo>
                  <a:lnTo>
                    <a:pt x="22860" y="13716"/>
                  </a:lnTo>
                  <a:lnTo>
                    <a:pt x="35052" y="13716"/>
                  </a:lnTo>
                  <a:lnTo>
                    <a:pt x="39624" y="16764"/>
                  </a:lnTo>
                  <a:lnTo>
                    <a:pt x="44196" y="3048"/>
                  </a:lnTo>
                  <a:close/>
                </a:path>
                <a:path w="64769" h="81914">
                  <a:moveTo>
                    <a:pt x="64185" y="64770"/>
                  </a:moveTo>
                  <a:lnTo>
                    <a:pt x="47434" y="64770"/>
                  </a:lnTo>
                  <a:lnTo>
                    <a:pt x="47434" y="81521"/>
                  </a:lnTo>
                  <a:lnTo>
                    <a:pt x="64185" y="81521"/>
                  </a:lnTo>
                  <a:lnTo>
                    <a:pt x="64185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2538983" y="2741675"/>
            <a:ext cx="771525" cy="112395"/>
            <a:chOff x="2538983" y="2741675"/>
            <a:chExt cx="771525" cy="112395"/>
          </a:xfrm>
        </p:grpSpPr>
        <p:sp>
          <p:nvSpPr>
            <p:cNvPr id="19" name="object 19"/>
            <p:cNvSpPr/>
            <p:nvPr/>
          </p:nvSpPr>
          <p:spPr>
            <a:xfrm>
              <a:off x="2538971" y="2741675"/>
              <a:ext cx="520700" cy="112395"/>
            </a:xfrm>
            <a:custGeom>
              <a:avLst/>
              <a:gdLst/>
              <a:ahLst/>
              <a:cxnLst/>
              <a:rect l="l" t="t" r="r" b="b"/>
              <a:pathLst>
                <a:path w="520700" h="112394">
                  <a:moveTo>
                    <a:pt x="90106" y="110591"/>
                  </a:moveTo>
                  <a:lnTo>
                    <a:pt x="42773" y="44970"/>
                  </a:lnTo>
                  <a:lnTo>
                    <a:pt x="88582" y="673"/>
                  </a:lnTo>
                  <a:lnTo>
                    <a:pt x="68681" y="673"/>
                  </a:lnTo>
                  <a:lnTo>
                    <a:pt x="13716" y="55638"/>
                  </a:lnTo>
                  <a:lnTo>
                    <a:pt x="13716" y="673"/>
                  </a:lnTo>
                  <a:lnTo>
                    <a:pt x="0" y="673"/>
                  </a:lnTo>
                  <a:lnTo>
                    <a:pt x="0" y="110591"/>
                  </a:lnTo>
                  <a:lnTo>
                    <a:pt x="13716" y="110591"/>
                  </a:lnTo>
                  <a:lnTo>
                    <a:pt x="13716" y="72491"/>
                  </a:lnTo>
                  <a:lnTo>
                    <a:pt x="32105" y="54114"/>
                  </a:lnTo>
                  <a:lnTo>
                    <a:pt x="71729" y="110591"/>
                  </a:lnTo>
                  <a:lnTo>
                    <a:pt x="90106" y="110591"/>
                  </a:lnTo>
                  <a:close/>
                </a:path>
                <a:path w="520700" h="112394">
                  <a:moveTo>
                    <a:pt x="169456" y="110591"/>
                  </a:moveTo>
                  <a:lnTo>
                    <a:pt x="166408" y="104495"/>
                  </a:lnTo>
                  <a:lnTo>
                    <a:pt x="164884" y="99923"/>
                  </a:lnTo>
                  <a:lnTo>
                    <a:pt x="164884" y="70967"/>
                  </a:lnTo>
                  <a:lnTo>
                    <a:pt x="164884" y="49530"/>
                  </a:lnTo>
                  <a:lnTo>
                    <a:pt x="163360" y="46482"/>
                  </a:lnTo>
                  <a:lnTo>
                    <a:pt x="163360" y="43434"/>
                  </a:lnTo>
                  <a:lnTo>
                    <a:pt x="161836" y="40386"/>
                  </a:lnTo>
                  <a:lnTo>
                    <a:pt x="160312" y="37338"/>
                  </a:lnTo>
                  <a:lnTo>
                    <a:pt x="157264" y="35814"/>
                  </a:lnTo>
                  <a:lnTo>
                    <a:pt x="154216" y="32766"/>
                  </a:lnTo>
                  <a:lnTo>
                    <a:pt x="151168" y="31242"/>
                  </a:lnTo>
                  <a:lnTo>
                    <a:pt x="146596" y="29718"/>
                  </a:lnTo>
                  <a:lnTo>
                    <a:pt x="120586" y="29718"/>
                  </a:lnTo>
                  <a:lnTo>
                    <a:pt x="116014" y="31242"/>
                  </a:lnTo>
                  <a:lnTo>
                    <a:pt x="111442" y="34290"/>
                  </a:lnTo>
                  <a:lnTo>
                    <a:pt x="106870" y="35814"/>
                  </a:lnTo>
                  <a:lnTo>
                    <a:pt x="103822" y="40386"/>
                  </a:lnTo>
                  <a:lnTo>
                    <a:pt x="100774" y="43434"/>
                  </a:lnTo>
                  <a:lnTo>
                    <a:pt x="99250" y="48006"/>
                  </a:lnTo>
                  <a:lnTo>
                    <a:pt x="97726" y="54102"/>
                  </a:lnTo>
                  <a:lnTo>
                    <a:pt x="111442" y="55626"/>
                  </a:lnTo>
                  <a:lnTo>
                    <a:pt x="112966" y="49530"/>
                  </a:lnTo>
                  <a:lnTo>
                    <a:pt x="114490" y="46482"/>
                  </a:lnTo>
                  <a:lnTo>
                    <a:pt x="117538" y="43434"/>
                  </a:lnTo>
                  <a:lnTo>
                    <a:pt x="120586" y="41910"/>
                  </a:lnTo>
                  <a:lnTo>
                    <a:pt x="125158" y="40386"/>
                  </a:lnTo>
                  <a:lnTo>
                    <a:pt x="138976" y="40386"/>
                  </a:lnTo>
                  <a:lnTo>
                    <a:pt x="143548" y="41910"/>
                  </a:lnTo>
                  <a:lnTo>
                    <a:pt x="148120" y="44958"/>
                  </a:lnTo>
                  <a:lnTo>
                    <a:pt x="149644" y="46482"/>
                  </a:lnTo>
                  <a:lnTo>
                    <a:pt x="151168" y="51054"/>
                  </a:lnTo>
                  <a:lnTo>
                    <a:pt x="151168" y="60198"/>
                  </a:lnTo>
                  <a:lnTo>
                    <a:pt x="151168" y="70967"/>
                  </a:lnTo>
                  <a:lnTo>
                    <a:pt x="151168" y="86207"/>
                  </a:lnTo>
                  <a:lnTo>
                    <a:pt x="149644" y="89255"/>
                  </a:lnTo>
                  <a:lnTo>
                    <a:pt x="140500" y="98399"/>
                  </a:lnTo>
                  <a:lnTo>
                    <a:pt x="131356" y="101447"/>
                  </a:lnTo>
                  <a:lnTo>
                    <a:pt x="120586" y="101447"/>
                  </a:lnTo>
                  <a:lnTo>
                    <a:pt x="114490" y="98399"/>
                  </a:lnTo>
                  <a:lnTo>
                    <a:pt x="111442" y="95351"/>
                  </a:lnTo>
                  <a:lnTo>
                    <a:pt x="109918" y="92303"/>
                  </a:lnTo>
                  <a:lnTo>
                    <a:pt x="109918" y="86207"/>
                  </a:lnTo>
                  <a:lnTo>
                    <a:pt x="112966" y="83159"/>
                  </a:lnTo>
                  <a:lnTo>
                    <a:pt x="112966" y="80111"/>
                  </a:lnTo>
                  <a:lnTo>
                    <a:pt x="114490" y="78587"/>
                  </a:lnTo>
                  <a:lnTo>
                    <a:pt x="117538" y="78587"/>
                  </a:lnTo>
                  <a:lnTo>
                    <a:pt x="119062" y="77063"/>
                  </a:lnTo>
                  <a:lnTo>
                    <a:pt x="123634" y="75539"/>
                  </a:lnTo>
                  <a:lnTo>
                    <a:pt x="129730" y="75539"/>
                  </a:lnTo>
                  <a:lnTo>
                    <a:pt x="138976" y="74015"/>
                  </a:lnTo>
                  <a:lnTo>
                    <a:pt x="146596" y="72491"/>
                  </a:lnTo>
                  <a:lnTo>
                    <a:pt x="151168" y="70967"/>
                  </a:lnTo>
                  <a:lnTo>
                    <a:pt x="151168" y="60198"/>
                  </a:lnTo>
                  <a:lnTo>
                    <a:pt x="146596" y="61722"/>
                  </a:lnTo>
                  <a:lnTo>
                    <a:pt x="137452" y="63246"/>
                  </a:lnTo>
                  <a:lnTo>
                    <a:pt x="126682" y="64770"/>
                  </a:lnTo>
                  <a:lnTo>
                    <a:pt x="122110" y="64770"/>
                  </a:lnTo>
                  <a:lnTo>
                    <a:pt x="117538" y="66294"/>
                  </a:lnTo>
                  <a:lnTo>
                    <a:pt x="116014" y="66294"/>
                  </a:lnTo>
                  <a:lnTo>
                    <a:pt x="111442" y="67818"/>
                  </a:lnTo>
                  <a:lnTo>
                    <a:pt x="108394" y="69342"/>
                  </a:lnTo>
                  <a:lnTo>
                    <a:pt x="105346" y="70967"/>
                  </a:lnTo>
                  <a:lnTo>
                    <a:pt x="102298" y="72491"/>
                  </a:lnTo>
                  <a:lnTo>
                    <a:pt x="99250" y="78587"/>
                  </a:lnTo>
                  <a:lnTo>
                    <a:pt x="96202" y="81635"/>
                  </a:lnTo>
                  <a:lnTo>
                    <a:pt x="96202" y="95351"/>
                  </a:lnTo>
                  <a:lnTo>
                    <a:pt x="97726" y="101447"/>
                  </a:lnTo>
                  <a:lnTo>
                    <a:pt x="102298" y="106019"/>
                  </a:lnTo>
                  <a:lnTo>
                    <a:pt x="114490" y="112115"/>
                  </a:lnTo>
                  <a:lnTo>
                    <a:pt x="128206" y="112115"/>
                  </a:lnTo>
                  <a:lnTo>
                    <a:pt x="142024" y="107543"/>
                  </a:lnTo>
                  <a:lnTo>
                    <a:pt x="146596" y="104495"/>
                  </a:lnTo>
                  <a:lnTo>
                    <a:pt x="150660" y="101447"/>
                  </a:lnTo>
                  <a:lnTo>
                    <a:pt x="152692" y="99923"/>
                  </a:lnTo>
                  <a:lnTo>
                    <a:pt x="152692" y="104495"/>
                  </a:lnTo>
                  <a:lnTo>
                    <a:pt x="154216" y="107543"/>
                  </a:lnTo>
                  <a:lnTo>
                    <a:pt x="154216" y="110591"/>
                  </a:lnTo>
                  <a:lnTo>
                    <a:pt x="169456" y="110591"/>
                  </a:lnTo>
                  <a:close/>
                </a:path>
                <a:path w="520700" h="112394">
                  <a:moveTo>
                    <a:pt x="198120" y="0"/>
                  </a:moveTo>
                  <a:lnTo>
                    <a:pt x="184416" y="0"/>
                  </a:lnTo>
                  <a:lnTo>
                    <a:pt x="184416" y="111252"/>
                  </a:lnTo>
                  <a:lnTo>
                    <a:pt x="198120" y="111252"/>
                  </a:lnTo>
                  <a:lnTo>
                    <a:pt x="198120" y="0"/>
                  </a:lnTo>
                  <a:close/>
                </a:path>
                <a:path w="520700" h="112394">
                  <a:moveTo>
                    <a:pt x="284048" y="31254"/>
                  </a:moveTo>
                  <a:lnTo>
                    <a:pt x="270230" y="31254"/>
                  </a:lnTo>
                  <a:lnTo>
                    <a:pt x="251942" y="80022"/>
                  </a:lnTo>
                  <a:lnTo>
                    <a:pt x="250418" y="84594"/>
                  </a:lnTo>
                  <a:lnTo>
                    <a:pt x="248894" y="90690"/>
                  </a:lnTo>
                  <a:lnTo>
                    <a:pt x="247370" y="93827"/>
                  </a:lnTo>
                  <a:lnTo>
                    <a:pt x="245846" y="89166"/>
                  </a:lnTo>
                  <a:lnTo>
                    <a:pt x="244322" y="83070"/>
                  </a:lnTo>
                  <a:lnTo>
                    <a:pt x="242798" y="78498"/>
                  </a:lnTo>
                  <a:lnTo>
                    <a:pt x="226034" y="31254"/>
                  </a:lnTo>
                  <a:lnTo>
                    <a:pt x="210705" y="31254"/>
                  </a:lnTo>
                  <a:lnTo>
                    <a:pt x="241274" y="110591"/>
                  </a:lnTo>
                  <a:lnTo>
                    <a:pt x="253466" y="110591"/>
                  </a:lnTo>
                  <a:lnTo>
                    <a:pt x="284048" y="31254"/>
                  </a:lnTo>
                  <a:close/>
                </a:path>
                <a:path w="520700" h="112394">
                  <a:moveTo>
                    <a:pt x="363385" y="110591"/>
                  </a:moveTo>
                  <a:lnTo>
                    <a:pt x="361861" y="107543"/>
                  </a:lnTo>
                  <a:lnTo>
                    <a:pt x="361861" y="104495"/>
                  </a:lnTo>
                  <a:lnTo>
                    <a:pt x="360337" y="99923"/>
                  </a:lnTo>
                  <a:lnTo>
                    <a:pt x="360337" y="70967"/>
                  </a:lnTo>
                  <a:lnTo>
                    <a:pt x="360337" y="49530"/>
                  </a:lnTo>
                  <a:lnTo>
                    <a:pt x="358813" y="46482"/>
                  </a:lnTo>
                  <a:lnTo>
                    <a:pt x="358813" y="43434"/>
                  </a:lnTo>
                  <a:lnTo>
                    <a:pt x="357289" y="40386"/>
                  </a:lnTo>
                  <a:lnTo>
                    <a:pt x="355765" y="37338"/>
                  </a:lnTo>
                  <a:lnTo>
                    <a:pt x="352717" y="35814"/>
                  </a:lnTo>
                  <a:lnTo>
                    <a:pt x="349669" y="32766"/>
                  </a:lnTo>
                  <a:lnTo>
                    <a:pt x="345097" y="31242"/>
                  </a:lnTo>
                  <a:lnTo>
                    <a:pt x="342049" y="29718"/>
                  </a:lnTo>
                  <a:lnTo>
                    <a:pt x="316039" y="29718"/>
                  </a:lnTo>
                  <a:lnTo>
                    <a:pt x="311467" y="31242"/>
                  </a:lnTo>
                  <a:lnTo>
                    <a:pt x="302323" y="35814"/>
                  </a:lnTo>
                  <a:lnTo>
                    <a:pt x="299275" y="40386"/>
                  </a:lnTo>
                  <a:lnTo>
                    <a:pt x="296227" y="43434"/>
                  </a:lnTo>
                  <a:lnTo>
                    <a:pt x="294703" y="48006"/>
                  </a:lnTo>
                  <a:lnTo>
                    <a:pt x="293179" y="54102"/>
                  </a:lnTo>
                  <a:lnTo>
                    <a:pt x="306895" y="55626"/>
                  </a:lnTo>
                  <a:lnTo>
                    <a:pt x="308419" y="49530"/>
                  </a:lnTo>
                  <a:lnTo>
                    <a:pt x="309943" y="46482"/>
                  </a:lnTo>
                  <a:lnTo>
                    <a:pt x="312991" y="43434"/>
                  </a:lnTo>
                  <a:lnTo>
                    <a:pt x="316039" y="41910"/>
                  </a:lnTo>
                  <a:lnTo>
                    <a:pt x="320611" y="40386"/>
                  </a:lnTo>
                  <a:lnTo>
                    <a:pt x="334327" y="40386"/>
                  </a:lnTo>
                  <a:lnTo>
                    <a:pt x="338899" y="41910"/>
                  </a:lnTo>
                  <a:lnTo>
                    <a:pt x="342049" y="44958"/>
                  </a:lnTo>
                  <a:lnTo>
                    <a:pt x="345097" y="46482"/>
                  </a:lnTo>
                  <a:lnTo>
                    <a:pt x="346621" y="51054"/>
                  </a:lnTo>
                  <a:lnTo>
                    <a:pt x="346621" y="60198"/>
                  </a:lnTo>
                  <a:lnTo>
                    <a:pt x="346621" y="70967"/>
                  </a:lnTo>
                  <a:lnTo>
                    <a:pt x="346621" y="81635"/>
                  </a:lnTo>
                  <a:lnTo>
                    <a:pt x="345097" y="86207"/>
                  </a:lnTo>
                  <a:lnTo>
                    <a:pt x="342049" y="92303"/>
                  </a:lnTo>
                  <a:lnTo>
                    <a:pt x="338899" y="95351"/>
                  </a:lnTo>
                  <a:lnTo>
                    <a:pt x="335851" y="98399"/>
                  </a:lnTo>
                  <a:lnTo>
                    <a:pt x="326707" y="101447"/>
                  </a:lnTo>
                  <a:lnTo>
                    <a:pt x="316039" y="101447"/>
                  </a:lnTo>
                  <a:lnTo>
                    <a:pt x="309943" y="98399"/>
                  </a:lnTo>
                  <a:lnTo>
                    <a:pt x="306895" y="95351"/>
                  </a:lnTo>
                  <a:lnTo>
                    <a:pt x="305371" y="92303"/>
                  </a:lnTo>
                  <a:lnTo>
                    <a:pt x="305371" y="84683"/>
                  </a:lnTo>
                  <a:lnTo>
                    <a:pt x="306895" y="83159"/>
                  </a:lnTo>
                  <a:lnTo>
                    <a:pt x="308419" y="80111"/>
                  </a:lnTo>
                  <a:lnTo>
                    <a:pt x="309943" y="78587"/>
                  </a:lnTo>
                  <a:lnTo>
                    <a:pt x="312991" y="78587"/>
                  </a:lnTo>
                  <a:lnTo>
                    <a:pt x="314515" y="77063"/>
                  </a:lnTo>
                  <a:lnTo>
                    <a:pt x="319087" y="75539"/>
                  </a:lnTo>
                  <a:lnTo>
                    <a:pt x="323659" y="75539"/>
                  </a:lnTo>
                  <a:lnTo>
                    <a:pt x="334327" y="74015"/>
                  </a:lnTo>
                  <a:lnTo>
                    <a:pt x="342049" y="72491"/>
                  </a:lnTo>
                  <a:lnTo>
                    <a:pt x="346621" y="70967"/>
                  </a:lnTo>
                  <a:lnTo>
                    <a:pt x="346621" y="60198"/>
                  </a:lnTo>
                  <a:lnTo>
                    <a:pt x="340423" y="61722"/>
                  </a:lnTo>
                  <a:lnTo>
                    <a:pt x="332803" y="63246"/>
                  </a:lnTo>
                  <a:lnTo>
                    <a:pt x="322135" y="64770"/>
                  </a:lnTo>
                  <a:lnTo>
                    <a:pt x="317563" y="64770"/>
                  </a:lnTo>
                  <a:lnTo>
                    <a:pt x="312991" y="66294"/>
                  </a:lnTo>
                  <a:lnTo>
                    <a:pt x="309943" y="66294"/>
                  </a:lnTo>
                  <a:lnTo>
                    <a:pt x="303847" y="69342"/>
                  </a:lnTo>
                  <a:lnTo>
                    <a:pt x="300799" y="70967"/>
                  </a:lnTo>
                  <a:lnTo>
                    <a:pt x="297751" y="72491"/>
                  </a:lnTo>
                  <a:lnTo>
                    <a:pt x="296227" y="75539"/>
                  </a:lnTo>
                  <a:lnTo>
                    <a:pt x="293179" y="78587"/>
                  </a:lnTo>
                  <a:lnTo>
                    <a:pt x="291655" y="81635"/>
                  </a:lnTo>
                  <a:lnTo>
                    <a:pt x="291655" y="95351"/>
                  </a:lnTo>
                  <a:lnTo>
                    <a:pt x="293179" y="101447"/>
                  </a:lnTo>
                  <a:lnTo>
                    <a:pt x="297751" y="106019"/>
                  </a:lnTo>
                  <a:lnTo>
                    <a:pt x="302323" y="109067"/>
                  </a:lnTo>
                  <a:lnTo>
                    <a:pt x="309943" y="112115"/>
                  </a:lnTo>
                  <a:lnTo>
                    <a:pt x="323659" y="112115"/>
                  </a:lnTo>
                  <a:lnTo>
                    <a:pt x="337375" y="107543"/>
                  </a:lnTo>
                  <a:lnTo>
                    <a:pt x="342049" y="104495"/>
                  </a:lnTo>
                  <a:lnTo>
                    <a:pt x="346113" y="101447"/>
                  </a:lnTo>
                  <a:lnTo>
                    <a:pt x="348145" y="99923"/>
                  </a:lnTo>
                  <a:lnTo>
                    <a:pt x="348145" y="107543"/>
                  </a:lnTo>
                  <a:lnTo>
                    <a:pt x="349669" y="110591"/>
                  </a:lnTo>
                  <a:lnTo>
                    <a:pt x="363385" y="110591"/>
                  </a:lnTo>
                  <a:close/>
                </a:path>
                <a:path w="520700" h="112394">
                  <a:moveTo>
                    <a:pt x="445782" y="110591"/>
                  </a:moveTo>
                  <a:lnTo>
                    <a:pt x="412254" y="60299"/>
                  </a:lnTo>
                  <a:lnTo>
                    <a:pt x="442734" y="31254"/>
                  </a:lnTo>
                  <a:lnTo>
                    <a:pt x="425970" y="31254"/>
                  </a:lnTo>
                  <a:lnTo>
                    <a:pt x="393865" y="63347"/>
                  </a:lnTo>
                  <a:lnTo>
                    <a:pt x="393865" y="774"/>
                  </a:lnTo>
                  <a:lnTo>
                    <a:pt x="380149" y="774"/>
                  </a:lnTo>
                  <a:lnTo>
                    <a:pt x="380149" y="110591"/>
                  </a:lnTo>
                  <a:lnTo>
                    <a:pt x="393865" y="110591"/>
                  </a:lnTo>
                  <a:lnTo>
                    <a:pt x="393865" y="78587"/>
                  </a:lnTo>
                  <a:lnTo>
                    <a:pt x="403009" y="69443"/>
                  </a:lnTo>
                  <a:lnTo>
                    <a:pt x="429018" y="110591"/>
                  </a:lnTo>
                  <a:lnTo>
                    <a:pt x="445782" y="110591"/>
                  </a:lnTo>
                  <a:close/>
                </a:path>
                <a:path w="520700" h="112394">
                  <a:moveTo>
                    <a:pt x="520649" y="31254"/>
                  </a:moveTo>
                  <a:lnTo>
                    <a:pt x="506933" y="31254"/>
                  </a:lnTo>
                  <a:lnTo>
                    <a:pt x="506933" y="84683"/>
                  </a:lnTo>
                  <a:lnTo>
                    <a:pt x="505409" y="89255"/>
                  </a:lnTo>
                  <a:lnTo>
                    <a:pt x="503885" y="92303"/>
                  </a:lnTo>
                  <a:lnTo>
                    <a:pt x="500837" y="95351"/>
                  </a:lnTo>
                  <a:lnTo>
                    <a:pt x="497687" y="96875"/>
                  </a:lnTo>
                  <a:lnTo>
                    <a:pt x="494639" y="99923"/>
                  </a:lnTo>
                  <a:lnTo>
                    <a:pt x="479399" y="99923"/>
                  </a:lnTo>
                  <a:lnTo>
                    <a:pt x="476351" y="96875"/>
                  </a:lnTo>
                  <a:lnTo>
                    <a:pt x="473303" y="95351"/>
                  </a:lnTo>
                  <a:lnTo>
                    <a:pt x="470255" y="89255"/>
                  </a:lnTo>
                  <a:lnTo>
                    <a:pt x="470255" y="31254"/>
                  </a:lnTo>
                  <a:lnTo>
                    <a:pt x="456539" y="31254"/>
                  </a:lnTo>
                  <a:lnTo>
                    <a:pt x="456539" y="89255"/>
                  </a:lnTo>
                  <a:lnTo>
                    <a:pt x="458063" y="92303"/>
                  </a:lnTo>
                  <a:lnTo>
                    <a:pt x="458063" y="96875"/>
                  </a:lnTo>
                  <a:lnTo>
                    <a:pt x="461111" y="102971"/>
                  </a:lnTo>
                  <a:lnTo>
                    <a:pt x="464159" y="104495"/>
                  </a:lnTo>
                  <a:lnTo>
                    <a:pt x="467207" y="107543"/>
                  </a:lnTo>
                  <a:lnTo>
                    <a:pt x="470255" y="109067"/>
                  </a:lnTo>
                  <a:lnTo>
                    <a:pt x="479399" y="112115"/>
                  </a:lnTo>
                  <a:lnTo>
                    <a:pt x="483971" y="112115"/>
                  </a:lnTo>
                  <a:lnTo>
                    <a:pt x="491439" y="111264"/>
                  </a:lnTo>
                  <a:lnTo>
                    <a:pt x="497928" y="108686"/>
                  </a:lnTo>
                  <a:lnTo>
                    <a:pt x="503555" y="104406"/>
                  </a:lnTo>
                  <a:lnTo>
                    <a:pt x="508457" y="98399"/>
                  </a:lnTo>
                  <a:lnTo>
                    <a:pt x="508457" y="110591"/>
                  </a:lnTo>
                  <a:lnTo>
                    <a:pt x="520649" y="110591"/>
                  </a:lnTo>
                  <a:lnTo>
                    <a:pt x="520649" y="31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0956" y="2741675"/>
              <a:ext cx="229076" cy="11210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61944" y="2741771"/>
            <a:ext cx="1222914" cy="11201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136123" y="2943237"/>
            <a:ext cx="119380" cy="111125"/>
          </a:xfrm>
          <a:custGeom>
            <a:avLst/>
            <a:gdLst/>
            <a:ahLst/>
            <a:cxnLst/>
            <a:rect l="l" t="t" r="r" b="b"/>
            <a:pathLst>
              <a:path w="119379" h="111125">
                <a:moveTo>
                  <a:pt x="15240" y="1130"/>
                </a:moveTo>
                <a:lnTo>
                  <a:pt x="0" y="1130"/>
                </a:lnTo>
                <a:lnTo>
                  <a:pt x="0" y="110871"/>
                </a:lnTo>
                <a:lnTo>
                  <a:pt x="15240" y="110871"/>
                </a:lnTo>
                <a:lnTo>
                  <a:pt x="15240" y="1130"/>
                </a:lnTo>
                <a:close/>
              </a:path>
              <a:path w="119379" h="111125">
                <a:moveTo>
                  <a:pt x="118973" y="0"/>
                </a:moveTo>
                <a:lnTo>
                  <a:pt x="32016" y="0"/>
                </a:lnTo>
                <a:lnTo>
                  <a:pt x="32016" y="13970"/>
                </a:lnTo>
                <a:lnTo>
                  <a:pt x="68592" y="13970"/>
                </a:lnTo>
                <a:lnTo>
                  <a:pt x="68592" y="110490"/>
                </a:lnTo>
                <a:lnTo>
                  <a:pt x="82397" y="110490"/>
                </a:lnTo>
                <a:lnTo>
                  <a:pt x="82397" y="13970"/>
                </a:lnTo>
                <a:lnTo>
                  <a:pt x="118973" y="13970"/>
                </a:lnTo>
                <a:lnTo>
                  <a:pt x="118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311586" y="2943796"/>
            <a:ext cx="525780" cy="111760"/>
            <a:chOff x="4311586" y="2943796"/>
            <a:chExt cx="525780" cy="11176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11586" y="2943796"/>
              <a:ext cx="105346" cy="10991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438256" y="2943897"/>
              <a:ext cx="13970" cy="110489"/>
            </a:xfrm>
            <a:custGeom>
              <a:avLst/>
              <a:gdLst/>
              <a:ahLst/>
              <a:cxnLst/>
              <a:rect l="l" t="t" r="r" b="b"/>
              <a:pathLst>
                <a:path w="13970" h="110489">
                  <a:moveTo>
                    <a:pt x="13716" y="30480"/>
                  </a:moveTo>
                  <a:lnTo>
                    <a:pt x="0" y="30480"/>
                  </a:lnTo>
                  <a:lnTo>
                    <a:pt x="0" y="109918"/>
                  </a:lnTo>
                  <a:lnTo>
                    <a:pt x="13716" y="109918"/>
                  </a:lnTo>
                  <a:lnTo>
                    <a:pt x="13716" y="30480"/>
                  </a:lnTo>
                  <a:close/>
                </a:path>
                <a:path w="13970" h="110489">
                  <a:moveTo>
                    <a:pt x="1371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3716" y="15240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1892" y="2972847"/>
              <a:ext cx="64103" cy="808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7331" y="2943891"/>
              <a:ext cx="279463" cy="11144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375600" y="2740818"/>
            <a:ext cx="5223510" cy="748030"/>
            <a:chOff x="1375600" y="2740818"/>
            <a:chExt cx="5223510" cy="74803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82514" y="2942272"/>
              <a:ext cx="128302" cy="1129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5600" y="2740818"/>
              <a:ext cx="5223033" cy="747807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916019" y="4355496"/>
            <a:ext cx="1092200" cy="113030"/>
            <a:chOff x="916019" y="4355496"/>
            <a:chExt cx="1092200" cy="113030"/>
          </a:xfrm>
        </p:grpSpPr>
        <p:sp>
          <p:nvSpPr>
            <p:cNvPr id="32" name="object 32"/>
            <p:cNvSpPr/>
            <p:nvPr/>
          </p:nvSpPr>
          <p:spPr>
            <a:xfrm>
              <a:off x="916019" y="4357020"/>
              <a:ext cx="102870" cy="109855"/>
            </a:xfrm>
            <a:custGeom>
              <a:avLst/>
              <a:gdLst/>
              <a:ahLst/>
              <a:cxnLst/>
              <a:rect l="l" t="t" r="r" b="b"/>
              <a:pathLst>
                <a:path w="102869" h="109854">
                  <a:moveTo>
                    <a:pt x="15335" y="109823"/>
                  </a:moveTo>
                  <a:lnTo>
                    <a:pt x="0" y="109823"/>
                  </a:lnTo>
                  <a:lnTo>
                    <a:pt x="41243" y="0"/>
                  </a:lnTo>
                  <a:lnTo>
                    <a:pt x="58007" y="0"/>
                  </a:lnTo>
                  <a:lnTo>
                    <a:pt x="62924" y="12192"/>
                  </a:lnTo>
                  <a:lnTo>
                    <a:pt x="48863" y="12192"/>
                  </a:lnTo>
                  <a:lnTo>
                    <a:pt x="47339" y="18288"/>
                  </a:lnTo>
                  <a:lnTo>
                    <a:pt x="45815" y="25908"/>
                  </a:lnTo>
                  <a:lnTo>
                    <a:pt x="42767" y="32004"/>
                  </a:lnTo>
                  <a:lnTo>
                    <a:pt x="32099" y="64103"/>
                  </a:lnTo>
                  <a:lnTo>
                    <a:pt x="83859" y="64103"/>
                  </a:lnTo>
                  <a:lnTo>
                    <a:pt x="88776" y="76295"/>
                  </a:lnTo>
                  <a:lnTo>
                    <a:pt x="27527" y="76295"/>
                  </a:lnTo>
                  <a:lnTo>
                    <a:pt x="15335" y="109823"/>
                  </a:lnTo>
                  <a:close/>
                </a:path>
                <a:path w="102869" h="109854">
                  <a:moveTo>
                    <a:pt x="83859" y="64103"/>
                  </a:moveTo>
                  <a:lnTo>
                    <a:pt x="68770" y="64103"/>
                  </a:lnTo>
                  <a:lnTo>
                    <a:pt x="56483" y="33528"/>
                  </a:lnTo>
                  <a:lnTo>
                    <a:pt x="53435" y="24384"/>
                  </a:lnTo>
                  <a:lnTo>
                    <a:pt x="50387" y="16764"/>
                  </a:lnTo>
                  <a:lnTo>
                    <a:pt x="48863" y="12192"/>
                  </a:lnTo>
                  <a:lnTo>
                    <a:pt x="62924" y="12192"/>
                  </a:lnTo>
                  <a:lnTo>
                    <a:pt x="83859" y="64103"/>
                  </a:lnTo>
                  <a:close/>
                </a:path>
                <a:path w="102869" h="109854">
                  <a:moveTo>
                    <a:pt x="102298" y="109823"/>
                  </a:moveTo>
                  <a:lnTo>
                    <a:pt x="85534" y="109823"/>
                  </a:lnTo>
                  <a:lnTo>
                    <a:pt x="73342" y="76295"/>
                  </a:lnTo>
                  <a:lnTo>
                    <a:pt x="88776" y="76295"/>
                  </a:lnTo>
                  <a:lnTo>
                    <a:pt x="102298" y="109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7175" y="4355496"/>
              <a:ext cx="980503" cy="112871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064162" y="4337303"/>
            <a:ext cx="1435100" cy="151130"/>
            <a:chOff x="2064162" y="4337303"/>
            <a:chExt cx="1435100" cy="151130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64162" y="4355496"/>
              <a:ext cx="1239773" cy="11287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45180" y="4337303"/>
              <a:ext cx="153923" cy="150875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28306" y="4758404"/>
            <a:ext cx="3697795" cy="14344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693253" y="4758404"/>
            <a:ext cx="2137410" cy="143446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5783294" y="9446514"/>
            <a:ext cx="997585" cy="111760"/>
            <a:chOff x="5783294" y="9446514"/>
            <a:chExt cx="997585" cy="111760"/>
          </a:xfrm>
        </p:grpSpPr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83294" y="9446514"/>
              <a:ext cx="816863" cy="11144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618732" y="9535668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90">
                  <a:moveTo>
                    <a:pt x="21335" y="21335"/>
                  </a:moveTo>
                  <a:lnTo>
                    <a:pt x="0" y="21335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61213" y="9446514"/>
              <a:ext cx="119062" cy="111441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1421415" y="2064829"/>
            <a:ext cx="4380865" cy="0"/>
          </a:xfrm>
          <a:custGeom>
            <a:avLst/>
            <a:gdLst/>
            <a:ahLst/>
            <a:cxnLst/>
            <a:rect l="l" t="t" r="r" b="b"/>
            <a:pathLst>
              <a:path w="4380865" h="0">
                <a:moveTo>
                  <a:pt x="0" y="0"/>
                </a:moveTo>
                <a:lnTo>
                  <a:pt x="4380261" y="0"/>
                </a:lnTo>
              </a:path>
            </a:pathLst>
          </a:custGeom>
          <a:ln w="10687">
            <a:solidFill>
              <a:srgbClr val="115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85633" y="4888039"/>
            <a:ext cx="2155825" cy="0"/>
          </a:xfrm>
          <a:custGeom>
            <a:avLst/>
            <a:gdLst/>
            <a:ahLst/>
            <a:cxnLst/>
            <a:rect l="l" t="t" r="r" b="b"/>
            <a:pathLst>
              <a:path w="2155825" h="0">
                <a:moveTo>
                  <a:pt x="0" y="0"/>
                </a:moveTo>
                <a:lnTo>
                  <a:pt x="2155698" y="0"/>
                </a:lnTo>
              </a:path>
            </a:pathLst>
          </a:custGeom>
          <a:ln w="10687">
            <a:solidFill>
              <a:srgbClr val="1154C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5" name="object 4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888480" y="475487"/>
            <a:ext cx="536448" cy="536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ELON</dc:creator>
  <dc:title>research_questions and recommendations.docx - Google Docs</dc:title>
  <dcterms:created xsi:type="dcterms:W3CDTF">2024-03-05T06:31:34Z</dcterms:created>
  <dcterms:modified xsi:type="dcterms:W3CDTF">2024-03-05T06:31:34Z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LastSaved">
    <vt:filetime>2024-03-05T00:00:00Z</vt:filetime>
  </property>
</Properties>
</file>