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7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2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4A9B-23F7-49A8-9BF1-D870D1FEA03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4E1A-B15A-42E1-A394-51A13711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7-us.googleusercontent.com/5AGMuQTcEppZ4Prsyc4-pPys9-jyHx6NaJKMYq1ow8NFrQXhbHhB1PgLNmvdgsQeY6piYVrkdxTgaVECT5jzi3UQ6r3MqTvF_ZpUWlmQrfaDLKKU9pLT7F-5umEwoDYSoZpMUvjhdr7n2OLVTOiCxSCih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89" y="762000"/>
            <a:ext cx="4333811" cy="57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399" y="696417"/>
            <a:ext cx="4429189" cy="58169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>
            <a:spAutoFit/>
          </a:bodyPr>
          <a:lstStyle/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2000" b="1" dirty="0"/>
              <a:t>Business Analyst Career Program - Capstone Project</a:t>
            </a:r>
            <a:endParaRPr lang="en-US" sz="2000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By </a:t>
            </a:r>
            <a:r>
              <a:rPr lang="en-US" dirty="0" smtClean="0"/>
              <a:t>&lt; </a:t>
            </a:r>
            <a:r>
              <a:rPr lang="en-US" dirty="0" err="1" smtClean="0"/>
              <a:t>Sushmita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r>
              <a:rPr lang="en-US" dirty="0" smtClean="0"/>
              <a:t> Gupta 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3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Performing Some Queries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8800"/>
            <a:ext cx="7162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Some Queries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828800"/>
            <a:ext cx="8229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67200" y="3810000"/>
            <a:ext cx="1066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3810000"/>
            <a:ext cx="13716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2743200"/>
            <a:ext cx="1828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0678" y="2750976"/>
            <a:ext cx="875522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750976"/>
            <a:ext cx="1524000" cy="297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71600" y="2057400"/>
            <a:ext cx="12192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2057400"/>
            <a:ext cx="3352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1078" y="2362200"/>
            <a:ext cx="1332722" cy="2876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Importing data from SQL to Power BI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   To connect data from SQL to Power BI </a:t>
            </a:r>
          </a:p>
          <a:p>
            <a:r>
              <a:rPr lang="en-US" sz="2000" dirty="0" smtClean="0"/>
              <a:t>First import data in SQL Server Management Studio </a:t>
            </a:r>
          </a:p>
          <a:p>
            <a:r>
              <a:rPr lang="en-US" sz="2000" dirty="0" smtClean="0"/>
              <a:t>Then copy the Server name</a:t>
            </a:r>
          </a:p>
          <a:p>
            <a:r>
              <a:rPr lang="en-US" sz="2000" dirty="0" smtClean="0"/>
              <a:t>Open Power BI click Get Data and select SQL Server</a:t>
            </a:r>
          </a:p>
          <a:p>
            <a:r>
              <a:rPr lang="en-US" sz="2000" dirty="0" smtClean="0"/>
              <a:t>Then paste the Server name that you copied first</a:t>
            </a:r>
          </a:p>
          <a:p>
            <a:r>
              <a:rPr lang="en-US" sz="2000" dirty="0" smtClean="0"/>
              <a:t>Then type the table name if you want</a:t>
            </a:r>
          </a:p>
          <a:p>
            <a:r>
              <a:rPr lang="en-US" sz="2000" dirty="0" smtClean="0"/>
              <a:t>Then click Connect then click on Load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SQL to Power BI Connection</a:t>
            </a:r>
            <a:endParaRPr lang="en-US" b="1" u="sng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153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1615306"/>
            <a:ext cx="1447800" cy="3231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1622637"/>
            <a:ext cx="2895600" cy="3231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Creating Some Measures</a:t>
            </a:r>
            <a:endParaRPr lang="en-US" b="1" u="sng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41292"/>
            <a:ext cx="4333588" cy="439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12954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Creating new Table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Creating New measures as per our need with the help of DAX (Data Analysis Expression)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00800" y="1301234"/>
            <a:ext cx="1981200" cy="293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295400"/>
            <a:ext cx="1371600" cy="2931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Dashboard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1534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219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made two Dashboard One is KPI dashboard and Second is Graphical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Dashboard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8001000" cy="377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9600" y="5751730"/>
            <a:ext cx="1905000" cy="246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5751729"/>
            <a:ext cx="1600200" cy="246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486400"/>
            <a:ext cx="1752600" cy="246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5480179"/>
            <a:ext cx="533400" cy="246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48400" y="5486399"/>
            <a:ext cx="1371600" cy="246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5762282"/>
            <a:ext cx="2324100" cy="246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524000"/>
            <a:ext cx="49530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2667000" cy="29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25216" y="2047964"/>
            <a:ext cx="1732384" cy="3142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Segment Wise Product Sales and Profit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590800"/>
            <a:ext cx="81534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4478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 are two difference Question Segment wise Product sales and second one is segment wise product profit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But I use a combination chart for this both question and combine both of them in one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410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making this chart first select the combination chart then select product then sales and profit measures and putting the segment in filter and select the segment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6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Dashboard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1828800"/>
            <a:ext cx="7543801" cy="35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527471" y="4610100"/>
            <a:ext cx="4953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1000" y="4572000"/>
            <a:ext cx="2209799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0472" y="4173894"/>
            <a:ext cx="2073728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7570" y="3505200"/>
            <a:ext cx="2264229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400" y="3581400"/>
            <a:ext cx="1524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2286000"/>
            <a:ext cx="1143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2286000"/>
            <a:ext cx="1524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861" y="2514600"/>
            <a:ext cx="895739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6861" y="2295331"/>
            <a:ext cx="1143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91400" y="1981200"/>
            <a:ext cx="1143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1962539"/>
            <a:ext cx="1295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61722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981200"/>
            <a:ext cx="2057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2304" y="4191000"/>
            <a:ext cx="306199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2304" y="4885353"/>
            <a:ext cx="1957096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 of Dashboard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analyzing the statistical analysis and graphical analysis and dashboard I draw a conclusion that we should stop spelling our product in enterprises segment because we are having big loss in enterprises segment we should more focused on small business and government segment</a:t>
            </a:r>
          </a:p>
          <a:p>
            <a:r>
              <a:rPr lang="en-US" sz="2000" dirty="0" smtClean="0"/>
              <a:t>As compare last year we increased our product sales and we should more focused on </a:t>
            </a:r>
            <a:r>
              <a:rPr lang="en-US" sz="2000" dirty="0" err="1" smtClean="0"/>
              <a:t>paseo</a:t>
            </a:r>
            <a:r>
              <a:rPr lang="en-US" sz="2000" dirty="0" smtClean="0"/>
              <a:t> product because that our hero product</a:t>
            </a:r>
          </a:p>
          <a:p>
            <a:r>
              <a:rPr lang="en-US" sz="2000" dirty="0" smtClean="0"/>
              <a:t>As we can see in discount band sales share graph we came to know that none discount band category has only 6.69% of sales share </a:t>
            </a:r>
          </a:p>
          <a:p>
            <a:r>
              <a:rPr lang="en-US" sz="2000" dirty="0" smtClean="0"/>
              <a:t>And we should more focused in government segment because it has 44.22% sales share</a:t>
            </a:r>
          </a:p>
          <a:p>
            <a:r>
              <a:rPr lang="en-US" sz="2000" dirty="0" smtClean="0"/>
              <a:t>Our country wise sales were going good there are not that big difference in country category.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5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068216" y="5562600"/>
            <a:ext cx="3561184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412" y="5556380"/>
            <a:ext cx="519404" cy="234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53408" y="5181600"/>
            <a:ext cx="4371392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3616" y="5152830"/>
            <a:ext cx="589384" cy="2573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53408" y="4800600"/>
            <a:ext cx="2466392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4739" y="4731398"/>
            <a:ext cx="628261" cy="2978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4286" y="4419600"/>
            <a:ext cx="2046514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8816" y="4038600"/>
            <a:ext cx="2875384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1412" y="4054150"/>
            <a:ext cx="1184988" cy="289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7847" y="3657600"/>
            <a:ext cx="845975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69970" y="3352800"/>
            <a:ext cx="3864429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3048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3616" y="2667000"/>
            <a:ext cx="828092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27371" y="2320212"/>
            <a:ext cx="1066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3616" y="2324100"/>
            <a:ext cx="1656184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3616" y="1981200"/>
            <a:ext cx="3256384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94171" y="1676400"/>
            <a:ext cx="740229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7848" y="1676400"/>
            <a:ext cx="1691951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914400"/>
            <a:ext cx="1066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909735"/>
            <a:ext cx="1752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Data Summary</a:t>
            </a:r>
            <a:br>
              <a:rPr lang="en-US" b="1" u="sng" dirty="0" smtClean="0"/>
            </a:br>
            <a:r>
              <a:rPr lang="en-US" sz="2200" dirty="0" smtClean="0"/>
              <a:t>As per my understanding the give data set give info about the company sales of there product Segment column represent Segment there are 5 segment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Country column represent in which country we are selling our product we are selling our product in 5 country</a:t>
            </a:r>
          </a:p>
          <a:p>
            <a:pPr marL="0" indent="0">
              <a:buNone/>
            </a:pPr>
            <a:r>
              <a:rPr lang="en-US" sz="2000" dirty="0" smtClean="0"/>
              <a:t>Product column represents what product we are selling and we have 6 product</a:t>
            </a:r>
          </a:p>
          <a:p>
            <a:pPr marL="0" indent="0">
              <a:buNone/>
            </a:pPr>
            <a:r>
              <a:rPr lang="en-US" sz="2000" dirty="0" smtClean="0"/>
              <a:t>Unit sold column represents how much unit we are sold </a:t>
            </a:r>
          </a:p>
          <a:p>
            <a:pPr marL="0" indent="0">
              <a:buNone/>
            </a:pPr>
            <a:r>
              <a:rPr lang="en-US" sz="2000" dirty="0" smtClean="0"/>
              <a:t>Manufacturing price column represents the how much money take to make a product</a:t>
            </a:r>
          </a:p>
          <a:p>
            <a:pPr marL="0" indent="0">
              <a:buNone/>
            </a:pPr>
            <a:r>
              <a:rPr lang="en-US" sz="2000" dirty="0" smtClean="0"/>
              <a:t>Sales price column represents the selling cost of each product</a:t>
            </a:r>
          </a:p>
          <a:p>
            <a:pPr marL="0" indent="0">
              <a:buNone/>
            </a:pPr>
            <a:r>
              <a:rPr lang="en-US" sz="2000" dirty="0" smtClean="0"/>
              <a:t>Discount represents how much discount we are giving in each product</a:t>
            </a:r>
          </a:p>
          <a:p>
            <a:pPr marL="0" indent="0">
              <a:buNone/>
            </a:pPr>
            <a:r>
              <a:rPr lang="en-US" sz="2000" dirty="0" smtClean="0"/>
              <a:t>COGS column represents the total making of product </a:t>
            </a:r>
          </a:p>
          <a:p>
            <a:pPr marL="0" indent="0">
              <a:buNone/>
            </a:pPr>
            <a:r>
              <a:rPr lang="en-US" sz="2000" dirty="0" smtClean="0"/>
              <a:t>Profit column represents the total profit we are making in each product </a:t>
            </a:r>
          </a:p>
          <a:p>
            <a:pPr marL="0" indent="0">
              <a:buNone/>
            </a:pPr>
            <a:r>
              <a:rPr lang="en-US" sz="2000" dirty="0" smtClean="0"/>
              <a:t>Date column represents the day we are selling our product 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53616" y="1905000"/>
            <a:ext cx="79807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3616" y="2209800"/>
            <a:ext cx="7980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53616" y="2548812"/>
            <a:ext cx="7980784" cy="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3616" y="2895600"/>
            <a:ext cx="7980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33400" y="32766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3616" y="3581400"/>
            <a:ext cx="7980784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" y="39624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4739" y="4343399"/>
            <a:ext cx="80958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3616" y="4648200"/>
            <a:ext cx="8056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3400" y="5029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53616" y="5410199"/>
            <a:ext cx="79807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4739" y="5791200"/>
            <a:ext cx="8019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91412" y="1295400"/>
            <a:ext cx="8119188" cy="762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58212" y="3713584"/>
            <a:ext cx="2556588" cy="2488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276600"/>
            <a:ext cx="49530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3647492"/>
            <a:ext cx="1524000" cy="3149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Data Cleaning for upload file in SQL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When I check the dataset I under stand that data is clean already but to upload the dataset in SQL we have to make some change in column to upload the data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 check the data types of column and make some changes according SQL    requirement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Then I remove all the currency symbols that present in the data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Then I change the data format form </a:t>
            </a:r>
            <a:r>
              <a:rPr lang="en-US" sz="2000" dirty="0" err="1" smtClean="0"/>
              <a:t>dd</a:t>
            </a:r>
            <a:r>
              <a:rPr lang="en-US" sz="2000" dirty="0" smtClean="0"/>
              <a:t>-mm-</a:t>
            </a:r>
            <a:r>
              <a:rPr lang="en-US" sz="2000" dirty="0" err="1" smtClean="0"/>
              <a:t>yyyy</a:t>
            </a:r>
            <a:r>
              <a:rPr lang="en-US" sz="2000" dirty="0" smtClean="0"/>
              <a:t> to </a:t>
            </a:r>
            <a:r>
              <a:rPr lang="en-US" sz="2000" dirty="0" err="1" smtClean="0"/>
              <a:t>yyyy</a:t>
            </a:r>
            <a:r>
              <a:rPr lang="en-US" sz="2000" dirty="0" smtClean="0"/>
              <a:t>-mm-</a:t>
            </a:r>
            <a:r>
              <a:rPr lang="en-US" sz="2000" dirty="0" err="1" smtClean="0"/>
              <a:t>dd</a:t>
            </a:r>
            <a:r>
              <a:rPr lang="en-US" sz="2000" dirty="0" smtClean="0"/>
              <a:t> because SQL accept the </a:t>
            </a:r>
            <a:r>
              <a:rPr lang="en-US" sz="2000" dirty="0" err="1" smtClean="0"/>
              <a:t>yyyy</a:t>
            </a:r>
            <a:r>
              <a:rPr lang="en-US" sz="2000" dirty="0" smtClean="0"/>
              <a:t>-mm-</a:t>
            </a:r>
            <a:r>
              <a:rPr lang="en-US" sz="2000" dirty="0" err="1" smtClean="0"/>
              <a:t>dd</a:t>
            </a:r>
            <a:r>
              <a:rPr lang="en-US" sz="2000" dirty="0" smtClean="0"/>
              <a:t> format</a:t>
            </a:r>
          </a:p>
          <a:p>
            <a:pPr marL="0" indent="0">
              <a:buNone/>
            </a:pPr>
            <a:r>
              <a:rPr lang="en-US" sz="2000" dirty="0" smtClean="0"/>
              <a:t>After all this changes my file uploaded to My SQL Workbench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8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Statistical Analysis</a:t>
            </a:r>
            <a:endParaRPr lang="en-US" b="1" u="sng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8682"/>
            <a:ext cx="82296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6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Pivot Table</a:t>
            </a:r>
            <a:endParaRPr lang="en-US" b="1" u="sng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7600"/>
            <a:ext cx="8229600" cy="343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4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4600" y="6324600"/>
            <a:ext cx="2438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3890" y="5867400"/>
            <a:ext cx="106991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563880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9148" y="5211924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5234473"/>
            <a:ext cx="2743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38430" y="5234473"/>
            <a:ext cx="67335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02158" y="6108441"/>
            <a:ext cx="306044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Graphical Dashboard</a:t>
            </a:r>
            <a:endParaRPr lang="en-US" b="1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43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5181600"/>
            <a:ext cx="822960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 this analysis I made </a:t>
            </a:r>
            <a:r>
              <a:rPr lang="en-US" sz="1400" b="1" dirty="0"/>
              <a:t>graphical </a:t>
            </a:r>
            <a:r>
              <a:rPr lang="en-US" sz="1400" b="1" dirty="0" smtClean="0"/>
              <a:t>representation </a:t>
            </a:r>
            <a:r>
              <a:rPr lang="en-US" sz="1400" dirty="0" smtClean="0"/>
              <a:t>of  </a:t>
            </a:r>
            <a:r>
              <a:rPr lang="en-US" sz="1400" b="1" dirty="0"/>
              <a:t>Raw data</a:t>
            </a:r>
            <a:r>
              <a:rPr lang="en-US" sz="1400" dirty="0"/>
              <a:t> that </a:t>
            </a:r>
            <a:r>
              <a:rPr lang="en-US" sz="1400" b="1" dirty="0"/>
              <a:t>help us to understand the data easily</a:t>
            </a:r>
            <a:r>
              <a:rPr lang="en-US" sz="1400" dirty="0"/>
              <a:t> and insert some filter in the Dashboard that help us to change the data as per our requirement </a:t>
            </a:r>
          </a:p>
          <a:p>
            <a:pPr lvl="0"/>
            <a:r>
              <a:rPr lang="en-US" sz="1400" dirty="0"/>
              <a:t>First graph represents the </a:t>
            </a:r>
            <a:r>
              <a:rPr lang="en-US" sz="1400" b="1" dirty="0"/>
              <a:t>sales share percentage</a:t>
            </a:r>
            <a:r>
              <a:rPr lang="en-US" sz="1400" dirty="0"/>
              <a:t> by segment</a:t>
            </a:r>
          </a:p>
          <a:p>
            <a:pPr lvl="0"/>
            <a:r>
              <a:rPr lang="en-US" sz="1400" dirty="0"/>
              <a:t>Second graph represents the </a:t>
            </a:r>
            <a:r>
              <a:rPr lang="en-US" sz="1400" b="1" dirty="0"/>
              <a:t>monthly sales</a:t>
            </a:r>
            <a:endParaRPr lang="en-US" sz="1400" dirty="0"/>
          </a:p>
          <a:p>
            <a:pPr lvl="0"/>
            <a:r>
              <a:rPr lang="en-US" sz="1400" dirty="0"/>
              <a:t>Third graph represents the </a:t>
            </a:r>
            <a:r>
              <a:rPr lang="en-US" sz="1400" b="1" dirty="0"/>
              <a:t>percentage of units sold by discount band</a:t>
            </a:r>
            <a:endParaRPr lang="en-US" sz="1400" dirty="0"/>
          </a:p>
          <a:p>
            <a:pPr lvl="0"/>
            <a:r>
              <a:rPr lang="en-US" sz="1400" dirty="0"/>
              <a:t>Forth graph represents the </a:t>
            </a:r>
            <a:r>
              <a:rPr lang="en-US" sz="1400" b="1" dirty="0"/>
              <a:t>sales and profit by product type</a:t>
            </a:r>
            <a:r>
              <a:rPr lang="en-US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89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934200" y="4027714"/>
            <a:ext cx="1447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52800" y="4027714"/>
            <a:ext cx="25146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4332514"/>
            <a:ext cx="10668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73694" y="3352800"/>
            <a:ext cx="2455506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2743200"/>
            <a:ext cx="25146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48600" y="1632857"/>
            <a:ext cx="457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1981200"/>
            <a:ext cx="5334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28600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28956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676400"/>
            <a:ext cx="12192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Instruction to Import data in SQL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2000" dirty="0" smtClean="0"/>
              <a:t>Make some changes in data with the help of excel  and changing the data types of some columns</a:t>
            </a:r>
          </a:p>
          <a:p>
            <a:pPr marL="228600" indent="-228600">
              <a:buAutoNum type="arabicPeriod"/>
            </a:pPr>
            <a:r>
              <a:rPr lang="en-US" sz="2000" dirty="0" smtClean="0"/>
              <a:t>The creating the database in SQL</a:t>
            </a:r>
          </a:p>
          <a:p>
            <a:pPr marL="228600" indent="-228600">
              <a:buAutoNum type="arabicPeriod"/>
            </a:pPr>
            <a:r>
              <a:rPr lang="en-US" sz="2000" dirty="0" smtClean="0"/>
              <a:t>Then with the help of table data import wizard importing the data in SQL successfully</a:t>
            </a:r>
          </a:p>
          <a:p>
            <a:pPr marL="228600" indent="-228600">
              <a:buAutoNum type="arabicPeriod"/>
            </a:pPr>
            <a:r>
              <a:rPr lang="en-US" sz="2000" dirty="0" smtClean="0"/>
              <a:t>Then run a query (select * from </a:t>
            </a:r>
            <a:r>
              <a:rPr lang="en-US" sz="2000" dirty="0" err="1" smtClean="0"/>
              <a:t>sql_data</a:t>
            </a:r>
            <a:r>
              <a:rPr lang="en-US" sz="2000" dirty="0" smtClean="0"/>
              <a:t>) to check that table is import or not</a:t>
            </a:r>
          </a:p>
          <a:p>
            <a:pPr marL="228600" indent="-228600">
              <a:buAutoNum type="arabicPeriod"/>
            </a:pPr>
            <a:r>
              <a:rPr lang="en-US" sz="2000" dirty="0" smtClean="0"/>
              <a:t>After importing the data performed some queries and fetch some insights from data</a:t>
            </a:r>
          </a:p>
          <a:p>
            <a:pPr marL="228600" indent="-2286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2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Inserting The Data in SQL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676400"/>
            <a:ext cx="5791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Checking The Data is Import Successfully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8077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673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Data Summary As per my understanding the give data set give info about the company sales of there product Segment column represent Segment there are 5 segment   </vt:lpstr>
      <vt:lpstr>Data Cleaning for upload file in SQL</vt:lpstr>
      <vt:lpstr>Statistical Analysis</vt:lpstr>
      <vt:lpstr>Pivot Table</vt:lpstr>
      <vt:lpstr>Graphical Dashboard</vt:lpstr>
      <vt:lpstr>Instruction to Import data in SQL</vt:lpstr>
      <vt:lpstr>Inserting The Data in SQL</vt:lpstr>
      <vt:lpstr>Checking The Data is Import Successfully</vt:lpstr>
      <vt:lpstr>Performing Some Queries</vt:lpstr>
      <vt:lpstr>Some Queries</vt:lpstr>
      <vt:lpstr>Importing data from SQL to Power BI</vt:lpstr>
      <vt:lpstr>SQL to Power BI Connection</vt:lpstr>
      <vt:lpstr>Creating Some Measures</vt:lpstr>
      <vt:lpstr>Dashboard</vt:lpstr>
      <vt:lpstr>Dashboard</vt:lpstr>
      <vt:lpstr>Segment Wise Product Sales and Profit</vt:lpstr>
      <vt:lpstr>Dashboard</vt:lpstr>
      <vt:lpstr>Conclusion of 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35</cp:revision>
  <dcterms:created xsi:type="dcterms:W3CDTF">2024-06-05T05:29:14Z</dcterms:created>
  <dcterms:modified xsi:type="dcterms:W3CDTF">2024-06-05T17:39:53Z</dcterms:modified>
</cp:coreProperties>
</file>