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37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66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399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376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1761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477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954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22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55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1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8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66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99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3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84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48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49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425" y="970915"/>
            <a:ext cx="112166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4954" marR="5080" indent="-407289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latin typeface="Arial"/>
                <a:cs typeface="Arial"/>
              </a:rPr>
              <a:t>RAPIDO  ANALYSIS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4648200"/>
            <a:ext cx="374713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40" dirty="0">
                <a:latin typeface="Trebuchet MS"/>
                <a:cs typeface="Trebuchet MS"/>
              </a:rPr>
              <a:t>Name:</a:t>
            </a:r>
            <a:r>
              <a:rPr sz="2800" spc="-340" dirty="0">
                <a:latin typeface="Trebuchet MS"/>
                <a:cs typeface="Trebuchet MS"/>
              </a:rPr>
              <a:t> </a:t>
            </a:r>
            <a:r>
              <a:rPr lang="en-US" sz="2800" spc="-135" dirty="0">
                <a:latin typeface="Trebuchet MS"/>
                <a:cs typeface="Trebuchet MS"/>
              </a:rPr>
              <a:t>Sushmita Patil</a:t>
            </a:r>
            <a:r>
              <a:rPr sz="2800" spc="11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Department:</a:t>
            </a:r>
            <a:r>
              <a:rPr sz="2800" spc="-330" dirty="0">
                <a:latin typeface="Trebuchet MS"/>
                <a:cs typeface="Trebuchet MS"/>
              </a:rPr>
              <a:t> </a:t>
            </a:r>
            <a:r>
              <a:rPr sz="2800" spc="250" dirty="0">
                <a:latin typeface="Trebuchet MS"/>
                <a:cs typeface="Trebuchet MS"/>
              </a:rPr>
              <a:t>MCA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(BCU) </a:t>
            </a:r>
            <a:r>
              <a:rPr sz="2800" spc="-50" dirty="0">
                <a:latin typeface="Trebuchet MS"/>
                <a:cs typeface="Trebuchet MS"/>
              </a:rPr>
              <a:t>Semester:Third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rebuchet MS"/>
                <a:cs typeface="Trebuchet MS"/>
              </a:rPr>
              <a:t>USN: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P18BR23S1260</a:t>
            </a:r>
            <a:r>
              <a:rPr lang="en-US" sz="2800" spc="-10" dirty="0">
                <a:latin typeface="Trebuchet MS"/>
                <a:cs typeface="Trebuchet MS"/>
              </a:rPr>
              <a:t>10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177" y="417017"/>
            <a:ext cx="3799204" cy="490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  <a:p>
            <a:pPr marL="532130" indent="-51943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32130" algn="l"/>
              </a:tabLst>
            </a:pPr>
            <a:r>
              <a:rPr sz="3200" spc="-175" dirty="0">
                <a:latin typeface="Trebuchet MS"/>
                <a:cs typeface="Trebuchet MS"/>
              </a:rPr>
              <a:t>Title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Name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Abstract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50" dirty="0">
                <a:latin typeface="Trebuchet MS"/>
                <a:cs typeface="Trebuchet MS"/>
              </a:rPr>
              <a:t>Problem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Statement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0" dirty="0">
                <a:latin typeface="Trebuchet MS"/>
                <a:cs typeface="Trebuchet MS"/>
              </a:rPr>
              <a:t>Proposed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Solution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75" dirty="0">
                <a:latin typeface="Trebuchet MS"/>
                <a:cs typeface="Trebuchet MS"/>
              </a:rPr>
              <a:t>Short</a:t>
            </a:r>
            <a:r>
              <a:rPr sz="3200" spc="-55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Video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69265" algn="l"/>
              </a:tabLst>
            </a:pPr>
            <a:r>
              <a:rPr sz="3200" spc="-120" dirty="0">
                <a:latin typeface="Trebuchet MS"/>
                <a:cs typeface="Trebuchet MS"/>
              </a:rPr>
              <a:t>Implementation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75" dirty="0">
                <a:latin typeface="Trebuchet MS"/>
                <a:cs typeface="Trebuchet MS"/>
              </a:rPr>
              <a:t>Output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Screenshots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80" dirty="0">
                <a:latin typeface="Trebuchet MS"/>
                <a:cs typeface="Trebuchet MS"/>
              </a:rPr>
              <a:t>References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15" y="417017"/>
            <a:ext cx="11470005" cy="4940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Wingdings"/>
              <a:buChar char="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analyzing Rapido trip data to uncover patterns, trends, and insights that can improve operational efficiency and enhance user experience. </a:t>
            </a: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Wingdings"/>
              <a:buChar char="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examine key aspects such as ride demand patterns, peak usage times, geographical trip distributions, and fare structures.</a:t>
            </a: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9905" indent="-457200">
              <a:lnSpc>
                <a:spcPct val="100000"/>
              </a:lnSpc>
              <a:buFont typeface="Wingdings"/>
              <a:buChar char=""/>
              <a:tabLst>
                <a:tab pos="469900" algn="l"/>
              </a:tabLst>
            </a:pPr>
            <a:r>
              <a:rPr lang="en-US"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US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preprocessing,</a:t>
            </a:r>
            <a:r>
              <a:rPr lang="en-US"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training,</a:t>
            </a:r>
            <a:r>
              <a:rPr lang="en-US" sz="2800"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evaluation, </a:t>
            </a:r>
            <a:r>
              <a:rPr lang="en-US"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</a:t>
            </a:r>
            <a:r>
              <a:rPr lang="en-US"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15" y="417017"/>
            <a:ext cx="11572875" cy="4091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32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Wingdings"/>
              <a:buChar char="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increasing demand for ride-hailing services like Rapido presents challenges in optimizing operational efficiency, meeting customer expectations, and ensuring equitable driver distribution.</a:t>
            </a: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Wingdings"/>
              <a:buChar char="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peak demand periods and high-demand locations.</a:t>
            </a: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Wingdings"/>
              <a:buChar char="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customer wait times and improving driver allocation.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769066"/>
            <a:ext cx="8153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Proposed</a:t>
            </a:r>
            <a:r>
              <a:rPr sz="2800" spc="155" dirty="0"/>
              <a:t> </a:t>
            </a:r>
            <a:r>
              <a:rPr sz="2800" spc="-10" dirty="0"/>
              <a:t>Solution</a:t>
            </a:r>
            <a:endParaRPr sz="280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914400" y="1472201"/>
            <a:ext cx="8304212" cy="49955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r>
              <a:rPr lang="en-US"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</a:t>
            </a:r>
            <a:r>
              <a:rPr lang="en-US"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</a:p>
          <a:p>
            <a:pPr marL="355600">
              <a:lnSpc>
                <a:spcPct val="100000"/>
              </a:lnSpc>
            </a:pPr>
            <a:r>
              <a:rPr lang="en-US" sz="20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55600">
              <a:lnSpc>
                <a:spcPct val="100000"/>
              </a:lnSpc>
            </a:pPr>
            <a:r>
              <a:rPr lang="en-IN" sz="2000" dirty="0"/>
              <a:t>Handle missing values.</a:t>
            </a:r>
            <a:endParaRPr lang="en-US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000" dirty="0" err="1"/>
              <a:t>ncoded</a:t>
            </a:r>
            <a:r>
              <a:rPr lang="en-IN" sz="2000" dirty="0"/>
              <a:t> categorical variables.</a:t>
            </a:r>
            <a:endParaRPr lang="en-US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lang="en-IN" sz="2000" dirty="0"/>
              <a:t>Address any class imbalance.</a:t>
            </a:r>
            <a:endParaRPr lang="en-US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lang="en-US"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20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subsets.</a:t>
            </a: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</a:tabLst>
            </a:pPr>
            <a:r>
              <a:rPr lang="en-US" sz="20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000" b="1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2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en-US"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lang="en-US"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spc="-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</a:t>
            </a:r>
            <a:r>
              <a:rPr lang="en-US"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using:</a:t>
            </a:r>
          </a:p>
          <a:p>
            <a:pPr marL="812165" lvl="1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lang="en-US" sz="2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lang="en-US"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</a:t>
            </a:r>
            <a:r>
              <a:rPr lang="en-US" sz="2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</a:tabLst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27" y="314071"/>
            <a:ext cx="17583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Implementation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0052" y="2509265"/>
            <a:ext cx="435914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dirty="0">
                <a:latin typeface="Trebuchet MS"/>
                <a:cs typeface="Trebuchet MS"/>
              </a:rPr>
              <a:t>https://github.com/Sushmita724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27" y="314071"/>
            <a:ext cx="808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9535EF-645D-6ADF-C891-08C61BFC2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8201"/>
            <a:ext cx="4229582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0BD838-3C09-0AD7-0EEE-A3A96E7367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0"/>
            <a:ext cx="4343400" cy="24350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15DECC-763E-D772-A001-2594BF536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591" y="2436743"/>
            <a:ext cx="4701209" cy="259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222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Century Gothic</vt:lpstr>
      <vt:lpstr>Times New Roman</vt:lpstr>
      <vt:lpstr>Trebuchet MS</vt:lpstr>
      <vt:lpstr>Wingdings</vt:lpstr>
      <vt:lpstr>Wingdings 3</vt:lpstr>
      <vt:lpstr>Wisp</vt:lpstr>
      <vt:lpstr>RAPIDO  ANALYSIS</vt:lpstr>
      <vt:lpstr>PowerPoint Presentation</vt:lpstr>
      <vt:lpstr>PowerPoint Presentation</vt:lpstr>
      <vt:lpstr>PowerPoint Presentation</vt:lpstr>
      <vt:lpstr>Proposed Solution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Raksha U</dc:creator>
  <cp:lastModifiedBy>Sushmita Patil</cp:lastModifiedBy>
  <cp:revision>2</cp:revision>
  <dcterms:created xsi:type="dcterms:W3CDTF">2025-01-27T13:20:27Z</dcterms:created>
  <dcterms:modified xsi:type="dcterms:W3CDTF">2025-01-31T09:14:55Z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2025-01-27T00:00:00Z</vt:filetime>
  </property>
  <property fmtid="{D5CDD505-2E9C-101B-9397-08002B2CF9AE}" pid="5" name="Producer">
    <vt:lpwstr>Microsoft® PowerPoint® 2016</vt:lpwstr>
  </property>
</Properties>
</file>