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E48A-F855-437D-80F4-4C084602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11B7-1985-4523-909D-18B232B5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BB17-1F37-4A32-A92C-875C9362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92E3-CFA6-4629-BB8C-E9A3F67B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CF9D-F06D-4CC0-89BD-6235AA5F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9AAF-1A86-4B98-A82C-95E5F517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5924E-7122-4F77-A30D-A9F16339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077F-92CF-4CEF-BE4D-9748C04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AC60-0169-4BEC-9520-EEA165A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6A0B-87B6-46A4-BDDD-E3C1BDCD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4D68B-BF66-4C3B-9678-381B270AE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D044-232E-4A80-A956-41981391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61F8-A462-445A-99D7-8346C579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432A-79C8-49E3-A8FB-2B5AEF7B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F8AB-E83C-4920-AF58-51225DFD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43EB-AD2F-45C0-909D-5DB9DD28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281B-DEB4-4B72-8AD6-70279091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5504-E17D-4C30-B749-4EDB468E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5385-20A6-4218-B9C4-53A896AA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7ED3-1B66-43C5-82B8-7DACAB2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FC44-9225-4DE3-B539-148DC131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2D1B-4787-4E55-B947-68160CB6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0B7C-0D81-4672-9433-C32FF167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EC1A-CC6A-43CA-858A-AE86A05D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59D0-617C-4BA4-887C-5C30C6DD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DDCD-2A56-4F22-852D-5A8A665A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560C-F64B-4BF3-8813-6C9D1BF5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C3498-A4EC-46B8-872D-50EC9D2B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7D60-F6A1-48D2-A824-14A6A85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93E6-E96E-41B6-A51C-AA79B401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A375-788B-4B04-AE43-D554C86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D8D5-915C-4B49-BB1C-C174BFAB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28A5-1EE9-4316-98B3-385B3CD9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5120B-D00B-45CE-B67C-67003FD8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AC463-31B3-427E-92B6-619CF1B7C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575DC-E8D2-49C0-AB31-4A1233B03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295A0-7801-4A85-A56E-7C8B4BB1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3A92-5F95-4723-B3CB-DE12071E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F1221-AC38-4615-9E18-2D9BC2C2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6781-13C8-4135-9007-205DEB2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A09D8-E832-4BF3-99B0-84F8679F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C3ABF-CB09-4AB5-99BF-486CE74A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52236-C1C3-4DAB-99A2-218E67C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3E668-DD13-4323-B334-A09F30C1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84E3-AB4E-420F-8CDC-94AD4408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34016-A30C-4FFD-8FE4-C0CD59A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95C0-8F7A-4BAD-B1CC-7F0B05A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DF78-8E78-4568-99E2-1E522BC4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A1895-776B-4821-B248-9EBB9155C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01C0-4BB4-47EC-B4E7-BAD3B241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4DC55-322A-451B-B89C-484AF16E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E423-0F15-41FB-8EE5-F0C732E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C729-F564-42BC-9A3E-4B3AFE9E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180F0-32F3-4AA9-A0E6-16081E10C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C68FC-6C34-45B4-A8FE-EB33EA37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1E94-D28B-444A-8477-BDE1A4EB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72C58-4AEC-4AC2-9AD7-58351374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B5CC8-6F07-46E5-A6B4-0ED7812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D1C8-864B-4772-9C1F-ECE24162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2C117-188F-4291-B36F-BE407F46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E4FC-93C0-4F8E-AF23-A5D2CC0B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C12D-EFA4-4CAA-BF34-5E4E19C27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1AD-CC43-4962-8ED1-BF66C8BD2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83BE-E596-4291-AB80-84FDF3D16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5799-93AE-47C9-B3E9-3C95BA47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E4C1-5873-4A6F-A99D-ED48A7DF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Breach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6D32-A70A-4A57-945B-503B196CF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2004 - 2019</a:t>
            </a:r>
          </a:p>
        </p:txBody>
      </p:sp>
    </p:spTree>
    <p:extLst>
      <p:ext uri="{BB962C8B-B14F-4D97-AF65-F5344CB8AC3E}">
        <p14:creationId xmlns:p14="http://schemas.microsoft.com/office/powerpoint/2010/main" val="30097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4559-B78B-430D-958E-69F43D83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28" y="3493"/>
            <a:ext cx="245364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903-CFD8-4A49-8714-F2F1ED0E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8" y="1011263"/>
            <a:ext cx="10515600" cy="1202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Analyze patterns in data breaches and investigate historic data breaches to help surface potential loopholes that would help strategize data center security systems.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7E9AB1-DEF0-4633-912F-6AE996F0B5BF}"/>
              </a:ext>
            </a:extLst>
          </p:cNvPr>
          <p:cNvSpPr txBox="1">
            <a:spLocks/>
          </p:cNvSpPr>
          <p:nvPr/>
        </p:nvSpPr>
        <p:spPr>
          <a:xfrm>
            <a:off x="703028" y="4129969"/>
            <a:ext cx="3097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A5577-602D-4597-B54B-96DA740804DE}"/>
              </a:ext>
            </a:extLst>
          </p:cNvPr>
          <p:cNvSpPr txBox="1">
            <a:spLocks/>
          </p:cNvSpPr>
          <p:nvPr/>
        </p:nvSpPr>
        <p:spPr>
          <a:xfrm>
            <a:off x="703028" y="5068670"/>
            <a:ext cx="10515600" cy="1202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Assuming the sector of company to be domain specific (industry) and thus             just keeping one sector for one company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The data breach incidents occurred in the same time period as mentioned in the 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A8D987-1703-4FA3-8D8F-83AA3D74BF94}"/>
              </a:ext>
            </a:extLst>
          </p:cNvPr>
          <p:cNvSpPr txBox="1">
            <a:spLocks/>
          </p:cNvSpPr>
          <p:nvPr/>
        </p:nvSpPr>
        <p:spPr>
          <a:xfrm>
            <a:off x="703028" y="1988382"/>
            <a:ext cx="3097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101C30-9D5E-4377-B622-822DE63A7AB3}"/>
              </a:ext>
            </a:extLst>
          </p:cNvPr>
          <p:cNvSpPr txBox="1">
            <a:spLocks/>
          </p:cNvSpPr>
          <p:nvPr/>
        </p:nvSpPr>
        <p:spPr>
          <a:xfrm>
            <a:off x="703028" y="3068364"/>
            <a:ext cx="10515600" cy="1202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This is a data breach information over the years for various organizations that includes the intensity of loss, methods deployed as well as Sources that reported these breaches.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6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53DB-F4E4-4422-A604-5B57F1DD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7C056B6-36BE-4D3E-ABF9-F2A4CAE04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6369"/>
              </p:ext>
            </p:extLst>
          </p:nvPr>
        </p:nvGraphicFramePr>
        <p:xfrm>
          <a:off x="946205" y="1502797"/>
          <a:ext cx="9803958" cy="4524288"/>
        </p:xfrm>
        <a:graphic>
          <a:graphicData uri="http://schemas.openxmlformats.org/drawingml/2006/table">
            <a:tbl>
              <a:tblPr/>
              <a:tblGrid>
                <a:gridCol w="1906825">
                  <a:extLst>
                    <a:ext uri="{9D8B030D-6E8A-4147-A177-3AD203B41FA5}">
                      <a16:colId xmlns:a16="http://schemas.microsoft.com/office/drawing/2014/main" val="2379806462"/>
                    </a:ext>
                  </a:extLst>
                </a:gridCol>
                <a:gridCol w="6727853">
                  <a:extLst>
                    <a:ext uri="{9D8B030D-6E8A-4147-A177-3AD203B41FA5}">
                      <a16:colId xmlns:a16="http://schemas.microsoft.com/office/drawing/2014/main" val="3826391542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4045738911"/>
                    </a:ext>
                  </a:extLst>
                </a:gridCol>
              </a:tblGrid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556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organization (public or private) that had the breach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160073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known names of the entity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15935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tells a summary of what happened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439968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of the breach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78736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 Lost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records that breach compromised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92110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organization's main sector (or field of business)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14618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Sensitivity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tells about the sensitity level of the data lost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343949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cause of the breach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906145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Source Link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1st. url with more info about the breach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221791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 Source Link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2nd. url with more info about the breach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28560"/>
                  </a:ext>
                </a:extLst>
              </a:tr>
              <a:tr h="377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source of news, official reports, blog, etc. included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8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8117-7B52-47DE-A9AF-8DC3A276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72B5-4D63-476E-A6CC-511F8606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names labeling</a:t>
            </a:r>
          </a:p>
          <a:p>
            <a:r>
              <a:rPr lang="en-US" dirty="0"/>
              <a:t>Dropped rows and columns</a:t>
            </a:r>
          </a:p>
          <a:p>
            <a:r>
              <a:rPr lang="en-US" dirty="0"/>
              <a:t>Used Regex to clean few column values</a:t>
            </a:r>
          </a:p>
          <a:p>
            <a:r>
              <a:rPr lang="en-US" dirty="0"/>
              <a:t>Utilized story to impute missing records value</a:t>
            </a:r>
          </a:p>
          <a:p>
            <a:r>
              <a:rPr lang="en-US" dirty="0"/>
              <a:t>Replaced data sensitivity levels to category names</a:t>
            </a:r>
          </a:p>
          <a:p>
            <a:r>
              <a:rPr lang="en-US" dirty="0"/>
              <a:t>Assigned correct Data Types</a:t>
            </a:r>
          </a:p>
          <a:p>
            <a:r>
              <a:rPr lang="en-US" dirty="0"/>
              <a:t>Validated data</a:t>
            </a:r>
          </a:p>
        </p:txBody>
      </p:sp>
    </p:spTree>
    <p:extLst>
      <p:ext uri="{BB962C8B-B14F-4D97-AF65-F5344CB8AC3E}">
        <p14:creationId xmlns:p14="http://schemas.microsoft.com/office/powerpoint/2010/main" val="24635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3382ED-6A7C-495F-B1B7-641FE21EA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2E65-D7A9-4B30-BD50-830E039C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6505-1D15-4973-8167-109F7794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yearly trend, we can see that the number of records lost have increased over time from 2004 – 2019 (~15Bn records lost)</a:t>
            </a:r>
          </a:p>
          <a:p>
            <a:r>
              <a:rPr lang="en-US" dirty="0"/>
              <a:t>“Hacked” method has led to maximum data loss (52%) followed by “Poor Security” (28% ) and “Oops”(16%)</a:t>
            </a:r>
          </a:p>
          <a:p>
            <a:r>
              <a:rPr lang="en-US" dirty="0"/>
              <a:t>Entities from “web” sector have been affected most where most of the records lost were most sensitive like “SSN/ Personal Details” </a:t>
            </a:r>
          </a:p>
          <a:p>
            <a:r>
              <a:rPr lang="en-US" dirty="0"/>
              <a:t>Entity “Aadhaar” has seen tremendous data loss of more than 2Bn records with maximum in 2018, followed by “Yahoo” (1.5Bn) and “River City Media” (1.4Bn)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9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Data Breach Analysis</vt:lpstr>
      <vt:lpstr>Objective</vt:lpstr>
      <vt:lpstr>Data Description</vt:lpstr>
      <vt:lpstr>Data Cleansing and Validation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 Analysis</dc:title>
  <dc:creator>Sushmita Jadhav</dc:creator>
  <cp:lastModifiedBy>Sushmita Jadhav</cp:lastModifiedBy>
  <cp:revision>9</cp:revision>
  <dcterms:created xsi:type="dcterms:W3CDTF">2020-09-11T17:30:16Z</dcterms:created>
  <dcterms:modified xsi:type="dcterms:W3CDTF">2020-09-11T18:51:06Z</dcterms:modified>
</cp:coreProperties>
</file>