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5143500" type="screen16x9"/>
  <p:notesSz cx="6858000" cy="9144000"/>
  <p:embeddedFontLst>
    <p:embeddedFont>
      <p:font typeface="Miriam Libre" panose="00000500000000000000" pitchFamily="2" charset="-79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8348cb3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8348cb3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8348cb36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8348cb36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83534486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83534486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8348cb3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8348cb3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8348cb36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8348cb36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835344860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835344860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81b9c35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81b9c35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81b9c352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81b9c352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81b9c352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81b9c352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81b9c352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81b9c352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81b9c352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81b9c352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81b9c352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81b9c352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81b9c352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81b9c352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8348cb36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8348cb36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949" y="1282025"/>
            <a:ext cx="5247926" cy="10433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2575A6-58A3-CEA5-8AA2-D0C0CA51FFAC}"/>
              </a:ext>
            </a:extLst>
          </p:cNvPr>
          <p:cNvSpPr/>
          <p:nvPr/>
        </p:nvSpPr>
        <p:spPr>
          <a:xfrm rot="21195984">
            <a:off x="3152461" y="2496768"/>
            <a:ext cx="2702159" cy="9664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B7C0B-CC53-7B8C-86BE-1BB29939D1BC}"/>
              </a:ext>
            </a:extLst>
          </p:cNvPr>
          <p:cNvSpPr txBox="1"/>
          <p:nvPr/>
        </p:nvSpPr>
        <p:spPr>
          <a:xfrm rot="21169360">
            <a:off x="3263883" y="2617879"/>
            <a:ext cx="2497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Unofficial</a:t>
            </a:r>
            <a:endParaRPr lang="en-IN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311700" y="24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 of services with different deployment configurations with Load Balancers</a:t>
            </a:r>
            <a:endParaRPr/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900" y="1152475"/>
            <a:ext cx="635702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>
          <a:xfrm>
            <a:off x="311700" y="276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comparison of services with different deployment configurations with Load Balancers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188" y="1152463"/>
            <a:ext cx="67151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311700" y="135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comparison of services with different deployment configurations with Load Balancers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45800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>
            <a:spLocks noGrp="1"/>
          </p:cNvSpPr>
          <p:nvPr>
            <p:ph type="title"/>
          </p:nvPr>
        </p:nvSpPr>
        <p:spPr>
          <a:xfrm>
            <a:off x="311700" y="137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comparison of services with different deployment configurations with Load Balancers</a:t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17725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>
            <a:spLocks noGrp="1"/>
          </p:cNvSpPr>
          <p:nvPr>
            <p:ph type="title"/>
          </p:nvPr>
        </p:nvSpPr>
        <p:spPr>
          <a:xfrm>
            <a:off x="311700" y="107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comparison of services with different deployment configurations with Load Balancers</a:t>
            </a:r>
            <a:endParaRPr/>
          </a:p>
        </p:txBody>
      </p:sp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987200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/>
        </p:nvSpPr>
        <p:spPr>
          <a:xfrm>
            <a:off x="1993450" y="2017650"/>
            <a:ext cx="4946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THANK YOU!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245875" y="-4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 for MySQL Tables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70" y="377825"/>
            <a:ext cx="8058059" cy="47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 for MongoDB Tables (Cont)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800" y="1198175"/>
            <a:ext cx="6331125" cy="34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34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Design</a:t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7625"/>
            <a:ext cx="8855000" cy="46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1700" y="154525"/>
            <a:ext cx="85206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Performance Analysis for 100 concurrent users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63" y="725675"/>
            <a:ext cx="73247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54100" y="258775"/>
            <a:ext cx="852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Analysis for 200 concurrent users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 flipH="1">
            <a:off x="-1274975" y="1143925"/>
            <a:ext cx="28500" cy="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625" y="893300"/>
            <a:ext cx="6682849" cy="41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Analysis for 300 concurrent users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900" y="1087125"/>
            <a:ext cx="6975150" cy="399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Analysis for 400 concurrent users</a:t>
            </a:r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-9760375" y="550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950" y="1017725"/>
            <a:ext cx="6895024" cy="41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Analysis for 500 concurrent users</a:t>
            </a:r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-8972375" y="445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838" y="1017725"/>
            <a:ext cx="6800325" cy="40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</Words>
  <Application>Microsoft Office PowerPoint</Application>
  <PresentationFormat>On-screen Show (16:9)</PresentationFormat>
  <Paragraphs>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Miriam Libre</vt:lpstr>
      <vt:lpstr>Simple Light</vt:lpstr>
      <vt:lpstr>PowerPoint Presentation</vt:lpstr>
      <vt:lpstr>Database Schema for MySQL Tables</vt:lpstr>
      <vt:lpstr>Database Schema for MongoDB Tables (Cont)</vt:lpstr>
      <vt:lpstr>System Architecture Design</vt:lpstr>
      <vt:lpstr>Performance Analysis for 100 concurrent users </vt:lpstr>
      <vt:lpstr>Performance Analysis for 200 concurrent users </vt:lpstr>
      <vt:lpstr>Performance Analysis for 300 concurrent users </vt:lpstr>
      <vt:lpstr>Performance Analysis for 400 concurrent users</vt:lpstr>
      <vt:lpstr>Performance Analysis for 500 concurrent users</vt:lpstr>
      <vt:lpstr>Performance comparison of services with different deployment configurations with Load Balancers</vt:lpstr>
      <vt:lpstr>Performance comparison of services with different deployment configurations with Load Balancers</vt:lpstr>
      <vt:lpstr>Performance comparison of services with different deployment configurations with Load Balancers</vt:lpstr>
      <vt:lpstr>Performance comparison of services with different deployment configurations with Load Balancers</vt:lpstr>
      <vt:lpstr>Performance comparison of services with different deployment configurations with Load Balancers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Sushmitha Dhummi Thrilochana</cp:lastModifiedBy>
  <cp:revision>2</cp:revision>
  <dcterms:modified xsi:type="dcterms:W3CDTF">2023-09-03T02:14:41Z</dcterms:modified>
</cp:coreProperties>
</file>