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1753-AF6A-1EBF-E17D-0D8A100AD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6C95A-A2B8-E455-57E5-1B908F2B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F4FD1-EAA5-D073-93E1-27CB580B10AE}"/>
              </a:ext>
            </a:extLst>
          </p:cNvPr>
          <p:cNvSpPr txBox="1"/>
          <p:nvPr/>
        </p:nvSpPr>
        <p:spPr>
          <a:xfrm>
            <a:off x="1021987" y="2404534"/>
            <a:ext cx="600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/>
              <a:t>EMPLOYEE PERFORMANCE ANALYSIS USING EXCEL </a:t>
            </a:r>
          </a:p>
          <a:p>
            <a:pPr algn="l"/>
            <a:r>
              <a:rPr lang="en-IN" i="1">
                <a:solidFill>
                  <a:schemeClr val="tx2"/>
                </a:solidFill>
              </a:rPr>
              <a:t>PRESENTED BY : C.P.SUSHMITHA </a:t>
            </a:r>
          </a:p>
          <a:p>
            <a:pPr algn="l"/>
            <a:r>
              <a:rPr lang="en-IN" i="1">
                <a:solidFill>
                  <a:schemeClr val="tx2"/>
                </a:solidFill>
              </a:rPr>
              <a:t>REGISTER NO : 2213331096074</a:t>
            </a:r>
          </a:p>
          <a:p>
            <a:pPr algn="l"/>
            <a:r>
              <a:rPr lang="en-IN" i="1">
                <a:solidFill>
                  <a:schemeClr val="tx2"/>
                </a:solidFill>
              </a:rPr>
              <a:t>USERNAME : asunm13332213331096074</a:t>
            </a:r>
          </a:p>
          <a:p>
            <a:pPr algn="l"/>
            <a:r>
              <a:rPr lang="en-IN" i="1">
                <a:solidFill>
                  <a:schemeClr val="tx2"/>
                </a:solidFill>
              </a:rPr>
              <a:t>DEPARTMENT : COMMERCE </a:t>
            </a:r>
          </a:p>
          <a:p>
            <a:pPr algn="l"/>
            <a:r>
              <a:rPr lang="en-IN" i="1">
                <a:solidFill>
                  <a:schemeClr val="tx2"/>
                </a:solidFill>
              </a:rPr>
              <a:t>COLLEGE : BHARATHI WOMEN’S COLLEGE </a:t>
            </a:r>
          </a:p>
          <a:p>
            <a:pPr algn="l"/>
            <a:endParaRPr lang="en-US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8911-126D-4A01-279D-E0B41566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40A86-94B2-1617-D4E1-7E76E2F4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2" y="2"/>
            <a:ext cx="7734213" cy="61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2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7354-82D0-7F5E-2AAD-DD96BA4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A7CFF-A880-7730-F221-2752B90D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87" y="526381"/>
            <a:ext cx="7451276" cy="57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002B-D78C-2F17-A843-DB5AA907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US" sz="32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8DE142A-EC47-13D4-9F19-4BE7C60E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3477"/>
            <a:ext cx="12192000" cy="5724523"/>
          </a:xfrm>
        </p:spPr>
        <p:txBody>
          <a:bodyPr>
            <a:normAutofit/>
          </a:bodyPr>
          <a:lstStyle/>
          <a:p>
            <a:r>
              <a:rPr lang="en-IN" sz="3600" dirty="0"/>
              <a:t>PROJECT TITLE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                            </a:t>
            </a:r>
            <a:r>
              <a:rPr lang="en-IN" sz="3200" dirty="0"/>
              <a:t>Employee Performance Analysis </a:t>
            </a:r>
          </a:p>
          <a:p>
            <a:pPr marL="0" indent="0">
              <a:buNone/>
            </a:pPr>
            <a:r>
              <a:rPr lang="en-IN" sz="3200" dirty="0"/>
              <a:t>                                           Using Project 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E3B6C-01BE-C30E-5638-1CE6E0146030}"/>
              </a:ext>
            </a:extLst>
          </p:cNvPr>
          <p:cNvSpPr txBox="1"/>
          <p:nvPr/>
        </p:nvSpPr>
        <p:spPr>
          <a:xfrm>
            <a:off x="5198943" y="25324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6336D-D7DD-6820-009B-0AAA85303647}"/>
              </a:ext>
            </a:extLst>
          </p:cNvPr>
          <p:cNvSpPr txBox="1"/>
          <p:nvPr/>
        </p:nvSpPr>
        <p:spPr>
          <a:xfrm>
            <a:off x="5198943" y="25324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2A2D-9782-DAE3-BD9A-5FE0CEDFBC95}"/>
              </a:ext>
            </a:extLst>
          </p:cNvPr>
          <p:cNvSpPr txBox="1"/>
          <p:nvPr/>
        </p:nvSpPr>
        <p:spPr>
          <a:xfrm>
            <a:off x="5198943" y="25324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4AC2A-8AEA-D99E-28DC-CEFABBA349BC}"/>
              </a:ext>
            </a:extLst>
          </p:cNvPr>
          <p:cNvSpPr txBox="1"/>
          <p:nvPr/>
        </p:nvSpPr>
        <p:spPr>
          <a:xfrm>
            <a:off x="5185006" y="251854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1A9A0-4FC6-150A-3315-54E44902A08E}"/>
              </a:ext>
            </a:extLst>
          </p:cNvPr>
          <p:cNvSpPr txBox="1"/>
          <p:nvPr/>
        </p:nvSpPr>
        <p:spPr>
          <a:xfrm>
            <a:off x="5185006" y="251854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56C851-8455-67E4-F1C0-8AECAACA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9" y="21196"/>
            <a:ext cx="7822849" cy="67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F20D80-61E8-8951-F983-C4FDEA6F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11" y="984823"/>
            <a:ext cx="8325786" cy="50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F3717-5792-4648-A929-1C0CDFDC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8" y="1"/>
            <a:ext cx="8844835" cy="66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D010-5171-E987-668C-240F9F33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baseline="-25000" dirty="0">
              <a:solidFill>
                <a:schemeClr val="tx1"/>
              </a:solidFill>
              <a:latin typeface="Blackadder ITC" panose="02000000000000000000" pitchFamily="2" charset="0"/>
              <a:ea typeface="Blackadder ITC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FDA13-A7D5-AD09-E698-5CF200EF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5957"/>
            <a:ext cx="8823445" cy="58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307-9C45-1682-B382-71174DCC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DC4F8-2FFD-274C-4AC0-6466FC48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5" y="224951"/>
            <a:ext cx="8918685" cy="61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84BD-9324-7D3F-78AE-08D96929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24123-A4CC-86AA-1037-1C39B0CC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7" y="130071"/>
            <a:ext cx="7968816" cy="62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5F6B-2E33-163E-CC36-2F0981DE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B292A-3116-6A84-ED34-DDC946A8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4" y="304800"/>
            <a:ext cx="8629247" cy="61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6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 Pushparaj</dc:creator>
  <cp:lastModifiedBy>Sushmitha Pushparaj</cp:lastModifiedBy>
  <cp:revision>3</cp:revision>
  <dcterms:created xsi:type="dcterms:W3CDTF">2024-08-31T19:14:31Z</dcterms:created>
  <dcterms:modified xsi:type="dcterms:W3CDTF">2024-08-31T22:39:21Z</dcterms:modified>
</cp:coreProperties>
</file>