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40529"/>
            <a:ext cx="8610600" cy="1938992"/>
          </a:xfrm>
          <a:prstGeom prst="rect">
            <a:avLst/>
          </a:prstGeom>
          <a:noFill/>
        </p:spPr>
        <p:txBody>
          <a:bodyPr wrap="square" rtlCol="0">
            <a:spAutoFit/>
          </a:bodyPr>
          <a:lstStyle/>
          <a:p>
            <a:r>
              <a:rPr lang="en-IN" sz="2400" dirty="0"/>
              <a:t>S</a:t>
            </a:r>
            <a:r>
              <a:rPr lang="en-US" sz="2400" dirty="0"/>
              <a:t>TUDENT NAM</a:t>
            </a:r>
            <a:r>
              <a:rPr lang="en-IN" sz="2400" dirty="0"/>
              <a:t>E</a:t>
            </a:r>
            <a:r>
              <a:rPr lang="en-US" sz="2400" dirty="0"/>
              <a:t>:</a:t>
            </a:r>
            <a:r>
              <a:rPr lang="en-GB" sz="2400" dirty="0"/>
              <a:t>. </a:t>
            </a:r>
            <a:r>
              <a:rPr lang="en-IN" sz="2400" dirty="0"/>
              <a:t>SUSHMITHA J</a:t>
            </a:r>
            <a:endParaRPr lang="en-US" sz="2400" dirty="0"/>
          </a:p>
          <a:p>
            <a:r>
              <a:rPr lang="en-US" sz="2400" dirty="0"/>
              <a:t>REGISTER NO:</a:t>
            </a:r>
            <a:r>
              <a:rPr lang="en-IN" sz="2400" dirty="0"/>
              <a:t> 312216878/ asunm1569312216878</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SUSHMITHA JK</cp:lastModifiedBy>
  <cp:revision>15</cp:revision>
  <dcterms:created xsi:type="dcterms:W3CDTF">2024-03-29T15:07:22Z</dcterms:created>
  <dcterms:modified xsi:type="dcterms:W3CDTF">2024-09-03T06:48:53Z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