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3" r:id="rId9"/>
    <p:sldId id="262" r:id="rId10"/>
    <p:sldId id="264" r:id="rId11"/>
    <p:sldId id="265"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3195574" y="2067305"/>
            <a:ext cx="5800851" cy="508635"/>
          </a:xfrm>
          <a:prstGeom prst="rect">
            <a:avLst/>
          </a:prstGeom>
        </p:spPr>
        <p:txBody>
          <a:bodyPr vert="horz" wrap="square" lIns="0" tIns="16510" rIns="0" bIns="0" rtlCol="0">
            <a:spAutoFit/>
          </a:bodyPr>
          <a:lstStyle/>
          <a:p>
            <a:pPr marL="3213735">
              <a:lnSpc>
                <a:spcPct val="100000"/>
              </a:lnSpc>
              <a:spcBef>
                <a:spcPts val="130"/>
              </a:spcBef>
            </a:pPr>
            <a:r>
              <a:rPr lang="en-US" spc="15" dirty="0"/>
              <a:t>T.Sushmitha</a:t>
            </a:r>
            <a:endParaRPr lang="en-US" spc="15" dirty="0"/>
          </a:p>
        </p:txBody>
      </p:sp>
      <p:sp>
        <p:nvSpPr>
          <p:cNvPr id="8" name="object 8"/>
          <p:cNvSpPr txBox="1"/>
          <p:nvPr/>
        </p:nvSpPr>
        <p:spPr>
          <a:xfrm>
            <a:off x="6477000" y="2628900"/>
            <a:ext cx="3277870" cy="381635"/>
          </a:xfrm>
          <a:prstGeom prst="rect">
            <a:avLst/>
          </a:prstGeom>
        </p:spPr>
        <p:txBody>
          <a:bodyPr vert="horz" wrap="square" lIns="0" tIns="12700" rIns="0" bIns="0" rtlCol="0">
            <a:spAutoFit/>
          </a:bodyPr>
          <a:lstStyle/>
          <a:p>
            <a:pPr marL="12700">
              <a:lnSpc>
                <a:spcPct val="100000"/>
              </a:lnSpc>
              <a:spcBef>
                <a:spcPts val="100"/>
              </a:spcBef>
            </a:pPr>
            <a:r>
              <a:rPr lang="en-US" sz="2400">
                <a:solidFill>
                  <a:srgbClr val="00B050"/>
                </a:solidFill>
                <a:latin typeface="Trebuchet MS" panose="020B0603020202020204"/>
                <a:cs typeface="Trebuchet MS" panose="020B0603020202020204"/>
              </a:rPr>
              <a:t>keylogger and Security</a:t>
            </a:r>
            <a:endParaRPr lang="en-US" sz="2400">
              <a:solidFill>
                <a:srgbClr val="00B050"/>
              </a:solidFill>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 name="Text Box 9"/>
          <p:cNvSpPr txBox="1"/>
          <p:nvPr/>
        </p:nvSpPr>
        <p:spPr>
          <a:xfrm>
            <a:off x="1295400" y="1752600"/>
            <a:ext cx="5048250" cy="2030095"/>
          </a:xfrm>
          <a:prstGeom prst="rect">
            <a:avLst/>
          </a:prstGeom>
          <a:noFill/>
        </p:spPr>
        <p:txBody>
          <a:bodyPr wrap="square" rtlCol="0">
            <a:spAutoFit/>
          </a:bodyPr>
          <a:p>
            <a:r>
              <a:rPr lang="en-US"/>
              <a:t>A keylogger is a type of spyware that records keyboard inputs and sends that information back to the person controlling it. Keystroke logging records everything you type including passwords, account information, emails, searches, and personal information</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p>
            <a:r>
              <a:rPr lang="en-US"/>
              <a:t>PROJECT LINK</a:t>
            </a:r>
            <a:endParaRPr lang="en-US"/>
          </a:p>
        </p:txBody>
      </p:sp>
      <p:sp>
        <p:nvSpPr>
          <p:cNvPr id="3" name="Text Box 2"/>
          <p:cNvSpPr txBox="1"/>
          <p:nvPr/>
        </p:nvSpPr>
        <p:spPr>
          <a:xfrm>
            <a:off x="1828800" y="2438400"/>
            <a:ext cx="6096000" cy="368300"/>
          </a:xfrm>
          <a:prstGeom prst="rect">
            <a:avLst/>
          </a:prstGeom>
          <a:noFill/>
        </p:spPr>
        <p:txBody>
          <a:bodyPr wrap="square" rtlCol="0" anchor="t">
            <a:spAutoFit/>
          </a:bodyPr>
          <a:p>
            <a:r>
              <a:rPr lang="en-US"/>
              <a:t>https://github.com/Sushmitha187/Sushmitha187_project.git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4" name="Text Box 23"/>
          <p:cNvSpPr txBox="1"/>
          <p:nvPr/>
        </p:nvSpPr>
        <p:spPr>
          <a:xfrm>
            <a:off x="838200" y="1752600"/>
            <a:ext cx="4064000" cy="583565"/>
          </a:xfrm>
          <a:prstGeom prst="rect">
            <a:avLst/>
          </a:prstGeom>
          <a:noFill/>
        </p:spPr>
        <p:txBody>
          <a:bodyPr wrap="square" rtlCol="0">
            <a:spAutoFit/>
          </a:bodyPr>
          <a:p>
            <a:r>
              <a:rPr lang="en-US" sz="3200">
                <a:solidFill>
                  <a:schemeClr val="tx1"/>
                </a:solidFill>
              </a:rPr>
              <a:t>Keylogger and security</a:t>
            </a:r>
            <a:endParaRPr lang="en-US" sz="320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038600" y="381253"/>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4" name="Text Box 23"/>
          <p:cNvSpPr txBox="1"/>
          <p:nvPr/>
        </p:nvSpPr>
        <p:spPr>
          <a:xfrm>
            <a:off x="2133600" y="1223645"/>
            <a:ext cx="6677025" cy="5262245"/>
          </a:xfrm>
          <a:prstGeom prst="rect">
            <a:avLst/>
          </a:prstGeom>
        </p:spPr>
        <p:style>
          <a:lnRef idx="2">
            <a:schemeClr val="accent1"/>
          </a:lnRef>
          <a:fillRef idx="0">
            <a:srgbClr val="FFFFFF"/>
          </a:fillRef>
          <a:effectRef idx="0">
            <a:srgbClr val="FFFFFF"/>
          </a:effectRef>
          <a:fontRef idx="minor">
            <a:schemeClr val="tx1"/>
          </a:fontRef>
        </p:style>
        <p:txBody>
          <a:bodyPr wrap="square" rtlCol="0">
            <a:spAutoFit/>
          </a:bodyPr>
          <a:p>
            <a:r>
              <a:rPr lang="en-US" sz="2800"/>
              <a:t>1.1OUTLINE OF  THE PROJECT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approaches.ps/2 and the USP   keylogger are two examples of this method.</a:t>
            </a:r>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914717" y="228345"/>
            <a:ext cx="5636895" cy="66992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 Box 11"/>
          <p:cNvSpPr txBox="1"/>
          <p:nvPr/>
        </p:nvSpPr>
        <p:spPr>
          <a:xfrm>
            <a:off x="446405" y="1090295"/>
            <a:ext cx="7134225" cy="4476750"/>
          </a:xfrm>
          <a:prstGeom prst="rect">
            <a:avLst/>
          </a:prstGeom>
          <a:noFill/>
        </p:spPr>
        <p:txBody>
          <a:bodyPr wrap="square" rtlCol="0">
            <a:noAutofit/>
          </a:bodyPr>
          <a:p>
            <a:pPr marL="285750" indent="-285750">
              <a:buFont typeface="Arial" panose="020B0604020202020204" pitchFamily="34" charset="0"/>
              <a:buChar char="•"/>
            </a:pPr>
            <a:r>
              <a:rPr lang="en-US" sz="2800"/>
              <a:t>Consume </a:t>
            </a:r>
            <a:r>
              <a:rPr lang="en-US" sz="3200"/>
              <a:t>computing </a:t>
            </a:r>
            <a:r>
              <a:rPr lang="en-US" sz="2800">
                <a:solidFill>
                  <a:schemeClr val="tx1"/>
                </a:solidFill>
                <a:effectLst>
                  <a:outerShdw blurRad="38100" dist="19050" dir="2700000" algn="tl" rotWithShape="0">
                    <a:schemeClr val="dk1">
                      <a:alpha val="40000"/>
                    </a:schemeClr>
                  </a:outerShdw>
                </a:effectLst>
              </a:rPr>
              <a:t>power</a:t>
            </a:r>
            <a:r>
              <a:rPr lang="en-US" sz="2000"/>
              <a:t>: Keyloggers require a process to run, which uses processing power.</a:t>
            </a:r>
            <a:endParaRPr lang="en-US" sz="2000"/>
          </a:p>
          <a:p>
            <a:pPr marL="285750" indent="-285750">
              <a:buFont typeface="Arial" panose="020B0604020202020204" pitchFamily="34" charset="0"/>
              <a:buChar char="•"/>
            </a:pPr>
            <a:r>
              <a:rPr lang="en-US" sz="2800"/>
              <a:t>Typing delays</a:t>
            </a:r>
            <a:r>
              <a:rPr lang="en-US" sz="2000"/>
              <a:t>: Keyloggers sit between thekeyboard and monitor, which can cause delays when typing.</a:t>
            </a:r>
            <a:endParaRPr lang="en-US" sz="2000"/>
          </a:p>
          <a:p>
            <a:pPr marL="285750" indent="-285750">
              <a:buFont typeface="Arial" panose="020B0604020202020204" pitchFamily="34" charset="0"/>
              <a:buChar char="•"/>
            </a:pPr>
            <a:r>
              <a:rPr lang="en-US" sz="2800"/>
              <a:t>Random application freezes</a:t>
            </a:r>
            <a:r>
              <a:rPr lang="en-US" sz="2000"/>
              <a:t>: Keyloggers can interrupt normal application processing.</a:t>
            </a:r>
            <a:endParaRPr lang="en-US" sz="2000"/>
          </a:p>
          <a:p>
            <a:pPr marL="285750" indent="-285750">
              <a:buFont typeface="Arial" panose="020B0604020202020204" pitchFamily="34" charset="0"/>
              <a:buChar char="•"/>
            </a:pPr>
            <a:r>
              <a:rPr lang="en-US" sz="2800"/>
              <a:t>Steal sensitive information</a:t>
            </a:r>
            <a:r>
              <a:rPr lang="en-US" sz="2000"/>
              <a:t>: Keyloggers can  capture sensitive information like passwords, credit card numbers, and personal messages. If this information falls into the wrong hands, it can lead to identity theft, financial loss, and other serious consequences.  </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247650"/>
            <a:ext cx="5263515" cy="625475"/>
          </a:xfrm>
          <a:prstGeom prst="rect">
            <a:avLst/>
          </a:prstGeom>
        </p:spPr>
        <p:txBody>
          <a:bodyPr vert="horz" wrap="square" lIns="0" tIns="16510" rIns="0" bIns="0" rtlCol="0">
            <a:no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914400" y="1498600"/>
            <a:ext cx="5707380" cy="2245360"/>
          </a:xfrm>
          <a:prstGeom prst="rect">
            <a:avLst/>
          </a:prstGeom>
          <a:noFill/>
        </p:spPr>
        <p:txBody>
          <a:bodyPr wrap="square" rtlCol="0">
            <a:spAutoFit/>
          </a:bodyPr>
          <a:p>
            <a:r>
              <a:rPr lang="en-US" sz="2000"/>
              <a:t>A Software keylogger is put on a computer when the user downloads an infected application. Once installed, the keylogger monitors the keystrokes on the operating system you are using, checking the paths each keystroke goes through. In this way, a software keylogger can keep track of your keystrokes and record each one.</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09917" y="30505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739775" y="1114425"/>
            <a:ext cx="5839460" cy="5354320"/>
          </a:xfrm>
          <a:prstGeom prst="rect">
            <a:avLst/>
          </a:prstGeom>
          <a:noFill/>
        </p:spPr>
        <p:txBody>
          <a:bodyPr wrap="square" rtlCol="0">
            <a:spAutoFit/>
          </a:bodyPr>
          <a:p>
            <a:pPr marL="285750" indent="-285750">
              <a:buFont typeface="Arial" panose="020B0604020202020204" pitchFamily="34" charset="0"/>
              <a:buChar char="•"/>
            </a:pPr>
            <a:r>
              <a:rPr lang="en-US" sz="2400"/>
              <a:t>Cybercriminals</a:t>
            </a:r>
            <a:r>
              <a:rPr lang="en-US"/>
              <a:t>: Keyloggers can be used to steal sensitive information such as login credentials, personally identifiable information, and corporate data. Cybercriminals may use keyloggers for identity theft, financial fraud, and corporate espionage.</a:t>
            </a:r>
            <a:endParaRPr lang="en-US"/>
          </a:p>
          <a:p>
            <a:pPr marL="285750" indent="-285750">
              <a:buFont typeface="Arial" panose="020B0604020202020204" pitchFamily="34" charset="0"/>
              <a:buChar char="•"/>
            </a:pPr>
            <a:r>
              <a:rPr lang="en-US" sz="2400"/>
              <a:t>IT administrators</a:t>
            </a:r>
            <a:r>
              <a:rPr lang="en-US"/>
              <a:t>: Keyloggers can be used to troubleshoot issues on devices.</a:t>
            </a:r>
            <a:endParaRPr lang="en-US"/>
          </a:p>
          <a:p>
            <a:pPr marL="285750" indent="-285750">
              <a:buFont typeface="Arial" panose="020B0604020202020204" pitchFamily="34" charset="0"/>
              <a:buChar char="•"/>
            </a:pPr>
            <a:r>
              <a:rPr lang="en-US" sz="2400"/>
              <a:t>Employers</a:t>
            </a:r>
            <a:r>
              <a:rPr lang="en-US"/>
              <a:t>: Keyloggers can be used to monitor employee productivity and prevent misuse of company resources.</a:t>
            </a:r>
            <a:endParaRPr lang="en-US"/>
          </a:p>
          <a:p>
            <a:pPr marL="285750" indent="-285750">
              <a:buFont typeface="Arial" panose="020B0604020202020204" pitchFamily="34" charset="0"/>
              <a:buChar char="•"/>
            </a:pPr>
            <a:r>
              <a:rPr lang="en-US" sz="2400"/>
              <a:t>Law enforcement agencies</a:t>
            </a:r>
            <a:r>
              <a:rPr lang="en-US"/>
              <a:t>: Keyloggers can be used for legitimate monitoring purposes.</a:t>
            </a:r>
            <a:endParaRPr lang="en-US"/>
          </a:p>
          <a:p>
            <a:pPr marL="285750" indent="-285750">
              <a:buFont typeface="Arial" panose="020B0604020202020204" pitchFamily="34" charset="0"/>
              <a:buChar char="•"/>
            </a:pPr>
            <a:r>
              <a:rPr lang="en-US" sz="2400"/>
              <a:t>Parents</a:t>
            </a:r>
            <a:r>
              <a:rPr lang="en-US"/>
              <a:t>: Keyloggers can be used to monitor children’s online activities and screen time.</a:t>
            </a:r>
            <a:endParaRPr lang="en-US"/>
          </a:p>
          <a:p>
            <a:pPr marL="285750" indent="-285750">
              <a:buFont typeface="Arial" panose="020B0604020202020204" pitchFamily="34" charset="0"/>
              <a:buChar char="•"/>
            </a:pPr>
            <a:r>
              <a:rPr lang="en-US" sz="2400"/>
              <a:t>Ethical hackers and security professionals</a:t>
            </a:r>
            <a:r>
              <a:rPr lang="en-US"/>
              <a:t>: Keyloggers can be used to identify vulnerabilities in computer system and networks.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1" name="Text Box 10"/>
          <p:cNvSpPr txBox="1"/>
          <p:nvPr/>
        </p:nvSpPr>
        <p:spPr>
          <a:xfrm>
            <a:off x="2590800" y="2133600"/>
            <a:ext cx="5692140" cy="3138170"/>
          </a:xfrm>
          <a:prstGeom prst="rect">
            <a:avLst/>
          </a:prstGeom>
          <a:noFill/>
        </p:spPr>
        <p:txBody>
          <a:bodyPr wrap="square" rtlCol="0">
            <a:spAutoFit/>
          </a:bodyPr>
          <a:p>
            <a:r>
              <a:rPr lang="en-US"/>
              <a:t>A keylogger is a type of surveillance technology used to monitor and record each keystroke typed on a specific computer’s keyboard. In this tutorial, you will learn how to write a keylogger in python.</a:t>
            </a:r>
            <a:endParaRPr lang="en-US"/>
          </a:p>
          <a:p>
            <a:r>
              <a:rPr lang="en-US"/>
              <a:t>This tool has both legitimate and illegitimate uses. Legitimate uses can include monitoring employee productivity, parental control, and troubleshooting computer issues.However, when used unethically by hackers or script kiddies , a keylogger can capture sensitive information like login credentials, credit card numbers, and personal messages.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76200" y="1143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304800" y="3810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2895600" y="990600"/>
            <a:ext cx="5762625" cy="3969385"/>
          </a:xfrm>
          <a:prstGeom prst="rect">
            <a:avLst/>
          </a:prstGeom>
          <a:noFill/>
        </p:spPr>
        <p:txBody>
          <a:bodyPr wrap="square" rtlCol="0">
            <a:spAutoFit/>
          </a:bodyPr>
          <a:p>
            <a:r>
              <a:rPr lang="en-US"/>
              <a:t>Keyloggers are many hackers and script kiddie’s favorite tools. Keylogging is a method that was first imagined back in the 1983. Around then, the utilization of      this product was uncommon and just the top examination organizations and spies could get their hands on it, yet today, it is a typical element offered by most government operative applications like TheOneSpy. Individuals use it as an opportunity to guarantee the assurance of their families, organizations, and the ones they care about.</a:t>
            </a:r>
            <a:endParaRPr lang="en-US"/>
          </a:p>
          <a:p>
            <a:endParaRPr lang="en-US"/>
          </a:p>
          <a:p>
            <a:r>
              <a:rPr lang="en-US"/>
              <a:t>Keylogger is a software that records each and every keystroke you enter, including mouse clicks.Hardware keyloggers are also available which will be inserted between keyboard and CPU.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panose="020B0603020202020204"/>
                <a:cs typeface="Trebuchet MS" panose="020B0603020202020204"/>
              </a:rPr>
              <a:t>Teams</a:t>
            </a:r>
            <a:r>
              <a:rPr sz="1800" spc="-15" dirty="0">
                <a:latin typeface="Trebuchet MS" panose="020B0603020202020204"/>
                <a:cs typeface="Trebuchet MS" panose="020B0603020202020204"/>
              </a:rPr>
              <a:t> </a:t>
            </a:r>
            <a:r>
              <a:rPr sz="1800" spc="10" dirty="0">
                <a:latin typeface="Trebuchet MS" panose="020B0603020202020204"/>
                <a:cs typeface="Trebuchet MS" panose="020B0603020202020204"/>
              </a:rPr>
              <a:t>cam</a:t>
            </a:r>
            <a:r>
              <a:rPr sz="1800" spc="-105" dirty="0">
                <a:latin typeface="Trebuchet MS" panose="020B0603020202020204"/>
                <a:cs typeface="Trebuchet MS" panose="020B0603020202020204"/>
              </a:rPr>
              <a:t> </a:t>
            </a:r>
            <a:r>
              <a:rPr sz="1800" spc="-5" dirty="0">
                <a:latin typeface="Trebuchet MS" panose="020B0603020202020204"/>
                <a:cs typeface="Trebuchet MS" panose="020B0603020202020204"/>
              </a:rPr>
              <a:t>add</a:t>
            </a:r>
            <a:r>
              <a:rPr sz="1800" spc="10" dirty="0">
                <a:latin typeface="Trebuchet MS" panose="020B0603020202020204"/>
                <a:cs typeface="Trebuchet MS" panose="020B0603020202020204"/>
              </a:rPr>
              <a:t> </a:t>
            </a:r>
            <a:r>
              <a:rPr sz="1800" spc="-5" dirty="0">
                <a:latin typeface="Trebuchet MS" panose="020B0603020202020204"/>
                <a:cs typeface="Trebuchet MS" panose="020B0603020202020204"/>
              </a:rPr>
              <a:t>wireframes</a:t>
            </a:r>
            <a:endParaRPr sz="180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 Box 9"/>
          <p:cNvSpPr txBox="1"/>
          <p:nvPr/>
        </p:nvSpPr>
        <p:spPr>
          <a:xfrm>
            <a:off x="1447800" y="2286000"/>
            <a:ext cx="8070850" cy="2584450"/>
          </a:xfrm>
          <a:prstGeom prst="rect">
            <a:avLst/>
          </a:prstGeom>
          <a:noFill/>
        </p:spPr>
        <p:txBody>
          <a:bodyPr wrap="square" rtlCol="0">
            <a:spAutoFit/>
          </a:bodyPr>
          <a:p>
            <a:r>
              <a:rPr lang="en-US"/>
              <a:t>A keylogger captures all keystrokes made on a keyboard, stores this data, and often operates in stealth mode. It can transmit data to a remote server and may start recording based on specific triggers. The data is then analyzed for patterns or sensitive information. Its use should always be legal and ethical, respecting privacy rights. Unauthorized use can lead to severe legal consequences. Always ensure you have proper authorization before using such tools. Respect for privacy and adherence to ethical standards should always be paramount when using keyloggers.​</a:t>
            </a:r>
            <a:endParaRPr lang="en-US"/>
          </a:p>
          <a:p>
            <a:endParaRPr lang="en-US"/>
          </a:p>
          <a:p>
            <a:r>
              <a:rPr lang="en-US"/>
              <a:t>​</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4728</Words>
  <Application>WPS Presentation</Application>
  <PresentationFormat>Widescreen</PresentationFormat>
  <Paragraphs>100</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Trebuchet MS</vt:lpstr>
      <vt:lpstr>Calibri</vt:lpstr>
      <vt:lpstr>Microsoft YaHei</vt:lpstr>
      <vt:lpstr>Arial Unicode MS</vt:lpstr>
      <vt:lpstr>Office Theme</vt:lpstr>
      <vt:lpstr>T.Sushmitha</vt:lpstr>
      <vt:lpstr>PROJECT TITLE</vt:lpstr>
      <vt:lpstr>AGENDA</vt:lpstr>
      <vt:lpstr>PROBLEM	STATEMENT</vt:lpstr>
      <vt:lpstr>PROJECT	OVERVIEW</vt:lpstr>
      <vt:lpstr>WHO ARE THE END USERS?</vt:lpstr>
      <vt:lpstr>THE WOW IN YOUR SOLUTION</vt:lpstr>
      <vt:lpstr>YOUR SOLUTION AND ITS VALUE PROPOSITION</vt:lpstr>
      <vt:lpstr>PowerPoint 演示文稿</vt:lpstr>
      <vt:lpstr>RESULTS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likhi</cp:lastModifiedBy>
  <cp:revision>5</cp:revision>
  <dcterms:created xsi:type="dcterms:W3CDTF">2024-06-03T05:48:00Z</dcterms:created>
  <dcterms:modified xsi:type="dcterms:W3CDTF">2024-06-13T10:34:56Z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2024-03-22T03:30:00Z</vt:filetime>
  </property>
  <property fmtid="{D5CDD505-2E9C-101B-9397-08002B2CF9AE}" pid="3" name="LastSaved">
    <vt:filetime>2024-06-04T03:30:00Z</vt:filetime>
  </property>
  <property fmtid="{D5CDD505-2E9C-101B-9397-08002B2CF9AE}" pid="4" name="ICV">
    <vt:lpwstr>B8CA08FAC2BE4948992A295C71A7DF7C_13</vt:lpwstr>
  </property>
  <property fmtid="{D5CDD505-2E9C-101B-9397-08002B2CF9AE}" pid="5" name="KSOProductBuildVer">
    <vt:lpwstr>1033-12.2.0.17119</vt:lpwstr>
  </property>
</Properties>
</file>